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FFCB0BC-7767-4823-8A50-5B625138EE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6F1F2B51-624A-4ED4-8122-4A592A1743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77254BB-C535-46D4-BDA6-12E876105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B6F5-6500-47F9-8B80-BBE2B9090FBF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F2A3A36-337C-467E-B483-BA6F3CF62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8CC1579-9E1A-4CF4-816F-DD18504C6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1EFA-0F30-44DC-BF16-E6E2C8C149F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43220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6AA9535-DBCF-435D-950E-47DFE8AA1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9E6475C-207A-473A-9D2E-8804CBE540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56C158C-273E-4AE1-A325-4F5E13F2F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B6F5-6500-47F9-8B80-BBE2B9090FBF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0C925FA-5F05-41DC-A933-E77F23EB3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F61BB46-A15C-4DD8-BF26-4789AB3AA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1EFA-0F30-44DC-BF16-E6E2C8C149F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14232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9AB674CD-6E65-412F-B6D1-7CDC82763C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B2F8135-63D0-45AB-8E42-71D60422EE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1C98E53-28AA-4455-BDEC-D58E14E03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B6F5-6500-47F9-8B80-BBE2B9090FBF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B60FE4F-7801-4EF6-8BD9-7B3867E30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D7B286A-A626-4478-AA57-D176AA456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1EFA-0F30-44DC-BF16-E6E2C8C149F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47189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474EAD4-9BB6-47C7-9915-3FB468FF1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ED26D38-8EDE-4036-BD13-88006D636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49F178C-90A6-406C-A008-A9E7577CA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B6F5-6500-47F9-8B80-BBE2B9090FBF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0396232-A2C6-4A74-A403-FAA23A43A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508650B-B5C1-4538-A3EA-A7F72C183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1EFA-0F30-44DC-BF16-E6E2C8C149F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92574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67B3EA7-FA32-42DE-BAEA-5B23DB638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3B22AE3-1E72-47A2-AA4E-350787C5EA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7D081F3-9BCD-4789-ACC9-DBFEE6670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B6F5-6500-47F9-8B80-BBE2B9090FBF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D472146-9EA1-4AFE-A96A-D07BECA5F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A47BE2B-90CB-435D-B0DC-9D477C1BA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1EFA-0F30-44DC-BF16-E6E2C8C149F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80483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9D6C069-E984-4D49-8297-5FA4DDF55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A85CE96-DB27-4ABE-B4E4-5F9790C25C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AABFA85-783B-46EC-8687-B3828AEBE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19721AC-BA87-4CED-94B7-A3C010ECB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B6F5-6500-47F9-8B80-BBE2B9090FBF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2819B60-D987-4FE6-B030-FB16D2466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93FD085-5364-4A17-A735-8D70844D8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1EFA-0F30-44DC-BF16-E6E2C8C149F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81862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02B3F12-DAC0-4CAD-812A-1E54AD6C7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F3A8B25-259C-457F-9EB2-C00152C7CF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847485FD-4AA6-4E4E-8770-556CFDC1B2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61566771-BA64-4973-9C24-C4C4BB2B77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437EE8E3-6858-4B71-AA11-BC46EA189A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C2E419BE-7A2B-4E6C-9E2F-87BDE7BD5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B6F5-6500-47F9-8B80-BBE2B9090FBF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9149023D-93B8-4969-A1E0-484EDBAD3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C230AB8B-6656-4292-B949-BAC7290ED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1EFA-0F30-44DC-BF16-E6E2C8C149F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2514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B0F5196-516D-4208-8712-F10F21D34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1C19396E-618D-4635-9CD6-8089F8E29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B6F5-6500-47F9-8B80-BBE2B9090FBF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6CC4AA1F-ECBF-4650-96CE-1506E9AE5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6552301F-0218-461F-A0EE-E7F86CB95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1EFA-0F30-44DC-BF16-E6E2C8C149F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21192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6B7DA0D5-22B0-46E9-9B00-69795B839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B6F5-6500-47F9-8B80-BBE2B9090FBF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E6573E21-6002-431B-BC97-F8949089F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64269FB8-6ADB-42AA-A648-B0BD70BA0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1EFA-0F30-44DC-BF16-E6E2C8C149F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93025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4933B73-4E0E-451E-B97D-5EE322345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0E7910E-05D5-4B7C-A1B1-ECA131912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7E00761-AF8C-4C26-9C46-0A3AADE456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6E354F2-2ECF-485F-9512-5FE547084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B6F5-6500-47F9-8B80-BBE2B9090FBF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76BCB5B-EE08-4316-9E7D-313F79BE5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F767B90-042B-4559-9CC2-F1FA7429B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1EFA-0F30-44DC-BF16-E6E2C8C149F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79320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3748E68-FC19-49F9-B2F6-0D2FF3B0B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DB77971E-F4A2-4404-839F-718E7E7A26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FDBD94A-BF0A-426E-83EE-3B2ADBBB0D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EF8E781-754A-4A03-97C5-DE8D31290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B6F5-6500-47F9-8B80-BBE2B9090FBF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A110DF8-0AEE-42CC-8A1C-8A86BD5D9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C320BCB-8F19-43EC-8F93-3B376D957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1EFA-0F30-44DC-BF16-E6E2C8C149F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52292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A48E1A40-2376-4874-9609-63875E634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268B567-AB21-4D94-AD16-0BD78E5F8F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8A13DB6-2764-400F-BEF7-6AA598139C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EB6F5-6500-47F9-8B80-BBE2B9090FBF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947C892-DCE2-4B44-AC3C-5BBDFF97AF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AE1AFD9-D685-48B7-B5F5-0462AB0011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91EFA-0F30-44DC-BF16-E6E2C8C149F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72552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862886" y="2741485"/>
            <a:ext cx="487322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التهيئة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17603A96-9788-451F-A79D-D847F4538630}"/>
              </a:ext>
            </a:extLst>
          </p:cNvPr>
          <p:cNvSpPr txBox="1"/>
          <p:nvPr/>
        </p:nvSpPr>
        <p:spPr>
          <a:xfrm>
            <a:off x="9780984" y="5717025"/>
            <a:ext cx="185737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18B34033-F5BA-4518-9873-6530D22EF1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0838" y="1839165"/>
            <a:ext cx="5057774" cy="6381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A544233A-9034-46BC-9094-8F3BAB7AEE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8457" y="2919414"/>
            <a:ext cx="8258175" cy="1945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9F1AB45-E15E-441F-9839-039AEE1D8E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925" y="1878806"/>
            <a:ext cx="7465218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496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A054AE1B-B494-443F-9FC2-90AD8BA71D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7681" y="1871663"/>
            <a:ext cx="7339012" cy="3771900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2F49E62B-A006-484D-8E01-CF301E29F1C6}"/>
              </a:ext>
            </a:extLst>
          </p:cNvPr>
          <p:cNvSpPr txBox="1"/>
          <p:nvPr/>
        </p:nvSpPr>
        <p:spPr>
          <a:xfrm>
            <a:off x="9780984" y="5717025"/>
            <a:ext cx="185737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3614354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</Words>
  <Application>Microsoft Office PowerPoint</Application>
  <PresentationFormat>شاشة عريضة</PresentationFormat>
  <Paragraphs>3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2022-04-09T14:06:03Z</dcterms:created>
  <dcterms:modified xsi:type="dcterms:W3CDTF">2022-04-09T14:12:42Z</dcterms:modified>
</cp:coreProperties>
</file>