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583BA4-5E17-495D-86D0-E1B75B780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DC3489-D4DB-4020-9745-56D19DD04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CAE093-2CFC-4570-8553-3B94D478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6B0281-E5AC-4E5B-AA0A-190A9801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905D47-CE82-4B73-AD7D-9F4E6DC9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00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523622-D302-4BE0-BE75-E2BB8DBB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8E31DF4-FE1A-49EF-8667-51569149E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A4535B-CD6F-4F6F-B262-3C44AF08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DDD80-A580-4458-AD72-B84435D7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140632-EEED-49AF-B2CA-139ED1D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93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F747FDD-B06C-4302-B89C-1B5DCE31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D59DED6-099A-4AF0-B3C2-12200FF74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884AD3-F6AB-4DC5-BADF-3A7992F4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5BB070-40DC-4C42-868E-2152C2B2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89C3E4-9C4A-48AD-B810-3198C277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21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148F-F28F-4EF9-BE39-5A7114F1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C51C95-4577-4056-89E6-7C14B2C48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59C601-49C8-4ADF-92AF-378375FD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B83F10-F746-486F-A6F5-6D702296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08567B-8714-41E3-8E04-21B55364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21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1DE4D5-C969-444B-8FB5-B140F82C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FEADB5D-E5D1-4E9E-89FD-2B744698D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60741D-982E-424F-B511-0B097F81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364C77-BAC6-45AD-9743-338D93C6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767437-6243-43BC-A5BE-24DEC87D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544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2E1AC5-7148-4490-9236-6D9C4BDD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5BF7A1-DC47-466D-B6A1-F36796E32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F456B7-C6AC-4711-817C-9799B7692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1D37EB-3A15-45FA-82D4-544A45FA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03D07A-4140-4F69-A0D2-0E8C2273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708A1A-BEA1-46C6-B5DA-6FF0E9D2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168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EB1C6E-9747-46A0-9745-1F6069BB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B312AEB-0FB2-45D4-87E5-559C2C4B4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F8C7AB1-ED64-462A-9F50-97D81A9E8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193286C-C279-4F13-BA13-18718E689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D368EA7-56B2-457A-A6DC-18C7AB43D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0527669-5E3F-452C-BF67-945D5FD9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3A79152-8DFB-4557-8EE0-9AB1DB38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00E7E7C-369B-4F4A-AE78-C0280669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692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EB5558-76A9-48B9-9792-D066F49C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B851C7D-E9B2-4EDF-BD55-547BD90B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56D4B7E-5E8D-44FD-8D60-9A06085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5B2E304-D443-421B-BA63-7BB6EFAC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073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F146A50-996C-4861-95E5-4595A4F2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F21AC15-1D04-4A8D-9407-4B6C1192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1A3958-1AC6-46BE-8C19-36724813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7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5017DA-A102-4E5C-8229-3AC178D0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FE0B7C-B805-4977-B751-CAD14327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617C068-AED3-4EEB-82F8-1404F6179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1D88A4-EB30-4199-B749-5E007069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8E8DA8-DBC0-44C9-A485-18DC71E9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D42312E-2C4C-4DC4-ABAE-9DD33DD9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439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CC95D1-0C23-4BA9-9A9A-854C02A1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4EC07E2-2E21-4FCF-A04F-F123F1B53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24C1A6-5EF3-4206-ACC0-A6F3B1AB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A449DA-93D9-465D-8A2A-83F357D5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F5B122-B944-41B7-BEBB-667D71C5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86D0843-739C-47A7-9C3E-CD493B14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19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EE9265A-F6FB-48CF-93B5-6221042F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474140-0895-44D0-8172-62FF7A692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8562A5-5281-40FA-A4BD-265DF490A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C2F3-9D8B-44F4-943C-5BE85DB237A2}" type="datetimeFigureOut">
              <a:rPr lang="ar-SA" smtClean="0"/>
              <a:t>30/03/43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997EDA-2E51-405E-8E41-54AFE48DA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BFC57C-8A1B-4FA8-B3A3-D14F6A5BB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B097-96A7-4533-97CF-DE5FB8514B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78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093496" y="2207785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6 - 1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قصص الجمع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515475" y="2250281"/>
            <a:ext cx="2321137" cy="263604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قطع العد لتوضيح قصص الجمع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7AA104E-A6CE-4906-95A0-3D1B948F0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928813"/>
            <a:ext cx="7096125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96FAB3-CCE0-483C-A987-2CB323DB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835944"/>
            <a:ext cx="4769643" cy="407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A36C63E-DCCE-4DA6-AE9B-E48F31921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331" y="2626383"/>
            <a:ext cx="8691562" cy="2647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497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96FAB3-CCE0-483C-A987-2CB323DB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835944"/>
            <a:ext cx="4769643" cy="407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BDBC2EC-22F6-466D-84C2-C6241ED0D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081" y="2450171"/>
            <a:ext cx="8405812" cy="3000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453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96FAB3-CCE0-483C-A987-2CB323DB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835944"/>
            <a:ext cx="4769643" cy="407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30D485F-4178-49C8-8882-0D9F15D16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8" y="2526507"/>
            <a:ext cx="8698705" cy="2759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970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96FAB3-CCE0-483C-A987-2CB323DB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835944"/>
            <a:ext cx="4769643" cy="407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A10544-7251-4632-ACFA-27C383A81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2490790"/>
            <a:ext cx="8255793" cy="3045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319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96FAB3-CCE0-483C-A987-2CB323DB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835944"/>
            <a:ext cx="4769643" cy="407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BD4EBBC-B455-4BF6-968B-B7ACAC6C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63" y="2524124"/>
            <a:ext cx="8327230" cy="2981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64157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55</Words>
  <Application>Microsoft Office PowerPoint</Application>
  <PresentationFormat>شاشة عريضة</PresentationFormat>
  <Paragraphs>12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2021-11-05T20:36:56Z</dcterms:created>
  <dcterms:modified xsi:type="dcterms:W3CDTF">2021-11-05T20:46:12Z</dcterms:modified>
</cp:coreProperties>
</file>