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0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C1C38FE-A5F4-42D2-823D-B0ED60AEA1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43DE4E2B-A633-4604-9151-1DF97A36D5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417598A-9CD9-4E1B-9A12-D23CFE00D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2E4DF-F237-4E0F-BCC3-65FAA95250D4}" type="datetimeFigureOut">
              <a:rPr lang="ar-SA" smtClean="0"/>
              <a:t>04/10/43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AF67909-006A-4CF0-8F7C-48095F988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18E79C8-348A-4BD0-AF80-B268867DA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E914-12AC-401D-9AD7-BD92526CDD2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4556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065AB95-2DA1-4181-9C23-86198FFA5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2800C188-727F-4A31-8627-1DD9D4EDCB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8EDFADA-5D2C-4013-A35B-BCE6FD20A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2E4DF-F237-4E0F-BCC3-65FAA95250D4}" type="datetimeFigureOut">
              <a:rPr lang="ar-SA" smtClean="0"/>
              <a:t>04/10/43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311CFA7-D9D0-440F-8C83-F76C951A8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7EEE453-7C46-4C03-BCAD-0385677F1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E914-12AC-401D-9AD7-BD92526CDD2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89530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A1F09B28-5093-4D8F-9966-577284F7E6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3EBA5906-75B7-4737-A413-750DDAEDF3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3D6AAD3-B698-4EBF-A27C-3D4F8919C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2E4DF-F237-4E0F-BCC3-65FAA95250D4}" type="datetimeFigureOut">
              <a:rPr lang="ar-SA" smtClean="0"/>
              <a:t>04/10/43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DC9579D-77EF-4215-8571-047057003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7C8C2CD-0069-4E74-8A1B-B3CBD5E06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E914-12AC-401D-9AD7-BD92526CDD2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56487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C4FA533-BEE2-49AD-9380-90C0F53FB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47C2ADA1-5028-4F31-8B5F-7C12D3E968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B85EC86-38D7-4A2A-BB34-F99DCA0F0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2E4DF-F237-4E0F-BCC3-65FAA95250D4}" type="datetimeFigureOut">
              <a:rPr lang="ar-SA" smtClean="0"/>
              <a:t>04/10/43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DFB1AA6-509E-4338-8AAA-AC15A9EE1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431B269-B5D1-4958-AB3A-B53B5B9DB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E914-12AC-401D-9AD7-BD92526CDD2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86504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6E3A1B2-D443-49ED-BD81-2EE099AC9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4C95DBEC-2151-4F7B-B063-4E244CBE34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01DFF1C-7637-4715-AD87-FF1665676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2E4DF-F237-4E0F-BCC3-65FAA95250D4}" type="datetimeFigureOut">
              <a:rPr lang="ar-SA" smtClean="0"/>
              <a:t>04/10/43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C399C19-5CBC-49E5-A086-E7420FECA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0DEEB1A-A051-4130-8875-5AA4383A4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E914-12AC-401D-9AD7-BD92526CDD2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95907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88EAB6A-C202-4037-B839-2D7194B31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3533044-64C6-414A-9D64-4A81E4A3CF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8888E3D7-6039-4428-B0C8-AF6BA3ACDC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5AFD8203-A6D8-4EF6-9EBD-E7EB84E92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2E4DF-F237-4E0F-BCC3-65FAA95250D4}" type="datetimeFigureOut">
              <a:rPr lang="ar-SA" smtClean="0"/>
              <a:t>04/10/43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5529B6EA-E6CD-4C00-B578-4B06945D5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AC7A8045-6C23-4F7A-9611-957FBAFFA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E914-12AC-401D-9AD7-BD92526CDD2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41160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DF39C62-9DD1-4F0C-9261-AF3A1B79B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F77F0C41-EB10-4971-B1B3-65157F101D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29078D4D-CC92-43DB-9B17-C6346A0761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8871680A-E9E4-4A8B-8FC3-ACCCBFB90C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AB5BE239-CD76-4E69-AC38-DA65F6F77B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C3ACC3DE-0EF9-4162-95D8-E579AE939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2E4DF-F237-4E0F-BCC3-65FAA95250D4}" type="datetimeFigureOut">
              <a:rPr lang="ar-SA" smtClean="0"/>
              <a:t>04/10/43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8935F57E-28EE-4447-889F-6C225BB5C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09A0D780-0476-4DCC-90DA-537D235B8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E914-12AC-401D-9AD7-BD92526CDD2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99138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789332F-258B-4D4C-AE38-C097F8915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0769EB64-8834-4C39-9203-213CFA9F4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2E4DF-F237-4E0F-BCC3-65FAA95250D4}" type="datetimeFigureOut">
              <a:rPr lang="ar-SA" smtClean="0"/>
              <a:t>04/10/43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D2816B6C-A661-4705-AF89-9FAA2CE49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2FE37776-703B-480B-8061-962F6B990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E914-12AC-401D-9AD7-BD92526CDD2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45418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01C83FF7-E072-48A9-AD94-A25E79FDD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2E4DF-F237-4E0F-BCC3-65FAA95250D4}" type="datetimeFigureOut">
              <a:rPr lang="ar-SA" smtClean="0"/>
              <a:t>04/10/43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26797A44-B450-47C4-8F1A-5414BE145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375141BC-6885-4B97-9F85-02E454A55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E914-12AC-401D-9AD7-BD92526CDD2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10867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08DE4DC-101D-4F97-9015-14B1976CF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8E5340AC-153F-4123-AF9C-A95F11BCA0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8A46F086-BB14-4116-86FE-C6538F756E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DA3D742F-B6B3-4E9B-8CD1-AD83DDB98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2E4DF-F237-4E0F-BCC3-65FAA95250D4}" type="datetimeFigureOut">
              <a:rPr lang="ar-SA" smtClean="0"/>
              <a:t>04/10/43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155C79E3-7F8D-468A-A1A8-8D3148735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8EB7D66D-9998-41C0-9458-D5AD6343B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E914-12AC-401D-9AD7-BD92526CDD2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63288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1293269-E750-41ED-A9C9-97640742B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48E611D2-811D-49B5-A021-829CBF284B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3A7D8C34-46DF-44AB-8AA1-BDB3EC5F42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200A0C94-7091-4799-A6F2-726692759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2E4DF-F237-4E0F-BCC3-65FAA95250D4}" type="datetimeFigureOut">
              <a:rPr lang="ar-SA" smtClean="0"/>
              <a:t>04/10/43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0F4822B2-D966-442A-9CFA-EF9BCA36F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6047E18D-49A5-4CF1-AB8D-638330242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E914-12AC-401D-9AD7-BD92526CDD2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32489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244D5518-203C-4CBC-AE04-1266C1763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4F48C6E3-860B-40BC-99A1-C2E340BBDB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87D8AE0-4589-4B4E-9BD6-001A79BDAB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2E4DF-F237-4E0F-BCC3-65FAA95250D4}" type="datetimeFigureOut">
              <a:rPr lang="ar-SA" smtClean="0"/>
              <a:t>04/10/43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B618C65-B8B9-4F97-90A2-5F758A2DEE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4308D90-98A9-45CB-ADD3-CD50C8EAF5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1E914-12AC-401D-9AD7-BD92526CDD2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78500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55943" y="2741485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4529138" y="2218573"/>
            <a:ext cx="5426805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11 - 5</a:t>
            </a:r>
          </a:p>
          <a:p>
            <a:pPr algn="ctr"/>
            <a:r>
              <a:rPr lang="ar-SA" sz="54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مقارنة المساحات وترتيبها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2" name="وسيلة الشرح: سهم لليسار 1">
            <a:extLst>
              <a:ext uri="{FF2B5EF4-FFF2-40B4-BE49-F238E27FC236}">
                <a16:creationId xmlns:a16="http://schemas.microsoft.com/office/drawing/2014/main" id="{A94751A9-FD59-4CF6-B6CD-F351AE165F1C}"/>
              </a:ext>
            </a:extLst>
          </p:cNvPr>
          <p:cNvSpPr/>
          <p:nvPr/>
        </p:nvSpPr>
        <p:spPr>
          <a:xfrm>
            <a:off x="9251157" y="1949814"/>
            <a:ext cx="2567886" cy="3427048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dirty="0"/>
          </a:p>
          <a:p>
            <a:pPr algn="ctr"/>
            <a:r>
              <a:rPr lang="ar-SA" dirty="0"/>
              <a:t>أقارن بين مساحات أشكال مختلفة ، وأرتبها .</a:t>
            </a:r>
          </a:p>
          <a:p>
            <a:pPr algn="ctr"/>
            <a:endParaRPr lang="ar-SA" dirty="0"/>
          </a:p>
          <a:p>
            <a:pPr algn="ctr"/>
            <a:r>
              <a:rPr lang="ar-SA" dirty="0">
                <a:solidFill>
                  <a:schemeClr val="accent6">
                    <a:lumMod val="75000"/>
                  </a:schemeClr>
                </a:solidFill>
              </a:rPr>
              <a:t>المفردات</a:t>
            </a:r>
          </a:p>
          <a:p>
            <a:pPr algn="ctr"/>
            <a:r>
              <a:rPr lang="ar-SA" dirty="0"/>
              <a:t>مساحة أكبر</a:t>
            </a:r>
          </a:p>
          <a:p>
            <a:pPr algn="ctr"/>
            <a:r>
              <a:rPr lang="ar-SA" dirty="0"/>
              <a:t>المساحة الأكبر</a:t>
            </a:r>
          </a:p>
          <a:p>
            <a:pPr algn="ctr"/>
            <a:r>
              <a:rPr lang="ar-SA" dirty="0"/>
              <a:t>مساحة أصغر</a:t>
            </a:r>
          </a:p>
          <a:p>
            <a:pPr algn="ctr"/>
            <a:r>
              <a:rPr lang="ar-SA" dirty="0"/>
              <a:t>المساحة الأصغر</a:t>
            </a: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444DF2E4-F7A3-4BFC-8C48-36C6B22D8C32}"/>
              </a:ext>
            </a:extLst>
          </p:cNvPr>
          <p:cNvSpPr txBox="1"/>
          <p:nvPr/>
        </p:nvSpPr>
        <p:spPr>
          <a:xfrm>
            <a:off x="9729785" y="5596116"/>
            <a:ext cx="1857375" cy="1261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grpSp>
        <p:nvGrpSpPr>
          <p:cNvPr id="10" name="مجموعة 9">
            <a:extLst>
              <a:ext uri="{FF2B5EF4-FFF2-40B4-BE49-F238E27FC236}">
                <a16:creationId xmlns:a16="http://schemas.microsoft.com/office/drawing/2014/main" id="{0C35505E-DBF8-4AAA-977A-397B823815F9}"/>
              </a:ext>
            </a:extLst>
          </p:cNvPr>
          <p:cNvGrpSpPr/>
          <p:nvPr/>
        </p:nvGrpSpPr>
        <p:grpSpPr>
          <a:xfrm>
            <a:off x="3479006" y="1650206"/>
            <a:ext cx="5350669" cy="3876675"/>
            <a:chOff x="3564729" y="1567291"/>
            <a:chExt cx="5164931" cy="4295347"/>
          </a:xfrm>
        </p:grpSpPr>
        <p:pic>
          <p:nvPicPr>
            <p:cNvPr id="5" name="صورة 4">
              <a:extLst>
                <a:ext uri="{FF2B5EF4-FFF2-40B4-BE49-F238E27FC236}">
                  <a16:creationId xmlns:a16="http://schemas.microsoft.com/office/drawing/2014/main" id="{0B44CFE7-7C72-4507-8ADA-50213611ABE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564729" y="1567291"/>
              <a:ext cx="5164931" cy="2761822"/>
            </a:xfrm>
            <a:prstGeom prst="rect">
              <a:avLst/>
            </a:prstGeom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</p:pic>
        <p:pic>
          <p:nvPicPr>
            <p:cNvPr id="8" name="صورة 7">
              <a:extLst>
                <a:ext uri="{FF2B5EF4-FFF2-40B4-BE49-F238E27FC236}">
                  <a16:creationId xmlns:a16="http://schemas.microsoft.com/office/drawing/2014/main" id="{A785865A-FD3D-4571-8621-1A9E2DD01FD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564729" y="4329113"/>
              <a:ext cx="5164931" cy="1533525"/>
            </a:xfrm>
            <a:prstGeom prst="rect">
              <a:avLst/>
            </a:prstGeom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106297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58EC1C8A-4074-4E80-9326-9CCE7174D7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65569" y="1527221"/>
            <a:ext cx="1831180" cy="690563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BCA46ECE-D7F1-4CEE-BBEB-75A528223F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43350" y="2217784"/>
            <a:ext cx="7812881" cy="3331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978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566D9A75-16F7-4038-BA68-D47797A922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08431" y="1631156"/>
            <a:ext cx="1535906" cy="628650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17CDBD9D-3139-45E6-99ED-D70BD782A5D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93341" y="2455070"/>
            <a:ext cx="7924800" cy="2345530"/>
          </a:xfrm>
          <a:prstGeom prst="rect">
            <a:avLst/>
          </a:prstGeom>
        </p:spPr>
      </p:pic>
      <p:sp>
        <p:nvSpPr>
          <p:cNvPr id="7" name="مربع نص 6">
            <a:extLst>
              <a:ext uri="{FF2B5EF4-FFF2-40B4-BE49-F238E27FC236}">
                <a16:creationId xmlns:a16="http://schemas.microsoft.com/office/drawing/2014/main" id="{136B7A99-FE86-4D61-B025-DD19AB01A89F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63877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A22BFC30-5D90-47A8-AEA6-FC8090AE4D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86212" y="1704976"/>
            <a:ext cx="7805737" cy="3874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800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9A981B07-4734-4068-90E4-5F4CA9F76C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67950" y="1783555"/>
            <a:ext cx="1743075" cy="504825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A73C1018-4192-49A5-A748-5BCC7BA28D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72050" y="2476499"/>
            <a:ext cx="7038975" cy="2495551"/>
          </a:xfrm>
          <a:prstGeom prst="rect">
            <a:avLst/>
          </a:prstGeom>
        </p:spPr>
      </p:pic>
      <p:sp>
        <p:nvSpPr>
          <p:cNvPr id="8" name="مربع نص 7">
            <a:extLst>
              <a:ext uri="{FF2B5EF4-FFF2-40B4-BE49-F238E27FC236}">
                <a16:creationId xmlns:a16="http://schemas.microsoft.com/office/drawing/2014/main" id="{7AF525B9-A01D-42CB-9D2F-D9185F5D45B7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9329941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49</Words>
  <Application>Microsoft Office PowerPoint</Application>
  <PresentationFormat>شاشة عريضة</PresentationFormat>
  <Paragraphs>15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1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2022-05-05T10:24:16Z</dcterms:created>
  <dcterms:modified xsi:type="dcterms:W3CDTF">2022-05-05T10:37:28Z</dcterms:modified>
</cp:coreProperties>
</file>