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6BED55-8744-433F-A9C0-BCF2FABDE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895A72E-2A17-46B4-A096-C1F88E02E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4E485B-F97E-45E3-A01A-DF8C7BC9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30EC58-EA0C-4F81-AAC0-94FD94BC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D7E80B-44FE-42FA-9C12-9ED6F28C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519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BADB3E-0D55-4A61-90D3-0773FEAE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1315C17-9058-45FA-9C6B-36EF2F207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663F95-7138-45D4-AF9A-2F71E57A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051A9B-0497-445D-9AB3-DBA299EC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701222-D714-40AF-B82B-8C41AE64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121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A8D404-92DF-4049-9FAE-0841FA5E8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5BA01E8-A328-4DE2-8E2C-7AEDC53D3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EF6DBB-0B16-40FE-BCD5-9E4D2786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ED0198-37F4-4613-A31B-6E921FEA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1E8827-9573-4A61-9677-B8B58171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430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9ACDED-2AAD-455F-B149-F1C7B81E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0AE156-F57E-48B1-81BC-DE771C88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39B278-B845-4CA4-8740-0BCF1ECE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C1C000-599D-48D5-B6E6-CF071513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9147FA-5C20-45EA-901B-A13D8B63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198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FBEE11-165C-48E1-AC19-F165B653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9CC701-6D05-4265-A5A3-B6E22A2DA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6A6C34-00AD-43C3-9B33-F4AEEEBE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165577-AF77-4EAF-99A0-B35BF737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762A12-E437-4156-B511-74897886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615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403475-AF00-47D8-8F7A-A563C7A9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C4D0A9-04A5-48D7-94CF-5BE7F0F31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994AEE0-F36F-4A3F-A85C-DE9B4F7D4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3E455D6-FE80-44D5-8971-DD24A16A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F2D95A-28CD-4AA7-B738-3CBB89D2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AAC1BBC-3F26-4D69-B291-E4A4C0F2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844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821FDE-08EF-4E72-9F85-B5D69E95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FE1CC0-4C8C-4C31-8EA2-194BA1739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67DF9E-54C3-48BA-BD91-463C4AFB2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8C3B813-8D95-49C8-9C21-A8258B213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83F7AEF-1EAC-4AF0-91EF-72B1EAE8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B37FEC5-4ACD-4474-BE7D-E50A7EE3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B29BC92-749B-4B53-8B5F-25EE63C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B6F34EA-DF4C-4E19-B5C9-716792FE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1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844949-D800-4EE4-B54D-29B54EFA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BECC991-F331-4CA8-87A0-9783A012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4E555A5-0DA9-4918-BD4E-EE5E7BB4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4E9F721-9700-406D-9359-6FFF16B1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850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1B438E4-324C-457C-B594-52CD412AF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AC2C1E8-D491-4C20-B154-228594FA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8B5949-DD63-4CAF-9BB0-F251A31E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313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E948E7-3EA7-45AD-ADE0-2705BA9E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5E564CD-CCFE-4E0A-9D52-33AAD0291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1525E28-B315-4CC5-9C8C-929625F4C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4E3CA9-833A-4616-BA34-4EE3AC06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DFCB6A-C1C3-4125-A686-3B4E5532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E6FDFA-A151-4BB2-BF85-3F7412EE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15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D924BA-824A-4AD3-8F0F-D506C8FE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439753C-1745-48B3-9807-BEC5AD77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16D509-0F4F-472B-A13F-A7909372D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A51A443-B34E-4B33-A486-E970E1F0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E0D2904-53A8-4C63-963F-913388CE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612ABE8-1AE7-4A16-89E1-41D102B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180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837BF97-5F79-4D65-B1C3-7977415F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E6B7BB3-2F47-4222-9DB2-5D2319E1F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1B4538-C011-49B9-8126-49E334E25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63947-D65E-4528-AC87-7C16DEDACC5A}" type="datetimeFigureOut">
              <a:rPr lang="ar-SA" smtClean="0"/>
              <a:t>04/10/43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448383-E3D7-4A33-987F-0BE9D66DA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C5F2B2-5F14-44E2-B75E-831058E31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C8B0-D01A-4E48-9E39-FD444FAFC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33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65492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4529138" y="2218573"/>
            <a:ext cx="542680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11 - 7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استقصاء حل المسألة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44DF2E4-F7A3-4BFC-8C48-36C6B22D8C32}"/>
              </a:ext>
            </a:extLst>
          </p:cNvPr>
          <p:cNvSpPr txBox="1"/>
          <p:nvPr/>
        </p:nvSpPr>
        <p:spPr>
          <a:xfrm>
            <a:off x="9729785" y="5596116"/>
            <a:ext cx="18573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E654235-7566-423B-A396-A833028B8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06" y="1835944"/>
            <a:ext cx="8979693" cy="34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0E06244-93B9-42AB-B645-EB277471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8" y="1681162"/>
            <a:ext cx="90297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7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0A0972C-48C9-4E80-8528-F30B4905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469" y="1693068"/>
            <a:ext cx="80772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1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633D206-8A70-4018-A819-6BADD6165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156" y="1695449"/>
            <a:ext cx="2667000" cy="6381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80E4CB-C83E-4603-82E1-54A80DF1D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088" y="1695449"/>
            <a:ext cx="2836068" cy="6477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10C9970-1095-436D-937F-B943EF69B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644" y="2841811"/>
            <a:ext cx="6543675" cy="13906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E23AD84-1E99-48A6-8D91-0B58AD6DA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32" y="2696554"/>
            <a:ext cx="2286000" cy="168116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3D6963B-6F91-4EED-8CC1-962AF4F5406B}"/>
              </a:ext>
            </a:extLst>
          </p:cNvPr>
          <p:cNvSpPr txBox="1"/>
          <p:nvPr/>
        </p:nvSpPr>
        <p:spPr>
          <a:xfrm>
            <a:off x="9729785" y="5596116"/>
            <a:ext cx="18573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221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45F4BA2-D684-4717-8C7C-942AF759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244" y="2016919"/>
            <a:ext cx="8877300" cy="272415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C35663F-74DB-416E-8828-751E556E24D2}"/>
              </a:ext>
            </a:extLst>
          </p:cNvPr>
          <p:cNvSpPr txBox="1"/>
          <p:nvPr/>
        </p:nvSpPr>
        <p:spPr>
          <a:xfrm>
            <a:off x="9729785" y="5596116"/>
            <a:ext cx="18573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079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1EFE79E-D3C4-47E0-8CB3-CF5EACA1D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13" y="1771650"/>
            <a:ext cx="7872412" cy="40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1142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</Words>
  <Application>Microsoft Office PowerPoint</Application>
  <PresentationFormat>شاشة عريضة</PresentationFormat>
  <Paragraphs>6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2022-05-05T11:01:50Z</dcterms:created>
  <dcterms:modified xsi:type="dcterms:W3CDTF">2022-05-05T11:10:50Z</dcterms:modified>
</cp:coreProperties>
</file>