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C7453F-1041-3DD6-ABBD-3F2047C04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960E5-AF34-3390-AD5E-CD2FAC3A5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759CF6-8407-8716-40A6-1DEF61ED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A0AB-7ABC-4304-9952-AE745F6C0576}" type="datetimeFigureOut">
              <a:rPr lang="ar-SA" smtClean="0"/>
              <a:t>18/10/43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0C760-9DDA-3AE0-8AAA-B1A1FA1F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71A313-8CCF-C5C5-48B2-15C5D444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673E-23DA-4773-AE40-5DEA2E36D7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77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061258-BD68-5F9B-BF8F-04E86094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1CBB477-5D8F-5F97-ACCF-3CC565E3F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148A85-A64D-F815-5243-B5630665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A0AB-7ABC-4304-9952-AE745F6C0576}" type="datetimeFigureOut">
              <a:rPr lang="ar-SA" smtClean="0"/>
              <a:t>18/10/43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0F05496-F878-AF94-5D19-BDF8AD30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C940A0-6783-FA5C-13BD-54A2FEC8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673E-23DA-4773-AE40-5DEA2E36D7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467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E3F10D4-817D-4FF6-A91E-664AAF0E6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BE933AB-1672-0F61-6071-50E76D549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25C9F0-DDD4-8E75-DEE4-A617E8076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A0AB-7ABC-4304-9952-AE745F6C0576}" type="datetimeFigureOut">
              <a:rPr lang="ar-SA" smtClean="0"/>
              <a:t>18/10/43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AA7094-6A08-5734-4DC1-BAC99D3D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13BD39-C39B-E2C5-95D8-CD895AF8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673E-23DA-4773-AE40-5DEA2E36D7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568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97FE86-B82B-6FC3-81A1-3BDCBD78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4FD972B-0C54-32DE-283A-197A9005B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C51D0A-D358-5A43-E212-15B409A16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A0AB-7ABC-4304-9952-AE745F6C0576}" type="datetimeFigureOut">
              <a:rPr lang="ar-SA" smtClean="0"/>
              <a:t>18/10/43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8D402B-6DE1-A89E-3989-39F9D0731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31A74BA-9F77-465C-DF7B-305B077D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673E-23DA-4773-AE40-5DEA2E36D7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789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20BD22-B545-3E63-81F5-137444C9A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9857554-63B8-8AD9-1D4C-5C1CB33F4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D5AF9A-9964-DF94-CE37-D9B8E2AC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A0AB-7ABC-4304-9952-AE745F6C0576}" type="datetimeFigureOut">
              <a:rPr lang="ar-SA" smtClean="0"/>
              <a:t>18/10/43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6DEE7B-761C-FB7C-D332-44F20A06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77704F-6C75-496B-3C3B-74AA0DA9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673E-23DA-4773-AE40-5DEA2E36D7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693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4D9834-0835-3F44-B8C6-81A5C4AE9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C0F70ED-C7F2-14E2-608F-8977F3E65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E2E7164-4467-2926-199B-F96258975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EE93BB-0298-8927-2FA4-1BD7CF5E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A0AB-7ABC-4304-9952-AE745F6C0576}" type="datetimeFigureOut">
              <a:rPr lang="ar-SA" smtClean="0"/>
              <a:t>18/10/43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55035A4-28D1-1355-F903-2247540CC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6BC0A0A-3269-4F6A-DFE3-ABE971EF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673E-23DA-4773-AE40-5DEA2E36D7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050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48BAAA-5A80-0093-AF2F-6E7B2541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B29F37C-414B-FF48-7921-2F11D46BD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614050-058C-EC9C-E843-23C189EEE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D401D07-E347-4406-71A1-3A241B4EB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BB1EF88-6EC4-7F39-B1E9-54EEA8FF2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A390FB6-A182-74B7-4F31-851F5A862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A0AB-7ABC-4304-9952-AE745F6C0576}" type="datetimeFigureOut">
              <a:rPr lang="ar-SA" smtClean="0"/>
              <a:t>18/10/43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0C1BF2B-0897-04B6-225B-43AD45D2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B902D68-539F-762D-4461-B3201AB3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673E-23DA-4773-AE40-5DEA2E36D7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4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D6F679-A8F5-8DCF-D0C7-DC8EB596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C7994E9-5E34-3682-64F1-90342C830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A0AB-7ABC-4304-9952-AE745F6C0576}" type="datetimeFigureOut">
              <a:rPr lang="ar-SA" smtClean="0"/>
              <a:t>18/10/43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2466A2-D3DE-A130-C3ED-34E1AEBA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C88F748-C649-4B73-7F08-E5AA579F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673E-23DA-4773-AE40-5DEA2E36D7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369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60D04EB-514A-F2A6-0AC8-33A8C05E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A0AB-7ABC-4304-9952-AE745F6C0576}" type="datetimeFigureOut">
              <a:rPr lang="ar-SA" smtClean="0"/>
              <a:t>18/10/43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520D469-A349-068B-5F4D-BFAF7661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A96C007-0356-CF42-961B-62A86964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673E-23DA-4773-AE40-5DEA2E36D7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133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6E73FD-0D0E-6488-69A0-74B28EF6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EC30E1-3D2C-17A8-07D2-786FB24CE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A1490A0-2D73-0D40-7F70-7990D0644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F561C4-5426-FF2D-B410-674AD4B2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A0AB-7ABC-4304-9952-AE745F6C0576}" type="datetimeFigureOut">
              <a:rPr lang="ar-SA" smtClean="0"/>
              <a:t>18/10/43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BAEE462-8FCC-FEB8-9712-50AEB9D6F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778C0D-F163-98B7-A9E3-51F59F48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673E-23DA-4773-AE40-5DEA2E36D7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709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F483B7-883C-DD1E-B0CB-EFE9DED3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E5EFBB5-3BFC-94CC-A65C-936775841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7CDBFAC-0788-4140-D9FB-FD70E9054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514A61D-A9B1-A194-E202-35993E8E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A0AB-7ABC-4304-9952-AE745F6C0576}" type="datetimeFigureOut">
              <a:rPr lang="ar-SA" smtClean="0"/>
              <a:t>18/10/43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8570323-BA4E-8F88-E067-486CA4EAE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F45D39C-A4F2-21D1-0B0C-AE5551C0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673E-23DA-4773-AE40-5DEA2E36D7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723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7F65AFC-60C6-F74F-2B36-EDC4BEBA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3D70F42-4DBC-D2B3-AAE3-1B8DDBBB4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F3236B-01AF-8659-0BE6-B11B5EADB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CA0AB-7ABC-4304-9952-AE745F6C0576}" type="datetimeFigureOut">
              <a:rPr lang="ar-SA" smtClean="0"/>
              <a:t>18/10/43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15D6BC-B430-F217-428A-4C391ADB2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AAB9BD-3B94-604A-BEB0-B2066622A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673E-23DA-4773-AE40-5DEA2E36D7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79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5943" y="2741485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082716" y="2218573"/>
            <a:ext cx="487322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12 - 6</a:t>
            </a:r>
          </a:p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الأجزاء المتطابقة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438382" y="2185878"/>
            <a:ext cx="2372929" cy="3111970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أتعرف الأجزاء المتطابقة 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/>
              <a:t>الأجزاء المتطابقة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016E22C-EA01-610D-EB01-165CC11FA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493" y="1826148"/>
            <a:ext cx="6000751" cy="383143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8EC1C8A-4074-4E80-9326-9CCE7174D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569" y="1527221"/>
            <a:ext cx="1831180" cy="69056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8F399D4-8228-F266-EC76-90DFD149F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138" y="1604962"/>
            <a:ext cx="7641431" cy="7334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482D0DD-3663-2E7A-106B-EA3C91921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5" y="2538412"/>
            <a:ext cx="8793955" cy="306943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7EDAE64-80CC-8530-E237-9295544FC132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497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66D9A75-16F7-4038-BA68-D47797A92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431" y="1631156"/>
            <a:ext cx="1535906" cy="6286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18387ED-B355-F5A1-A835-76B323F8B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49" y="1631156"/>
            <a:ext cx="3798093" cy="6286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8A7BEF3-6D50-2655-FE3C-86F9FD0FA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51" y="2428875"/>
            <a:ext cx="8612982" cy="326343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2FDB6C3-9964-24B8-1B2E-62AF4712E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9" y="1498506"/>
            <a:ext cx="1654966" cy="12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0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E4EBB9F-DD42-C9E9-B28E-31D1111BB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580" y="1657349"/>
            <a:ext cx="8170069" cy="41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1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8A0BD50-8F75-0B84-01EC-C89A3598B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87" y="1666875"/>
            <a:ext cx="1771649" cy="6667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FADED3E-F9C7-BC5B-A445-509BC28F6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736" y="2333625"/>
            <a:ext cx="6819900" cy="17430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36258C7-4D6F-A5CD-53A3-952AF7FD8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111" y="2381250"/>
            <a:ext cx="1952625" cy="169545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8CC188-CA24-2846-0742-85EC869A3732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005895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</Words>
  <Application>Microsoft Office PowerPoint</Application>
  <PresentationFormat>شاشة عريضة</PresentationFormat>
  <Paragraphs>12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2022-05-19T13:18:59Z</dcterms:created>
  <dcterms:modified xsi:type="dcterms:W3CDTF">2022-05-19T13:29:03Z</dcterms:modified>
</cp:coreProperties>
</file>