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9"/>
  </p:notesMasterIdLst>
  <p:sldIdLst>
    <p:sldId id="257" r:id="rId2"/>
    <p:sldId id="256" r:id="rId3"/>
    <p:sldId id="258" r:id="rId4"/>
    <p:sldId id="259" r:id="rId5"/>
    <p:sldId id="407" r:id="rId6"/>
    <p:sldId id="261" r:id="rId7"/>
    <p:sldId id="262" r:id="rId8"/>
    <p:sldId id="263" r:id="rId9"/>
    <p:sldId id="264" r:id="rId10"/>
    <p:sldId id="265" r:id="rId11"/>
    <p:sldId id="269" r:id="rId12"/>
    <p:sldId id="275" r:id="rId13"/>
    <p:sldId id="276" r:id="rId14"/>
    <p:sldId id="409" r:id="rId15"/>
    <p:sldId id="278" r:id="rId16"/>
    <p:sldId id="411" r:id="rId17"/>
    <p:sldId id="413" r:id="rId18"/>
    <p:sldId id="412" r:id="rId19"/>
    <p:sldId id="292" r:id="rId20"/>
    <p:sldId id="414" r:id="rId21"/>
    <p:sldId id="415" r:id="rId22"/>
    <p:sldId id="417" r:id="rId23"/>
    <p:sldId id="418" r:id="rId24"/>
    <p:sldId id="416" r:id="rId25"/>
    <p:sldId id="419" r:id="rId26"/>
    <p:sldId id="420" r:id="rId27"/>
    <p:sldId id="421" r:id="rId28"/>
    <p:sldId id="422" r:id="rId29"/>
    <p:sldId id="423" r:id="rId30"/>
    <p:sldId id="410" r:id="rId31"/>
    <p:sldId id="424" r:id="rId32"/>
    <p:sldId id="425" r:id="rId33"/>
    <p:sldId id="426" r:id="rId34"/>
    <p:sldId id="294" r:id="rId35"/>
    <p:sldId id="293" r:id="rId36"/>
    <p:sldId id="296" r:id="rId37"/>
    <p:sldId id="406" r:id="rId38"/>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CC"/>
    <a:srgbClr val="337F85"/>
    <a:srgbClr val="993366"/>
    <a:srgbClr val="398537"/>
    <a:srgbClr val="5DBC5B"/>
    <a:srgbClr val="58B8C0"/>
    <a:srgbClr val="585A52"/>
    <a:srgbClr val="83877A"/>
    <a:srgbClr val="1D5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26" autoAdjust="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C29E215-C2F4-40AE-BCF0-90A8C6868BF1}" type="datetimeFigureOut">
              <a:rPr lang="ar-SA" smtClean="0"/>
              <a:t>05/10/44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F41DB19-E2D8-4AED-802B-B800DB03EC67}" type="slidenum">
              <a:rPr lang="ar-SA" smtClean="0"/>
              <a:t>‹#›</a:t>
            </a:fld>
            <a:endParaRPr lang="ar-SA"/>
          </a:p>
        </p:txBody>
      </p:sp>
    </p:spTree>
    <p:extLst>
      <p:ext uri="{BB962C8B-B14F-4D97-AF65-F5344CB8AC3E}">
        <p14:creationId xmlns:p14="http://schemas.microsoft.com/office/powerpoint/2010/main" val="41932942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95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عنوان ونص عمودي">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55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579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تخطيط مخصص">
    <p:bg>
      <p:bgPr>
        <a:gradFill flip="none" rotWithShape="1">
          <a:gsLst>
            <a:gs pos="100000">
              <a:srgbClr val="3F5340"/>
            </a:gs>
            <a:gs pos="0">
              <a:srgbClr val="557056"/>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60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تخطيط مخصص">
    <p:bg>
      <p:bgPr>
        <a:gradFill>
          <a:gsLst>
            <a:gs pos="100000">
              <a:srgbClr val="398537"/>
            </a:gs>
            <a:gs pos="0">
              <a:srgbClr val="5DBC5B"/>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99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تخطيط مخصص">
    <p:bg>
      <p:bgPr>
        <a:gradFill>
          <a:gsLst>
            <a:gs pos="100000">
              <a:srgbClr val="534037"/>
            </a:gs>
            <a:gs pos="0">
              <a:srgbClr val="675044"/>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984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تخطيط مخصص">
    <p:bg>
      <p:bgPr>
        <a:solidFill>
          <a:srgbClr val="5C0F1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419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تخطيط مخصص">
    <p:bg>
      <p:bgPr>
        <a:solidFill>
          <a:srgbClr val="0629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185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تخطيط مخصص">
    <p:bg>
      <p:bgPr>
        <a:gradFill>
          <a:gsLst>
            <a:gs pos="100000">
              <a:srgbClr val="1D5350"/>
            </a:gs>
            <a:gs pos="0">
              <a:srgbClr val="27706D"/>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5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تخطيط مخصص">
    <p:bg>
      <p:bgPr>
        <a:gradFill>
          <a:gsLst>
            <a:gs pos="100000">
              <a:srgbClr val="585A52"/>
            </a:gs>
            <a:gs pos="0">
              <a:srgbClr val="83877A"/>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تخطيط مخصص">
    <p:bg>
      <p:bgPr>
        <a:gradFill>
          <a:gsLst>
            <a:gs pos="100000">
              <a:srgbClr val="337F85"/>
            </a:gs>
            <a:gs pos="0">
              <a:srgbClr val="58B8C0"/>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54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79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3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محتويان">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81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قارنة">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9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فقط">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74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3" name="comet_shine_light" descr="A picture containing shape&#10;&#10;Description automatically generated">
            <a:extLst>
              <a:ext uri="{FF2B5EF4-FFF2-40B4-BE49-F238E27FC236}">
                <a16:creationId xmlns:a16="http://schemas.microsoft.com/office/drawing/2014/main" id="{65AAE08A-C97B-DBB3-7554-43CDB9A75F29}"/>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836008" y="1369385"/>
            <a:ext cx="284144" cy="2173553"/>
          </a:xfrm>
          <a:prstGeom prst="rect">
            <a:avLst/>
          </a:prstGeom>
        </p:spPr>
      </p:pic>
      <p:pic>
        <p:nvPicPr>
          <p:cNvPr id="14" name="comet_shine1">
            <a:extLst>
              <a:ext uri="{FF2B5EF4-FFF2-40B4-BE49-F238E27FC236}">
                <a16:creationId xmlns:a16="http://schemas.microsoft.com/office/drawing/2014/main" id="{53162915-1FE9-1AF5-AE72-2584977015D9}"/>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153579" y="1828800"/>
            <a:ext cx="402446" cy="2297039"/>
          </a:xfrm>
          <a:prstGeom prst="rect">
            <a:avLst/>
          </a:prstGeom>
        </p:spPr>
      </p:pic>
      <p:pic>
        <p:nvPicPr>
          <p:cNvPr id="15" name="comet_shine_orange">
            <a:extLst>
              <a:ext uri="{FF2B5EF4-FFF2-40B4-BE49-F238E27FC236}">
                <a16:creationId xmlns:a16="http://schemas.microsoft.com/office/drawing/2014/main" id="{9C2E0825-4FBE-CC4F-92F0-A346E237E21F}"/>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676335" y="221117"/>
            <a:ext cx="229604" cy="1981002"/>
          </a:xfrm>
          <a:prstGeom prst="rect">
            <a:avLst/>
          </a:prstGeom>
        </p:spPr>
      </p:pic>
      <p:pic>
        <p:nvPicPr>
          <p:cNvPr id="16" name="sparkles_wide" descr="A picture containing text&#10;&#10;Description automatically generated">
            <a:extLst>
              <a:ext uri="{FF2B5EF4-FFF2-40B4-BE49-F238E27FC236}">
                <a16:creationId xmlns:a16="http://schemas.microsoft.com/office/drawing/2014/main" id="{89827C86-E787-6320-0C66-13808B1E4FB9}"/>
              </a:ext>
            </a:extLst>
          </p:cNvPr>
          <p:cNvPicPr>
            <a:picLocks noChangeAspect="1"/>
          </p:cNvPicPr>
          <p:nvPr userDrawn="1"/>
        </p:nvPicPr>
        <p:blipFill>
          <a:blip r:embed="rId6">
            <a:duotone>
              <a:prstClr val="black"/>
              <a:srgbClr val="FFC0D8">
                <a:tint val="45000"/>
                <a:satMod val="400000"/>
              </a:srgbClr>
            </a:duotone>
          </a:blip>
          <a:stretch>
            <a:fillRect/>
          </a:stretch>
        </p:blipFill>
        <p:spPr>
          <a:xfrm>
            <a:off x="7274328" y="1231283"/>
            <a:ext cx="297597" cy="2231980"/>
          </a:xfrm>
          <a:prstGeom prst="rect">
            <a:avLst/>
          </a:prstGeom>
        </p:spPr>
      </p:pic>
      <p:pic>
        <p:nvPicPr>
          <p:cNvPr id="17" name="sparkles_long">
            <a:extLst>
              <a:ext uri="{FF2B5EF4-FFF2-40B4-BE49-F238E27FC236}">
                <a16:creationId xmlns:a16="http://schemas.microsoft.com/office/drawing/2014/main" id="{5585D3CF-3FFB-213E-7B03-44E147D02E42}"/>
              </a:ext>
            </a:extLst>
          </p:cNvPr>
          <p:cNvPicPr>
            <a:picLocks noChangeAspect="1"/>
          </p:cNvPicPr>
          <p:nvPr userDrawn="1"/>
        </p:nvPicPr>
        <p:blipFill>
          <a:blip r:embed="rId7">
            <a:duotone>
              <a:prstClr val="black"/>
              <a:srgbClr val="FFC0D8">
                <a:tint val="45000"/>
                <a:satMod val="400000"/>
              </a:srgbClr>
            </a:duotone>
          </a:blip>
          <a:stretch>
            <a:fillRect/>
          </a:stretch>
        </p:blipFill>
        <p:spPr>
          <a:xfrm>
            <a:off x="2875857" y="633930"/>
            <a:ext cx="183439" cy="2489162"/>
          </a:xfrm>
          <a:prstGeom prst="rect">
            <a:avLst/>
          </a:prstGeom>
        </p:spPr>
      </p:pic>
      <p:pic>
        <p:nvPicPr>
          <p:cNvPr id="18" name="sparkles_short">
            <a:extLst>
              <a:ext uri="{FF2B5EF4-FFF2-40B4-BE49-F238E27FC236}">
                <a16:creationId xmlns:a16="http://schemas.microsoft.com/office/drawing/2014/main" id="{B75A9BA0-F414-52B2-0E7E-A32F8467E1AF}"/>
              </a:ext>
            </a:extLst>
          </p:cNvPr>
          <p:cNvPicPr>
            <a:picLocks noChangeAspect="1"/>
          </p:cNvPicPr>
          <p:nvPr userDrawn="1"/>
        </p:nvPicPr>
        <p:blipFill>
          <a:blip r:embed="rId8">
            <a:duotone>
              <a:prstClr val="black"/>
              <a:srgbClr val="FFC0D8">
                <a:tint val="45000"/>
                <a:satMod val="400000"/>
              </a:srgbClr>
            </a:duotone>
          </a:blip>
          <a:stretch>
            <a:fillRect/>
          </a:stretch>
        </p:blipFill>
        <p:spPr>
          <a:xfrm>
            <a:off x="12131694" y="1261746"/>
            <a:ext cx="217909" cy="2387387"/>
          </a:xfrm>
          <a:prstGeom prst="rect">
            <a:avLst/>
          </a:prstGeom>
        </p:spPr>
      </p:pic>
      <p:pic>
        <p:nvPicPr>
          <p:cNvPr id="19" name="comet_shine_light" descr="A picture containing shape&#10;&#10;Description automatically generated">
            <a:extLst>
              <a:ext uri="{FF2B5EF4-FFF2-40B4-BE49-F238E27FC236}">
                <a16:creationId xmlns:a16="http://schemas.microsoft.com/office/drawing/2014/main" id="{0B2ED3A1-0BCA-3BA3-BC10-E09DA067CA34}"/>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2139823" y="3210132"/>
            <a:ext cx="180125" cy="1377863"/>
          </a:xfrm>
          <a:prstGeom prst="rect">
            <a:avLst/>
          </a:prstGeom>
        </p:spPr>
      </p:pic>
      <p:pic>
        <p:nvPicPr>
          <p:cNvPr id="20" name="comet_shine_light" descr="A picture containing shape&#10;&#10;Description automatically generated">
            <a:extLst>
              <a:ext uri="{FF2B5EF4-FFF2-40B4-BE49-F238E27FC236}">
                <a16:creationId xmlns:a16="http://schemas.microsoft.com/office/drawing/2014/main" id="{2DAAC12C-5E4D-99C8-4D70-B60054E7D897}"/>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164133" y="2859570"/>
            <a:ext cx="180125" cy="1377863"/>
          </a:xfrm>
          <a:prstGeom prst="rect">
            <a:avLst/>
          </a:prstGeom>
        </p:spPr>
      </p:pic>
      <p:pic>
        <p:nvPicPr>
          <p:cNvPr id="21" name="comet_shine_light" descr="A picture containing shape&#10;&#10;Description automatically generated">
            <a:extLst>
              <a:ext uri="{FF2B5EF4-FFF2-40B4-BE49-F238E27FC236}">
                <a16:creationId xmlns:a16="http://schemas.microsoft.com/office/drawing/2014/main" id="{50B584E2-F433-AD55-CD28-B6CEB76A8FAF}"/>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838205" y="3123344"/>
            <a:ext cx="157051" cy="1201358"/>
          </a:xfrm>
          <a:prstGeom prst="rect">
            <a:avLst/>
          </a:prstGeom>
        </p:spPr>
      </p:pic>
      <p:pic>
        <p:nvPicPr>
          <p:cNvPr id="22" name="comet_shine1">
            <a:extLst>
              <a:ext uri="{FF2B5EF4-FFF2-40B4-BE49-F238E27FC236}">
                <a16:creationId xmlns:a16="http://schemas.microsoft.com/office/drawing/2014/main" id="{654990F8-3C5B-513B-00B9-FCAA35BB5C63}"/>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743468" y="1212351"/>
            <a:ext cx="272581" cy="1555808"/>
          </a:xfrm>
          <a:prstGeom prst="rect">
            <a:avLst/>
          </a:prstGeom>
        </p:spPr>
      </p:pic>
      <p:pic>
        <p:nvPicPr>
          <p:cNvPr id="23" name="comet_shine1">
            <a:extLst>
              <a:ext uri="{FF2B5EF4-FFF2-40B4-BE49-F238E27FC236}">
                <a16:creationId xmlns:a16="http://schemas.microsoft.com/office/drawing/2014/main" id="{26D8FF01-C237-C3CE-A318-0CE08B084969}"/>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5777" y="1217627"/>
            <a:ext cx="222415" cy="1269476"/>
          </a:xfrm>
          <a:prstGeom prst="rect">
            <a:avLst/>
          </a:prstGeom>
        </p:spPr>
      </p:pic>
      <p:pic>
        <p:nvPicPr>
          <p:cNvPr id="24" name="comet_shine1">
            <a:extLst>
              <a:ext uri="{FF2B5EF4-FFF2-40B4-BE49-F238E27FC236}">
                <a16:creationId xmlns:a16="http://schemas.microsoft.com/office/drawing/2014/main" id="{D66CB6E9-E94F-AAD4-DC15-FA6ED6797547}"/>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50110" y="3465955"/>
            <a:ext cx="222415" cy="1269476"/>
          </a:xfrm>
          <a:prstGeom prst="rect">
            <a:avLst/>
          </a:prstGeom>
        </p:spPr>
      </p:pic>
      <p:pic>
        <p:nvPicPr>
          <p:cNvPr id="25" name="comet_shine_orange">
            <a:extLst>
              <a:ext uri="{FF2B5EF4-FFF2-40B4-BE49-F238E27FC236}">
                <a16:creationId xmlns:a16="http://schemas.microsoft.com/office/drawing/2014/main" id="{59DE4144-BD6C-9351-1C5F-F9BE11E37222}"/>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532322" y="2078944"/>
            <a:ext cx="229604" cy="1981002"/>
          </a:xfrm>
          <a:prstGeom prst="rect">
            <a:avLst/>
          </a:prstGeom>
        </p:spPr>
      </p:pic>
      <p:pic>
        <p:nvPicPr>
          <p:cNvPr id="26" name="comet_shine_orange">
            <a:extLst>
              <a:ext uri="{FF2B5EF4-FFF2-40B4-BE49-F238E27FC236}">
                <a16:creationId xmlns:a16="http://schemas.microsoft.com/office/drawing/2014/main" id="{4D610711-85FE-1981-B327-42B6FDE18C7F}"/>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997540" y="1366349"/>
            <a:ext cx="229604" cy="1981002"/>
          </a:xfrm>
          <a:prstGeom prst="rect">
            <a:avLst/>
          </a:prstGeom>
        </p:spPr>
      </p:pic>
      <p:pic>
        <p:nvPicPr>
          <p:cNvPr id="27" name="comet_shine_orange">
            <a:extLst>
              <a:ext uri="{FF2B5EF4-FFF2-40B4-BE49-F238E27FC236}">
                <a16:creationId xmlns:a16="http://schemas.microsoft.com/office/drawing/2014/main" id="{36F58BAA-8776-DB87-6F11-9C6739C63373}"/>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755526" y="1651915"/>
            <a:ext cx="151173" cy="1304307"/>
          </a:xfrm>
          <a:prstGeom prst="rect">
            <a:avLst/>
          </a:prstGeom>
        </p:spPr>
      </p:pic>
      <p:pic>
        <p:nvPicPr>
          <p:cNvPr id="28" name="comet_shine1">
            <a:extLst>
              <a:ext uri="{FF2B5EF4-FFF2-40B4-BE49-F238E27FC236}">
                <a16:creationId xmlns:a16="http://schemas.microsoft.com/office/drawing/2014/main" id="{BC04C7FF-9540-6808-1BB2-92675064D161}"/>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251871" y="931581"/>
            <a:ext cx="370143" cy="2112663"/>
          </a:xfrm>
          <a:prstGeom prst="rect">
            <a:avLst/>
          </a:prstGeom>
        </p:spPr>
      </p:pic>
      <p:pic>
        <p:nvPicPr>
          <p:cNvPr id="29" name="comet_shine1">
            <a:extLst>
              <a:ext uri="{FF2B5EF4-FFF2-40B4-BE49-F238E27FC236}">
                <a16:creationId xmlns:a16="http://schemas.microsoft.com/office/drawing/2014/main" id="{CFA92FAC-FEBF-0F44-35FC-67CC4F843576}"/>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852696" y="3051672"/>
            <a:ext cx="221270" cy="1262942"/>
          </a:xfrm>
          <a:prstGeom prst="rect">
            <a:avLst/>
          </a:prstGeom>
        </p:spPr>
      </p:pic>
      <p:pic>
        <p:nvPicPr>
          <p:cNvPr id="30" name="comet_shine1">
            <a:extLst>
              <a:ext uri="{FF2B5EF4-FFF2-40B4-BE49-F238E27FC236}">
                <a16:creationId xmlns:a16="http://schemas.microsoft.com/office/drawing/2014/main" id="{D7632F89-9448-00FD-3DE0-5CA285DB03FB}"/>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436412" y="1760863"/>
            <a:ext cx="221270" cy="1262942"/>
          </a:xfrm>
          <a:prstGeom prst="rect">
            <a:avLst/>
          </a:prstGeom>
        </p:spPr>
      </p:pic>
      <p:pic>
        <p:nvPicPr>
          <p:cNvPr id="31" name="comet_shine1">
            <a:extLst>
              <a:ext uri="{FF2B5EF4-FFF2-40B4-BE49-F238E27FC236}">
                <a16:creationId xmlns:a16="http://schemas.microsoft.com/office/drawing/2014/main" id="{189CB0A1-FE1D-29F8-46B1-1DCF82155F7E}"/>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266788" y="954796"/>
            <a:ext cx="221270" cy="1262942"/>
          </a:xfrm>
          <a:prstGeom prst="rect">
            <a:avLst/>
          </a:prstGeom>
        </p:spPr>
      </p:pic>
      <p:pic>
        <p:nvPicPr>
          <p:cNvPr id="32" name="comet_shine1">
            <a:extLst>
              <a:ext uri="{FF2B5EF4-FFF2-40B4-BE49-F238E27FC236}">
                <a16:creationId xmlns:a16="http://schemas.microsoft.com/office/drawing/2014/main" id="{DD7CEE2A-9F51-F5ED-380B-4B3E12BB8D70}"/>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273434" y="1702107"/>
            <a:ext cx="221270" cy="1262942"/>
          </a:xfrm>
          <a:prstGeom prst="rect">
            <a:avLst/>
          </a:prstGeom>
        </p:spPr>
      </p:pic>
      <p:pic>
        <p:nvPicPr>
          <p:cNvPr id="33" name="comet_shine1">
            <a:extLst>
              <a:ext uri="{FF2B5EF4-FFF2-40B4-BE49-F238E27FC236}">
                <a16:creationId xmlns:a16="http://schemas.microsoft.com/office/drawing/2014/main" id="{45B2BA34-5C5C-5A6D-04A8-8B0844E26B65}"/>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942536" y="556037"/>
            <a:ext cx="237130" cy="1353466"/>
          </a:xfrm>
          <a:prstGeom prst="rect">
            <a:avLst/>
          </a:prstGeom>
        </p:spPr>
      </p:pic>
      <p:pic>
        <p:nvPicPr>
          <p:cNvPr id="34" name="comet_shine1">
            <a:extLst>
              <a:ext uri="{FF2B5EF4-FFF2-40B4-BE49-F238E27FC236}">
                <a16:creationId xmlns:a16="http://schemas.microsoft.com/office/drawing/2014/main" id="{E126392A-4A5B-D791-1E55-376E85F4C304}"/>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072821" y="408518"/>
            <a:ext cx="237130" cy="1353466"/>
          </a:xfrm>
          <a:prstGeom prst="rect">
            <a:avLst/>
          </a:prstGeom>
        </p:spPr>
      </p:pic>
      <p:pic>
        <p:nvPicPr>
          <p:cNvPr id="35" name="comet_shine1">
            <a:extLst>
              <a:ext uri="{FF2B5EF4-FFF2-40B4-BE49-F238E27FC236}">
                <a16:creationId xmlns:a16="http://schemas.microsoft.com/office/drawing/2014/main" id="{85D6F3D8-BB29-8A51-F99E-121E334B68AB}"/>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608276" y="1144812"/>
            <a:ext cx="237130" cy="1353466"/>
          </a:xfrm>
          <a:prstGeom prst="rect">
            <a:avLst/>
          </a:prstGeom>
        </p:spPr>
      </p:pic>
      <p:pic>
        <p:nvPicPr>
          <p:cNvPr id="36" name="comet_shine1">
            <a:extLst>
              <a:ext uri="{FF2B5EF4-FFF2-40B4-BE49-F238E27FC236}">
                <a16:creationId xmlns:a16="http://schemas.microsoft.com/office/drawing/2014/main" id="{CD5E8343-959F-914F-53BF-D5274DBC6663}"/>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954722" y="-20724"/>
            <a:ext cx="420148" cy="2398077"/>
          </a:xfrm>
          <a:prstGeom prst="rect">
            <a:avLst/>
          </a:prstGeom>
        </p:spPr>
      </p:pic>
      <p:pic>
        <p:nvPicPr>
          <p:cNvPr id="37" name="comet_shine1">
            <a:extLst>
              <a:ext uri="{FF2B5EF4-FFF2-40B4-BE49-F238E27FC236}">
                <a16:creationId xmlns:a16="http://schemas.microsoft.com/office/drawing/2014/main" id="{C0238219-A13A-AE90-D67C-51B403E40796}"/>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010281" y="1050877"/>
            <a:ext cx="402446" cy="2297039"/>
          </a:xfrm>
          <a:prstGeom prst="rect">
            <a:avLst/>
          </a:prstGeom>
        </p:spPr>
      </p:pic>
      <p:pic>
        <p:nvPicPr>
          <p:cNvPr id="38" name="comet_shine_orange">
            <a:extLst>
              <a:ext uri="{FF2B5EF4-FFF2-40B4-BE49-F238E27FC236}">
                <a16:creationId xmlns:a16="http://schemas.microsoft.com/office/drawing/2014/main" id="{71A798FA-7B31-F72C-EE51-AB8032578AB9}"/>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573609" y="2010098"/>
            <a:ext cx="135075" cy="1165417"/>
          </a:xfrm>
          <a:prstGeom prst="rect">
            <a:avLst/>
          </a:prstGeom>
        </p:spPr>
      </p:pic>
      <p:pic>
        <p:nvPicPr>
          <p:cNvPr id="39" name="comet_shine_orange">
            <a:extLst>
              <a:ext uri="{FF2B5EF4-FFF2-40B4-BE49-F238E27FC236}">
                <a16:creationId xmlns:a16="http://schemas.microsoft.com/office/drawing/2014/main" id="{BD424D1C-4F87-45BA-5A78-71A9521C83F4}"/>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177701" y="2305717"/>
            <a:ext cx="135075" cy="1165417"/>
          </a:xfrm>
          <a:prstGeom prst="rect">
            <a:avLst/>
          </a:prstGeom>
        </p:spPr>
      </p:pic>
      <p:pic>
        <p:nvPicPr>
          <p:cNvPr id="40" name="comet_shine_orange">
            <a:extLst>
              <a:ext uri="{FF2B5EF4-FFF2-40B4-BE49-F238E27FC236}">
                <a16:creationId xmlns:a16="http://schemas.microsoft.com/office/drawing/2014/main" id="{77E96DEF-236A-EF82-92F7-2B2DA3E81BF9}"/>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873058" y="2746129"/>
            <a:ext cx="135075" cy="1165417"/>
          </a:xfrm>
          <a:prstGeom prst="rect">
            <a:avLst/>
          </a:prstGeom>
        </p:spPr>
      </p:pic>
      <p:pic>
        <p:nvPicPr>
          <p:cNvPr id="41" name="comet_shine_orange">
            <a:extLst>
              <a:ext uri="{FF2B5EF4-FFF2-40B4-BE49-F238E27FC236}">
                <a16:creationId xmlns:a16="http://schemas.microsoft.com/office/drawing/2014/main" id="{DD404F19-60E5-FC2F-E5D0-41EE6284C455}"/>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810471" y="153756"/>
            <a:ext cx="135075" cy="1165417"/>
          </a:xfrm>
          <a:prstGeom prst="rect">
            <a:avLst/>
          </a:prstGeom>
        </p:spPr>
      </p:pic>
      <p:pic>
        <p:nvPicPr>
          <p:cNvPr id="42" name="comet_shine_orange">
            <a:extLst>
              <a:ext uri="{FF2B5EF4-FFF2-40B4-BE49-F238E27FC236}">
                <a16:creationId xmlns:a16="http://schemas.microsoft.com/office/drawing/2014/main" id="{5F9A7524-B4D8-998C-2305-839C170BBEBA}"/>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535193" y="-124098"/>
            <a:ext cx="120654" cy="1040993"/>
          </a:xfrm>
          <a:prstGeom prst="rect">
            <a:avLst/>
          </a:prstGeom>
        </p:spPr>
      </p:pic>
      <p:pic>
        <p:nvPicPr>
          <p:cNvPr id="43" name="comet_shine_orange">
            <a:extLst>
              <a:ext uri="{FF2B5EF4-FFF2-40B4-BE49-F238E27FC236}">
                <a16:creationId xmlns:a16="http://schemas.microsoft.com/office/drawing/2014/main" id="{9A348E9B-4510-EFA4-20EB-82B097E81B33}"/>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410335" y="1683745"/>
            <a:ext cx="120654" cy="1040993"/>
          </a:xfrm>
          <a:prstGeom prst="rect">
            <a:avLst/>
          </a:prstGeom>
        </p:spPr>
      </p:pic>
      <p:pic>
        <p:nvPicPr>
          <p:cNvPr id="44" name="comet_shine_orange">
            <a:extLst>
              <a:ext uri="{FF2B5EF4-FFF2-40B4-BE49-F238E27FC236}">
                <a16:creationId xmlns:a16="http://schemas.microsoft.com/office/drawing/2014/main" id="{D93E05FF-4568-5CD5-542D-F2E58D4CDEC8}"/>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827140" y="2232752"/>
            <a:ext cx="120654" cy="1040993"/>
          </a:xfrm>
          <a:prstGeom prst="rect">
            <a:avLst/>
          </a:prstGeom>
        </p:spPr>
      </p:pic>
      <p:pic>
        <p:nvPicPr>
          <p:cNvPr id="45" name="comet_shine_orange">
            <a:extLst>
              <a:ext uri="{FF2B5EF4-FFF2-40B4-BE49-F238E27FC236}">
                <a16:creationId xmlns:a16="http://schemas.microsoft.com/office/drawing/2014/main" id="{B6091CB9-10E0-84B8-928A-5F46A1D72442}"/>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316870" y="-523301"/>
            <a:ext cx="120654" cy="1040993"/>
          </a:xfrm>
          <a:prstGeom prst="rect">
            <a:avLst/>
          </a:prstGeom>
        </p:spPr>
      </p:pic>
      <p:pic>
        <p:nvPicPr>
          <p:cNvPr id="46" name="comet_shine_orange">
            <a:extLst>
              <a:ext uri="{FF2B5EF4-FFF2-40B4-BE49-F238E27FC236}">
                <a16:creationId xmlns:a16="http://schemas.microsoft.com/office/drawing/2014/main" id="{FC11C172-8C96-FB49-8CE3-03E0534071B2}"/>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722658" y="201976"/>
            <a:ext cx="120654" cy="1040993"/>
          </a:xfrm>
          <a:prstGeom prst="rect">
            <a:avLst/>
          </a:prstGeom>
        </p:spPr>
      </p:pic>
      <p:pic>
        <p:nvPicPr>
          <p:cNvPr id="47" name="comet_shine_orange">
            <a:extLst>
              <a:ext uri="{FF2B5EF4-FFF2-40B4-BE49-F238E27FC236}">
                <a16:creationId xmlns:a16="http://schemas.microsoft.com/office/drawing/2014/main" id="{899C7BC3-5255-B2D3-7EA1-766740C7794E}"/>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557823" y="824508"/>
            <a:ext cx="120654" cy="1040993"/>
          </a:xfrm>
          <a:prstGeom prst="rect">
            <a:avLst/>
          </a:prstGeom>
        </p:spPr>
      </p:pic>
      <p:pic>
        <p:nvPicPr>
          <p:cNvPr id="48" name="comet_shine1">
            <a:extLst>
              <a:ext uri="{FF2B5EF4-FFF2-40B4-BE49-F238E27FC236}">
                <a16:creationId xmlns:a16="http://schemas.microsoft.com/office/drawing/2014/main" id="{78A51DF0-3C12-B643-CE49-A3F33CA6C8B7}"/>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641183" y="-222174"/>
            <a:ext cx="202436" cy="1155443"/>
          </a:xfrm>
          <a:prstGeom prst="rect">
            <a:avLst/>
          </a:prstGeom>
        </p:spPr>
      </p:pic>
      <p:pic>
        <p:nvPicPr>
          <p:cNvPr id="49" name="comet_shine1">
            <a:extLst>
              <a:ext uri="{FF2B5EF4-FFF2-40B4-BE49-F238E27FC236}">
                <a16:creationId xmlns:a16="http://schemas.microsoft.com/office/drawing/2014/main" id="{A0A752EC-E0FA-2009-26F9-A0B56242AE5D}"/>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617313" y="1880211"/>
            <a:ext cx="202436" cy="1155443"/>
          </a:xfrm>
          <a:prstGeom prst="rect">
            <a:avLst/>
          </a:prstGeom>
        </p:spPr>
      </p:pic>
      <p:pic>
        <p:nvPicPr>
          <p:cNvPr id="50" name="comet_shine1">
            <a:extLst>
              <a:ext uri="{FF2B5EF4-FFF2-40B4-BE49-F238E27FC236}">
                <a16:creationId xmlns:a16="http://schemas.microsoft.com/office/drawing/2014/main" id="{177F8CE9-9B78-BF3D-92AF-D5913B01A2A7}"/>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377299" y="2120746"/>
            <a:ext cx="202436" cy="1155443"/>
          </a:xfrm>
          <a:prstGeom prst="rect">
            <a:avLst/>
          </a:prstGeom>
        </p:spPr>
      </p:pic>
      <p:pic>
        <p:nvPicPr>
          <p:cNvPr id="51" name="comet_shine_light" descr="A picture containing shape&#10;&#10;Description automatically generated">
            <a:extLst>
              <a:ext uri="{FF2B5EF4-FFF2-40B4-BE49-F238E27FC236}">
                <a16:creationId xmlns:a16="http://schemas.microsoft.com/office/drawing/2014/main" id="{57802730-2035-5587-ED0B-97A092855FE1}"/>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167643" y="221117"/>
            <a:ext cx="253192" cy="1936788"/>
          </a:xfrm>
          <a:prstGeom prst="rect">
            <a:avLst/>
          </a:prstGeom>
        </p:spPr>
      </p:pic>
      <p:pic>
        <p:nvPicPr>
          <p:cNvPr id="52" name="comet_shine_light" descr="A picture containing shape&#10;&#10;Description automatically generated">
            <a:extLst>
              <a:ext uri="{FF2B5EF4-FFF2-40B4-BE49-F238E27FC236}">
                <a16:creationId xmlns:a16="http://schemas.microsoft.com/office/drawing/2014/main" id="{5C8AD316-9176-F0BF-AAD2-9E63AF343575}"/>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87276" y="1591458"/>
            <a:ext cx="121275" cy="927693"/>
          </a:xfrm>
          <a:prstGeom prst="rect">
            <a:avLst/>
          </a:prstGeom>
        </p:spPr>
      </p:pic>
      <p:pic>
        <p:nvPicPr>
          <p:cNvPr id="53" name="comet_shine_light" descr="A picture containing shape&#10;&#10;Description automatically generated">
            <a:extLst>
              <a:ext uri="{FF2B5EF4-FFF2-40B4-BE49-F238E27FC236}">
                <a16:creationId xmlns:a16="http://schemas.microsoft.com/office/drawing/2014/main" id="{90119279-577A-2138-5EE8-04AE6C524C61}"/>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246452" y="1071829"/>
            <a:ext cx="121275" cy="927693"/>
          </a:xfrm>
          <a:prstGeom prst="rect">
            <a:avLst/>
          </a:prstGeom>
        </p:spPr>
      </p:pic>
      <p:pic>
        <p:nvPicPr>
          <p:cNvPr id="54" name="comet_shine_light" descr="A picture containing shape&#10;&#10;Description automatically generated">
            <a:extLst>
              <a:ext uri="{FF2B5EF4-FFF2-40B4-BE49-F238E27FC236}">
                <a16:creationId xmlns:a16="http://schemas.microsoft.com/office/drawing/2014/main" id="{6D91F600-C1E9-6CDD-0E84-D7F34F417A08}"/>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553088" y="122542"/>
            <a:ext cx="121275" cy="927693"/>
          </a:xfrm>
          <a:prstGeom prst="rect">
            <a:avLst/>
          </a:prstGeom>
        </p:spPr>
      </p:pic>
      <p:pic>
        <p:nvPicPr>
          <p:cNvPr id="55" name="comet_shine_light" descr="A picture containing shape&#10;&#10;Description automatically generated">
            <a:extLst>
              <a:ext uri="{FF2B5EF4-FFF2-40B4-BE49-F238E27FC236}">
                <a16:creationId xmlns:a16="http://schemas.microsoft.com/office/drawing/2014/main" id="{66540B89-74A1-7260-17BB-7CC396C34926}"/>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402085" y="-44547"/>
            <a:ext cx="121275" cy="927693"/>
          </a:xfrm>
          <a:prstGeom prst="rect">
            <a:avLst/>
          </a:prstGeom>
        </p:spPr>
      </p:pic>
      <p:pic>
        <p:nvPicPr>
          <p:cNvPr id="56" name="comet_shine_light" descr="A picture containing shape&#10;&#10;Description automatically generated">
            <a:extLst>
              <a:ext uri="{FF2B5EF4-FFF2-40B4-BE49-F238E27FC236}">
                <a16:creationId xmlns:a16="http://schemas.microsoft.com/office/drawing/2014/main" id="{59AF673C-F7C9-0F9A-30AA-A17C23D7DDD9}"/>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218032" y="218022"/>
            <a:ext cx="121275" cy="927693"/>
          </a:xfrm>
          <a:prstGeom prst="rect">
            <a:avLst/>
          </a:prstGeom>
        </p:spPr>
      </p:pic>
      <p:pic>
        <p:nvPicPr>
          <p:cNvPr id="57" name="comet_shine_light" descr="A picture containing shape&#10;&#10;Description automatically generated">
            <a:extLst>
              <a:ext uri="{FF2B5EF4-FFF2-40B4-BE49-F238E27FC236}">
                <a16:creationId xmlns:a16="http://schemas.microsoft.com/office/drawing/2014/main" id="{6E95769B-B28D-5F26-A57C-AF394C0A3A8A}"/>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863656" y="1824649"/>
            <a:ext cx="121275" cy="927693"/>
          </a:xfrm>
          <a:prstGeom prst="rect">
            <a:avLst/>
          </a:prstGeom>
        </p:spPr>
      </p:pic>
      <p:pic>
        <p:nvPicPr>
          <p:cNvPr id="58" name="comet_shine_light" descr="A picture containing shape&#10;&#10;Description automatically generated">
            <a:extLst>
              <a:ext uri="{FF2B5EF4-FFF2-40B4-BE49-F238E27FC236}">
                <a16:creationId xmlns:a16="http://schemas.microsoft.com/office/drawing/2014/main" id="{76B9BC1C-1527-F6F9-63A5-6D2899BC9DD6}"/>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532012" y="1159965"/>
            <a:ext cx="121275" cy="927693"/>
          </a:xfrm>
          <a:prstGeom prst="rect">
            <a:avLst/>
          </a:prstGeom>
        </p:spPr>
      </p:pic>
      <p:pic>
        <p:nvPicPr>
          <p:cNvPr id="59" name="comet_shine_light" descr="A picture containing shape&#10;&#10;Description automatically generated">
            <a:extLst>
              <a:ext uri="{FF2B5EF4-FFF2-40B4-BE49-F238E27FC236}">
                <a16:creationId xmlns:a16="http://schemas.microsoft.com/office/drawing/2014/main" id="{6F0604A0-EAAA-D547-68A2-8E15102CC036}"/>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684412" y="2623373"/>
            <a:ext cx="121275" cy="927693"/>
          </a:xfrm>
          <a:prstGeom prst="rect">
            <a:avLst/>
          </a:prstGeom>
        </p:spPr>
      </p:pic>
      <p:pic>
        <p:nvPicPr>
          <p:cNvPr id="60" name="comet_shine1">
            <a:extLst>
              <a:ext uri="{FF2B5EF4-FFF2-40B4-BE49-F238E27FC236}">
                <a16:creationId xmlns:a16="http://schemas.microsoft.com/office/drawing/2014/main" id="{45D64A0B-7DF1-61CF-F8D3-F39E77D4FA84}"/>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379532" y="2549925"/>
            <a:ext cx="249305" cy="1422957"/>
          </a:xfrm>
          <a:prstGeom prst="rect">
            <a:avLst/>
          </a:prstGeom>
        </p:spPr>
      </p:pic>
      <p:pic>
        <p:nvPicPr>
          <p:cNvPr id="61" name="comet_shine1">
            <a:extLst>
              <a:ext uri="{FF2B5EF4-FFF2-40B4-BE49-F238E27FC236}">
                <a16:creationId xmlns:a16="http://schemas.microsoft.com/office/drawing/2014/main" id="{19922736-0365-D223-0402-3EBF35E9F8C0}"/>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439464" y="2565693"/>
            <a:ext cx="257133" cy="1467636"/>
          </a:xfrm>
          <a:prstGeom prst="rect">
            <a:avLst/>
          </a:prstGeom>
        </p:spPr>
      </p:pic>
      <p:pic>
        <p:nvPicPr>
          <p:cNvPr id="62" name="comet_shine1">
            <a:extLst>
              <a:ext uri="{FF2B5EF4-FFF2-40B4-BE49-F238E27FC236}">
                <a16:creationId xmlns:a16="http://schemas.microsoft.com/office/drawing/2014/main" id="{86DED6E8-57E2-4174-F56F-F1BD14457A02}"/>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360509" y="-542900"/>
            <a:ext cx="257133" cy="1467636"/>
          </a:xfrm>
          <a:prstGeom prst="rect">
            <a:avLst/>
          </a:prstGeom>
        </p:spPr>
      </p:pic>
      <p:pic>
        <p:nvPicPr>
          <p:cNvPr id="63" name="comet_shine1">
            <a:extLst>
              <a:ext uri="{FF2B5EF4-FFF2-40B4-BE49-F238E27FC236}">
                <a16:creationId xmlns:a16="http://schemas.microsoft.com/office/drawing/2014/main" id="{58206EC9-8A8F-5587-5E15-B055B8FBD538}"/>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05799" y="-111111"/>
            <a:ext cx="237130" cy="1353466"/>
          </a:xfrm>
          <a:prstGeom prst="rect">
            <a:avLst/>
          </a:prstGeom>
        </p:spPr>
      </p:pic>
      <p:pic>
        <p:nvPicPr>
          <p:cNvPr id="64" name="comet_shine1">
            <a:extLst>
              <a:ext uri="{FF2B5EF4-FFF2-40B4-BE49-F238E27FC236}">
                <a16:creationId xmlns:a16="http://schemas.microsoft.com/office/drawing/2014/main" id="{4036EA66-42FE-D0C2-405A-5982156A2A85}"/>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659024" y="2032612"/>
            <a:ext cx="221270" cy="1262942"/>
          </a:xfrm>
          <a:prstGeom prst="rect">
            <a:avLst/>
          </a:prstGeom>
        </p:spPr>
      </p:pic>
      <p:pic>
        <p:nvPicPr>
          <p:cNvPr id="65" name="comet_shine1">
            <a:extLst>
              <a:ext uri="{FF2B5EF4-FFF2-40B4-BE49-F238E27FC236}">
                <a16:creationId xmlns:a16="http://schemas.microsoft.com/office/drawing/2014/main" id="{98FA019C-8B17-75FD-5B84-D36006FA538F}"/>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584420" y="1986549"/>
            <a:ext cx="221270" cy="1262942"/>
          </a:xfrm>
          <a:prstGeom prst="rect">
            <a:avLst/>
          </a:prstGeom>
        </p:spPr>
      </p:pic>
      <p:pic>
        <p:nvPicPr>
          <p:cNvPr id="66" name="comet_shine_orange">
            <a:extLst>
              <a:ext uri="{FF2B5EF4-FFF2-40B4-BE49-F238E27FC236}">
                <a16:creationId xmlns:a16="http://schemas.microsoft.com/office/drawing/2014/main" id="{1FC57111-8D44-AF53-69EF-20F71FE55984}"/>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000350" y="1980585"/>
            <a:ext cx="151173" cy="1304307"/>
          </a:xfrm>
          <a:prstGeom prst="rect">
            <a:avLst/>
          </a:prstGeom>
        </p:spPr>
      </p:pic>
      <p:pic>
        <p:nvPicPr>
          <p:cNvPr id="67" name="comet_shine_orange">
            <a:extLst>
              <a:ext uri="{FF2B5EF4-FFF2-40B4-BE49-F238E27FC236}">
                <a16:creationId xmlns:a16="http://schemas.microsoft.com/office/drawing/2014/main" id="{4BD55849-D6B0-FC1C-3E60-2E009B45EB86}"/>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155715" y="980502"/>
            <a:ext cx="118214" cy="1019942"/>
          </a:xfrm>
          <a:prstGeom prst="rect">
            <a:avLst/>
          </a:prstGeom>
        </p:spPr>
      </p:pic>
      <p:pic>
        <p:nvPicPr>
          <p:cNvPr id="68" name="comet_shine_orange">
            <a:extLst>
              <a:ext uri="{FF2B5EF4-FFF2-40B4-BE49-F238E27FC236}">
                <a16:creationId xmlns:a16="http://schemas.microsoft.com/office/drawing/2014/main" id="{1041426A-20DD-AEB2-D5F9-4753160E1E71}"/>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843098" y="1232264"/>
            <a:ext cx="118214" cy="1019942"/>
          </a:xfrm>
          <a:prstGeom prst="rect">
            <a:avLst/>
          </a:prstGeom>
        </p:spPr>
      </p:pic>
      <p:pic>
        <p:nvPicPr>
          <p:cNvPr id="69" name="comet_shine_orange">
            <a:extLst>
              <a:ext uri="{FF2B5EF4-FFF2-40B4-BE49-F238E27FC236}">
                <a16:creationId xmlns:a16="http://schemas.microsoft.com/office/drawing/2014/main" id="{638A3FB7-277C-557E-48CC-116F91D74783}"/>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434111" y="1834310"/>
            <a:ext cx="118214" cy="1019942"/>
          </a:xfrm>
          <a:prstGeom prst="rect">
            <a:avLst/>
          </a:prstGeom>
        </p:spPr>
      </p:pic>
      <p:pic>
        <p:nvPicPr>
          <p:cNvPr id="70" name="comet_shine_orange">
            <a:extLst>
              <a:ext uri="{FF2B5EF4-FFF2-40B4-BE49-F238E27FC236}">
                <a16:creationId xmlns:a16="http://schemas.microsoft.com/office/drawing/2014/main" id="{72C90EA4-CF29-C191-F17C-2B99EF77BED0}"/>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606010" y="1193495"/>
            <a:ext cx="118214" cy="1019942"/>
          </a:xfrm>
          <a:prstGeom prst="rect">
            <a:avLst/>
          </a:prstGeom>
        </p:spPr>
      </p:pic>
      <p:pic>
        <p:nvPicPr>
          <p:cNvPr id="71" name="comet_shine_orange">
            <a:extLst>
              <a:ext uri="{FF2B5EF4-FFF2-40B4-BE49-F238E27FC236}">
                <a16:creationId xmlns:a16="http://schemas.microsoft.com/office/drawing/2014/main" id="{F0C38CF1-E8D6-E765-3063-8C46C749482C}"/>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956713" y="-317652"/>
            <a:ext cx="118214" cy="1019942"/>
          </a:xfrm>
          <a:prstGeom prst="rect">
            <a:avLst/>
          </a:prstGeom>
        </p:spPr>
      </p:pic>
      <p:pic>
        <p:nvPicPr>
          <p:cNvPr id="72" name="comet_shine1">
            <a:extLst>
              <a:ext uri="{FF2B5EF4-FFF2-40B4-BE49-F238E27FC236}">
                <a16:creationId xmlns:a16="http://schemas.microsoft.com/office/drawing/2014/main" id="{93E16A29-1C01-649D-CBB9-0CA22AD5A1DC}"/>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482430" y="-363557"/>
            <a:ext cx="142336" cy="812412"/>
          </a:xfrm>
          <a:prstGeom prst="rect">
            <a:avLst/>
          </a:prstGeom>
        </p:spPr>
      </p:pic>
      <p:pic>
        <p:nvPicPr>
          <p:cNvPr id="73" name="comet_shine1">
            <a:extLst>
              <a:ext uri="{FF2B5EF4-FFF2-40B4-BE49-F238E27FC236}">
                <a16:creationId xmlns:a16="http://schemas.microsoft.com/office/drawing/2014/main" id="{994EAB4F-EB82-0489-2620-0CEC240DB4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97538" y="-640815"/>
            <a:ext cx="142336" cy="812412"/>
          </a:xfrm>
          <a:prstGeom prst="rect">
            <a:avLst/>
          </a:prstGeom>
        </p:spPr>
      </p:pic>
      <p:pic>
        <p:nvPicPr>
          <p:cNvPr id="74" name="comet_shine1">
            <a:extLst>
              <a:ext uri="{FF2B5EF4-FFF2-40B4-BE49-F238E27FC236}">
                <a16:creationId xmlns:a16="http://schemas.microsoft.com/office/drawing/2014/main" id="{B23C3ABA-53CB-755E-B236-75DDCA3988FF}"/>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481292" y="172597"/>
            <a:ext cx="142336" cy="812412"/>
          </a:xfrm>
          <a:prstGeom prst="rect">
            <a:avLst/>
          </a:prstGeom>
        </p:spPr>
      </p:pic>
      <p:pic>
        <p:nvPicPr>
          <p:cNvPr id="75" name="comet_shine1">
            <a:extLst>
              <a:ext uri="{FF2B5EF4-FFF2-40B4-BE49-F238E27FC236}">
                <a16:creationId xmlns:a16="http://schemas.microsoft.com/office/drawing/2014/main" id="{80DAA73F-7BBD-62B5-3106-D92F36CC2888}"/>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076965" y="1087692"/>
            <a:ext cx="122119" cy="697019"/>
          </a:xfrm>
          <a:prstGeom prst="rect">
            <a:avLst/>
          </a:prstGeom>
        </p:spPr>
      </p:pic>
      <p:pic>
        <p:nvPicPr>
          <p:cNvPr id="76" name="comet_shine1">
            <a:extLst>
              <a:ext uri="{FF2B5EF4-FFF2-40B4-BE49-F238E27FC236}">
                <a16:creationId xmlns:a16="http://schemas.microsoft.com/office/drawing/2014/main" id="{F9A8F349-672E-6F81-EAB6-DF66750078D9}"/>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226830" y="2462965"/>
            <a:ext cx="122119" cy="697019"/>
          </a:xfrm>
          <a:prstGeom prst="rect">
            <a:avLst/>
          </a:prstGeom>
        </p:spPr>
      </p:pic>
      <p:pic>
        <p:nvPicPr>
          <p:cNvPr id="77" name="comet_shine1">
            <a:extLst>
              <a:ext uri="{FF2B5EF4-FFF2-40B4-BE49-F238E27FC236}">
                <a16:creationId xmlns:a16="http://schemas.microsoft.com/office/drawing/2014/main" id="{3F5237A6-9E2C-6ACB-BFDB-076FCCD966E9}"/>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4545361" y="240443"/>
            <a:ext cx="122119" cy="697019"/>
          </a:xfrm>
          <a:prstGeom prst="rect">
            <a:avLst/>
          </a:prstGeom>
        </p:spPr>
      </p:pic>
      <p:pic>
        <p:nvPicPr>
          <p:cNvPr id="78" name="comet_shine1">
            <a:extLst>
              <a:ext uri="{FF2B5EF4-FFF2-40B4-BE49-F238E27FC236}">
                <a16:creationId xmlns:a16="http://schemas.microsoft.com/office/drawing/2014/main" id="{70ACB46E-5304-5F74-2B27-5BBDEE482211}"/>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364720" y="-361025"/>
            <a:ext cx="122119" cy="697019"/>
          </a:xfrm>
          <a:prstGeom prst="rect">
            <a:avLst/>
          </a:prstGeom>
        </p:spPr>
      </p:pic>
      <p:pic>
        <p:nvPicPr>
          <p:cNvPr id="79" name="comet_shine1">
            <a:extLst>
              <a:ext uri="{FF2B5EF4-FFF2-40B4-BE49-F238E27FC236}">
                <a16:creationId xmlns:a16="http://schemas.microsoft.com/office/drawing/2014/main" id="{538E1AA2-1AB7-D9A2-3204-DE1A928262E7}"/>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2404416" y="628657"/>
            <a:ext cx="122119" cy="697019"/>
          </a:xfrm>
          <a:prstGeom prst="rect">
            <a:avLst/>
          </a:prstGeom>
        </p:spPr>
      </p:pic>
      <p:pic>
        <p:nvPicPr>
          <p:cNvPr id="80" name="comet_shine1">
            <a:extLst>
              <a:ext uri="{FF2B5EF4-FFF2-40B4-BE49-F238E27FC236}">
                <a16:creationId xmlns:a16="http://schemas.microsoft.com/office/drawing/2014/main" id="{3CBAA9EF-B080-BBE5-DCAB-65E458E69F94}"/>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674590" y="-100293"/>
            <a:ext cx="122119" cy="697019"/>
          </a:xfrm>
          <a:prstGeom prst="rect">
            <a:avLst/>
          </a:prstGeom>
        </p:spPr>
      </p:pic>
      <p:pic>
        <p:nvPicPr>
          <p:cNvPr id="81" name="comet_shine1">
            <a:extLst>
              <a:ext uri="{FF2B5EF4-FFF2-40B4-BE49-F238E27FC236}">
                <a16:creationId xmlns:a16="http://schemas.microsoft.com/office/drawing/2014/main" id="{18A7C21A-7584-4FB1-4043-2A0CB4BA3A97}"/>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093053" y="0"/>
            <a:ext cx="122119" cy="697019"/>
          </a:xfrm>
          <a:prstGeom prst="rect">
            <a:avLst/>
          </a:prstGeom>
        </p:spPr>
      </p:pic>
      <p:pic>
        <p:nvPicPr>
          <p:cNvPr id="82" name="comet_shine1">
            <a:extLst>
              <a:ext uri="{FF2B5EF4-FFF2-40B4-BE49-F238E27FC236}">
                <a16:creationId xmlns:a16="http://schemas.microsoft.com/office/drawing/2014/main" id="{C08D82A3-739D-DF94-0419-8E40C0501CF5}"/>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56015" y="190479"/>
            <a:ext cx="122119" cy="697019"/>
          </a:xfrm>
          <a:prstGeom prst="rect">
            <a:avLst/>
          </a:prstGeom>
        </p:spPr>
      </p:pic>
      <p:pic>
        <p:nvPicPr>
          <p:cNvPr id="83" name="comet_shine1">
            <a:extLst>
              <a:ext uri="{FF2B5EF4-FFF2-40B4-BE49-F238E27FC236}">
                <a16:creationId xmlns:a16="http://schemas.microsoft.com/office/drawing/2014/main" id="{A539D213-B889-F3CD-E653-CE665CE923E3}"/>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236853" y="2985302"/>
            <a:ext cx="222415" cy="1269476"/>
          </a:xfrm>
          <a:prstGeom prst="rect">
            <a:avLst/>
          </a:prstGeom>
        </p:spPr>
      </p:pic>
      <p:pic>
        <p:nvPicPr>
          <p:cNvPr id="84" name="comet_shine1">
            <a:extLst>
              <a:ext uri="{FF2B5EF4-FFF2-40B4-BE49-F238E27FC236}">
                <a16:creationId xmlns:a16="http://schemas.microsoft.com/office/drawing/2014/main" id="{A6DFEAC9-10EE-A5A7-DAD0-B5257E93B0EC}"/>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316720" y="805167"/>
            <a:ext cx="122119" cy="697019"/>
          </a:xfrm>
          <a:prstGeom prst="rect">
            <a:avLst/>
          </a:prstGeom>
        </p:spPr>
      </p:pic>
      <p:pic>
        <p:nvPicPr>
          <p:cNvPr id="85" name="sparkles_wide" descr="A picture containing text&#10;&#10;Description automatically generated">
            <a:extLst>
              <a:ext uri="{FF2B5EF4-FFF2-40B4-BE49-F238E27FC236}">
                <a16:creationId xmlns:a16="http://schemas.microsoft.com/office/drawing/2014/main" id="{2400C894-7AD5-2223-44D4-A7417D1D3B1B}"/>
              </a:ext>
            </a:extLst>
          </p:cNvPr>
          <p:cNvPicPr>
            <a:picLocks noChangeAspect="1"/>
          </p:cNvPicPr>
          <p:nvPr userDrawn="1"/>
        </p:nvPicPr>
        <p:blipFill>
          <a:blip r:embed="rId6">
            <a:duotone>
              <a:prstClr val="black"/>
              <a:srgbClr val="FFC0D8">
                <a:tint val="45000"/>
                <a:satMod val="400000"/>
              </a:srgbClr>
            </a:duotone>
          </a:blip>
          <a:stretch>
            <a:fillRect/>
          </a:stretch>
        </p:blipFill>
        <p:spPr>
          <a:xfrm>
            <a:off x="921860" y="399709"/>
            <a:ext cx="297597" cy="2231980"/>
          </a:xfrm>
          <a:prstGeom prst="rect">
            <a:avLst/>
          </a:prstGeom>
        </p:spPr>
      </p:pic>
      <p:pic>
        <p:nvPicPr>
          <p:cNvPr id="86" name="comet_shine1">
            <a:extLst>
              <a:ext uri="{FF2B5EF4-FFF2-40B4-BE49-F238E27FC236}">
                <a16:creationId xmlns:a16="http://schemas.microsoft.com/office/drawing/2014/main" id="{A3A2273D-9EA0-6B54-DE03-5CE2577495D8}"/>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17998" y="1790840"/>
            <a:ext cx="257133" cy="1467636"/>
          </a:xfrm>
          <a:prstGeom prst="rect">
            <a:avLst/>
          </a:prstGeom>
        </p:spPr>
      </p:pic>
      <p:pic>
        <p:nvPicPr>
          <p:cNvPr id="87" name="sparkles_long">
            <a:extLst>
              <a:ext uri="{FF2B5EF4-FFF2-40B4-BE49-F238E27FC236}">
                <a16:creationId xmlns:a16="http://schemas.microsoft.com/office/drawing/2014/main" id="{4A58BDEB-74C0-A99C-4153-D23CC3270873}"/>
              </a:ext>
            </a:extLst>
          </p:cNvPr>
          <p:cNvPicPr>
            <a:picLocks noChangeAspect="1"/>
          </p:cNvPicPr>
          <p:nvPr userDrawn="1"/>
        </p:nvPicPr>
        <p:blipFill>
          <a:blip r:embed="rId7"/>
          <a:stretch>
            <a:fillRect/>
          </a:stretch>
        </p:blipFill>
        <p:spPr>
          <a:xfrm>
            <a:off x="10751155" y="-744513"/>
            <a:ext cx="192616" cy="2613689"/>
          </a:xfrm>
          <a:prstGeom prst="rect">
            <a:avLst/>
          </a:prstGeom>
        </p:spPr>
      </p:pic>
      <p:pic>
        <p:nvPicPr>
          <p:cNvPr id="90" name="comet_shine_light" descr="A picture containing shape&#10;&#10;Description automatically generated">
            <a:extLst>
              <a:ext uri="{FF2B5EF4-FFF2-40B4-BE49-F238E27FC236}">
                <a16:creationId xmlns:a16="http://schemas.microsoft.com/office/drawing/2014/main" id="{369E3321-4DC8-ADB1-9DE2-576B7C16A915}"/>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459140" y="1485416"/>
            <a:ext cx="284144" cy="2173553"/>
          </a:xfrm>
          <a:prstGeom prst="rect">
            <a:avLst/>
          </a:prstGeom>
        </p:spPr>
      </p:pic>
      <p:pic>
        <p:nvPicPr>
          <p:cNvPr id="91" name="sparkles_long">
            <a:extLst>
              <a:ext uri="{FF2B5EF4-FFF2-40B4-BE49-F238E27FC236}">
                <a16:creationId xmlns:a16="http://schemas.microsoft.com/office/drawing/2014/main" id="{FCD2536C-46A4-4CEA-1E1E-982325CFCC70}"/>
              </a:ext>
            </a:extLst>
          </p:cNvPr>
          <p:cNvPicPr>
            <a:picLocks noChangeAspect="1"/>
          </p:cNvPicPr>
          <p:nvPr userDrawn="1"/>
        </p:nvPicPr>
        <p:blipFill>
          <a:blip r:embed="rId7">
            <a:duotone>
              <a:prstClr val="black"/>
              <a:srgbClr val="FFC0D8">
                <a:tint val="45000"/>
                <a:satMod val="400000"/>
              </a:srgbClr>
            </a:duotone>
          </a:blip>
          <a:stretch>
            <a:fillRect/>
          </a:stretch>
        </p:blipFill>
        <p:spPr>
          <a:xfrm>
            <a:off x="8498989" y="749961"/>
            <a:ext cx="183439" cy="2489162"/>
          </a:xfrm>
          <a:prstGeom prst="rect">
            <a:avLst/>
          </a:prstGeom>
        </p:spPr>
      </p:pic>
      <p:pic>
        <p:nvPicPr>
          <p:cNvPr id="92" name="comet_shine1">
            <a:extLst>
              <a:ext uri="{FF2B5EF4-FFF2-40B4-BE49-F238E27FC236}">
                <a16:creationId xmlns:a16="http://schemas.microsoft.com/office/drawing/2014/main" id="{48EB4FD9-F404-E02F-B354-0FD54276FB8F}"/>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698909" y="1333658"/>
            <a:ext cx="222415" cy="1269476"/>
          </a:xfrm>
          <a:prstGeom prst="rect">
            <a:avLst/>
          </a:prstGeom>
        </p:spPr>
      </p:pic>
      <p:pic>
        <p:nvPicPr>
          <p:cNvPr id="93" name="comet_shine1">
            <a:extLst>
              <a:ext uri="{FF2B5EF4-FFF2-40B4-BE49-F238E27FC236}">
                <a16:creationId xmlns:a16="http://schemas.microsoft.com/office/drawing/2014/main" id="{C3301014-8BE9-6EF4-D223-A7F90D08ED02}"/>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673242" y="3581986"/>
            <a:ext cx="222415" cy="1269476"/>
          </a:xfrm>
          <a:prstGeom prst="rect">
            <a:avLst/>
          </a:prstGeom>
        </p:spPr>
      </p:pic>
      <p:pic>
        <p:nvPicPr>
          <p:cNvPr id="94" name="comet_shine_orange">
            <a:extLst>
              <a:ext uri="{FF2B5EF4-FFF2-40B4-BE49-F238E27FC236}">
                <a16:creationId xmlns:a16="http://schemas.microsoft.com/office/drawing/2014/main" id="{42E443C1-812B-2F37-09C2-F9AFF0D878B7}"/>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155454" y="2194975"/>
            <a:ext cx="229604" cy="1981002"/>
          </a:xfrm>
          <a:prstGeom prst="rect">
            <a:avLst/>
          </a:prstGeom>
        </p:spPr>
      </p:pic>
      <p:pic>
        <p:nvPicPr>
          <p:cNvPr id="95" name="comet_shine1">
            <a:extLst>
              <a:ext uri="{FF2B5EF4-FFF2-40B4-BE49-F238E27FC236}">
                <a16:creationId xmlns:a16="http://schemas.microsoft.com/office/drawing/2014/main" id="{E707CE40-C99C-457E-6695-A026FD99D429}"/>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577854" y="95307"/>
            <a:ext cx="420148" cy="2398077"/>
          </a:xfrm>
          <a:prstGeom prst="rect">
            <a:avLst/>
          </a:prstGeom>
        </p:spPr>
      </p:pic>
      <p:pic>
        <p:nvPicPr>
          <p:cNvPr id="96" name="comet_shine_orange">
            <a:extLst>
              <a:ext uri="{FF2B5EF4-FFF2-40B4-BE49-F238E27FC236}">
                <a16:creationId xmlns:a16="http://schemas.microsoft.com/office/drawing/2014/main" id="{EE683990-8ACD-0992-8CF0-427F2432E2C4}"/>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196741" y="2126129"/>
            <a:ext cx="135075" cy="1165417"/>
          </a:xfrm>
          <a:prstGeom prst="rect">
            <a:avLst/>
          </a:prstGeom>
        </p:spPr>
      </p:pic>
      <p:pic>
        <p:nvPicPr>
          <p:cNvPr id="97" name="comet_shine_orange">
            <a:extLst>
              <a:ext uri="{FF2B5EF4-FFF2-40B4-BE49-F238E27FC236}">
                <a16:creationId xmlns:a16="http://schemas.microsoft.com/office/drawing/2014/main" id="{BABB86C2-DDBC-1884-8378-C0BA631E08F8}"/>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800833" y="2421748"/>
            <a:ext cx="135075" cy="1165417"/>
          </a:xfrm>
          <a:prstGeom prst="rect">
            <a:avLst/>
          </a:prstGeom>
        </p:spPr>
      </p:pic>
      <p:pic>
        <p:nvPicPr>
          <p:cNvPr id="98" name="comet_shine_orange">
            <a:extLst>
              <a:ext uri="{FF2B5EF4-FFF2-40B4-BE49-F238E27FC236}">
                <a16:creationId xmlns:a16="http://schemas.microsoft.com/office/drawing/2014/main" id="{3ED233F5-0950-7A87-2A36-F3A18CB13C4B}"/>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496190" y="2862160"/>
            <a:ext cx="135075" cy="1165417"/>
          </a:xfrm>
          <a:prstGeom prst="rect">
            <a:avLst/>
          </a:prstGeom>
        </p:spPr>
      </p:pic>
      <p:pic>
        <p:nvPicPr>
          <p:cNvPr id="99" name="comet_shine_orange">
            <a:extLst>
              <a:ext uri="{FF2B5EF4-FFF2-40B4-BE49-F238E27FC236}">
                <a16:creationId xmlns:a16="http://schemas.microsoft.com/office/drawing/2014/main" id="{B7A0D977-F68E-F906-4787-E992B70A78C2}"/>
              </a:ext>
            </a:extLst>
          </p:cNvPr>
          <p:cNvPicPr>
            <a:picLocks noChangeAspect="1"/>
          </p:cNvPicPr>
          <p:nvPr userDrawn="1"/>
        </p:nvPicPr>
        <p:blipFill>
          <a:blip r:embed="rId5">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433603" y="269787"/>
            <a:ext cx="135075" cy="1165417"/>
          </a:xfrm>
          <a:prstGeom prst="rect">
            <a:avLst/>
          </a:prstGeom>
        </p:spPr>
      </p:pic>
      <p:pic>
        <p:nvPicPr>
          <p:cNvPr id="100" name="comet_shine_light" descr="A picture containing shape&#10;&#10;Description automatically generated">
            <a:extLst>
              <a:ext uri="{FF2B5EF4-FFF2-40B4-BE49-F238E27FC236}">
                <a16:creationId xmlns:a16="http://schemas.microsoft.com/office/drawing/2014/main" id="{B7E60640-50D9-B4FD-89D4-0BAE61578531}"/>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8790775" y="337148"/>
            <a:ext cx="253192" cy="1936788"/>
          </a:xfrm>
          <a:prstGeom prst="rect">
            <a:avLst/>
          </a:prstGeom>
        </p:spPr>
      </p:pic>
      <p:pic>
        <p:nvPicPr>
          <p:cNvPr id="101" name="comet_shine_light" descr="A picture containing shape&#10;&#10;Description automatically generated">
            <a:extLst>
              <a:ext uri="{FF2B5EF4-FFF2-40B4-BE49-F238E27FC236}">
                <a16:creationId xmlns:a16="http://schemas.microsoft.com/office/drawing/2014/main" id="{C009357E-0D63-8B5A-BBEA-5B192B3ECACA}"/>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210408" y="1707489"/>
            <a:ext cx="121275" cy="927693"/>
          </a:xfrm>
          <a:prstGeom prst="rect">
            <a:avLst/>
          </a:prstGeom>
        </p:spPr>
      </p:pic>
      <p:pic>
        <p:nvPicPr>
          <p:cNvPr id="102" name="comet_shine_light" descr="A picture containing shape&#10;&#10;Description automatically generated">
            <a:extLst>
              <a:ext uri="{FF2B5EF4-FFF2-40B4-BE49-F238E27FC236}">
                <a16:creationId xmlns:a16="http://schemas.microsoft.com/office/drawing/2014/main" id="{752C8FF9-67A4-927D-C4AB-EFB6C03B1B57}"/>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6869584" y="1187860"/>
            <a:ext cx="121275" cy="927693"/>
          </a:xfrm>
          <a:prstGeom prst="rect">
            <a:avLst/>
          </a:prstGeom>
        </p:spPr>
      </p:pic>
      <p:pic>
        <p:nvPicPr>
          <p:cNvPr id="103" name="comet_shine_light" descr="A picture containing shape&#10;&#10;Description automatically generated">
            <a:extLst>
              <a:ext uri="{FF2B5EF4-FFF2-40B4-BE49-F238E27FC236}">
                <a16:creationId xmlns:a16="http://schemas.microsoft.com/office/drawing/2014/main" id="{09B593E3-76A4-F164-5038-347D75B225F3}"/>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7176220" y="238573"/>
            <a:ext cx="121275" cy="927693"/>
          </a:xfrm>
          <a:prstGeom prst="rect">
            <a:avLst/>
          </a:prstGeom>
        </p:spPr>
      </p:pic>
      <p:pic>
        <p:nvPicPr>
          <p:cNvPr id="104" name="comet_shine_light" descr="A picture containing shape&#10;&#10;Description automatically generated">
            <a:extLst>
              <a:ext uri="{FF2B5EF4-FFF2-40B4-BE49-F238E27FC236}">
                <a16:creationId xmlns:a16="http://schemas.microsoft.com/office/drawing/2014/main" id="{576D0CB4-4BB6-13C6-DE23-49344F49A0BE}"/>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9025217" y="71484"/>
            <a:ext cx="121275" cy="927693"/>
          </a:xfrm>
          <a:prstGeom prst="rect">
            <a:avLst/>
          </a:prstGeom>
        </p:spPr>
      </p:pic>
      <p:pic>
        <p:nvPicPr>
          <p:cNvPr id="105" name="comet_shine_light" descr="A picture containing shape&#10;&#10;Description automatically generated">
            <a:extLst>
              <a:ext uri="{FF2B5EF4-FFF2-40B4-BE49-F238E27FC236}">
                <a16:creationId xmlns:a16="http://schemas.microsoft.com/office/drawing/2014/main" id="{B7688D14-A5B2-D92D-B07A-284B590F1E0B}"/>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841164" y="334053"/>
            <a:ext cx="121275" cy="927693"/>
          </a:xfrm>
          <a:prstGeom prst="rect">
            <a:avLst/>
          </a:prstGeom>
        </p:spPr>
      </p:pic>
      <p:pic>
        <p:nvPicPr>
          <p:cNvPr id="106" name="comet_shine_light" descr="A picture containing shape&#10;&#10;Description automatically generated">
            <a:extLst>
              <a:ext uri="{FF2B5EF4-FFF2-40B4-BE49-F238E27FC236}">
                <a16:creationId xmlns:a16="http://schemas.microsoft.com/office/drawing/2014/main" id="{34F98A31-C0A1-B233-4A2B-BA11B19FF872}"/>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0486788" y="1940680"/>
            <a:ext cx="121275" cy="927693"/>
          </a:xfrm>
          <a:prstGeom prst="rect">
            <a:avLst/>
          </a:prstGeom>
        </p:spPr>
      </p:pic>
      <p:pic>
        <p:nvPicPr>
          <p:cNvPr id="107" name="comet_shine_light" descr="A picture containing shape&#10;&#10;Description automatically generated">
            <a:extLst>
              <a:ext uri="{FF2B5EF4-FFF2-40B4-BE49-F238E27FC236}">
                <a16:creationId xmlns:a16="http://schemas.microsoft.com/office/drawing/2014/main" id="{AA410315-911B-895F-FAC6-1551E9E7CEA8}"/>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155144" y="1275996"/>
            <a:ext cx="121275" cy="927693"/>
          </a:xfrm>
          <a:prstGeom prst="rect">
            <a:avLst/>
          </a:prstGeom>
        </p:spPr>
      </p:pic>
      <p:pic>
        <p:nvPicPr>
          <p:cNvPr id="108" name="comet_shine_light" descr="A picture containing shape&#10;&#10;Description automatically generated">
            <a:extLst>
              <a:ext uri="{FF2B5EF4-FFF2-40B4-BE49-F238E27FC236}">
                <a16:creationId xmlns:a16="http://schemas.microsoft.com/office/drawing/2014/main" id="{98959173-1EB1-1814-A779-C8F64ED3C0A8}"/>
              </a:ext>
            </a:extLst>
          </p:cNvPr>
          <p:cNvPicPr>
            <a:picLocks noChangeAspect="1"/>
          </p:cNvPicPr>
          <p:nvPr userDrawn="1"/>
        </p:nvPicPr>
        <p:blipFill>
          <a:blip r:embed="rId3">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307544" y="2739404"/>
            <a:ext cx="121275" cy="927693"/>
          </a:xfrm>
          <a:prstGeom prst="rect">
            <a:avLst/>
          </a:prstGeom>
        </p:spPr>
      </p:pic>
      <p:pic>
        <p:nvPicPr>
          <p:cNvPr id="109" name="comet_shine1">
            <a:extLst>
              <a:ext uri="{FF2B5EF4-FFF2-40B4-BE49-F238E27FC236}">
                <a16:creationId xmlns:a16="http://schemas.microsoft.com/office/drawing/2014/main" id="{8783C5FF-2034-CA64-B9C1-BE4261D3556B}"/>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11002664" y="2665956"/>
            <a:ext cx="249305" cy="1422957"/>
          </a:xfrm>
          <a:prstGeom prst="rect">
            <a:avLst/>
          </a:prstGeom>
        </p:spPr>
      </p:pic>
      <p:pic>
        <p:nvPicPr>
          <p:cNvPr id="110" name="comet_shine1">
            <a:extLst>
              <a:ext uri="{FF2B5EF4-FFF2-40B4-BE49-F238E27FC236}">
                <a16:creationId xmlns:a16="http://schemas.microsoft.com/office/drawing/2014/main" id="{5821B13E-C944-2954-582D-195817594050}"/>
              </a:ext>
            </a:extLst>
          </p:cNvPr>
          <p:cNvPicPr>
            <a:picLocks noChangeAspect="1"/>
          </p:cNvPicPr>
          <p:nvPr userDrawn="1"/>
        </p:nvPicPr>
        <p:blipFill>
          <a:blip r:embed="rId4">
            <a:duotone>
              <a:prstClr val="black"/>
              <a:srgbClr val="FFC0D8">
                <a:tint val="45000"/>
                <a:satMod val="400000"/>
              </a:srgbClr>
            </a:duotone>
            <a:extLst>
              <a:ext uri="{28A0092B-C50C-407E-A947-70E740481C1C}">
                <a14:useLocalDpi xmlns:a14="http://schemas.microsoft.com/office/drawing/2010/main" val="0"/>
              </a:ext>
            </a:extLst>
          </a:blip>
          <a:stretch>
            <a:fillRect/>
          </a:stretch>
        </p:blipFill>
        <p:spPr>
          <a:xfrm>
            <a:off x="5979147" y="306510"/>
            <a:ext cx="122119" cy="697019"/>
          </a:xfrm>
          <a:prstGeom prst="rect">
            <a:avLst/>
          </a:prstGeom>
        </p:spPr>
      </p:pic>
      <p:pic>
        <p:nvPicPr>
          <p:cNvPr id="111" name="صورة 110" descr="صورة تحتوي على الوردة, لوحة, زهري, رسم&#10;&#10;تم إنشاء الوصف تلقائياً">
            <a:extLst>
              <a:ext uri="{FF2B5EF4-FFF2-40B4-BE49-F238E27FC236}">
                <a16:creationId xmlns:a16="http://schemas.microsoft.com/office/drawing/2014/main" id="{5FF7D9B0-C559-BE07-8E46-D58C44DEF803}"/>
              </a:ext>
            </a:extLst>
          </p:cNvPr>
          <p:cNvPicPr>
            <a:picLocks noChangeAspect="1"/>
          </p:cNvPicPr>
          <p:nvPr userDrawn="1"/>
        </p:nvPicPr>
        <p:blipFill>
          <a:blip r:embed="rId9">
            <a:alphaModFix amt="35000"/>
            <a:extLst>
              <a:ext uri="{28A0092B-C50C-407E-A947-70E740481C1C}">
                <a14:useLocalDpi xmlns:a14="http://schemas.microsoft.com/office/drawing/2010/main" val="0"/>
              </a:ext>
            </a:extLst>
          </a:blip>
          <a:stretch>
            <a:fillRect/>
          </a:stretch>
        </p:blipFill>
        <p:spPr>
          <a:xfrm rot="20281205">
            <a:off x="1213209" y="843026"/>
            <a:ext cx="5171948" cy="5171948"/>
          </a:xfrm>
          <a:prstGeom prst="rect">
            <a:avLst/>
          </a:prstGeom>
          <a:effectLst>
            <a:outerShdw blurRad="63500" sx="102000" sy="102000" algn="ctr" rotWithShape="0">
              <a:prstClr val="black">
                <a:alpha val="40000"/>
              </a:prstClr>
            </a:outerShdw>
          </a:effectLst>
        </p:spPr>
      </p:pic>
      <p:pic>
        <p:nvPicPr>
          <p:cNvPr id="112" name="صورة 111" descr="صورة تحتوي على الوردة, لوحة, زهري, رسم&#10;&#10;تم إنشاء الوصف تلقائياً">
            <a:extLst>
              <a:ext uri="{FF2B5EF4-FFF2-40B4-BE49-F238E27FC236}">
                <a16:creationId xmlns:a16="http://schemas.microsoft.com/office/drawing/2014/main" id="{FBD14A6F-D2DD-32D7-B62E-4AFB1C583BD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0281205">
            <a:off x="1548322" y="1178139"/>
            <a:ext cx="4501721" cy="4501721"/>
          </a:xfrm>
          <a:prstGeom prst="rect">
            <a:avLst/>
          </a:prstGeom>
          <a:effectLst>
            <a:outerShdw blurRad="63500" sx="102000" sy="102000" algn="ctr" rotWithShape="0">
              <a:prstClr val="black">
                <a:alpha val="40000"/>
              </a:prstClr>
            </a:outerShdw>
          </a:effectLst>
        </p:spPr>
      </p:pic>
      <p:pic>
        <p:nvPicPr>
          <p:cNvPr id="113" name="صورة 112" descr="صورة تحتوي على شكل, مستطيل, أحادي اللون, الإطار&#10;&#10;تم إنشاء الوصف تلقائياً">
            <a:extLst>
              <a:ext uri="{FF2B5EF4-FFF2-40B4-BE49-F238E27FC236}">
                <a16:creationId xmlns:a16="http://schemas.microsoft.com/office/drawing/2014/main" id="{35836FDC-3D25-C57B-619E-C7F2E0C86343}"/>
              </a:ext>
            </a:extLst>
          </p:cNvPr>
          <p:cNvPicPr>
            <a:picLocks noChangeAspect="1"/>
          </p:cNvPicPr>
          <p:nvPr userDrawn="1"/>
        </p:nvPicPr>
        <p:blipFill>
          <a:blip r:embed="rId10">
            <a:alphaModFix amt="85000"/>
            <a:extLst>
              <a:ext uri="{28A0092B-C50C-407E-A947-70E740481C1C}">
                <a14:useLocalDpi xmlns:a14="http://schemas.microsoft.com/office/drawing/2010/main" val="0"/>
              </a:ext>
            </a:extLst>
          </a:blip>
          <a:stretch>
            <a:fillRect/>
          </a:stretch>
        </p:blipFill>
        <p:spPr>
          <a:xfrm rot="20268776">
            <a:off x="2346743" y="1971674"/>
            <a:ext cx="2904877" cy="2914650"/>
          </a:xfrm>
          <a:prstGeom prst="rect">
            <a:avLst/>
          </a:prstGeom>
        </p:spPr>
      </p:pic>
      <p:pic>
        <p:nvPicPr>
          <p:cNvPr id="114" name="صورة 113">
            <a:extLst>
              <a:ext uri="{FF2B5EF4-FFF2-40B4-BE49-F238E27FC236}">
                <a16:creationId xmlns:a16="http://schemas.microsoft.com/office/drawing/2014/main" id="{6D042079-950A-710B-10D5-25DCC9880A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0156267">
            <a:off x="2891303" y="3608429"/>
            <a:ext cx="2224580" cy="1040197"/>
          </a:xfrm>
          <a:prstGeom prst="rect">
            <a:avLst/>
          </a:prstGeom>
        </p:spPr>
      </p:pic>
      <p:pic>
        <p:nvPicPr>
          <p:cNvPr id="115" name="صورة 114" descr="صورة تحتوي على ليل&#10;&#10;تم إنشاء الوصف تلقائياً بثقة منخفضة">
            <a:extLst>
              <a:ext uri="{FF2B5EF4-FFF2-40B4-BE49-F238E27FC236}">
                <a16:creationId xmlns:a16="http://schemas.microsoft.com/office/drawing/2014/main" id="{11260E5D-72B9-3566-BF38-BC5595DEB7A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0291953">
            <a:off x="2361710" y="2228984"/>
            <a:ext cx="2430652" cy="1657350"/>
          </a:xfrm>
          <a:prstGeom prst="rect">
            <a:avLst/>
          </a:prstGeom>
        </p:spPr>
      </p:pic>
    </p:spTree>
    <p:extLst>
      <p:ext uri="{BB962C8B-B14F-4D97-AF65-F5344CB8AC3E}">
        <p14:creationId xmlns:p14="http://schemas.microsoft.com/office/powerpoint/2010/main" val="978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14" presetClass="entr" presetSubtype="10" fill="hold" nodeType="with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900"/>
                                        <p:tgtEl>
                                          <p:spTgt spid="17"/>
                                        </p:tgtEl>
                                      </p:cBhvr>
                                    </p:animEffect>
                                  </p:childTnLst>
                                </p:cTn>
                              </p:par>
                              <p:par>
                                <p:cTn id="12" presetID="2" presetClass="entr" presetSubtype="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300" fill="hold"/>
                                        <p:tgtEl>
                                          <p:spTgt spid="14"/>
                                        </p:tgtEl>
                                        <p:attrNameLst>
                                          <p:attrName>ppt_x</p:attrName>
                                        </p:attrNameLst>
                                      </p:cBhvr>
                                      <p:tavLst>
                                        <p:tav tm="0">
                                          <p:val>
                                            <p:strVal val="#ppt_x"/>
                                          </p:val>
                                        </p:tav>
                                        <p:tav tm="100000">
                                          <p:val>
                                            <p:strVal val="#ppt_x"/>
                                          </p:val>
                                        </p:tav>
                                      </p:tavLst>
                                    </p:anim>
                                    <p:anim calcmode="lin" valueType="num">
                                      <p:cBhvr additive="base">
                                        <p:cTn id="15" dur="3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4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300" fill="hold"/>
                                        <p:tgtEl>
                                          <p:spTgt spid="15"/>
                                        </p:tgtEl>
                                        <p:attrNameLst>
                                          <p:attrName>ppt_x</p:attrName>
                                        </p:attrNameLst>
                                      </p:cBhvr>
                                      <p:tavLst>
                                        <p:tav tm="0">
                                          <p:val>
                                            <p:strVal val="#ppt_x"/>
                                          </p:val>
                                        </p:tav>
                                        <p:tav tm="100000">
                                          <p:val>
                                            <p:strVal val="#ppt_x"/>
                                          </p:val>
                                        </p:tav>
                                      </p:tavLst>
                                    </p:anim>
                                    <p:anim calcmode="lin" valueType="num">
                                      <p:cBhvr additive="base">
                                        <p:cTn id="19" dur="300" fill="hold"/>
                                        <p:tgtEl>
                                          <p:spTgt spid="15"/>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40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300" fill="hold"/>
                                        <p:tgtEl>
                                          <p:spTgt spid="65"/>
                                        </p:tgtEl>
                                        <p:attrNameLst>
                                          <p:attrName>ppt_x</p:attrName>
                                        </p:attrNameLst>
                                      </p:cBhvr>
                                      <p:tavLst>
                                        <p:tav tm="0">
                                          <p:val>
                                            <p:strVal val="#ppt_x"/>
                                          </p:val>
                                        </p:tav>
                                        <p:tav tm="100000">
                                          <p:val>
                                            <p:strVal val="#ppt_x"/>
                                          </p:val>
                                        </p:tav>
                                      </p:tavLst>
                                    </p:anim>
                                    <p:anim calcmode="lin" valueType="num">
                                      <p:cBhvr additive="base">
                                        <p:cTn id="23" dur="300" fill="hold"/>
                                        <p:tgtEl>
                                          <p:spTgt spid="6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8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300" fill="hold"/>
                                        <p:tgtEl>
                                          <p:spTgt spid="19"/>
                                        </p:tgtEl>
                                        <p:attrNameLst>
                                          <p:attrName>ppt_x</p:attrName>
                                        </p:attrNameLst>
                                      </p:cBhvr>
                                      <p:tavLst>
                                        <p:tav tm="0">
                                          <p:val>
                                            <p:strVal val="#ppt_x"/>
                                          </p:val>
                                        </p:tav>
                                        <p:tav tm="100000">
                                          <p:val>
                                            <p:strVal val="#ppt_x"/>
                                          </p:val>
                                        </p:tav>
                                      </p:tavLst>
                                    </p:anim>
                                    <p:anim calcmode="lin" valueType="num">
                                      <p:cBhvr additive="base">
                                        <p:cTn id="27" dur="300" fill="hold"/>
                                        <p:tgtEl>
                                          <p:spTgt spid="19"/>
                                        </p:tgtEl>
                                        <p:attrNameLst>
                                          <p:attrName>ppt_y</p:attrName>
                                        </p:attrNameLst>
                                      </p:cBhvr>
                                      <p:tavLst>
                                        <p:tav tm="0">
                                          <p:val>
                                            <p:strVal val="0-#ppt_h/2"/>
                                          </p:val>
                                        </p:tav>
                                        <p:tav tm="100000">
                                          <p:val>
                                            <p:strVal val="#ppt_y"/>
                                          </p:val>
                                        </p:tav>
                                      </p:tavLst>
                                    </p:anim>
                                  </p:childTnLst>
                                </p:cTn>
                              </p:par>
                              <p:par>
                                <p:cTn id="28" presetID="14" presetClass="entr" presetSubtype="10" fill="hold" nodeType="withEffect">
                                  <p:stCondLst>
                                    <p:cond delay="80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1000"/>
                                        <p:tgtEl>
                                          <p:spTgt spid="18"/>
                                        </p:tgtEl>
                                      </p:cBhvr>
                                    </p:animEffect>
                                  </p:childTnLst>
                                </p:cTn>
                              </p:par>
                              <p:par>
                                <p:cTn id="31" presetID="2" presetClass="entr" presetSubtype="1" fill="hold" nodeType="withEffect">
                                  <p:stCondLst>
                                    <p:cond delay="9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300" fill="hold"/>
                                        <p:tgtEl>
                                          <p:spTgt spid="20"/>
                                        </p:tgtEl>
                                        <p:attrNameLst>
                                          <p:attrName>ppt_x</p:attrName>
                                        </p:attrNameLst>
                                      </p:cBhvr>
                                      <p:tavLst>
                                        <p:tav tm="0">
                                          <p:val>
                                            <p:strVal val="#ppt_x"/>
                                          </p:val>
                                        </p:tav>
                                        <p:tav tm="100000">
                                          <p:val>
                                            <p:strVal val="#ppt_x"/>
                                          </p:val>
                                        </p:tav>
                                      </p:tavLst>
                                    </p:anim>
                                    <p:anim calcmode="lin" valueType="num">
                                      <p:cBhvr additive="base">
                                        <p:cTn id="34" dur="300" fill="hold"/>
                                        <p:tgtEl>
                                          <p:spTgt spid="2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90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300" fill="hold"/>
                                        <p:tgtEl>
                                          <p:spTgt spid="72"/>
                                        </p:tgtEl>
                                        <p:attrNameLst>
                                          <p:attrName>ppt_x</p:attrName>
                                        </p:attrNameLst>
                                      </p:cBhvr>
                                      <p:tavLst>
                                        <p:tav tm="0">
                                          <p:val>
                                            <p:strVal val="#ppt_x"/>
                                          </p:val>
                                        </p:tav>
                                        <p:tav tm="100000">
                                          <p:val>
                                            <p:strVal val="#ppt_x"/>
                                          </p:val>
                                        </p:tav>
                                      </p:tavLst>
                                    </p:anim>
                                    <p:anim calcmode="lin" valueType="num">
                                      <p:cBhvr additive="base">
                                        <p:cTn id="38" dur="300" fill="hold"/>
                                        <p:tgtEl>
                                          <p:spTgt spid="72"/>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90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300" fill="hold"/>
                                        <p:tgtEl>
                                          <p:spTgt spid="78"/>
                                        </p:tgtEl>
                                        <p:attrNameLst>
                                          <p:attrName>ppt_x</p:attrName>
                                        </p:attrNameLst>
                                      </p:cBhvr>
                                      <p:tavLst>
                                        <p:tav tm="0">
                                          <p:val>
                                            <p:strVal val="#ppt_x"/>
                                          </p:val>
                                        </p:tav>
                                        <p:tav tm="100000">
                                          <p:val>
                                            <p:strVal val="#ppt_x"/>
                                          </p:val>
                                        </p:tav>
                                      </p:tavLst>
                                    </p:anim>
                                    <p:anim calcmode="lin" valueType="num">
                                      <p:cBhvr additive="base">
                                        <p:cTn id="42" dur="300" fill="hold"/>
                                        <p:tgtEl>
                                          <p:spTgt spid="78"/>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100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300" fill="hold"/>
                                        <p:tgtEl>
                                          <p:spTgt spid="21"/>
                                        </p:tgtEl>
                                        <p:attrNameLst>
                                          <p:attrName>ppt_x</p:attrName>
                                        </p:attrNameLst>
                                      </p:cBhvr>
                                      <p:tavLst>
                                        <p:tav tm="0">
                                          <p:val>
                                            <p:strVal val="#ppt_x"/>
                                          </p:val>
                                        </p:tav>
                                        <p:tav tm="100000">
                                          <p:val>
                                            <p:strVal val="#ppt_x"/>
                                          </p:val>
                                        </p:tav>
                                      </p:tavLst>
                                    </p:anim>
                                    <p:anim calcmode="lin" valueType="num">
                                      <p:cBhvr additive="base">
                                        <p:cTn id="46" dur="300" fill="hold"/>
                                        <p:tgtEl>
                                          <p:spTgt spid="21"/>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110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300" fill="hold"/>
                                        <p:tgtEl>
                                          <p:spTgt spid="22"/>
                                        </p:tgtEl>
                                        <p:attrNameLst>
                                          <p:attrName>ppt_x</p:attrName>
                                        </p:attrNameLst>
                                      </p:cBhvr>
                                      <p:tavLst>
                                        <p:tav tm="0">
                                          <p:val>
                                            <p:strVal val="#ppt_x"/>
                                          </p:val>
                                        </p:tav>
                                        <p:tav tm="100000">
                                          <p:val>
                                            <p:strVal val="#ppt_x"/>
                                          </p:val>
                                        </p:tav>
                                      </p:tavLst>
                                    </p:anim>
                                    <p:anim calcmode="lin" valueType="num">
                                      <p:cBhvr additive="base">
                                        <p:cTn id="50" dur="300" fill="hold"/>
                                        <p:tgtEl>
                                          <p:spTgt spid="22"/>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100"/>
                                  </p:stCondLst>
                                  <p:childTnLst>
                                    <p:set>
                                      <p:cBhvr>
                                        <p:cTn id="52" dur="1" fill="hold">
                                          <p:stCondLst>
                                            <p:cond delay="0"/>
                                          </p:stCondLst>
                                        </p:cTn>
                                        <p:tgtEl>
                                          <p:spTgt spid="83"/>
                                        </p:tgtEl>
                                        <p:attrNameLst>
                                          <p:attrName>style.visibility</p:attrName>
                                        </p:attrNameLst>
                                      </p:cBhvr>
                                      <p:to>
                                        <p:strVal val="visible"/>
                                      </p:to>
                                    </p:set>
                                    <p:anim calcmode="lin" valueType="num">
                                      <p:cBhvr additive="base">
                                        <p:cTn id="53" dur="300" fill="hold"/>
                                        <p:tgtEl>
                                          <p:spTgt spid="83"/>
                                        </p:tgtEl>
                                        <p:attrNameLst>
                                          <p:attrName>ppt_x</p:attrName>
                                        </p:attrNameLst>
                                      </p:cBhvr>
                                      <p:tavLst>
                                        <p:tav tm="0">
                                          <p:val>
                                            <p:strVal val="#ppt_x"/>
                                          </p:val>
                                        </p:tav>
                                        <p:tav tm="100000">
                                          <p:val>
                                            <p:strVal val="#ppt_x"/>
                                          </p:val>
                                        </p:tav>
                                      </p:tavLst>
                                    </p:anim>
                                    <p:anim calcmode="lin" valueType="num">
                                      <p:cBhvr additive="base">
                                        <p:cTn id="54" dur="300" fill="hold"/>
                                        <p:tgtEl>
                                          <p:spTgt spid="83"/>
                                        </p:tgtEl>
                                        <p:attrNameLst>
                                          <p:attrName>ppt_y</p:attrName>
                                        </p:attrNameLst>
                                      </p:cBhvr>
                                      <p:tavLst>
                                        <p:tav tm="0">
                                          <p:val>
                                            <p:strVal val="0-#ppt_h/2"/>
                                          </p:val>
                                        </p:tav>
                                        <p:tav tm="100000">
                                          <p:val>
                                            <p:strVal val="#ppt_y"/>
                                          </p:val>
                                        </p:tav>
                                      </p:tavLst>
                                    </p:anim>
                                  </p:childTnLst>
                                </p:cTn>
                              </p:par>
                              <p:par>
                                <p:cTn id="55" presetID="14" presetClass="entr" presetSubtype="10" fill="hold" nodeType="withEffect">
                                  <p:stCondLst>
                                    <p:cond delay="110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900"/>
                                        <p:tgtEl>
                                          <p:spTgt spid="16"/>
                                        </p:tgtEl>
                                      </p:cBhvr>
                                    </p:animEffect>
                                  </p:childTnLst>
                                </p:cTn>
                              </p:par>
                              <p:par>
                                <p:cTn id="58" presetID="2" presetClass="entr" presetSubtype="1" fill="hold" nodeType="withEffect">
                                  <p:stCondLst>
                                    <p:cond delay="120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300" fill="hold"/>
                                        <p:tgtEl>
                                          <p:spTgt spid="23"/>
                                        </p:tgtEl>
                                        <p:attrNameLst>
                                          <p:attrName>ppt_x</p:attrName>
                                        </p:attrNameLst>
                                      </p:cBhvr>
                                      <p:tavLst>
                                        <p:tav tm="0">
                                          <p:val>
                                            <p:strVal val="#ppt_x"/>
                                          </p:val>
                                        </p:tav>
                                        <p:tav tm="100000">
                                          <p:val>
                                            <p:strVal val="#ppt_x"/>
                                          </p:val>
                                        </p:tav>
                                      </p:tavLst>
                                    </p:anim>
                                    <p:anim calcmode="lin" valueType="num">
                                      <p:cBhvr additive="base">
                                        <p:cTn id="61" dur="300" fill="hold"/>
                                        <p:tgtEl>
                                          <p:spTgt spid="23"/>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stCondLst>
                                    <p:cond delay="130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300" fill="hold"/>
                                        <p:tgtEl>
                                          <p:spTgt spid="24"/>
                                        </p:tgtEl>
                                        <p:attrNameLst>
                                          <p:attrName>ppt_x</p:attrName>
                                        </p:attrNameLst>
                                      </p:cBhvr>
                                      <p:tavLst>
                                        <p:tav tm="0">
                                          <p:val>
                                            <p:strVal val="#ppt_x"/>
                                          </p:val>
                                        </p:tav>
                                        <p:tav tm="100000">
                                          <p:val>
                                            <p:strVal val="#ppt_x"/>
                                          </p:val>
                                        </p:tav>
                                      </p:tavLst>
                                    </p:anim>
                                    <p:anim calcmode="lin" valueType="num">
                                      <p:cBhvr additive="base">
                                        <p:cTn id="65" dur="300" fill="hold"/>
                                        <p:tgtEl>
                                          <p:spTgt spid="24"/>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1300"/>
                                  </p:stCondLst>
                                  <p:childTnLst>
                                    <p:set>
                                      <p:cBhvr>
                                        <p:cTn id="67" dur="1" fill="hold">
                                          <p:stCondLst>
                                            <p:cond delay="0"/>
                                          </p:stCondLst>
                                        </p:cTn>
                                        <p:tgtEl>
                                          <p:spTgt spid="75"/>
                                        </p:tgtEl>
                                        <p:attrNameLst>
                                          <p:attrName>style.visibility</p:attrName>
                                        </p:attrNameLst>
                                      </p:cBhvr>
                                      <p:to>
                                        <p:strVal val="visible"/>
                                      </p:to>
                                    </p:set>
                                    <p:anim calcmode="lin" valueType="num">
                                      <p:cBhvr additive="base">
                                        <p:cTn id="68" dur="300" fill="hold"/>
                                        <p:tgtEl>
                                          <p:spTgt spid="75"/>
                                        </p:tgtEl>
                                        <p:attrNameLst>
                                          <p:attrName>ppt_x</p:attrName>
                                        </p:attrNameLst>
                                      </p:cBhvr>
                                      <p:tavLst>
                                        <p:tav tm="0">
                                          <p:val>
                                            <p:strVal val="#ppt_x"/>
                                          </p:val>
                                        </p:tav>
                                        <p:tav tm="100000">
                                          <p:val>
                                            <p:strVal val="#ppt_x"/>
                                          </p:val>
                                        </p:tav>
                                      </p:tavLst>
                                    </p:anim>
                                    <p:anim calcmode="lin" valueType="num">
                                      <p:cBhvr additive="base">
                                        <p:cTn id="69" dur="300" fill="hold"/>
                                        <p:tgtEl>
                                          <p:spTgt spid="75"/>
                                        </p:tgtEl>
                                        <p:attrNameLst>
                                          <p:attrName>ppt_y</p:attrName>
                                        </p:attrNameLst>
                                      </p:cBhvr>
                                      <p:tavLst>
                                        <p:tav tm="0">
                                          <p:val>
                                            <p:strVal val="0-#ppt_h/2"/>
                                          </p:val>
                                        </p:tav>
                                        <p:tav tm="100000">
                                          <p:val>
                                            <p:strVal val="#ppt_y"/>
                                          </p:val>
                                        </p:tav>
                                      </p:tavLst>
                                    </p:anim>
                                  </p:childTnLst>
                                </p:cTn>
                              </p:par>
                              <p:par>
                                <p:cTn id="70" presetID="2" presetClass="entr" presetSubtype="1" fill="hold" nodeType="withEffect">
                                  <p:stCondLst>
                                    <p:cond delay="140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300" fill="hold"/>
                                        <p:tgtEl>
                                          <p:spTgt spid="25"/>
                                        </p:tgtEl>
                                        <p:attrNameLst>
                                          <p:attrName>ppt_x</p:attrName>
                                        </p:attrNameLst>
                                      </p:cBhvr>
                                      <p:tavLst>
                                        <p:tav tm="0">
                                          <p:val>
                                            <p:strVal val="#ppt_x"/>
                                          </p:val>
                                        </p:tav>
                                        <p:tav tm="100000">
                                          <p:val>
                                            <p:strVal val="#ppt_x"/>
                                          </p:val>
                                        </p:tav>
                                      </p:tavLst>
                                    </p:anim>
                                    <p:anim calcmode="lin" valueType="num">
                                      <p:cBhvr additive="base">
                                        <p:cTn id="73" dur="300" fill="hold"/>
                                        <p:tgtEl>
                                          <p:spTgt spid="25"/>
                                        </p:tgtEl>
                                        <p:attrNameLst>
                                          <p:attrName>ppt_y</p:attrName>
                                        </p:attrNameLst>
                                      </p:cBhvr>
                                      <p:tavLst>
                                        <p:tav tm="0">
                                          <p:val>
                                            <p:strVal val="0-#ppt_h/2"/>
                                          </p:val>
                                        </p:tav>
                                        <p:tav tm="100000">
                                          <p:val>
                                            <p:strVal val="#ppt_y"/>
                                          </p:val>
                                        </p:tav>
                                      </p:tavLst>
                                    </p:anim>
                                  </p:childTnLst>
                                </p:cTn>
                              </p:par>
                              <p:par>
                                <p:cTn id="74" presetID="2" presetClass="entr" presetSubtype="1" fill="hold" nodeType="withEffect">
                                  <p:stCondLst>
                                    <p:cond delay="150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300" fill="hold"/>
                                        <p:tgtEl>
                                          <p:spTgt spid="26"/>
                                        </p:tgtEl>
                                        <p:attrNameLst>
                                          <p:attrName>ppt_x</p:attrName>
                                        </p:attrNameLst>
                                      </p:cBhvr>
                                      <p:tavLst>
                                        <p:tav tm="0">
                                          <p:val>
                                            <p:strVal val="#ppt_x"/>
                                          </p:val>
                                        </p:tav>
                                        <p:tav tm="100000">
                                          <p:val>
                                            <p:strVal val="#ppt_x"/>
                                          </p:val>
                                        </p:tav>
                                      </p:tavLst>
                                    </p:anim>
                                    <p:anim calcmode="lin" valueType="num">
                                      <p:cBhvr additive="base">
                                        <p:cTn id="77" dur="300" fill="hold"/>
                                        <p:tgtEl>
                                          <p:spTgt spid="26"/>
                                        </p:tgtEl>
                                        <p:attrNameLst>
                                          <p:attrName>ppt_y</p:attrName>
                                        </p:attrNameLst>
                                      </p:cBhvr>
                                      <p:tavLst>
                                        <p:tav tm="0">
                                          <p:val>
                                            <p:strVal val="0-#ppt_h/2"/>
                                          </p:val>
                                        </p:tav>
                                        <p:tav tm="100000">
                                          <p:val>
                                            <p:strVal val="#ppt_y"/>
                                          </p:val>
                                        </p:tav>
                                      </p:tavLst>
                                    </p:anim>
                                  </p:childTnLst>
                                </p:cTn>
                              </p:par>
                              <p:par>
                                <p:cTn id="78" presetID="2" presetClass="entr" presetSubtype="1" fill="hold" nodeType="withEffect">
                                  <p:stCondLst>
                                    <p:cond delay="160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300" fill="hold"/>
                                        <p:tgtEl>
                                          <p:spTgt spid="27"/>
                                        </p:tgtEl>
                                        <p:attrNameLst>
                                          <p:attrName>ppt_x</p:attrName>
                                        </p:attrNameLst>
                                      </p:cBhvr>
                                      <p:tavLst>
                                        <p:tav tm="0">
                                          <p:val>
                                            <p:strVal val="#ppt_x"/>
                                          </p:val>
                                        </p:tav>
                                        <p:tav tm="100000">
                                          <p:val>
                                            <p:strVal val="#ppt_x"/>
                                          </p:val>
                                        </p:tav>
                                      </p:tavLst>
                                    </p:anim>
                                    <p:anim calcmode="lin" valueType="num">
                                      <p:cBhvr additive="base">
                                        <p:cTn id="81" dur="300" fill="hold"/>
                                        <p:tgtEl>
                                          <p:spTgt spid="27"/>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1600"/>
                                  </p:stCondLst>
                                  <p:childTnLst>
                                    <p:set>
                                      <p:cBhvr>
                                        <p:cTn id="83" dur="1" fill="hold">
                                          <p:stCondLst>
                                            <p:cond delay="0"/>
                                          </p:stCondLst>
                                        </p:cTn>
                                        <p:tgtEl>
                                          <p:spTgt spid="87"/>
                                        </p:tgtEl>
                                        <p:attrNameLst>
                                          <p:attrName>style.visibility</p:attrName>
                                        </p:attrNameLst>
                                      </p:cBhvr>
                                      <p:to>
                                        <p:strVal val="visible"/>
                                      </p:to>
                                    </p:set>
                                    <p:anim calcmode="lin" valueType="num">
                                      <p:cBhvr additive="base">
                                        <p:cTn id="84" dur="300" fill="hold"/>
                                        <p:tgtEl>
                                          <p:spTgt spid="87"/>
                                        </p:tgtEl>
                                        <p:attrNameLst>
                                          <p:attrName>ppt_x</p:attrName>
                                        </p:attrNameLst>
                                      </p:cBhvr>
                                      <p:tavLst>
                                        <p:tav tm="0">
                                          <p:val>
                                            <p:strVal val="#ppt_x"/>
                                          </p:val>
                                        </p:tav>
                                        <p:tav tm="100000">
                                          <p:val>
                                            <p:strVal val="#ppt_x"/>
                                          </p:val>
                                        </p:tav>
                                      </p:tavLst>
                                    </p:anim>
                                    <p:anim calcmode="lin" valueType="num">
                                      <p:cBhvr additive="base">
                                        <p:cTn id="85" dur="300" fill="hold"/>
                                        <p:tgtEl>
                                          <p:spTgt spid="87"/>
                                        </p:tgtEl>
                                        <p:attrNameLst>
                                          <p:attrName>ppt_y</p:attrName>
                                        </p:attrNameLst>
                                      </p:cBhvr>
                                      <p:tavLst>
                                        <p:tav tm="0">
                                          <p:val>
                                            <p:strVal val="0-#ppt_h/2"/>
                                          </p:val>
                                        </p:tav>
                                        <p:tav tm="100000">
                                          <p:val>
                                            <p:strVal val="#ppt_y"/>
                                          </p:val>
                                        </p:tav>
                                      </p:tavLst>
                                    </p:anim>
                                  </p:childTnLst>
                                </p:cTn>
                              </p:par>
                              <p:par>
                                <p:cTn id="86" presetID="2" presetClass="entr" presetSubtype="1" fill="hold" nodeType="withEffect">
                                  <p:stCondLst>
                                    <p:cond delay="160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300" fill="hold"/>
                                        <p:tgtEl>
                                          <p:spTgt spid="49"/>
                                        </p:tgtEl>
                                        <p:attrNameLst>
                                          <p:attrName>ppt_x</p:attrName>
                                        </p:attrNameLst>
                                      </p:cBhvr>
                                      <p:tavLst>
                                        <p:tav tm="0">
                                          <p:val>
                                            <p:strVal val="#ppt_x"/>
                                          </p:val>
                                        </p:tav>
                                        <p:tav tm="100000">
                                          <p:val>
                                            <p:strVal val="#ppt_x"/>
                                          </p:val>
                                        </p:tav>
                                      </p:tavLst>
                                    </p:anim>
                                    <p:anim calcmode="lin" valueType="num">
                                      <p:cBhvr additive="base">
                                        <p:cTn id="89" dur="300" fill="hold"/>
                                        <p:tgtEl>
                                          <p:spTgt spid="49"/>
                                        </p:tgtEl>
                                        <p:attrNameLst>
                                          <p:attrName>ppt_y</p:attrName>
                                        </p:attrNameLst>
                                      </p:cBhvr>
                                      <p:tavLst>
                                        <p:tav tm="0">
                                          <p:val>
                                            <p:strVal val="0-#ppt_h/2"/>
                                          </p:val>
                                        </p:tav>
                                        <p:tav tm="100000">
                                          <p:val>
                                            <p:strVal val="#ppt_y"/>
                                          </p:val>
                                        </p:tav>
                                      </p:tavLst>
                                    </p:anim>
                                  </p:childTnLst>
                                </p:cTn>
                              </p:par>
                              <p:par>
                                <p:cTn id="90" presetID="2" presetClass="entr" presetSubtype="1" fill="hold" nodeType="withEffect">
                                  <p:stCondLst>
                                    <p:cond delay="1600"/>
                                  </p:stCondLst>
                                  <p:childTnLst>
                                    <p:set>
                                      <p:cBhvr>
                                        <p:cTn id="91" dur="1" fill="hold">
                                          <p:stCondLst>
                                            <p:cond delay="0"/>
                                          </p:stCondLst>
                                        </p:cTn>
                                        <p:tgtEl>
                                          <p:spTgt spid="69"/>
                                        </p:tgtEl>
                                        <p:attrNameLst>
                                          <p:attrName>style.visibility</p:attrName>
                                        </p:attrNameLst>
                                      </p:cBhvr>
                                      <p:to>
                                        <p:strVal val="visible"/>
                                      </p:to>
                                    </p:set>
                                    <p:anim calcmode="lin" valueType="num">
                                      <p:cBhvr additive="base">
                                        <p:cTn id="92" dur="300" fill="hold"/>
                                        <p:tgtEl>
                                          <p:spTgt spid="69"/>
                                        </p:tgtEl>
                                        <p:attrNameLst>
                                          <p:attrName>ppt_x</p:attrName>
                                        </p:attrNameLst>
                                      </p:cBhvr>
                                      <p:tavLst>
                                        <p:tav tm="0">
                                          <p:val>
                                            <p:strVal val="#ppt_x"/>
                                          </p:val>
                                        </p:tav>
                                        <p:tav tm="100000">
                                          <p:val>
                                            <p:strVal val="#ppt_x"/>
                                          </p:val>
                                        </p:tav>
                                      </p:tavLst>
                                    </p:anim>
                                    <p:anim calcmode="lin" valueType="num">
                                      <p:cBhvr additive="base">
                                        <p:cTn id="93" dur="300" fill="hold"/>
                                        <p:tgtEl>
                                          <p:spTgt spid="69"/>
                                        </p:tgtEl>
                                        <p:attrNameLst>
                                          <p:attrName>ppt_y</p:attrName>
                                        </p:attrNameLst>
                                      </p:cBhvr>
                                      <p:tavLst>
                                        <p:tav tm="0">
                                          <p:val>
                                            <p:strVal val="0-#ppt_h/2"/>
                                          </p:val>
                                        </p:tav>
                                        <p:tav tm="100000">
                                          <p:val>
                                            <p:strVal val="#ppt_y"/>
                                          </p:val>
                                        </p:tav>
                                      </p:tavLst>
                                    </p:anim>
                                  </p:childTnLst>
                                </p:cTn>
                              </p:par>
                              <p:par>
                                <p:cTn id="94" presetID="2" presetClass="entr" presetSubtype="1" fill="hold" nodeType="withEffect">
                                  <p:stCondLst>
                                    <p:cond delay="1700"/>
                                  </p:stCondLst>
                                  <p:childTnLst>
                                    <p:set>
                                      <p:cBhvr>
                                        <p:cTn id="95" dur="1" fill="hold">
                                          <p:stCondLst>
                                            <p:cond delay="0"/>
                                          </p:stCondLst>
                                        </p:cTn>
                                        <p:tgtEl>
                                          <p:spTgt spid="28"/>
                                        </p:tgtEl>
                                        <p:attrNameLst>
                                          <p:attrName>style.visibility</p:attrName>
                                        </p:attrNameLst>
                                      </p:cBhvr>
                                      <p:to>
                                        <p:strVal val="visible"/>
                                      </p:to>
                                    </p:set>
                                    <p:anim calcmode="lin" valueType="num">
                                      <p:cBhvr additive="base">
                                        <p:cTn id="96" dur="300" fill="hold"/>
                                        <p:tgtEl>
                                          <p:spTgt spid="28"/>
                                        </p:tgtEl>
                                        <p:attrNameLst>
                                          <p:attrName>ppt_x</p:attrName>
                                        </p:attrNameLst>
                                      </p:cBhvr>
                                      <p:tavLst>
                                        <p:tav tm="0">
                                          <p:val>
                                            <p:strVal val="#ppt_x"/>
                                          </p:val>
                                        </p:tav>
                                        <p:tav tm="100000">
                                          <p:val>
                                            <p:strVal val="#ppt_x"/>
                                          </p:val>
                                        </p:tav>
                                      </p:tavLst>
                                    </p:anim>
                                    <p:anim calcmode="lin" valueType="num">
                                      <p:cBhvr additive="base">
                                        <p:cTn id="97" dur="300" fill="hold"/>
                                        <p:tgtEl>
                                          <p:spTgt spid="28"/>
                                        </p:tgtEl>
                                        <p:attrNameLst>
                                          <p:attrName>ppt_y</p:attrName>
                                        </p:attrNameLst>
                                      </p:cBhvr>
                                      <p:tavLst>
                                        <p:tav tm="0">
                                          <p:val>
                                            <p:strVal val="0-#ppt_h/2"/>
                                          </p:val>
                                        </p:tav>
                                        <p:tav tm="100000">
                                          <p:val>
                                            <p:strVal val="#ppt_y"/>
                                          </p:val>
                                        </p:tav>
                                      </p:tavLst>
                                    </p:anim>
                                  </p:childTnLst>
                                </p:cTn>
                              </p:par>
                              <p:par>
                                <p:cTn id="98" presetID="2" presetClass="entr" presetSubtype="1" fill="hold" nodeType="withEffect">
                                  <p:stCondLst>
                                    <p:cond delay="1700"/>
                                  </p:stCondLst>
                                  <p:childTnLst>
                                    <p:set>
                                      <p:cBhvr>
                                        <p:cTn id="99" dur="1" fill="hold">
                                          <p:stCondLst>
                                            <p:cond delay="0"/>
                                          </p:stCondLst>
                                        </p:cTn>
                                        <p:tgtEl>
                                          <p:spTgt spid="77"/>
                                        </p:tgtEl>
                                        <p:attrNameLst>
                                          <p:attrName>style.visibility</p:attrName>
                                        </p:attrNameLst>
                                      </p:cBhvr>
                                      <p:to>
                                        <p:strVal val="visible"/>
                                      </p:to>
                                    </p:set>
                                    <p:anim calcmode="lin" valueType="num">
                                      <p:cBhvr additive="base">
                                        <p:cTn id="100" dur="300" fill="hold"/>
                                        <p:tgtEl>
                                          <p:spTgt spid="77"/>
                                        </p:tgtEl>
                                        <p:attrNameLst>
                                          <p:attrName>ppt_x</p:attrName>
                                        </p:attrNameLst>
                                      </p:cBhvr>
                                      <p:tavLst>
                                        <p:tav tm="0">
                                          <p:val>
                                            <p:strVal val="#ppt_x"/>
                                          </p:val>
                                        </p:tav>
                                        <p:tav tm="100000">
                                          <p:val>
                                            <p:strVal val="#ppt_x"/>
                                          </p:val>
                                        </p:tav>
                                      </p:tavLst>
                                    </p:anim>
                                    <p:anim calcmode="lin" valueType="num">
                                      <p:cBhvr additive="base">
                                        <p:cTn id="101" dur="300" fill="hold"/>
                                        <p:tgtEl>
                                          <p:spTgt spid="77"/>
                                        </p:tgtEl>
                                        <p:attrNameLst>
                                          <p:attrName>ppt_y</p:attrName>
                                        </p:attrNameLst>
                                      </p:cBhvr>
                                      <p:tavLst>
                                        <p:tav tm="0">
                                          <p:val>
                                            <p:strVal val="0-#ppt_h/2"/>
                                          </p:val>
                                        </p:tav>
                                        <p:tav tm="100000">
                                          <p:val>
                                            <p:strVal val="#ppt_y"/>
                                          </p:val>
                                        </p:tav>
                                      </p:tavLst>
                                    </p:anim>
                                  </p:childTnLst>
                                </p:cTn>
                              </p:par>
                              <p:par>
                                <p:cTn id="102" presetID="2" presetClass="entr" presetSubtype="1" fill="hold" nodeType="withEffect">
                                  <p:stCondLst>
                                    <p:cond delay="180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300" fill="hold"/>
                                        <p:tgtEl>
                                          <p:spTgt spid="29"/>
                                        </p:tgtEl>
                                        <p:attrNameLst>
                                          <p:attrName>ppt_x</p:attrName>
                                        </p:attrNameLst>
                                      </p:cBhvr>
                                      <p:tavLst>
                                        <p:tav tm="0">
                                          <p:val>
                                            <p:strVal val="#ppt_x"/>
                                          </p:val>
                                        </p:tav>
                                        <p:tav tm="100000">
                                          <p:val>
                                            <p:strVal val="#ppt_x"/>
                                          </p:val>
                                        </p:tav>
                                      </p:tavLst>
                                    </p:anim>
                                    <p:anim calcmode="lin" valueType="num">
                                      <p:cBhvr additive="base">
                                        <p:cTn id="105" dur="300" fill="hold"/>
                                        <p:tgtEl>
                                          <p:spTgt spid="29"/>
                                        </p:tgtEl>
                                        <p:attrNameLst>
                                          <p:attrName>ppt_y</p:attrName>
                                        </p:attrNameLst>
                                      </p:cBhvr>
                                      <p:tavLst>
                                        <p:tav tm="0">
                                          <p:val>
                                            <p:strVal val="0-#ppt_h/2"/>
                                          </p:val>
                                        </p:tav>
                                        <p:tav tm="100000">
                                          <p:val>
                                            <p:strVal val="#ppt_y"/>
                                          </p:val>
                                        </p:tav>
                                      </p:tavLst>
                                    </p:anim>
                                  </p:childTnLst>
                                </p:cTn>
                              </p:par>
                              <p:par>
                                <p:cTn id="106" presetID="2" presetClass="entr" presetSubtype="1" fill="hold" nodeType="withEffect">
                                  <p:stCondLst>
                                    <p:cond delay="1800"/>
                                  </p:stCondLst>
                                  <p:childTnLst>
                                    <p:set>
                                      <p:cBhvr>
                                        <p:cTn id="107" dur="1" fill="hold">
                                          <p:stCondLst>
                                            <p:cond delay="0"/>
                                          </p:stCondLst>
                                        </p:cTn>
                                        <p:tgtEl>
                                          <p:spTgt spid="53"/>
                                        </p:tgtEl>
                                        <p:attrNameLst>
                                          <p:attrName>style.visibility</p:attrName>
                                        </p:attrNameLst>
                                      </p:cBhvr>
                                      <p:to>
                                        <p:strVal val="visible"/>
                                      </p:to>
                                    </p:set>
                                    <p:anim calcmode="lin" valueType="num">
                                      <p:cBhvr additive="base">
                                        <p:cTn id="108" dur="300" fill="hold"/>
                                        <p:tgtEl>
                                          <p:spTgt spid="53"/>
                                        </p:tgtEl>
                                        <p:attrNameLst>
                                          <p:attrName>ppt_x</p:attrName>
                                        </p:attrNameLst>
                                      </p:cBhvr>
                                      <p:tavLst>
                                        <p:tav tm="0">
                                          <p:val>
                                            <p:strVal val="#ppt_x"/>
                                          </p:val>
                                        </p:tav>
                                        <p:tav tm="100000">
                                          <p:val>
                                            <p:strVal val="#ppt_x"/>
                                          </p:val>
                                        </p:tav>
                                      </p:tavLst>
                                    </p:anim>
                                    <p:anim calcmode="lin" valueType="num">
                                      <p:cBhvr additive="base">
                                        <p:cTn id="109" dur="300" fill="hold"/>
                                        <p:tgtEl>
                                          <p:spTgt spid="53"/>
                                        </p:tgtEl>
                                        <p:attrNameLst>
                                          <p:attrName>ppt_y</p:attrName>
                                        </p:attrNameLst>
                                      </p:cBhvr>
                                      <p:tavLst>
                                        <p:tav tm="0">
                                          <p:val>
                                            <p:strVal val="0-#ppt_h/2"/>
                                          </p:val>
                                        </p:tav>
                                        <p:tav tm="100000">
                                          <p:val>
                                            <p:strVal val="#ppt_y"/>
                                          </p:val>
                                        </p:tav>
                                      </p:tavLst>
                                    </p:anim>
                                  </p:childTnLst>
                                </p:cTn>
                              </p:par>
                              <p:par>
                                <p:cTn id="110" presetID="2" presetClass="entr" presetSubtype="1" fill="hold" nodeType="withEffect">
                                  <p:stCondLst>
                                    <p:cond delay="1900"/>
                                  </p:stCondLst>
                                  <p:childTnLst>
                                    <p:set>
                                      <p:cBhvr>
                                        <p:cTn id="111" dur="1" fill="hold">
                                          <p:stCondLst>
                                            <p:cond delay="0"/>
                                          </p:stCondLst>
                                        </p:cTn>
                                        <p:tgtEl>
                                          <p:spTgt spid="30"/>
                                        </p:tgtEl>
                                        <p:attrNameLst>
                                          <p:attrName>style.visibility</p:attrName>
                                        </p:attrNameLst>
                                      </p:cBhvr>
                                      <p:to>
                                        <p:strVal val="visible"/>
                                      </p:to>
                                    </p:set>
                                    <p:anim calcmode="lin" valueType="num">
                                      <p:cBhvr additive="base">
                                        <p:cTn id="112" dur="300" fill="hold"/>
                                        <p:tgtEl>
                                          <p:spTgt spid="30"/>
                                        </p:tgtEl>
                                        <p:attrNameLst>
                                          <p:attrName>ppt_x</p:attrName>
                                        </p:attrNameLst>
                                      </p:cBhvr>
                                      <p:tavLst>
                                        <p:tav tm="0">
                                          <p:val>
                                            <p:strVal val="#ppt_x"/>
                                          </p:val>
                                        </p:tav>
                                        <p:tav tm="100000">
                                          <p:val>
                                            <p:strVal val="#ppt_x"/>
                                          </p:val>
                                        </p:tav>
                                      </p:tavLst>
                                    </p:anim>
                                    <p:anim calcmode="lin" valueType="num">
                                      <p:cBhvr additive="base">
                                        <p:cTn id="113" dur="300" fill="hold"/>
                                        <p:tgtEl>
                                          <p:spTgt spid="30"/>
                                        </p:tgtEl>
                                        <p:attrNameLst>
                                          <p:attrName>ppt_y</p:attrName>
                                        </p:attrNameLst>
                                      </p:cBhvr>
                                      <p:tavLst>
                                        <p:tav tm="0">
                                          <p:val>
                                            <p:strVal val="0-#ppt_h/2"/>
                                          </p:val>
                                        </p:tav>
                                        <p:tav tm="100000">
                                          <p:val>
                                            <p:strVal val="#ppt_y"/>
                                          </p:val>
                                        </p:tav>
                                      </p:tavLst>
                                    </p:anim>
                                  </p:childTnLst>
                                </p:cTn>
                              </p:par>
                              <p:par>
                                <p:cTn id="114" presetID="2" presetClass="entr" presetSubtype="1" fill="hold" nodeType="withEffect">
                                  <p:stCondLst>
                                    <p:cond delay="1900"/>
                                  </p:stCondLst>
                                  <p:childTnLst>
                                    <p:set>
                                      <p:cBhvr>
                                        <p:cTn id="115" dur="1" fill="hold">
                                          <p:stCondLst>
                                            <p:cond delay="0"/>
                                          </p:stCondLst>
                                        </p:cTn>
                                        <p:tgtEl>
                                          <p:spTgt spid="71"/>
                                        </p:tgtEl>
                                        <p:attrNameLst>
                                          <p:attrName>style.visibility</p:attrName>
                                        </p:attrNameLst>
                                      </p:cBhvr>
                                      <p:to>
                                        <p:strVal val="visible"/>
                                      </p:to>
                                    </p:set>
                                    <p:anim calcmode="lin" valueType="num">
                                      <p:cBhvr additive="base">
                                        <p:cTn id="116" dur="300" fill="hold"/>
                                        <p:tgtEl>
                                          <p:spTgt spid="71"/>
                                        </p:tgtEl>
                                        <p:attrNameLst>
                                          <p:attrName>ppt_x</p:attrName>
                                        </p:attrNameLst>
                                      </p:cBhvr>
                                      <p:tavLst>
                                        <p:tav tm="0">
                                          <p:val>
                                            <p:strVal val="#ppt_x"/>
                                          </p:val>
                                        </p:tav>
                                        <p:tav tm="100000">
                                          <p:val>
                                            <p:strVal val="#ppt_x"/>
                                          </p:val>
                                        </p:tav>
                                      </p:tavLst>
                                    </p:anim>
                                    <p:anim calcmode="lin" valueType="num">
                                      <p:cBhvr additive="base">
                                        <p:cTn id="117" dur="300" fill="hold"/>
                                        <p:tgtEl>
                                          <p:spTgt spid="71"/>
                                        </p:tgtEl>
                                        <p:attrNameLst>
                                          <p:attrName>ppt_y</p:attrName>
                                        </p:attrNameLst>
                                      </p:cBhvr>
                                      <p:tavLst>
                                        <p:tav tm="0">
                                          <p:val>
                                            <p:strVal val="0-#ppt_h/2"/>
                                          </p:val>
                                        </p:tav>
                                        <p:tav tm="100000">
                                          <p:val>
                                            <p:strVal val="#ppt_y"/>
                                          </p:val>
                                        </p:tav>
                                      </p:tavLst>
                                    </p:anim>
                                  </p:childTnLst>
                                </p:cTn>
                              </p:par>
                              <p:par>
                                <p:cTn id="118" presetID="2" presetClass="entr" presetSubtype="1" fill="hold" nodeType="withEffect">
                                  <p:stCondLst>
                                    <p:cond delay="2000"/>
                                  </p:stCondLst>
                                  <p:childTnLst>
                                    <p:set>
                                      <p:cBhvr>
                                        <p:cTn id="119" dur="1" fill="hold">
                                          <p:stCondLst>
                                            <p:cond delay="0"/>
                                          </p:stCondLst>
                                        </p:cTn>
                                        <p:tgtEl>
                                          <p:spTgt spid="31"/>
                                        </p:tgtEl>
                                        <p:attrNameLst>
                                          <p:attrName>style.visibility</p:attrName>
                                        </p:attrNameLst>
                                      </p:cBhvr>
                                      <p:to>
                                        <p:strVal val="visible"/>
                                      </p:to>
                                    </p:set>
                                    <p:anim calcmode="lin" valueType="num">
                                      <p:cBhvr additive="base">
                                        <p:cTn id="120" dur="300" fill="hold"/>
                                        <p:tgtEl>
                                          <p:spTgt spid="31"/>
                                        </p:tgtEl>
                                        <p:attrNameLst>
                                          <p:attrName>ppt_x</p:attrName>
                                        </p:attrNameLst>
                                      </p:cBhvr>
                                      <p:tavLst>
                                        <p:tav tm="0">
                                          <p:val>
                                            <p:strVal val="#ppt_x"/>
                                          </p:val>
                                        </p:tav>
                                        <p:tav tm="100000">
                                          <p:val>
                                            <p:strVal val="#ppt_x"/>
                                          </p:val>
                                        </p:tav>
                                      </p:tavLst>
                                    </p:anim>
                                    <p:anim calcmode="lin" valueType="num">
                                      <p:cBhvr additive="base">
                                        <p:cTn id="121" dur="300" fill="hold"/>
                                        <p:tgtEl>
                                          <p:spTgt spid="31"/>
                                        </p:tgtEl>
                                        <p:attrNameLst>
                                          <p:attrName>ppt_y</p:attrName>
                                        </p:attrNameLst>
                                      </p:cBhvr>
                                      <p:tavLst>
                                        <p:tav tm="0">
                                          <p:val>
                                            <p:strVal val="0-#ppt_h/2"/>
                                          </p:val>
                                        </p:tav>
                                        <p:tav tm="100000">
                                          <p:val>
                                            <p:strVal val="#ppt_y"/>
                                          </p:val>
                                        </p:tav>
                                      </p:tavLst>
                                    </p:anim>
                                  </p:childTnLst>
                                </p:cTn>
                              </p:par>
                              <p:par>
                                <p:cTn id="122" presetID="2" presetClass="entr" presetSubtype="1" fill="hold" nodeType="withEffect">
                                  <p:stCondLst>
                                    <p:cond delay="2000"/>
                                  </p:stCondLst>
                                  <p:childTnLst>
                                    <p:set>
                                      <p:cBhvr>
                                        <p:cTn id="123" dur="1" fill="hold">
                                          <p:stCondLst>
                                            <p:cond delay="0"/>
                                          </p:stCondLst>
                                        </p:cTn>
                                        <p:tgtEl>
                                          <p:spTgt spid="46"/>
                                        </p:tgtEl>
                                        <p:attrNameLst>
                                          <p:attrName>style.visibility</p:attrName>
                                        </p:attrNameLst>
                                      </p:cBhvr>
                                      <p:to>
                                        <p:strVal val="visible"/>
                                      </p:to>
                                    </p:set>
                                    <p:anim calcmode="lin" valueType="num">
                                      <p:cBhvr additive="base">
                                        <p:cTn id="124" dur="300" fill="hold"/>
                                        <p:tgtEl>
                                          <p:spTgt spid="46"/>
                                        </p:tgtEl>
                                        <p:attrNameLst>
                                          <p:attrName>ppt_x</p:attrName>
                                        </p:attrNameLst>
                                      </p:cBhvr>
                                      <p:tavLst>
                                        <p:tav tm="0">
                                          <p:val>
                                            <p:strVal val="#ppt_x"/>
                                          </p:val>
                                        </p:tav>
                                        <p:tav tm="100000">
                                          <p:val>
                                            <p:strVal val="#ppt_x"/>
                                          </p:val>
                                        </p:tav>
                                      </p:tavLst>
                                    </p:anim>
                                    <p:anim calcmode="lin" valueType="num">
                                      <p:cBhvr additive="base">
                                        <p:cTn id="125" dur="300" fill="hold"/>
                                        <p:tgtEl>
                                          <p:spTgt spid="46"/>
                                        </p:tgtEl>
                                        <p:attrNameLst>
                                          <p:attrName>ppt_y</p:attrName>
                                        </p:attrNameLst>
                                      </p:cBhvr>
                                      <p:tavLst>
                                        <p:tav tm="0">
                                          <p:val>
                                            <p:strVal val="0-#ppt_h/2"/>
                                          </p:val>
                                        </p:tav>
                                        <p:tav tm="100000">
                                          <p:val>
                                            <p:strVal val="#ppt_y"/>
                                          </p:val>
                                        </p:tav>
                                      </p:tavLst>
                                    </p:anim>
                                  </p:childTnLst>
                                </p:cTn>
                              </p:par>
                              <p:par>
                                <p:cTn id="126" presetID="2" presetClass="entr" presetSubtype="1" fill="hold" nodeType="withEffect">
                                  <p:stCondLst>
                                    <p:cond delay="2100"/>
                                  </p:stCondLst>
                                  <p:childTnLst>
                                    <p:set>
                                      <p:cBhvr>
                                        <p:cTn id="127" dur="1" fill="hold">
                                          <p:stCondLst>
                                            <p:cond delay="0"/>
                                          </p:stCondLst>
                                        </p:cTn>
                                        <p:tgtEl>
                                          <p:spTgt spid="32"/>
                                        </p:tgtEl>
                                        <p:attrNameLst>
                                          <p:attrName>style.visibility</p:attrName>
                                        </p:attrNameLst>
                                      </p:cBhvr>
                                      <p:to>
                                        <p:strVal val="visible"/>
                                      </p:to>
                                    </p:set>
                                    <p:anim calcmode="lin" valueType="num">
                                      <p:cBhvr additive="base">
                                        <p:cTn id="128" dur="300" fill="hold"/>
                                        <p:tgtEl>
                                          <p:spTgt spid="32"/>
                                        </p:tgtEl>
                                        <p:attrNameLst>
                                          <p:attrName>ppt_x</p:attrName>
                                        </p:attrNameLst>
                                      </p:cBhvr>
                                      <p:tavLst>
                                        <p:tav tm="0">
                                          <p:val>
                                            <p:strVal val="#ppt_x"/>
                                          </p:val>
                                        </p:tav>
                                        <p:tav tm="100000">
                                          <p:val>
                                            <p:strVal val="#ppt_x"/>
                                          </p:val>
                                        </p:tav>
                                      </p:tavLst>
                                    </p:anim>
                                    <p:anim calcmode="lin" valueType="num">
                                      <p:cBhvr additive="base">
                                        <p:cTn id="129" dur="300" fill="hold"/>
                                        <p:tgtEl>
                                          <p:spTgt spid="32"/>
                                        </p:tgtEl>
                                        <p:attrNameLst>
                                          <p:attrName>ppt_y</p:attrName>
                                        </p:attrNameLst>
                                      </p:cBhvr>
                                      <p:tavLst>
                                        <p:tav tm="0">
                                          <p:val>
                                            <p:strVal val="0-#ppt_h/2"/>
                                          </p:val>
                                        </p:tav>
                                        <p:tav tm="100000">
                                          <p:val>
                                            <p:strVal val="#ppt_y"/>
                                          </p:val>
                                        </p:tav>
                                      </p:tavLst>
                                    </p:anim>
                                  </p:childTnLst>
                                </p:cTn>
                              </p:par>
                              <p:par>
                                <p:cTn id="130" presetID="2" presetClass="entr" presetSubtype="1" fill="hold" nodeType="withEffect">
                                  <p:stCondLst>
                                    <p:cond delay="2100"/>
                                  </p:stCondLst>
                                  <p:childTnLst>
                                    <p:set>
                                      <p:cBhvr>
                                        <p:cTn id="131" dur="1" fill="hold">
                                          <p:stCondLst>
                                            <p:cond delay="0"/>
                                          </p:stCondLst>
                                        </p:cTn>
                                        <p:tgtEl>
                                          <p:spTgt spid="81"/>
                                        </p:tgtEl>
                                        <p:attrNameLst>
                                          <p:attrName>style.visibility</p:attrName>
                                        </p:attrNameLst>
                                      </p:cBhvr>
                                      <p:to>
                                        <p:strVal val="visible"/>
                                      </p:to>
                                    </p:set>
                                    <p:anim calcmode="lin" valueType="num">
                                      <p:cBhvr additive="base">
                                        <p:cTn id="132" dur="300" fill="hold"/>
                                        <p:tgtEl>
                                          <p:spTgt spid="81"/>
                                        </p:tgtEl>
                                        <p:attrNameLst>
                                          <p:attrName>ppt_x</p:attrName>
                                        </p:attrNameLst>
                                      </p:cBhvr>
                                      <p:tavLst>
                                        <p:tav tm="0">
                                          <p:val>
                                            <p:strVal val="#ppt_x"/>
                                          </p:val>
                                        </p:tav>
                                        <p:tav tm="100000">
                                          <p:val>
                                            <p:strVal val="#ppt_x"/>
                                          </p:val>
                                        </p:tav>
                                      </p:tavLst>
                                    </p:anim>
                                    <p:anim calcmode="lin" valueType="num">
                                      <p:cBhvr additive="base">
                                        <p:cTn id="133" dur="300" fill="hold"/>
                                        <p:tgtEl>
                                          <p:spTgt spid="81"/>
                                        </p:tgtEl>
                                        <p:attrNameLst>
                                          <p:attrName>ppt_y</p:attrName>
                                        </p:attrNameLst>
                                      </p:cBhvr>
                                      <p:tavLst>
                                        <p:tav tm="0">
                                          <p:val>
                                            <p:strVal val="0-#ppt_h/2"/>
                                          </p:val>
                                        </p:tav>
                                        <p:tav tm="100000">
                                          <p:val>
                                            <p:strVal val="#ppt_y"/>
                                          </p:val>
                                        </p:tav>
                                      </p:tavLst>
                                    </p:anim>
                                  </p:childTnLst>
                                </p:cTn>
                              </p:par>
                              <p:par>
                                <p:cTn id="134" presetID="2" presetClass="entr" presetSubtype="1" fill="hold" nodeType="withEffect">
                                  <p:stCondLst>
                                    <p:cond delay="2100"/>
                                  </p:stCondLst>
                                  <p:childTnLst>
                                    <p:set>
                                      <p:cBhvr>
                                        <p:cTn id="135" dur="1" fill="hold">
                                          <p:stCondLst>
                                            <p:cond delay="0"/>
                                          </p:stCondLst>
                                        </p:cTn>
                                        <p:tgtEl>
                                          <p:spTgt spid="82"/>
                                        </p:tgtEl>
                                        <p:attrNameLst>
                                          <p:attrName>style.visibility</p:attrName>
                                        </p:attrNameLst>
                                      </p:cBhvr>
                                      <p:to>
                                        <p:strVal val="visible"/>
                                      </p:to>
                                    </p:set>
                                    <p:anim calcmode="lin" valueType="num">
                                      <p:cBhvr additive="base">
                                        <p:cTn id="136" dur="300" fill="hold"/>
                                        <p:tgtEl>
                                          <p:spTgt spid="82"/>
                                        </p:tgtEl>
                                        <p:attrNameLst>
                                          <p:attrName>ppt_x</p:attrName>
                                        </p:attrNameLst>
                                      </p:cBhvr>
                                      <p:tavLst>
                                        <p:tav tm="0">
                                          <p:val>
                                            <p:strVal val="#ppt_x"/>
                                          </p:val>
                                        </p:tav>
                                        <p:tav tm="100000">
                                          <p:val>
                                            <p:strVal val="#ppt_x"/>
                                          </p:val>
                                        </p:tav>
                                      </p:tavLst>
                                    </p:anim>
                                    <p:anim calcmode="lin" valueType="num">
                                      <p:cBhvr additive="base">
                                        <p:cTn id="137" dur="300" fill="hold"/>
                                        <p:tgtEl>
                                          <p:spTgt spid="82"/>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2200"/>
                                  </p:stCondLst>
                                  <p:childTnLst>
                                    <p:set>
                                      <p:cBhvr>
                                        <p:cTn id="139" dur="1" fill="hold">
                                          <p:stCondLst>
                                            <p:cond delay="0"/>
                                          </p:stCondLst>
                                        </p:cTn>
                                        <p:tgtEl>
                                          <p:spTgt spid="33"/>
                                        </p:tgtEl>
                                        <p:attrNameLst>
                                          <p:attrName>style.visibility</p:attrName>
                                        </p:attrNameLst>
                                      </p:cBhvr>
                                      <p:to>
                                        <p:strVal val="visible"/>
                                      </p:to>
                                    </p:set>
                                    <p:anim calcmode="lin" valueType="num">
                                      <p:cBhvr additive="base">
                                        <p:cTn id="140" dur="300" fill="hold"/>
                                        <p:tgtEl>
                                          <p:spTgt spid="33"/>
                                        </p:tgtEl>
                                        <p:attrNameLst>
                                          <p:attrName>ppt_x</p:attrName>
                                        </p:attrNameLst>
                                      </p:cBhvr>
                                      <p:tavLst>
                                        <p:tav tm="0">
                                          <p:val>
                                            <p:strVal val="#ppt_x"/>
                                          </p:val>
                                        </p:tav>
                                        <p:tav tm="100000">
                                          <p:val>
                                            <p:strVal val="#ppt_x"/>
                                          </p:val>
                                        </p:tav>
                                      </p:tavLst>
                                    </p:anim>
                                    <p:anim calcmode="lin" valueType="num">
                                      <p:cBhvr additive="base">
                                        <p:cTn id="141" dur="300" fill="hold"/>
                                        <p:tgtEl>
                                          <p:spTgt spid="33"/>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2300"/>
                                  </p:stCondLst>
                                  <p:childTnLst>
                                    <p:set>
                                      <p:cBhvr>
                                        <p:cTn id="143" dur="1" fill="hold">
                                          <p:stCondLst>
                                            <p:cond delay="0"/>
                                          </p:stCondLst>
                                        </p:cTn>
                                        <p:tgtEl>
                                          <p:spTgt spid="34"/>
                                        </p:tgtEl>
                                        <p:attrNameLst>
                                          <p:attrName>style.visibility</p:attrName>
                                        </p:attrNameLst>
                                      </p:cBhvr>
                                      <p:to>
                                        <p:strVal val="visible"/>
                                      </p:to>
                                    </p:set>
                                    <p:anim calcmode="lin" valueType="num">
                                      <p:cBhvr additive="base">
                                        <p:cTn id="144" dur="300" fill="hold"/>
                                        <p:tgtEl>
                                          <p:spTgt spid="34"/>
                                        </p:tgtEl>
                                        <p:attrNameLst>
                                          <p:attrName>ppt_x</p:attrName>
                                        </p:attrNameLst>
                                      </p:cBhvr>
                                      <p:tavLst>
                                        <p:tav tm="0">
                                          <p:val>
                                            <p:strVal val="#ppt_x"/>
                                          </p:val>
                                        </p:tav>
                                        <p:tav tm="100000">
                                          <p:val>
                                            <p:strVal val="#ppt_x"/>
                                          </p:val>
                                        </p:tav>
                                      </p:tavLst>
                                    </p:anim>
                                    <p:anim calcmode="lin" valueType="num">
                                      <p:cBhvr additive="base">
                                        <p:cTn id="145" dur="300" fill="hold"/>
                                        <p:tgtEl>
                                          <p:spTgt spid="34"/>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300"/>
                                  </p:stCondLst>
                                  <p:childTnLst>
                                    <p:set>
                                      <p:cBhvr>
                                        <p:cTn id="147" dur="1" fill="hold">
                                          <p:stCondLst>
                                            <p:cond delay="0"/>
                                          </p:stCondLst>
                                        </p:cTn>
                                        <p:tgtEl>
                                          <p:spTgt spid="60"/>
                                        </p:tgtEl>
                                        <p:attrNameLst>
                                          <p:attrName>style.visibility</p:attrName>
                                        </p:attrNameLst>
                                      </p:cBhvr>
                                      <p:to>
                                        <p:strVal val="visible"/>
                                      </p:to>
                                    </p:set>
                                    <p:anim calcmode="lin" valueType="num">
                                      <p:cBhvr additive="base">
                                        <p:cTn id="148" dur="300" fill="hold"/>
                                        <p:tgtEl>
                                          <p:spTgt spid="60"/>
                                        </p:tgtEl>
                                        <p:attrNameLst>
                                          <p:attrName>ppt_x</p:attrName>
                                        </p:attrNameLst>
                                      </p:cBhvr>
                                      <p:tavLst>
                                        <p:tav tm="0">
                                          <p:val>
                                            <p:strVal val="#ppt_x"/>
                                          </p:val>
                                        </p:tav>
                                        <p:tav tm="100000">
                                          <p:val>
                                            <p:strVal val="#ppt_x"/>
                                          </p:val>
                                        </p:tav>
                                      </p:tavLst>
                                    </p:anim>
                                    <p:anim calcmode="lin" valueType="num">
                                      <p:cBhvr additive="base">
                                        <p:cTn id="149" dur="300" fill="hold"/>
                                        <p:tgtEl>
                                          <p:spTgt spid="60"/>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2300"/>
                                  </p:stCondLst>
                                  <p:childTnLst>
                                    <p:set>
                                      <p:cBhvr>
                                        <p:cTn id="151" dur="1" fill="hold">
                                          <p:stCondLst>
                                            <p:cond delay="0"/>
                                          </p:stCondLst>
                                        </p:cTn>
                                        <p:tgtEl>
                                          <p:spTgt spid="35"/>
                                        </p:tgtEl>
                                        <p:attrNameLst>
                                          <p:attrName>style.visibility</p:attrName>
                                        </p:attrNameLst>
                                      </p:cBhvr>
                                      <p:to>
                                        <p:strVal val="visible"/>
                                      </p:to>
                                    </p:set>
                                    <p:anim calcmode="lin" valueType="num">
                                      <p:cBhvr additive="base">
                                        <p:cTn id="152" dur="300" fill="hold"/>
                                        <p:tgtEl>
                                          <p:spTgt spid="35"/>
                                        </p:tgtEl>
                                        <p:attrNameLst>
                                          <p:attrName>ppt_x</p:attrName>
                                        </p:attrNameLst>
                                      </p:cBhvr>
                                      <p:tavLst>
                                        <p:tav tm="0">
                                          <p:val>
                                            <p:strVal val="#ppt_x"/>
                                          </p:val>
                                        </p:tav>
                                        <p:tav tm="100000">
                                          <p:val>
                                            <p:strVal val="#ppt_x"/>
                                          </p:val>
                                        </p:tav>
                                      </p:tavLst>
                                    </p:anim>
                                    <p:anim calcmode="lin" valueType="num">
                                      <p:cBhvr additive="base">
                                        <p:cTn id="153" dur="300" fill="hold"/>
                                        <p:tgtEl>
                                          <p:spTgt spid="35"/>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2500"/>
                                  </p:stCondLst>
                                  <p:childTnLst>
                                    <p:set>
                                      <p:cBhvr>
                                        <p:cTn id="155" dur="1" fill="hold">
                                          <p:stCondLst>
                                            <p:cond delay="0"/>
                                          </p:stCondLst>
                                        </p:cTn>
                                        <p:tgtEl>
                                          <p:spTgt spid="36"/>
                                        </p:tgtEl>
                                        <p:attrNameLst>
                                          <p:attrName>style.visibility</p:attrName>
                                        </p:attrNameLst>
                                      </p:cBhvr>
                                      <p:to>
                                        <p:strVal val="visible"/>
                                      </p:to>
                                    </p:set>
                                    <p:anim calcmode="lin" valueType="num">
                                      <p:cBhvr additive="base">
                                        <p:cTn id="156" dur="300" fill="hold"/>
                                        <p:tgtEl>
                                          <p:spTgt spid="36"/>
                                        </p:tgtEl>
                                        <p:attrNameLst>
                                          <p:attrName>ppt_x</p:attrName>
                                        </p:attrNameLst>
                                      </p:cBhvr>
                                      <p:tavLst>
                                        <p:tav tm="0">
                                          <p:val>
                                            <p:strVal val="#ppt_x"/>
                                          </p:val>
                                        </p:tav>
                                        <p:tav tm="100000">
                                          <p:val>
                                            <p:strVal val="#ppt_x"/>
                                          </p:val>
                                        </p:tav>
                                      </p:tavLst>
                                    </p:anim>
                                    <p:anim calcmode="lin" valueType="num">
                                      <p:cBhvr additive="base">
                                        <p:cTn id="157" dur="300" fill="hold"/>
                                        <p:tgtEl>
                                          <p:spTgt spid="36"/>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60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300" fill="hold"/>
                                        <p:tgtEl>
                                          <p:spTgt spid="37"/>
                                        </p:tgtEl>
                                        <p:attrNameLst>
                                          <p:attrName>ppt_x</p:attrName>
                                        </p:attrNameLst>
                                      </p:cBhvr>
                                      <p:tavLst>
                                        <p:tav tm="0">
                                          <p:val>
                                            <p:strVal val="#ppt_x"/>
                                          </p:val>
                                        </p:tav>
                                        <p:tav tm="100000">
                                          <p:val>
                                            <p:strVal val="#ppt_x"/>
                                          </p:val>
                                        </p:tav>
                                      </p:tavLst>
                                    </p:anim>
                                    <p:anim calcmode="lin" valueType="num">
                                      <p:cBhvr additive="base">
                                        <p:cTn id="161" dur="3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260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300" fill="hold"/>
                                        <p:tgtEl>
                                          <p:spTgt spid="63"/>
                                        </p:tgtEl>
                                        <p:attrNameLst>
                                          <p:attrName>ppt_x</p:attrName>
                                        </p:attrNameLst>
                                      </p:cBhvr>
                                      <p:tavLst>
                                        <p:tav tm="0">
                                          <p:val>
                                            <p:strVal val="#ppt_x"/>
                                          </p:val>
                                        </p:tav>
                                        <p:tav tm="100000">
                                          <p:val>
                                            <p:strVal val="#ppt_x"/>
                                          </p:val>
                                        </p:tav>
                                      </p:tavLst>
                                    </p:anim>
                                    <p:anim calcmode="lin" valueType="num">
                                      <p:cBhvr additive="base">
                                        <p:cTn id="165" dur="300" fill="hold"/>
                                        <p:tgtEl>
                                          <p:spTgt spid="63"/>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2600"/>
                                  </p:stCondLst>
                                  <p:childTnLst>
                                    <p:set>
                                      <p:cBhvr>
                                        <p:cTn id="167" dur="1" fill="hold">
                                          <p:stCondLst>
                                            <p:cond delay="0"/>
                                          </p:stCondLst>
                                        </p:cTn>
                                        <p:tgtEl>
                                          <p:spTgt spid="66"/>
                                        </p:tgtEl>
                                        <p:attrNameLst>
                                          <p:attrName>style.visibility</p:attrName>
                                        </p:attrNameLst>
                                      </p:cBhvr>
                                      <p:to>
                                        <p:strVal val="visible"/>
                                      </p:to>
                                    </p:set>
                                    <p:anim calcmode="lin" valueType="num">
                                      <p:cBhvr additive="base">
                                        <p:cTn id="168" dur="300" fill="hold"/>
                                        <p:tgtEl>
                                          <p:spTgt spid="66"/>
                                        </p:tgtEl>
                                        <p:attrNameLst>
                                          <p:attrName>ppt_x</p:attrName>
                                        </p:attrNameLst>
                                      </p:cBhvr>
                                      <p:tavLst>
                                        <p:tav tm="0">
                                          <p:val>
                                            <p:strVal val="#ppt_x"/>
                                          </p:val>
                                        </p:tav>
                                        <p:tav tm="100000">
                                          <p:val>
                                            <p:strVal val="#ppt_x"/>
                                          </p:val>
                                        </p:tav>
                                      </p:tavLst>
                                    </p:anim>
                                    <p:anim calcmode="lin" valueType="num">
                                      <p:cBhvr additive="base">
                                        <p:cTn id="169" dur="300" fill="hold"/>
                                        <p:tgtEl>
                                          <p:spTgt spid="6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70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300" fill="hold"/>
                                        <p:tgtEl>
                                          <p:spTgt spid="38"/>
                                        </p:tgtEl>
                                        <p:attrNameLst>
                                          <p:attrName>ppt_x</p:attrName>
                                        </p:attrNameLst>
                                      </p:cBhvr>
                                      <p:tavLst>
                                        <p:tav tm="0">
                                          <p:val>
                                            <p:strVal val="#ppt_x"/>
                                          </p:val>
                                        </p:tav>
                                        <p:tav tm="100000">
                                          <p:val>
                                            <p:strVal val="#ppt_x"/>
                                          </p:val>
                                        </p:tav>
                                      </p:tavLst>
                                    </p:anim>
                                    <p:anim calcmode="lin" valueType="num">
                                      <p:cBhvr additive="base">
                                        <p:cTn id="173" dur="3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2700"/>
                                  </p:stCondLst>
                                  <p:childTnLst>
                                    <p:set>
                                      <p:cBhvr>
                                        <p:cTn id="175" dur="1" fill="hold">
                                          <p:stCondLst>
                                            <p:cond delay="0"/>
                                          </p:stCondLst>
                                        </p:cTn>
                                        <p:tgtEl>
                                          <p:spTgt spid="59"/>
                                        </p:tgtEl>
                                        <p:attrNameLst>
                                          <p:attrName>style.visibility</p:attrName>
                                        </p:attrNameLst>
                                      </p:cBhvr>
                                      <p:to>
                                        <p:strVal val="visible"/>
                                      </p:to>
                                    </p:set>
                                    <p:anim calcmode="lin" valueType="num">
                                      <p:cBhvr additive="base">
                                        <p:cTn id="176" dur="300" fill="hold"/>
                                        <p:tgtEl>
                                          <p:spTgt spid="59"/>
                                        </p:tgtEl>
                                        <p:attrNameLst>
                                          <p:attrName>ppt_x</p:attrName>
                                        </p:attrNameLst>
                                      </p:cBhvr>
                                      <p:tavLst>
                                        <p:tav tm="0">
                                          <p:val>
                                            <p:strVal val="#ppt_x"/>
                                          </p:val>
                                        </p:tav>
                                        <p:tav tm="100000">
                                          <p:val>
                                            <p:strVal val="#ppt_x"/>
                                          </p:val>
                                        </p:tav>
                                      </p:tavLst>
                                    </p:anim>
                                    <p:anim calcmode="lin" valueType="num">
                                      <p:cBhvr additive="base">
                                        <p:cTn id="177" dur="300" fill="hold"/>
                                        <p:tgtEl>
                                          <p:spTgt spid="59"/>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2700"/>
                                  </p:stCondLst>
                                  <p:childTnLst>
                                    <p:set>
                                      <p:cBhvr>
                                        <p:cTn id="179" dur="1" fill="hold">
                                          <p:stCondLst>
                                            <p:cond delay="0"/>
                                          </p:stCondLst>
                                        </p:cTn>
                                        <p:tgtEl>
                                          <p:spTgt spid="76"/>
                                        </p:tgtEl>
                                        <p:attrNameLst>
                                          <p:attrName>style.visibility</p:attrName>
                                        </p:attrNameLst>
                                      </p:cBhvr>
                                      <p:to>
                                        <p:strVal val="visible"/>
                                      </p:to>
                                    </p:set>
                                    <p:anim calcmode="lin" valueType="num">
                                      <p:cBhvr additive="base">
                                        <p:cTn id="180" dur="300" fill="hold"/>
                                        <p:tgtEl>
                                          <p:spTgt spid="76"/>
                                        </p:tgtEl>
                                        <p:attrNameLst>
                                          <p:attrName>ppt_x</p:attrName>
                                        </p:attrNameLst>
                                      </p:cBhvr>
                                      <p:tavLst>
                                        <p:tav tm="0">
                                          <p:val>
                                            <p:strVal val="#ppt_x"/>
                                          </p:val>
                                        </p:tav>
                                        <p:tav tm="100000">
                                          <p:val>
                                            <p:strVal val="#ppt_x"/>
                                          </p:val>
                                        </p:tav>
                                      </p:tavLst>
                                    </p:anim>
                                    <p:anim calcmode="lin" valueType="num">
                                      <p:cBhvr additive="base">
                                        <p:cTn id="181" dur="300" fill="hold"/>
                                        <p:tgtEl>
                                          <p:spTgt spid="76"/>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2800"/>
                                  </p:stCondLst>
                                  <p:childTnLst>
                                    <p:set>
                                      <p:cBhvr>
                                        <p:cTn id="183" dur="1" fill="hold">
                                          <p:stCondLst>
                                            <p:cond delay="0"/>
                                          </p:stCondLst>
                                        </p:cTn>
                                        <p:tgtEl>
                                          <p:spTgt spid="39"/>
                                        </p:tgtEl>
                                        <p:attrNameLst>
                                          <p:attrName>style.visibility</p:attrName>
                                        </p:attrNameLst>
                                      </p:cBhvr>
                                      <p:to>
                                        <p:strVal val="visible"/>
                                      </p:to>
                                    </p:set>
                                    <p:anim calcmode="lin" valueType="num">
                                      <p:cBhvr additive="base">
                                        <p:cTn id="184" dur="300" fill="hold"/>
                                        <p:tgtEl>
                                          <p:spTgt spid="39"/>
                                        </p:tgtEl>
                                        <p:attrNameLst>
                                          <p:attrName>ppt_x</p:attrName>
                                        </p:attrNameLst>
                                      </p:cBhvr>
                                      <p:tavLst>
                                        <p:tav tm="0">
                                          <p:val>
                                            <p:strVal val="#ppt_x"/>
                                          </p:val>
                                        </p:tav>
                                        <p:tav tm="100000">
                                          <p:val>
                                            <p:strVal val="#ppt_x"/>
                                          </p:val>
                                        </p:tav>
                                      </p:tavLst>
                                    </p:anim>
                                    <p:anim calcmode="lin" valueType="num">
                                      <p:cBhvr additive="base">
                                        <p:cTn id="185" dur="300" fill="hold"/>
                                        <p:tgtEl>
                                          <p:spTgt spid="39"/>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2800"/>
                                  </p:stCondLst>
                                  <p:childTnLst>
                                    <p:set>
                                      <p:cBhvr>
                                        <p:cTn id="187" dur="1" fill="hold">
                                          <p:stCondLst>
                                            <p:cond delay="0"/>
                                          </p:stCondLst>
                                        </p:cTn>
                                        <p:tgtEl>
                                          <p:spTgt spid="61"/>
                                        </p:tgtEl>
                                        <p:attrNameLst>
                                          <p:attrName>style.visibility</p:attrName>
                                        </p:attrNameLst>
                                      </p:cBhvr>
                                      <p:to>
                                        <p:strVal val="visible"/>
                                      </p:to>
                                    </p:set>
                                    <p:anim calcmode="lin" valueType="num">
                                      <p:cBhvr additive="base">
                                        <p:cTn id="188" dur="300" fill="hold"/>
                                        <p:tgtEl>
                                          <p:spTgt spid="61"/>
                                        </p:tgtEl>
                                        <p:attrNameLst>
                                          <p:attrName>ppt_x</p:attrName>
                                        </p:attrNameLst>
                                      </p:cBhvr>
                                      <p:tavLst>
                                        <p:tav tm="0">
                                          <p:val>
                                            <p:strVal val="#ppt_x"/>
                                          </p:val>
                                        </p:tav>
                                        <p:tav tm="100000">
                                          <p:val>
                                            <p:strVal val="#ppt_x"/>
                                          </p:val>
                                        </p:tav>
                                      </p:tavLst>
                                    </p:anim>
                                    <p:anim calcmode="lin" valueType="num">
                                      <p:cBhvr additive="base">
                                        <p:cTn id="189" dur="300" fill="hold"/>
                                        <p:tgtEl>
                                          <p:spTgt spid="61"/>
                                        </p:tgtEl>
                                        <p:attrNameLst>
                                          <p:attrName>ppt_y</p:attrName>
                                        </p:attrNameLst>
                                      </p:cBhvr>
                                      <p:tavLst>
                                        <p:tav tm="0">
                                          <p:val>
                                            <p:strVal val="0-#ppt_h/2"/>
                                          </p:val>
                                        </p:tav>
                                        <p:tav tm="100000">
                                          <p:val>
                                            <p:strVal val="#ppt_y"/>
                                          </p:val>
                                        </p:tav>
                                      </p:tavLst>
                                    </p:anim>
                                  </p:childTnLst>
                                </p:cTn>
                              </p:par>
                              <p:par>
                                <p:cTn id="190" presetID="2" presetClass="entr" presetSubtype="1" fill="hold" nodeType="withEffect">
                                  <p:stCondLst>
                                    <p:cond delay="2800"/>
                                  </p:stCondLst>
                                  <p:childTnLst>
                                    <p:set>
                                      <p:cBhvr>
                                        <p:cTn id="191" dur="1" fill="hold">
                                          <p:stCondLst>
                                            <p:cond delay="0"/>
                                          </p:stCondLst>
                                        </p:cTn>
                                        <p:tgtEl>
                                          <p:spTgt spid="86"/>
                                        </p:tgtEl>
                                        <p:attrNameLst>
                                          <p:attrName>style.visibility</p:attrName>
                                        </p:attrNameLst>
                                      </p:cBhvr>
                                      <p:to>
                                        <p:strVal val="visible"/>
                                      </p:to>
                                    </p:set>
                                    <p:anim calcmode="lin" valueType="num">
                                      <p:cBhvr additive="base">
                                        <p:cTn id="192" dur="300" fill="hold"/>
                                        <p:tgtEl>
                                          <p:spTgt spid="86"/>
                                        </p:tgtEl>
                                        <p:attrNameLst>
                                          <p:attrName>ppt_x</p:attrName>
                                        </p:attrNameLst>
                                      </p:cBhvr>
                                      <p:tavLst>
                                        <p:tav tm="0">
                                          <p:val>
                                            <p:strVal val="#ppt_x"/>
                                          </p:val>
                                        </p:tav>
                                        <p:tav tm="100000">
                                          <p:val>
                                            <p:strVal val="#ppt_x"/>
                                          </p:val>
                                        </p:tav>
                                      </p:tavLst>
                                    </p:anim>
                                    <p:anim calcmode="lin" valueType="num">
                                      <p:cBhvr additive="base">
                                        <p:cTn id="193" dur="300" fill="hold"/>
                                        <p:tgtEl>
                                          <p:spTgt spid="86"/>
                                        </p:tgtEl>
                                        <p:attrNameLst>
                                          <p:attrName>ppt_y</p:attrName>
                                        </p:attrNameLst>
                                      </p:cBhvr>
                                      <p:tavLst>
                                        <p:tav tm="0">
                                          <p:val>
                                            <p:strVal val="0-#ppt_h/2"/>
                                          </p:val>
                                        </p:tav>
                                        <p:tav tm="100000">
                                          <p:val>
                                            <p:strVal val="#ppt_y"/>
                                          </p:val>
                                        </p:tav>
                                      </p:tavLst>
                                    </p:anim>
                                  </p:childTnLst>
                                </p:cTn>
                              </p:par>
                              <p:par>
                                <p:cTn id="194" presetID="14" presetClass="entr" presetSubtype="10" fill="hold" nodeType="withEffect">
                                  <p:stCondLst>
                                    <p:cond delay="2800"/>
                                  </p:stCondLst>
                                  <p:childTnLst>
                                    <p:set>
                                      <p:cBhvr>
                                        <p:cTn id="195" dur="1" fill="hold">
                                          <p:stCondLst>
                                            <p:cond delay="0"/>
                                          </p:stCondLst>
                                        </p:cTn>
                                        <p:tgtEl>
                                          <p:spTgt spid="85"/>
                                        </p:tgtEl>
                                        <p:attrNameLst>
                                          <p:attrName>style.visibility</p:attrName>
                                        </p:attrNameLst>
                                      </p:cBhvr>
                                      <p:to>
                                        <p:strVal val="visible"/>
                                      </p:to>
                                    </p:set>
                                    <p:animEffect transition="in" filter="randombar(horizontal)">
                                      <p:cBhvr>
                                        <p:cTn id="196" dur="900"/>
                                        <p:tgtEl>
                                          <p:spTgt spid="85"/>
                                        </p:tgtEl>
                                      </p:cBhvr>
                                    </p:animEffect>
                                  </p:childTnLst>
                                </p:cTn>
                              </p:par>
                              <p:par>
                                <p:cTn id="197" presetID="2" presetClass="entr" presetSubtype="1" fill="hold" nodeType="withEffect">
                                  <p:stCondLst>
                                    <p:cond delay="2900"/>
                                  </p:stCondLst>
                                  <p:childTnLst>
                                    <p:set>
                                      <p:cBhvr>
                                        <p:cTn id="198" dur="1" fill="hold">
                                          <p:stCondLst>
                                            <p:cond delay="0"/>
                                          </p:stCondLst>
                                        </p:cTn>
                                        <p:tgtEl>
                                          <p:spTgt spid="40"/>
                                        </p:tgtEl>
                                        <p:attrNameLst>
                                          <p:attrName>style.visibility</p:attrName>
                                        </p:attrNameLst>
                                      </p:cBhvr>
                                      <p:to>
                                        <p:strVal val="visible"/>
                                      </p:to>
                                    </p:set>
                                    <p:anim calcmode="lin" valueType="num">
                                      <p:cBhvr additive="base">
                                        <p:cTn id="199" dur="300" fill="hold"/>
                                        <p:tgtEl>
                                          <p:spTgt spid="40"/>
                                        </p:tgtEl>
                                        <p:attrNameLst>
                                          <p:attrName>ppt_x</p:attrName>
                                        </p:attrNameLst>
                                      </p:cBhvr>
                                      <p:tavLst>
                                        <p:tav tm="0">
                                          <p:val>
                                            <p:strVal val="#ppt_x"/>
                                          </p:val>
                                        </p:tav>
                                        <p:tav tm="100000">
                                          <p:val>
                                            <p:strVal val="#ppt_x"/>
                                          </p:val>
                                        </p:tav>
                                      </p:tavLst>
                                    </p:anim>
                                    <p:anim calcmode="lin" valueType="num">
                                      <p:cBhvr additive="base">
                                        <p:cTn id="200" dur="300" fill="hold"/>
                                        <p:tgtEl>
                                          <p:spTgt spid="40"/>
                                        </p:tgtEl>
                                        <p:attrNameLst>
                                          <p:attrName>ppt_y</p:attrName>
                                        </p:attrNameLst>
                                      </p:cBhvr>
                                      <p:tavLst>
                                        <p:tav tm="0">
                                          <p:val>
                                            <p:strVal val="0-#ppt_h/2"/>
                                          </p:val>
                                        </p:tav>
                                        <p:tav tm="100000">
                                          <p:val>
                                            <p:strVal val="#ppt_y"/>
                                          </p:val>
                                        </p:tav>
                                      </p:tavLst>
                                    </p:anim>
                                  </p:childTnLst>
                                </p:cTn>
                              </p:par>
                              <p:par>
                                <p:cTn id="201" presetID="2" presetClass="entr" presetSubtype="1" fill="hold" nodeType="withEffect">
                                  <p:stCondLst>
                                    <p:cond delay="2900"/>
                                  </p:stCondLst>
                                  <p:childTnLst>
                                    <p:set>
                                      <p:cBhvr>
                                        <p:cTn id="202" dur="1" fill="hold">
                                          <p:stCondLst>
                                            <p:cond delay="0"/>
                                          </p:stCondLst>
                                        </p:cTn>
                                        <p:tgtEl>
                                          <p:spTgt spid="67"/>
                                        </p:tgtEl>
                                        <p:attrNameLst>
                                          <p:attrName>style.visibility</p:attrName>
                                        </p:attrNameLst>
                                      </p:cBhvr>
                                      <p:to>
                                        <p:strVal val="visible"/>
                                      </p:to>
                                    </p:set>
                                    <p:anim calcmode="lin" valueType="num">
                                      <p:cBhvr additive="base">
                                        <p:cTn id="203" dur="300" fill="hold"/>
                                        <p:tgtEl>
                                          <p:spTgt spid="67"/>
                                        </p:tgtEl>
                                        <p:attrNameLst>
                                          <p:attrName>ppt_x</p:attrName>
                                        </p:attrNameLst>
                                      </p:cBhvr>
                                      <p:tavLst>
                                        <p:tav tm="0">
                                          <p:val>
                                            <p:strVal val="#ppt_x"/>
                                          </p:val>
                                        </p:tav>
                                        <p:tav tm="100000">
                                          <p:val>
                                            <p:strVal val="#ppt_x"/>
                                          </p:val>
                                        </p:tav>
                                      </p:tavLst>
                                    </p:anim>
                                    <p:anim calcmode="lin" valueType="num">
                                      <p:cBhvr additive="base">
                                        <p:cTn id="204" dur="300" fill="hold"/>
                                        <p:tgtEl>
                                          <p:spTgt spid="67"/>
                                        </p:tgtEl>
                                        <p:attrNameLst>
                                          <p:attrName>ppt_y</p:attrName>
                                        </p:attrNameLst>
                                      </p:cBhvr>
                                      <p:tavLst>
                                        <p:tav tm="0">
                                          <p:val>
                                            <p:strVal val="0-#ppt_h/2"/>
                                          </p:val>
                                        </p:tav>
                                        <p:tav tm="100000">
                                          <p:val>
                                            <p:strVal val="#ppt_y"/>
                                          </p:val>
                                        </p:tav>
                                      </p:tavLst>
                                    </p:anim>
                                  </p:childTnLst>
                                </p:cTn>
                              </p:par>
                              <p:par>
                                <p:cTn id="205" presetID="2" presetClass="entr" presetSubtype="1" fill="hold" nodeType="withEffect">
                                  <p:stCondLst>
                                    <p:cond delay="2900"/>
                                  </p:stCondLst>
                                  <p:childTnLst>
                                    <p:set>
                                      <p:cBhvr>
                                        <p:cTn id="206" dur="1" fill="hold">
                                          <p:stCondLst>
                                            <p:cond delay="0"/>
                                          </p:stCondLst>
                                        </p:cTn>
                                        <p:tgtEl>
                                          <p:spTgt spid="80"/>
                                        </p:tgtEl>
                                        <p:attrNameLst>
                                          <p:attrName>style.visibility</p:attrName>
                                        </p:attrNameLst>
                                      </p:cBhvr>
                                      <p:to>
                                        <p:strVal val="visible"/>
                                      </p:to>
                                    </p:set>
                                    <p:anim calcmode="lin" valueType="num">
                                      <p:cBhvr additive="base">
                                        <p:cTn id="207" dur="300" fill="hold"/>
                                        <p:tgtEl>
                                          <p:spTgt spid="80"/>
                                        </p:tgtEl>
                                        <p:attrNameLst>
                                          <p:attrName>ppt_x</p:attrName>
                                        </p:attrNameLst>
                                      </p:cBhvr>
                                      <p:tavLst>
                                        <p:tav tm="0">
                                          <p:val>
                                            <p:strVal val="#ppt_x"/>
                                          </p:val>
                                        </p:tav>
                                        <p:tav tm="100000">
                                          <p:val>
                                            <p:strVal val="#ppt_x"/>
                                          </p:val>
                                        </p:tav>
                                      </p:tavLst>
                                    </p:anim>
                                    <p:anim calcmode="lin" valueType="num">
                                      <p:cBhvr additive="base">
                                        <p:cTn id="208" dur="300" fill="hold"/>
                                        <p:tgtEl>
                                          <p:spTgt spid="80"/>
                                        </p:tgtEl>
                                        <p:attrNameLst>
                                          <p:attrName>ppt_y</p:attrName>
                                        </p:attrNameLst>
                                      </p:cBhvr>
                                      <p:tavLst>
                                        <p:tav tm="0">
                                          <p:val>
                                            <p:strVal val="0-#ppt_h/2"/>
                                          </p:val>
                                        </p:tav>
                                        <p:tav tm="100000">
                                          <p:val>
                                            <p:strVal val="#ppt_y"/>
                                          </p:val>
                                        </p:tav>
                                      </p:tavLst>
                                    </p:anim>
                                  </p:childTnLst>
                                </p:cTn>
                              </p:par>
                              <p:par>
                                <p:cTn id="209" presetID="2" presetClass="entr" presetSubtype="1" fill="hold" nodeType="withEffect">
                                  <p:stCondLst>
                                    <p:cond delay="3000"/>
                                  </p:stCondLst>
                                  <p:childTnLst>
                                    <p:set>
                                      <p:cBhvr>
                                        <p:cTn id="210" dur="1" fill="hold">
                                          <p:stCondLst>
                                            <p:cond delay="0"/>
                                          </p:stCondLst>
                                        </p:cTn>
                                        <p:tgtEl>
                                          <p:spTgt spid="41"/>
                                        </p:tgtEl>
                                        <p:attrNameLst>
                                          <p:attrName>style.visibility</p:attrName>
                                        </p:attrNameLst>
                                      </p:cBhvr>
                                      <p:to>
                                        <p:strVal val="visible"/>
                                      </p:to>
                                    </p:set>
                                    <p:anim calcmode="lin" valueType="num">
                                      <p:cBhvr additive="base">
                                        <p:cTn id="211" dur="300" fill="hold"/>
                                        <p:tgtEl>
                                          <p:spTgt spid="41"/>
                                        </p:tgtEl>
                                        <p:attrNameLst>
                                          <p:attrName>ppt_x</p:attrName>
                                        </p:attrNameLst>
                                      </p:cBhvr>
                                      <p:tavLst>
                                        <p:tav tm="0">
                                          <p:val>
                                            <p:strVal val="#ppt_x"/>
                                          </p:val>
                                        </p:tav>
                                        <p:tav tm="100000">
                                          <p:val>
                                            <p:strVal val="#ppt_x"/>
                                          </p:val>
                                        </p:tav>
                                      </p:tavLst>
                                    </p:anim>
                                    <p:anim calcmode="lin" valueType="num">
                                      <p:cBhvr additive="base">
                                        <p:cTn id="212" dur="300" fill="hold"/>
                                        <p:tgtEl>
                                          <p:spTgt spid="41"/>
                                        </p:tgtEl>
                                        <p:attrNameLst>
                                          <p:attrName>ppt_y</p:attrName>
                                        </p:attrNameLst>
                                      </p:cBhvr>
                                      <p:tavLst>
                                        <p:tav tm="0">
                                          <p:val>
                                            <p:strVal val="0-#ppt_h/2"/>
                                          </p:val>
                                        </p:tav>
                                        <p:tav tm="100000">
                                          <p:val>
                                            <p:strVal val="#ppt_y"/>
                                          </p:val>
                                        </p:tav>
                                      </p:tavLst>
                                    </p:anim>
                                  </p:childTnLst>
                                </p:cTn>
                              </p:par>
                              <p:par>
                                <p:cTn id="213" presetID="2" presetClass="entr" presetSubtype="1" fill="hold" nodeType="withEffect">
                                  <p:stCondLst>
                                    <p:cond delay="3000"/>
                                  </p:stCondLst>
                                  <p:childTnLst>
                                    <p:set>
                                      <p:cBhvr>
                                        <p:cTn id="214" dur="1" fill="hold">
                                          <p:stCondLst>
                                            <p:cond delay="0"/>
                                          </p:stCondLst>
                                        </p:cTn>
                                        <p:tgtEl>
                                          <p:spTgt spid="84"/>
                                        </p:tgtEl>
                                        <p:attrNameLst>
                                          <p:attrName>style.visibility</p:attrName>
                                        </p:attrNameLst>
                                      </p:cBhvr>
                                      <p:to>
                                        <p:strVal val="visible"/>
                                      </p:to>
                                    </p:set>
                                    <p:anim calcmode="lin" valueType="num">
                                      <p:cBhvr additive="base">
                                        <p:cTn id="215" dur="300" fill="hold"/>
                                        <p:tgtEl>
                                          <p:spTgt spid="84"/>
                                        </p:tgtEl>
                                        <p:attrNameLst>
                                          <p:attrName>ppt_x</p:attrName>
                                        </p:attrNameLst>
                                      </p:cBhvr>
                                      <p:tavLst>
                                        <p:tav tm="0">
                                          <p:val>
                                            <p:strVal val="#ppt_x"/>
                                          </p:val>
                                        </p:tav>
                                        <p:tav tm="100000">
                                          <p:val>
                                            <p:strVal val="#ppt_x"/>
                                          </p:val>
                                        </p:tav>
                                      </p:tavLst>
                                    </p:anim>
                                    <p:anim calcmode="lin" valueType="num">
                                      <p:cBhvr additive="base">
                                        <p:cTn id="216" dur="300" fill="hold"/>
                                        <p:tgtEl>
                                          <p:spTgt spid="84"/>
                                        </p:tgtEl>
                                        <p:attrNameLst>
                                          <p:attrName>ppt_y</p:attrName>
                                        </p:attrNameLst>
                                      </p:cBhvr>
                                      <p:tavLst>
                                        <p:tav tm="0">
                                          <p:val>
                                            <p:strVal val="0-#ppt_h/2"/>
                                          </p:val>
                                        </p:tav>
                                        <p:tav tm="100000">
                                          <p:val>
                                            <p:strVal val="#ppt_y"/>
                                          </p:val>
                                        </p:tav>
                                      </p:tavLst>
                                    </p:anim>
                                  </p:childTnLst>
                                </p:cTn>
                              </p:par>
                              <p:par>
                                <p:cTn id="217" presetID="2" presetClass="entr" presetSubtype="1" fill="hold" nodeType="withEffect">
                                  <p:stCondLst>
                                    <p:cond delay="3100"/>
                                  </p:stCondLst>
                                  <p:childTnLst>
                                    <p:set>
                                      <p:cBhvr>
                                        <p:cTn id="218" dur="1" fill="hold">
                                          <p:stCondLst>
                                            <p:cond delay="0"/>
                                          </p:stCondLst>
                                        </p:cTn>
                                        <p:tgtEl>
                                          <p:spTgt spid="42"/>
                                        </p:tgtEl>
                                        <p:attrNameLst>
                                          <p:attrName>style.visibility</p:attrName>
                                        </p:attrNameLst>
                                      </p:cBhvr>
                                      <p:to>
                                        <p:strVal val="visible"/>
                                      </p:to>
                                    </p:set>
                                    <p:anim calcmode="lin" valueType="num">
                                      <p:cBhvr additive="base">
                                        <p:cTn id="219" dur="300" fill="hold"/>
                                        <p:tgtEl>
                                          <p:spTgt spid="42"/>
                                        </p:tgtEl>
                                        <p:attrNameLst>
                                          <p:attrName>ppt_x</p:attrName>
                                        </p:attrNameLst>
                                      </p:cBhvr>
                                      <p:tavLst>
                                        <p:tav tm="0">
                                          <p:val>
                                            <p:strVal val="#ppt_x"/>
                                          </p:val>
                                        </p:tav>
                                        <p:tav tm="100000">
                                          <p:val>
                                            <p:strVal val="#ppt_x"/>
                                          </p:val>
                                        </p:tav>
                                      </p:tavLst>
                                    </p:anim>
                                    <p:anim calcmode="lin" valueType="num">
                                      <p:cBhvr additive="base">
                                        <p:cTn id="220" dur="300" fill="hold"/>
                                        <p:tgtEl>
                                          <p:spTgt spid="42"/>
                                        </p:tgtEl>
                                        <p:attrNameLst>
                                          <p:attrName>ppt_y</p:attrName>
                                        </p:attrNameLst>
                                      </p:cBhvr>
                                      <p:tavLst>
                                        <p:tav tm="0">
                                          <p:val>
                                            <p:strVal val="0-#ppt_h/2"/>
                                          </p:val>
                                        </p:tav>
                                        <p:tav tm="100000">
                                          <p:val>
                                            <p:strVal val="#ppt_y"/>
                                          </p:val>
                                        </p:tav>
                                      </p:tavLst>
                                    </p:anim>
                                  </p:childTnLst>
                                </p:cTn>
                              </p:par>
                              <p:par>
                                <p:cTn id="221" presetID="2" presetClass="entr" presetSubtype="1" fill="hold" nodeType="withEffect">
                                  <p:stCondLst>
                                    <p:cond delay="3200"/>
                                  </p:stCondLst>
                                  <p:childTnLst>
                                    <p:set>
                                      <p:cBhvr>
                                        <p:cTn id="222" dur="1" fill="hold">
                                          <p:stCondLst>
                                            <p:cond delay="0"/>
                                          </p:stCondLst>
                                        </p:cTn>
                                        <p:tgtEl>
                                          <p:spTgt spid="64"/>
                                        </p:tgtEl>
                                        <p:attrNameLst>
                                          <p:attrName>style.visibility</p:attrName>
                                        </p:attrNameLst>
                                      </p:cBhvr>
                                      <p:to>
                                        <p:strVal val="visible"/>
                                      </p:to>
                                    </p:set>
                                    <p:anim calcmode="lin" valueType="num">
                                      <p:cBhvr additive="base">
                                        <p:cTn id="223" dur="300" fill="hold"/>
                                        <p:tgtEl>
                                          <p:spTgt spid="64"/>
                                        </p:tgtEl>
                                        <p:attrNameLst>
                                          <p:attrName>ppt_x</p:attrName>
                                        </p:attrNameLst>
                                      </p:cBhvr>
                                      <p:tavLst>
                                        <p:tav tm="0">
                                          <p:val>
                                            <p:strVal val="#ppt_x"/>
                                          </p:val>
                                        </p:tav>
                                        <p:tav tm="100000">
                                          <p:val>
                                            <p:strVal val="#ppt_x"/>
                                          </p:val>
                                        </p:tav>
                                      </p:tavLst>
                                    </p:anim>
                                    <p:anim calcmode="lin" valueType="num">
                                      <p:cBhvr additive="base">
                                        <p:cTn id="224" dur="300" fill="hold"/>
                                        <p:tgtEl>
                                          <p:spTgt spid="64"/>
                                        </p:tgtEl>
                                        <p:attrNameLst>
                                          <p:attrName>ppt_y</p:attrName>
                                        </p:attrNameLst>
                                      </p:cBhvr>
                                      <p:tavLst>
                                        <p:tav tm="0">
                                          <p:val>
                                            <p:strVal val="0-#ppt_h/2"/>
                                          </p:val>
                                        </p:tav>
                                        <p:tav tm="100000">
                                          <p:val>
                                            <p:strVal val="#ppt_y"/>
                                          </p:val>
                                        </p:tav>
                                      </p:tavLst>
                                    </p:anim>
                                  </p:childTnLst>
                                </p:cTn>
                              </p:par>
                              <p:par>
                                <p:cTn id="225" presetID="2" presetClass="entr" presetSubtype="1" fill="hold" nodeType="withEffect">
                                  <p:stCondLst>
                                    <p:cond delay="3300"/>
                                  </p:stCondLst>
                                  <p:childTnLst>
                                    <p:set>
                                      <p:cBhvr>
                                        <p:cTn id="226" dur="1" fill="hold">
                                          <p:stCondLst>
                                            <p:cond delay="0"/>
                                          </p:stCondLst>
                                        </p:cTn>
                                        <p:tgtEl>
                                          <p:spTgt spid="43"/>
                                        </p:tgtEl>
                                        <p:attrNameLst>
                                          <p:attrName>style.visibility</p:attrName>
                                        </p:attrNameLst>
                                      </p:cBhvr>
                                      <p:to>
                                        <p:strVal val="visible"/>
                                      </p:to>
                                    </p:set>
                                    <p:anim calcmode="lin" valueType="num">
                                      <p:cBhvr additive="base">
                                        <p:cTn id="227" dur="300" fill="hold"/>
                                        <p:tgtEl>
                                          <p:spTgt spid="43"/>
                                        </p:tgtEl>
                                        <p:attrNameLst>
                                          <p:attrName>ppt_x</p:attrName>
                                        </p:attrNameLst>
                                      </p:cBhvr>
                                      <p:tavLst>
                                        <p:tav tm="0">
                                          <p:val>
                                            <p:strVal val="#ppt_x"/>
                                          </p:val>
                                        </p:tav>
                                        <p:tav tm="100000">
                                          <p:val>
                                            <p:strVal val="#ppt_x"/>
                                          </p:val>
                                        </p:tav>
                                      </p:tavLst>
                                    </p:anim>
                                    <p:anim calcmode="lin" valueType="num">
                                      <p:cBhvr additive="base">
                                        <p:cTn id="228" dur="300" fill="hold"/>
                                        <p:tgtEl>
                                          <p:spTgt spid="43"/>
                                        </p:tgtEl>
                                        <p:attrNameLst>
                                          <p:attrName>ppt_y</p:attrName>
                                        </p:attrNameLst>
                                      </p:cBhvr>
                                      <p:tavLst>
                                        <p:tav tm="0">
                                          <p:val>
                                            <p:strVal val="0-#ppt_h/2"/>
                                          </p:val>
                                        </p:tav>
                                        <p:tav tm="100000">
                                          <p:val>
                                            <p:strVal val="#ppt_y"/>
                                          </p:val>
                                        </p:tav>
                                      </p:tavLst>
                                    </p:anim>
                                  </p:childTnLst>
                                </p:cTn>
                              </p:par>
                              <p:par>
                                <p:cTn id="229" presetID="2" presetClass="entr" presetSubtype="1" fill="hold" nodeType="withEffect">
                                  <p:stCondLst>
                                    <p:cond delay="3300"/>
                                  </p:stCondLst>
                                  <p:childTnLst>
                                    <p:set>
                                      <p:cBhvr>
                                        <p:cTn id="230" dur="1" fill="hold">
                                          <p:stCondLst>
                                            <p:cond delay="0"/>
                                          </p:stCondLst>
                                        </p:cTn>
                                        <p:tgtEl>
                                          <p:spTgt spid="73"/>
                                        </p:tgtEl>
                                        <p:attrNameLst>
                                          <p:attrName>style.visibility</p:attrName>
                                        </p:attrNameLst>
                                      </p:cBhvr>
                                      <p:to>
                                        <p:strVal val="visible"/>
                                      </p:to>
                                    </p:set>
                                    <p:anim calcmode="lin" valueType="num">
                                      <p:cBhvr additive="base">
                                        <p:cTn id="231" dur="300" fill="hold"/>
                                        <p:tgtEl>
                                          <p:spTgt spid="73"/>
                                        </p:tgtEl>
                                        <p:attrNameLst>
                                          <p:attrName>ppt_x</p:attrName>
                                        </p:attrNameLst>
                                      </p:cBhvr>
                                      <p:tavLst>
                                        <p:tav tm="0">
                                          <p:val>
                                            <p:strVal val="#ppt_x"/>
                                          </p:val>
                                        </p:tav>
                                        <p:tav tm="100000">
                                          <p:val>
                                            <p:strVal val="#ppt_x"/>
                                          </p:val>
                                        </p:tav>
                                      </p:tavLst>
                                    </p:anim>
                                    <p:anim calcmode="lin" valueType="num">
                                      <p:cBhvr additive="base">
                                        <p:cTn id="232" dur="300" fill="hold"/>
                                        <p:tgtEl>
                                          <p:spTgt spid="73"/>
                                        </p:tgtEl>
                                        <p:attrNameLst>
                                          <p:attrName>ppt_y</p:attrName>
                                        </p:attrNameLst>
                                      </p:cBhvr>
                                      <p:tavLst>
                                        <p:tav tm="0">
                                          <p:val>
                                            <p:strVal val="0-#ppt_h/2"/>
                                          </p:val>
                                        </p:tav>
                                        <p:tav tm="100000">
                                          <p:val>
                                            <p:strVal val="#ppt_y"/>
                                          </p:val>
                                        </p:tav>
                                      </p:tavLst>
                                    </p:anim>
                                  </p:childTnLst>
                                </p:cTn>
                              </p:par>
                              <p:par>
                                <p:cTn id="233" presetID="2" presetClass="entr" presetSubtype="1" fill="hold" nodeType="withEffect">
                                  <p:stCondLst>
                                    <p:cond delay="3300"/>
                                  </p:stCondLst>
                                  <p:childTnLst>
                                    <p:set>
                                      <p:cBhvr>
                                        <p:cTn id="234" dur="1" fill="hold">
                                          <p:stCondLst>
                                            <p:cond delay="0"/>
                                          </p:stCondLst>
                                        </p:cTn>
                                        <p:tgtEl>
                                          <p:spTgt spid="68"/>
                                        </p:tgtEl>
                                        <p:attrNameLst>
                                          <p:attrName>style.visibility</p:attrName>
                                        </p:attrNameLst>
                                      </p:cBhvr>
                                      <p:to>
                                        <p:strVal val="visible"/>
                                      </p:to>
                                    </p:set>
                                    <p:anim calcmode="lin" valueType="num">
                                      <p:cBhvr additive="base">
                                        <p:cTn id="235" dur="300" fill="hold"/>
                                        <p:tgtEl>
                                          <p:spTgt spid="68"/>
                                        </p:tgtEl>
                                        <p:attrNameLst>
                                          <p:attrName>ppt_x</p:attrName>
                                        </p:attrNameLst>
                                      </p:cBhvr>
                                      <p:tavLst>
                                        <p:tav tm="0">
                                          <p:val>
                                            <p:strVal val="#ppt_x"/>
                                          </p:val>
                                        </p:tav>
                                        <p:tav tm="100000">
                                          <p:val>
                                            <p:strVal val="#ppt_x"/>
                                          </p:val>
                                        </p:tav>
                                      </p:tavLst>
                                    </p:anim>
                                    <p:anim calcmode="lin" valueType="num">
                                      <p:cBhvr additive="base">
                                        <p:cTn id="236" dur="300" fill="hold"/>
                                        <p:tgtEl>
                                          <p:spTgt spid="68"/>
                                        </p:tgtEl>
                                        <p:attrNameLst>
                                          <p:attrName>ppt_y</p:attrName>
                                        </p:attrNameLst>
                                      </p:cBhvr>
                                      <p:tavLst>
                                        <p:tav tm="0">
                                          <p:val>
                                            <p:strVal val="0-#ppt_h/2"/>
                                          </p:val>
                                        </p:tav>
                                        <p:tav tm="100000">
                                          <p:val>
                                            <p:strVal val="#ppt_y"/>
                                          </p:val>
                                        </p:tav>
                                      </p:tavLst>
                                    </p:anim>
                                  </p:childTnLst>
                                </p:cTn>
                              </p:par>
                              <p:par>
                                <p:cTn id="237" presetID="2" presetClass="entr" presetSubtype="1" fill="hold" nodeType="withEffect">
                                  <p:stCondLst>
                                    <p:cond delay="3400"/>
                                  </p:stCondLst>
                                  <p:childTnLst>
                                    <p:set>
                                      <p:cBhvr>
                                        <p:cTn id="238" dur="1" fill="hold">
                                          <p:stCondLst>
                                            <p:cond delay="0"/>
                                          </p:stCondLst>
                                        </p:cTn>
                                        <p:tgtEl>
                                          <p:spTgt spid="44"/>
                                        </p:tgtEl>
                                        <p:attrNameLst>
                                          <p:attrName>style.visibility</p:attrName>
                                        </p:attrNameLst>
                                      </p:cBhvr>
                                      <p:to>
                                        <p:strVal val="visible"/>
                                      </p:to>
                                    </p:set>
                                    <p:anim calcmode="lin" valueType="num">
                                      <p:cBhvr additive="base">
                                        <p:cTn id="239" dur="300" fill="hold"/>
                                        <p:tgtEl>
                                          <p:spTgt spid="44"/>
                                        </p:tgtEl>
                                        <p:attrNameLst>
                                          <p:attrName>ppt_x</p:attrName>
                                        </p:attrNameLst>
                                      </p:cBhvr>
                                      <p:tavLst>
                                        <p:tav tm="0">
                                          <p:val>
                                            <p:strVal val="#ppt_x"/>
                                          </p:val>
                                        </p:tav>
                                        <p:tav tm="100000">
                                          <p:val>
                                            <p:strVal val="#ppt_x"/>
                                          </p:val>
                                        </p:tav>
                                      </p:tavLst>
                                    </p:anim>
                                    <p:anim calcmode="lin" valueType="num">
                                      <p:cBhvr additive="base">
                                        <p:cTn id="240" dur="300" fill="hold"/>
                                        <p:tgtEl>
                                          <p:spTgt spid="44"/>
                                        </p:tgtEl>
                                        <p:attrNameLst>
                                          <p:attrName>ppt_y</p:attrName>
                                        </p:attrNameLst>
                                      </p:cBhvr>
                                      <p:tavLst>
                                        <p:tav tm="0">
                                          <p:val>
                                            <p:strVal val="0-#ppt_h/2"/>
                                          </p:val>
                                        </p:tav>
                                        <p:tav tm="100000">
                                          <p:val>
                                            <p:strVal val="#ppt_y"/>
                                          </p:val>
                                        </p:tav>
                                      </p:tavLst>
                                    </p:anim>
                                  </p:childTnLst>
                                </p:cTn>
                              </p:par>
                              <p:par>
                                <p:cTn id="241" presetID="2" presetClass="entr" presetSubtype="1" fill="hold" nodeType="withEffect">
                                  <p:stCondLst>
                                    <p:cond delay="3400"/>
                                  </p:stCondLst>
                                  <p:childTnLst>
                                    <p:set>
                                      <p:cBhvr>
                                        <p:cTn id="242" dur="1" fill="hold">
                                          <p:stCondLst>
                                            <p:cond delay="0"/>
                                          </p:stCondLst>
                                        </p:cTn>
                                        <p:tgtEl>
                                          <p:spTgt spid="51"/>
                                        </p:tgtEl>
                                        <p:attrNameLst>
                                          <p:attrName>style.visibility</p:attrName>
                                        </p:attrNameLst>
                                      </p:cBhvr>
                                      <p:to>
                                        <p:strVal val="visible"/>
                                      </p:to>
                                    </p:set>
                                    <p:anim calcmode="lin" valueType="num">
                                      <p:cBhvr additive="base">
                                        <p:cTn id="243" dur="300" fill="hold"/>
                                        <p:tgtEl>
                                          <p:spTgt spid="51"/>
                                        </p:tgtEl>
                                        <p:attrNameLst>
                                          <p:attrName>ppt_x</p:attrName>
                                        </p:attrNameLst>
                                      </p:cBhvr>
                                      <p:tavLst>
                                        <p:tav tm="0">
                                          <p:val>
                                            <p:strVal val="#ppt_x"/>
                                          </p:val>
                                        </p:tav>
                                        <p:tav tm="100000">
                                          <p:val>
                                            <p:strVal val="#ppt_x"/>
                                          </p:val>
                                        </p:tav>
                                      </p:tavLst>
                                    </p:anim>
                                    <p:anim calcmode="lin" valueType="num">
                                      <p:cBhvr additive="base">
                                        <p:cTn id="244" dur="300" fill="hold"/>
                                        <p:tgtEl>
                                          <p:spTgt spid="51"/>
                                        </p:tgtEl>
                                        <p:attrNameLst>
                                          <p:attrName>ppt_y</p:attrName>
                                        </p:attrNameLst>
                                      </p:cBhvr>
                                      <p:tavLst>
                                        <p:tav tm="0">
                                          <p:val>
                                            <p:strVal val="0-#ppt_h/2"/>
                                          </p:val>
                                        </p:tav>
                                        <p:tav tm="100000">
                                          <p:val>
                                            <p:strVal val="#ppt_y"/>
                                          </p:val>
                                        </p:tav>
                                      </p:tavLst>
                                    </p:anim>
                                  </p:childTnLst>
                                </p:cTn>
                              </p:par>
                              <p:par>
                                <p:cTn id="245" presetID="2" presetClass="entr" presetSubtype="1" fill="hold" nodeType="withEffect">
                                  <p:stCondLst>
                                    <p:cond delay="3500"/>
                                  </p:stCondLst>
                                  <p:childTnLst>
                                    <p:set>
                                      <p:cBhvr>
                                        <p:cTn id="246" dur="1" fill="hold">
                                          <p:stCondLst>
                                            <p:cond delay="0"/>
                                          </p:stCondLst>
                                        </p:cTn>
                                        <p:tgtEl>
                                          <p:spTgt spid="45"/>
                                        </p:tgtEl>
                                        <p:attrNameLst>
                                          <p:attrName>style.visibility</p:attrName>
                                        </p:attrNameLst>
                                      </p:cBhvr>
                                      <p:to>
                                        <p:strVal val="visible"/>
                                      </p:to>
                                    </p:set>
                                    <p:anim calcmode="lin" valueType="num">
                                      <p:cBhvr additive="base">
                                        <p:cTn id="247" dur="300" fill="hold"/>
                                        <p:tgtEl>
                                          <p:spTgt spid="45"/>
                                        </p:tgtEl>
                                        <p:attrNameLst>
                                          <p:attrName>ppt_x</p:attrName>
                                        </p:attrNameLst>
                                      </p:cBhvr>
                                      <p:tavLst>
                                        <p:tav tm="0">
                                          <p:val>
                                            <p:strVal val="#ppt_x"/>
                                          </p:val>
                                        </p:tav>
                                        <p:tav tm="100000">
                                          <p:val>
                                            <p:strVal val="#ppt_x"/>
                                          </p:val>
                                        </p:tav>
                                      </p:tavLst>
                                    </p:anim>
                                    <p:anim calcmode="lin" valueType="num">
                                      <p:cBhvr additive="base">
                                        <p:cTn id="248" dur="300" fill="hold"/>
                                        <p:tgtEl>
                                          <p:spTgt spid="45"/>
                                        </p:tgtEl>
                                        <p:attrNameLst>
                                          <p:attrName>ppt_y</p:attrName>
                                        </p:attrNameLst>
                                      </p:cBhvr>
                                      <p:tavLst>
                                        <p:tav tm="0">
                                          <p:val>
                                            <p:strVal val="0-#ppt_h/2"/>
                                          </p:val>
                                        </p:tav>
                                        <p:tav tm="100000">
                                          <p:val>
                                            <p:strVal val="#ppt_y"/>
                                          </p:val>
                                        </p:tav>
                                      </p:tavLst>
                                    </p:anim>
                                  </p:childTnLst>
                                </p:cTn>
                              </p:par>
                              <p:par>
                                <p:cTn id="249" presetID="2" presetClass="entr" presetSubtype="1" fill="hold" nodeType="withEffect">
                                  <p:stCondLst>
                                    <p:cond delay="3500"/>
                                  </p:stCondLst>
                                  <p:childTnLst>
                                    <p:set>
                                      <p:cBhvr>
                                        <p:cTn id="250" dur="1" fill="hold">
                                          <p:stCondLst>
                                            <p:cond delay="0"/>
                                          </p:stCondLst>
                                        </p:cTn>
                                        <p:tgtEl>
                                          <p:spTgt spid="70"/>
                                        </p:tgtEl>
                                        <p:attrNameLst>
                                          <p:attrName>style.visibility</p:attrName>
                                        </p:attrNameLst>
                                      </p:cBhvr>
                                      <p:to>
                                        <p:strVal val="visible"/>
                                      </p:to>
                                    </p:set>
                                    <p:anim calcmode="lin" valueType="num">
                                      <p:cBhvr additive="base">
                                        <p:cTn id="251" dur="300" fill="hold"/>
                                        <p:tgtEl>
                                          <p:spTgt spid="70"/>
                                        </p:tgtEl>
                                        <p:attrNameLst>
                                          <p:attrName>ppt_x</p:attrName>
                                        </p:attrNameLst>
                                      </p:cBhvr>
                                      <p:tavLst>
                                        <p:tav tm="0">
                                          <p:val>
                                            <p:strVal val="#ppt_x"/>
                                          </p:val>
                                        </p:tav>
                                        <p:tav tm="100000">
                                          <p:val>
                                            <p:strVal val="#ppt_x"/>
                                          </p:val>
                                        </p:tav>
                                      </p:tavLst>
                                    </p:anim>
                                    <p:anim calcmode="lin" valueType="num">
                                      <p:cBhvr additive="base">
                                        <p:cTn id="252" dur="300" fill="hold"/>
                                        <p:tgtEl>
                                          <p:spTgt spid="70"/>
                                        </p:tgtEl>
                                        <p:attrNameLst>
                                          <p:attrName>ppt_y</p:attrName>
                                        </p:attrNameLst>
                                      </p:cBhvr>
                                      <p:tavLst>
                                        <p:tav tm="0">
                                          <p:val>
                                            <p:strVal val="0-#ppt_h/2"/>
                                          </p:val>
                                        </p:tav>
                                        <p:tav tm="100000">
                                          <p:val>
                                            <p:strVal val="#ppt_y"/>
                                          </p:val>
                                        </p:tav>
                                      </p:tavLst>
                                    </p:anim>
                                  </p:childTnLst>
                                </p:cTn>
                              </p:par>
                              <p:par>
                                <p:cTn id="253" presetID="2" presetClass="entr" presetSubtype="1" fill="hold" nodeType="withEffect">
                                  <p:stCondLst>
                                    <p:cond delay="3700"/>
                                  </p:stCondLst>
                                  <p:childTnLst>
                                    <p:set>
                                      <p:cBhvr>
                                        <p:cTn id="254" dur="1" fill="hold">
                                          <p:stCondLst>
                                            <p:cond delay="0"/>
                                          </p:stCondLst>
                                        </p:cTn>
                                        <p:tgtEl>
                                          <p:spTgt spid="47"/>
                                        </p:tgtEl>
                                        <p:attrNameLst>
                                          <p:attrName>style.visibility</p:attrName>
                                        </p:attrNameLst>
                                      </p:cBhvr>
                                      <p:to>
                                        <p:strVal val="visible"/>
                                      </p:to>
                                    </p:set>
                                    <p:anim calcmode="lin" valueType="num">
                                      <p:cBhvr additive="base">
                                        <p:cTn id="255" dur="300" fill="hold"/>
                                        <p:tgtEl>
                                          <p:spTgt spid="47"/>
                                        </p:tgtEl>
                                        <p:attrNameLst>
                                          <p:attrName>ppt_x</p:attrName>
                                        </p:attrNameLst>
                                      </p:cBhvr>
                                      <p:tavLst>
                                        <p:tav tm="0">
                                          <p:val>
                                            <p:strVal val="#ppt_x"/>
                                          </p:val>
                                        </p:tav>
                                        <p:tav tm="100000">
                                          <p:val>
                                            <p:strVal val="#ppt_x"/>
                                          </p:val>
                                        </p:tav>
                                      </p:tavLst>
                                    </p:anim>
                                    <p:anim calcmode="lin" valueType="num">
                                      <p:cBhvr additive="base">
                                        <p:cTn id="256" dur="300" fill="hold"/>
                                        <p:tgtEl>
                                          <p:spTgt spid="47"/>
                                        </p:tgtEl>
                                        <p:attrNameLst>
                                          <p:attrName>ppt_y</p:attrName>
                                        </p:attrNameLst>
                                      </p:cBhvr>
                                      <p:tavLst>
                                        <p:tav tm="0">
                                          <p:val>
                                            <p:strVal val="0-#ppt_h/2"/>
                                          </p:val>
                                        </p:tav>
                                        <p:tav tm="100000">
                                          <p:val>
                                            <p:strVal val="#ppt_y"/>
                                          </p:val>
                                        </p:tav>
                                      </p:tavLst>
                                    </p:anim>
                                  </p:childTnLst>
                                </p:cTn>
                              </p:par>
                              <p:par>
                                <p:cTn id="257" presetID="2" presetClass="entr" presetSubtype="1" fill="hold" nodeType="withEffect">
                                  <p:stCondLst>
                                    <p:cond delay="3900"/>
                                  </p:stCondLst>
                                  <p:childTnLst>
                                    <p:set>
                                      <p:cBhvr>
                                        <p:cTn id="258" dur="1" fill="hold">
                                          <p:stCondLst>
                                            <p:cond delay="0"/>
                                          </p:stCondLst>
                                        </p:cTn>
                                        <p:tgtEl>
                                          <p:spTgt spid="48"/>
                                        </p:tgtEl>
                                        <p:attrNameLst>
                                          <p:attrName>style.visibility</p:attrName>
                                        </p:attrNameLst>
                                      </p:cBhvr>
                                      <p:to>
                                        <p:strVal val="visible"/>
                                      </p:to>
                                    </p:set>
                                    <p:anim calcmode="lin" valueType="num">
                                      <p:cBhvr additive="base">
                                        <p:cTn id="259" dur="300" fill="hold"/>
                                        <p:tgtEl>
                                          <p:spTgt spid="48"/>
                                        </p:tgtEl>
                                        <p:attrNameLst>
                                          <p:attrName>ppt_x</p:attrName>
                                        </p:attrNameLst>
                                      </p:cBhvr>
                                      <p:tavLst>
                                        <p:tav tm="0">
                                          <p:val>
                                            <p:strVal val="#ppt_x"/>
                                          </p:val>
                                        </p:tav>
                                        <p:tav tm="100000">
                                          <p:val>
                                            <p:strVal val="#ppt_x"/>
                                          </p:val>
                                        </p:tav>
                                      </p:tavLst>
                                    </p:anim>
                                    <p:anim calcmode="lin" valueType="num">
                                      <p:cBhvr additive="base">
                                        <p:cTn id="260" dur="300" fill="hold"/>
                                        <p:tgtEl>
                                          <p:spTgt spid="48"/>
                                        </p:tgtEl>
                                        <p:attrNameLst>
                                          <p:attrName>ppt_y</p:attrName>
                                        </p:attrNameLst>
                                      </p:cBhvr>
                                      <p:tavLst>
                                        <p:tav tm="0">
                                          <p:val>
                                            <p:strVal val="0-#ppt_h/2"/>
                                          </p:val>
                                        </p:tav>
                                        <p:tav tm="100000">
                                          <p:val>
                                            <p:strVal val="#ppt_y"/>
                                          </p:val>
                                        </p:tav>
                                      </p:tavLst>
                                    </p:anim>
                                  </p:childTnLst>
                                </p:cTn>
                              </p:par>
                              <p:par>
                                <p:cTn id="261" presetID="2" presetClass="entr" presetSubtype="1" fill="hold" nodeType="withEffect">
                                  <p:stCondLst>
                                    <p:cond delay="3900"/>
                                  </p:stCondLst>
                                  <p:childTnLst>
                                    <p:set>
                                      <p:cBhvr>
                                        <p:cTn id="262" dur="1" fill="hold">
                                          <p:stCondLst>
                                            <p:cond delay="0"/>
                                          </p:stCondLst>
                                        </p:cTn>
                                        <p:tgtEl>
                                          <p:spTgt spid="50"/>
                                        </p:tgtEl>
                                        <p:attrNameLst>
                                          <p:attrName>style.visibility</p:attrName>
                                        </p:attrNameLst>
                                      </p:cBhvr>
                                      <p:to>
                                        <p:strVal val="visible"/>
                                      </p:to>
                                    </p:set>
                                    <p:anim calcmode="lin" valueType="num">
                                      <p:cBhvr additive="base">
                                        <p:cTn id="263" dur="300" fill="hold"/>
                                        <p:tgtEl>
                                          <p:spTgt spid="50"/>
                                        </p:tgtEl>
                                        <p:attrNameLst>
                                          <p:attrName>ppt_x</p:attrName>
                                        </p:attrNameLst>
                                      </p:cBhvr>
                                      <p:tavLst>
                                        <p:tav tm="0">
                                          <p:val>
                                            <p:strVal val="#ppt_x"/>
                                          </p:val>
                                        </p:tav>
                                        <p:tav tm="100000">
                                          <p:val>
                                            <p:strVal val="#ppt_x"/>
                                          </p:val>
                                        </p:tav>
                                      </p:tavLst>
                                    </p:anim>
                                    <p:anim calcmode="lin" valueType="num">
                                      <p:cBhvr additive="base">
                                        <p:cTn id="264" dur="300" fill="hold"/>
                                        <p:tgtEl>
                                          <p:spTgt spid="50"/>
                                        </p:tgtEl>
                                        <p:attrNameLst>
                                          <p:attrName>ppt_y</p:attrName>
                                        </p:attrNameLst>
                                      </p:cBhvr>
                                      <p:tavLst>
                                        <p:tav tm="0">
                                          <p:val>
                                            <p:strVal val="0-#ppt_h/2"/>
                                          </p:val>
                                        </p:tav>
                                        <p:tav tm="100000">
                                          <p:val>
                                            <p:strVal val="#ppt_y"/>
                                          </p:val>
                                        </p:tav>
                                      </p:tavLst>
                                    </p:anim>
                                  </p:childTnLst>
                                </p:cTn>
                              </p:par>
                              <p:par>
                                <p:cTn id="265" presetID="2" presetClass="entr" presetSubtype="1" fill="hold" nodeType="withEffect">
                                  <p:stCondLst>
                                    <p:cond delay="3900"/>
                                  </p:stCondLst>
                                  <p:childTnLst>
                                    <p:set>
                                      <p:cBhvr>
                                        <p:cTn id="266" dur="1" fill="hold">
                                          <p:stCondLst>
                                            <p:cond delay="0"/>
                                          </p:stCondLst>
                                        </p:cTn>
                                        <p:tgtEl>
                                          <p:spTgt spid="79"/>
                                        </p:tgtEl>
                                        <p:attrNameLst>
                                          <p:attrName>style.visibility</p:attrName>
                                        </p:attrNameLst>
                                      </p:cBhvr>
                                      <p:to>
                                        <p:strVal val="visible"/>
                                      </p:to>
                                    </p:set>
                                    <p:anim calcmode="lin" valueType="num">
                                      <p:cBhvr additive="base">
                                        <p:cTn id="267" dur="300" fill="hold"/>
                                        <p:tgtEl>
                                          <p:spTgt spid="79"/>
                                        </p:tgtEl>
                                        <p:attrNameLst>
                                          <p:attrName>ppt_x</p:attrName>
                                        </p:attrNameLst>
                                      </p:cBhvr>
                                      <p:tavLst>
                                        <p:tav tm="0">
                                          <p:val>
                                            <p:strVal val="#ppt_x"/>
                                          </p:val>
                                        </p:tav>
                                        <p:tav tm="100000">
                                          <p:val>
                                            <p:strVal val="#ppt_x"/>
                                          </p:val>
                                        </p:tav>
                                      </p:tavLst>
                                    </p:anim>
                                    <p:anim calcmode="lin" valueType="num">
                                      <p:cBhvr additive="base">
                                        <p:cTn id="268" dur="300" fill="hold"/>
                                        <p:tgtEl>
                                          <p:spTgt spid="79"/>
                                        </p:tgtEl>
                                        <p:attrNameLst>
                                          <p:attrName>ppt_y</p:attrName>
                                        </p:attrNameLst>
                                      </p:cBhvr>
                                      <p:tavLst>
                                        <p:tav tm="0">
                                          <p:val>
                                            <p:strVal val="0-#ppt_h/2"/>
                                          </p:val>
                                        </p:tav>
                                        <p:tav tm="100000">
                                          <p:val>
                                            <p:strVal val="#ppt_y"/>
                                          </p:val>
                                        </p:tav>
                                      </p:tavLst>
                                    </p:anim>
                                  </p:childTnLst>
                                </p:cTn>
                              </p:par>
                              <p:par>
                                <p:cTn id="269" presetID="2" presetClass="entr" presetSubtype="1" fill="hold" nodeType="withEffect">
                                  <p:stCondLst>
                                    <p:cond delay="4000"/>
                                  </p:stCondLst>
                                  <p:childTnLst>
                                    <p:set>
                                      <p:cBhvr>
                                        <p:cTn id="270" dur="1" fill="hold">
                                          <p:stCondLst>
                                            <p:cond delay="0"/>
                                          </p:stCondLst>
                                        </p:cTn>
                                        <p:tgtEl>
                                          <p:spTgt spid="52"/>
                                        </p:tgtEl>
                                        <p:attrNameLst>
                                          <p:attrName>style.visibility</p:attrName>
                                        </p:attrNameLst>
                                      </p:cBhvr>
                                      <p:to>
                                        <p:strVal val="visible"/>
                                      </p:to>
                                    </p:set>
                                    <p:anim calcmode="lin" valueType="num">
                                      <p:cBhvr additive="base">
                                        <p:cTn id="271" dur="300" fill="hold"/>
                                        <p:tgtEl>
                                          <p:spTgt spid="52"/>
                                        </p:tgtEl>
                                        <p:attrNameLst>
                                          <p:attrName>ppt_x</p:attrName>
                                        </p:attrNameLst>
                                      </p:cBhvr>
                                      <p:tavLst>
                                        <p:tav tm="0">
                                          <p:val>
                                            <p:strVal val="#ppt_x"/>
                                          </p:val>
                                        </p:tav>
                                        <p:tav tm="100000">
                                          <p:val>
                                            <p:strVal val="#ppt_x"/>
                                          </p:val>
                                        </p:tav>
                                      </p:tavLst>
                                    </p:anim>
                                    <p:anim calcmode="lin" valueType="num">
                                      <p:cBhvr additive="base">
                                        <p:cTn id="272" dur="300" fill="hold"/>
                                        <p:tgtEl>
                                          <p:spTgt spid="52"/>
                                        </p:tgtEl>
                                        <p:attrNameLst>
                                          <p:attrName>ppt_y</p:attrName>
                                        </p:attrNameLst>
                                      </p:cBhvr>
                                      <p:tavLst>
                                        <p:tav tm="0">
                                          <p:val>
                                            <p:strVal val="0-#ppt_h/2"/>
                                          </p:val>
                                        </p:tav>
                                        <p:tav tm="100000">
                                          <p:val>
                                            <p:strVal val="#ppt_y"/>
                                          </p:val>
                                        </p:tav>
                                      </p:tavLst>
                                    </p:anim>
                                  </p:childTnLst>
                                </p:cTn>
                              </p:par>
                              <p:par>
                                <p:cTn id="273" presetID="2" presetClass="entr" presetSubtype="1" fill="hold" nodeType="withEffect">
                                  <p:stCondLst>
                                    <p:cond delay="4100"/>
                                  </p:stCondLst>
                                  <p:childTnLst>
                                    <p:set>
                                      <p:cBhvr>
                                        <p:cTn id="274" dur="1" fill="hold">
                                          <p:stCondLst>
                                            <p:cond delay="0"/>
                                          </p:stCondLst>
                                        </p:cTn>
                                        <p:tgtEl>
                                          <p:spTgt spid="54"/>
                                        </p:tgtEl>
                                        <p:attrNameLst>
                                          <p:attrName>style.visibility</p:attrName>
                                        </p:attrNameLst>
                                      </p:cBhvr>
                                      <p:to>
                                        <p:strVal val="visible"/>
                                      </p:to>
                                    </p:set>
                                    <p:anim calcmode="lin" valueType="num">
                                      <p:cBhvr additive="base">
                                        <p:cTn id="275" dur="300" fill="hold"/>
                                        <p:tgtEl>
                                          <p:spTgt spid="54"/>
                                        </p:tgtEl>
                                        <p:attrNameLst>
                                          <p:attrName>ppt_x</p:attrName>
                                        </p:attrNameLst>
                                      </p:cBhvr>
                                      <p:tavLst>
                                        <p:tav tm="0">
                                          <p:val>
                                            <p:strVal val="#ppt_x"/>
                                          </p:val>
                                        </p:tav>
                                        <p:tav tm="100000">
                                          <p:val>
                                            <p:strVal val="#ppt_x"/>
                                          </p:val>
                                        </p:tav>
                                      </p:tavLst>
                                    </p:anim>
                                    <p:anim calcmode="lin" valueType="num">
                                      <p:cBhvr additive="base">
                                        <p:cTn id="276" dur="300" fill="hold"/>
                                        <p:tgtEl>
                                          <p:spTgt spid="54"/>
                                        </p:tgtEl>
                                        <p:attrNameLst>
                                          <p:attrName>ppt_y</p:attrName>
                                        </p:attrNameLst>
                                      </p:cBhvr>
                                      <p:tavLst>
                                        <p:tav tm="0">
                                          <p:val>
                                            <p:strVal val="0-#ppt_h/2"/>
                                          </p:val>
                                        </p:tav>
                                        <p:tav tm="100000">
                                          <p:val>
                                            <p:strVal val="#ppt_y"/>
                                          </p:val>
                                        </p:tav>
                                      </p:tavLst>
                                    </p:anim>
                                  </p:childTnLst>
                                </p:cTn>
                              </p:par>
                              <p:par>
                                <p:cTn id="277" presetID="2" presetClass="entr" presetSubtype="1" fill="hold" nodeType="withEffect">
                                  <p:stCondLst>
                                    <p:cond delay="4200"/>
                                  </p:stCondLst>
                                  <p:childTnLst>
                                    <p:set>
                                      <p:cBhvr>
                                        <p:cTn id="278" dur="1" fill="hold">
                                          <p:stCondLst>
                                            <p:cond delay="0"/>
                                          </p:stCondLst>
                                        </p:cTn>
                                        <p:tgtEl>
                                          <p:spTgt spid="56"/>
                                        </p:tgtEl>
                                        <p:attrNameLst>
                                          <p:attrName>style.visibility</p:attrName>
                                        </p:attrNameLst>
                                      </p:cBhvr>
                                      <p:to>
                                        <p:strVal val="visible"/>
                                      </p:to>
                                    </p:set>
                                    <p:anim calcmode="lin" valueType="num">
                                      <p:cBhvr additive="base">
                                        <p:cTn id="279" dur="300" fill="hold"/>
                                        <p:tgtEl>
                                          <p:spTgt spid="56"/>
                                        </p:tgtEl>
                                        <p:attrNameLst>
                                          <p:attrName>ppt_x</p:attrName>
                                        </p:attrNameLst>
                                      </p:cBhvr>
                                      <p:tavLst>
                                        <p:tav tm="0">
                                          <p:val>
                                            <p:strVal val="#ppt_x"/>
                                          </p:val>
                                        </p:tav>
                                        <p:tav tm="100000">
                                          <p:val>
                                            <p:strVal val="#ppt_x"/>
                                          </p:val>
                                        </p:tav>
                                      </p:tavLst>
                                    </p:anim>
                                    <p:anim calcmode="lin" valueType="num">
                                      <p:cBhvr additive="base">
                                        <p:cTn id="280" dur="300" fill="hold"/>
                                        <p:tgtEl>
                                          <p:spTgt spid="56"/>
                                        </p:tgtEl>
                                        <p:attrNameLst>
                                          <p:attrName>ppt_y</p:attrName>
                                        </p:attrNameLst>
                                      </p:cBhvr>
                                      <p:tavLst>
                                        <p:tav tm="0">
                                          <p:val>
                                            <p:strVal val="0-#ppt_h/2"/>
                                          </p:val>
                                        </p:tav>
                                        <p:tav tm="100000">
                                          <p:val>
                                            <p:strVal val="#ppt_y"/>
                                          </p:val>
                                        </p:tav>
                                      </p:tavLst>
                                    </p:anim>
                                  </p:childTnLst>
                                </p:cTn>
                              </p:par>
                              <p:par>
                                <p:cTn id="281" presetID="2" presetClass="entr" presetSubtype="1" fill="hold" nodeType="withEffect">
                                  <p:stCondLst>
                                    <p:cond delay="4300"/>
                                  </p:stCondLst>
                                  <p:childTnLst>
                                    <p:set>
                                      <p:cBhvr>
                                        <p:cTn id="282" dur="1" fill="hold">
                                          <p:stCondLst>
                                            <p:cond delay="0"/>
                                          </p:stCondLst>
                                        </p:cTn>
                                        <p:tgtEl>
                                          <p:spTgt spid="57"/>
                                        </p:tgtEl>
                                        <p:attrNameLst>
                                          <p:attrName>style.visibility</p:attrName>
                                        </p:attrNameLst>
                                      </p:cBhvr>
                                      <p:to>
                                        <p:strVal val="visible"/>
                                      </p:to>
                                    </p:set>
                                    <p:anim calcmode="lin" valueType="num">
                                      <p:cBhvr additive="base">
                                        <p:cTn id="283" dur="300" fill="hold"/>
                                        <p:tgtEl>
                                          <p:spTgt spid="57"/>
                                        </p:tgtEl>
                                        <p:attrNameLst>
                                          <p:attrName>ppt_x</p:attrName>
                                        </p:attrNameLst>
                                      </p:cBhvr>
                                      <p:tavLst>
                                        <p:tav tm="0">
                                          <p:val>
                                            <p:strVal val="#ppt_x"/>
                                          </p:val>
                                        </p:tav>
                                        <p:tav tm="100000">
                                          <p:val>
                                            <p:strVal val="#ppt_x"/>
                                          </p:val>
                                        </p:tav>
                                      </p:tavLst>
                                    </p:anim>
                                    <p:anim calcmode="lin" valueType="num">
                                      <p:cBhvr additive="base">
                                        <p:cTn id="284" dur="300" fill="hold"/>
                                        <p:tgtEl>
                                          <p:spTgt spid="57"/>
                                        </p:tgtEl>
                                        <p:attrNameLst>
                                          <p:attrName>ppt_y</p:attrName>
                                        </p:attrNameLst>
                                      </p:cBhvr>
                                      <p:tavLst>
                                        <p:tav tm="0">
                                          <p:val>
                                            <p:strVal val="0-#ppt_h/2"/>
                                          </p:val>
                                        </p:tav>
                                        <p:tav tm="100000">
                                          <p:val>
                                            <p:strVal val="#ppt_y"/>
                                          </p:val>
                                        </p:tav>
                                      </p:tavLst>
                                    </p:anim>
                                  </p:childTnLst>
                                </p:cTn>
                              </p:par>
                              <p:par>
                                <p:cTn id="285" presetID="2" presetClass="entr" presetSubtype="1" fill="hold" nodeType="withEffect">
                                  <p:stCondLst>
                                    <p:cond delay="4400"/>
                                  </p:stCondLst>
                                  <p:childTnLst>
                                    <p:set>
                                      <p:cBhvr>
                                        <p:cTn id="286" dur="1" fill="hold">
                                          <p:stCondLst>
                                            <p:cond delay="0"/>
                                          </p:stCondLst>
                                        </p:cTn>
                                        <p:tgtEl>
                                          <p:spTgt spid="55"/>
                                        </p:tgtEl>
                                        <p:attrNameLst>
                                          <p:attrName>style.visibility</p:attrName>
                                        </p:attrNameLst>
                                      </p:cBhvr>
                                      <p:to>
                                        <p:strVal val="visible"/>
                                      </p:to>
                                    </p:set>
                                    <p:anim calcmode="lin" valueType="num">
                                      <p:cBhvr additive="base">
                                        <p:cTn id="287" dur="300" fill="hold"/>
                                        <p:tgtEl>
                                          <p:spTgt spid="55"/>
                                        </p:tgtEl>
                                        <p:attrNameLst>
                                          <p:attrName>ppt_x</p:attrName>
                                        </p:attrNameLst>
                                      </p:cBhvr>
                                      <p:tavLst>
                                        <p:tav tm="0">
                                          <p:val>
                                            <p:strVal val="#ppt_x"/>
                                          </p:val>
                                        </p:tav>
                                        <p:tav tm="100000">
                                          <p:val>
                                            <p:strVal val="#ppt_x"/>
                                          </p:val>
                                        </p:tav>
                                      </p:tavLst>
                                    </p:anim>
                                    <p:anim calcmode="lin" valueType="num">
                                      <p:cBhvr additive="base">
                                        <p:cTn id="288" dur="300" fill="hold"/>
                                        <p:tgtEl>
                                          <p:spTgt spid="55"/>
                                        </p:tgtEl>
                                        <p:attrNameLst>
                                          <p:attrName>ppt_y</p:attrName>
                                        </p:attrNameLst>
                                      </p:cBhvr>
                                      <p:tavLst>
                                        <p:tav tm="0">
                                          <p:val>
                                            <p:strVal val="0-#ppt_h/2"/>
                                          </p:val>
                                        </p:tav>
                                        <p:tav tm="100000">
                                          <p:val>
                                            <p:strVal val="#ppt_y"/>
                                          </p:val>
                                        </p:tav>
                                      </p:tavLst>
                                    </p:anim>
                                  </p:childTnLst>
                                </p:cTn>
                              </p:par>
                              <p:par>
                                <p:cTn id="289" presetID="2" presetClass="entr" presetSubtype="1" fill="hold" nodeType="withEffect">
                                  <p:stCondLst>
                                    <p:cond delay="4500"/>
                                  </p:stCondLst>
                                  <p:childTnLst>
                                    <p:set>
                                      <p:cBhvr>
                                        <p:cTn id="290" dur="1" fill="hold">
                                          <p:stCondLst>
                                            <p:cond delay="0"/>
                                          </p:stCondLst>
                                        </p:cTn>
                                        <p:tgtEl>
                                          <p:spTgt spid="58"/>
                                        </p:tgtEl>
                                        <p:attrNameLst>
                                          <p:attrName>style.visibility</p:attrName>
                                        </p:attrNameLst>
                                      </p:cBhvr>
                                      <p:to>
                                        <p:strVal val="visible"/>
                                      </p:to>
                                    </p:set>
                                    <p:anim calcmode="lin" valueType="num">
                                      <p:cBhvr additive="base">
                                        <p:cTn id="291" dur="300" fill="hold"/>
                                        <p:tgtEl>
                                          <p:spTgt spid="58"/>
                                        </p:tgtEl>
                                        <p:attrNameLst>
                                          <p:attrName>ppt_x</p:attrName>
                                        </p:attrNameLst>
                                      </p:cBhvr>
                                      <p:tavLst>
                                        <p:tav tm="0">
                                          <p:val>
                                            <p:strVal val="#ppt_x"/>
                                          </p:val>
                                        </p:tav>
                                        <p:tav tm="100000">
                                          <p:val>
                                            <p:strVal val="#ppt_x"/>
                                          </p:val>
                                        </p:tav>
                                      </p:tavLst>
                                    </p:anim>
                                    <p:anim calcmode="lin" valueType="num">
                                      <p:cBhvr additive="base">
                                        <p:cTn id="292" dur="300" fill="hold"/>
                                        <p:tgtEl>
                                          <p:spTgt spid="58"/>
                                        </p:tgtEl>
                                        <p:attrNameLst>
                                          <p:attrName>ppt_y</p:attrName>
                                        </p:attrNameLst>
                                      </p:cBhvr>
                                      <p:tavLst>
                                        <p:tav tm="0">
                                          <p:val>
                                            <p:strVal val="0-#ppt_h/2"/>
                                          </p:val>
                                        </p:tav>
                                        <p:tav tm="100000">
                                          <p:val>
                                            <p:strVal val="#ppt_y"/>
                                          </p:val>
                                        </p:tav>
                                      </p:tavLst>
                                    </p:anim>
                                  </p:childTnLst>
                                </p:cTn>
                              </p:par>
                              <p:par>
                                <p:cTn id="293" presetID="2" presetClass="entr" presetSubtype="1" fill="hold" nodeType="withEffect">
                                  <p:stCondLst>
                                    <p:cond delay="4600"/>
                                  </p:stCondLst>
                                  <p:childTnLst>
                                    <p:set>
                                      <p:cBhvr>
                                        <p:cTn id="294" dur="1" fill="hold">
                                          <p:stCondLst>
                                            <p:cond delay="0"/>
                                          </p:stCondLst>
                                        </p:cTn>
                                        <p:tgtEl>
                                          <p:spTgt spid="74"/>
                                        </p:tgtEl>
                                        <p:attrNameLst>
                                          <p:attrName>style.visibility</p:attrName>
                                        </p:attrNameLst>
                                      </p:cBhvr>
                                      <p:to>
                                        <p:strVal val="visible"/>
                                      </p:to>
                                    </p:set>
                                    <p:anim calcmode="lin" valueType="num">
                                      <p:cBhvr additive="base">
                                        <p:cTn id="295" dur="300" fill="hold"/>
                                        <p:tgtEl>
                                          <p:spTgt spid="74"/>
                                        </p:tgtEl>
                                        <p:attrNameLst>
                                          <p:attrName>ppt_x</p:attrName>
                                        </p:attrNameLst>
                                      </p:cBhvr>
                                      <p:tavLst>
                                        <p:tav tm="0">
                                          <p:val>
                                            <p:strVal val="#ppt_x"/>
                                          </p:val>
                                        </p:tav>
                                        <p:tav tm="100000">
                                          <p:val>
                                            <p:strVal val="#ppt_x"/>
                                          </p:val>
                                        </p:tav>
                                      </p:tavLst>
                                    </p:anim>
                                    <p:anim calcmode="lin" valueType="num">
                                      <p:cBhvr additive="base">
                                        <p:cTn id="296" dur="300" fill="hold"/>
                                        <p:tgtEl>
                                          <p:spTgt spid="74"/>
                                        </p:tgtEl>
                                        <p:attrNameLst>
                                          <p:attrName>ppt_y</p:attrName>
                                        </p:attrNameLst>
                                      </p:cBhvr>
                                      <p:tavLst>
                                        <p:tav tm="0">
                                          <p:val>
                                            <p:strVal val="0-#ppt_h/2"/>
                                          </p:val>
                                        </p:tav>
                                        <p:tav tm="100000">
                                          <p:val>
                                            <p:strVal val="#ppt_y"/>
                                          </p:val>
                                        </p:tav>
                                      </p:tavLst>
                                    </p:anim>
                                  </p:childTnLst>
                                </p:cTn>
                              </p:par>
                              <p:par>
                                <p:cTn id="297" presetID="2" presetClass="entr" presetSubtype="1" fill="hold" nodeType="withEffect">
                                  <p:stCondLst>
                                    <p:cond delay="4700"/>
                                  </p:stCondLst>
                                  <p:childTnLst>
                                    <p:set>
                                      <p:cBhvr>
                                        <p:cTn id="298" dur="1" fill="hold">
                                          <p:stCondLst>
                                            <p:cond delay="0"/>
                                          </p:stCondLst>
                                        </p:cTn>
                                        <p:tgtEl>
                                          <p:spTgt spid="62"/>
                                        </p:tgtEl>
                                        <p:attrNameLst>
                                          <p:attrName>style.visibility</p:attrName>
                                        </p:attrNameLst>
                                      </p:cBhvr>
                                      <p:to>
                                        <p:strVal val="visible"/>
                                      </p:to>
                                    </p:set>
                                    <p:anim calcmode="lin" valueType="num">
                                      <p:cBhvr additive="base">
                                        <p:cTn id="299" dur="300" fill="hold"/>
                                        <p:tgtEl>
                                          <p:spTgt spid="62"/>
                                        </p:tgtEl>
                                        <p:attrNameLst>
                                          <p:attrName>ppt_x</p:attrName>
                                        </p:attrNameLst>
                                      </p:cBhvr>
                                      <p:tavLst>
                                        <p:tav tm="0">
                                          <p:val>
                                            <p:strVal val="#ppt_x"/>
                                          </p:val>
                                        </p:tav>
                                        <p:tav tm="100000">
                                          <p:val>
                                            <p:strVal val="#ppt_x"/>
                                          </p:val>
                                        </p:tav>
                                      </p:tavLst>
                                    </p:anim>
                                    <p:anim calcmode="lin" valueType="num">
                                      <p:cBhvr additive="base">
                                        <p:cTn id="300" dur="300" fill="hold"/>
                                        <p:tgtEl>
                                          <p:spTgt spid="62"/>
                                        </p:tgtEl>
                                        <p:attrNameLst>
                                          <p:attrName>ppt_y</p:attrName>
                                        </p:attrNameLst>
                                      </p:cBhvr>
                                      <p:tavLst>
                                        <p:tav tm="0">
                                          <p:val>
                                            <p:strVal val="0-#ppt_h/2"/>
                                          </p:val>
                                        </p:tav>
                                        <p:tav tm="100000">
                                          <p:val>
                                            <p:strVal val="#ppt_y"/>
                                          </p:val>
                                        </p:tav>
                                      </p:tavLst>
                                    </p:anim>
                                  </p:childTnLst>
                                </p:cTn>
                              </p:par>
                              <p:par>
                                <p:cTn id="301" presetID="2" presetClass="entr" presetSubtype="1" fill="hold" nodeType="withEffect">
                                  <p:stCondLst>
                                    <p:cond delay="200"/>
                                  </p:stCondLst>
                                  <p:childTnLst>
                                    <p:set>
                                      <p:cBhvr>
                                        <p:cTn id="302" dur="1" fill="hold">
                                          <p:stCondLst>
                                            <p:cond delay="0"/>
                                          </p:stCondLst>
                                        </p:cTn>
                                        <p:tgtEl>
                                          <p:spTgt spid="90"/>
                                        </p:tgtEl>
                                        <p:attrNameLst>
                                          <p:attrName>style.visibility</p:attrName>
                                        </p:attrNameLst>
                                      </p:cBhvr>
                                      <p:to>
                                        <p:strVal val="visible"/>
                                      </p:to>
                                    </p:set>
                                    <p:anim calcmode="lin" valueType="num">
                                      <p:cBhvr additive="base">
                                        <p:cTn id="303" dur="300" fill="hold"/>
                                        <p:tgtEl>
                                          <p:spTgt spid="90"/>
                                        </p:tgtEl>
                                        <p:attrNameLst>
                                          <p:attrName>ppt_x</p:attrName>
                                        </p:attrNameLst>
                                      </p:cBhvr>
                                      <p:tavLst>
                                        <p:tav tm="0">
                                          <p:val>
                                            <p:strVal val="#ppt_x"/>
                                          </p:val>
                                        </p:tav>
                                        <p:tav tm="100000">
                                          <p:val>
                                            <p:strVal val="#ppt_x"/>
                                          </p:val>
                                        </p:tav>
                                      </p:tavLst>
                                    </p:anim>
                                    <p:anim calcmode="lin" valueType="num">
                                      <p:cBhvr additive="base">
                                        <p:cTn id="304" dur="300" fill="hold"/>
                                        <p:tgtEl>
                                          <p:spTgt spid="90"/>
                                        </p:tgtEl>
                                        <p:attrNameLst>
                                          <p:attrName>ppt_y</p:attrName>
                                        </p:attrNameLst>
                                      </p:cBhvr>
                                      <p:tavLst>
                                        <p:tav tm="0">
                                          <p:val>
                                            <p:strVal val="0-#ppt_h/2"/>
                                          </p:val>
                                        </p:tav>
                                        <p:tav tm="100000">
                                          <p:val>
                                            <p:strVal val="#ppt_y"/>
                                          </p:val>
                                        </p:tav>
                                      </p:tavLst>
                                    </p:anim>
                                  </p:childTnLst>
                                </p:cTn>
                              </p:par>
                              <p:par>
                                <p:cTn id="305" presetID="14" presetClass="entr" presetSubtype="10" fill="hold" nodeType="withEffect">
                                  <p:stCondLst>
                                    <p:cond delay="200"/>
                                  </p:stCondLst>
                                  <p:childTnLst>
                                    <p:set>
                                      <p:cBhvr>
                                        <p:cTn id="306" dur="1" fill="hold">
                                          <p:stCondLst>
                                            <p:cond delay="0"/>
                                          </p:stCondLst>
                                        </p:cTn>
                                        <p:tgtEl>
                                          <p:spTgt spid="91"/>
                                        </p:tgtEl>
                                        <p:attrNameLst>
                                          <p:attrName>style.visibility</p:attrName>
                                        </p:attrNameLst>
                                      </p:cBhvr>
                                      <p:to>
                                        <p:strVal val="visible"/>
                                      </p:to>
                                    </p:set>
                                    <p:animEffect transition="in" filter="randombar(horizontal)">
                                      <p:cBhvr>
                                        <p:cTn id="307" dur="900"/>
                                        <p:tgtEl>
                                          <p:spTgt spid="91"/>
                                        </p:tgtEl>
                                      </p:cBhvr>
                                    </p:animEffect>
                                  </p:childTnLst>
                                </p:cTn>
                              </p:par>
                              <p:par>
                                <p:cTn id="308" presetID="2" presetClass="entr" presetSubtype="1" fill="hold" nodeType="withEffect">
                                  <p:stCondLst>
                                    <p:cond delay="1200"/>
                                  </p:stCondLst>
                                  <p:childTnLst>
                                    <p:set>
                                      <p:cBhvr>
                                        <p:cTn id="309" dur="1" fill="hold">
                                          <p:stCondLst>
                                            <p:cond delay="0"/>
                                          </p:stCondLst>
                                        </p:cTn>
                                        <p:tgtEl>
                                          <p:spTgt spid="92"/>
                                        </p:tgtEl>
                                        <p:attrNameLst>
                                          <p:attrName>style.visibility</p:attrName>
                                        </p:attrNameLst>
                                      </p:cBhvr>
                                      <p:to>
                                        <p:strVal val="visible"/>
                                      </p:to>
                                    </p:set>
                                    <p:anim calcmode="lin" valueType="num">
                                      <p:cBhvr additive="base">
                                        <p:cTn id="310" dur="300" fill="hold"/>
                                        <p:tgtEl>
                                          <p:spTgt spid="92"/>
                                        </p:tgtEl>
                                        <p:attrNameLst>
                                          <p:attrName>ppt_x</p:attrName>
                                        </p:attrNameLst>
                                      </p:cBhvr>
                                      <p:tavLst>
                                        <p:tav tm="0">
                                          <p:val>
                                            <p:strVal val="#ppt_x"/>
                                          </p:val>
                                        </p:tav>
                                        <p:tav tm="100000">
                                          <p:val>
                                            <p:strVal val="#ppt_x"/>
                                          </p:val>
                                        </p:tav>
                                      </p:tavLst>
                                    </p:anim>
                                    <p:anim calcmode="lin" valueType="num">
                                      <p:cBhvr additive="base">
                                        <p:cTn id="311" dur="300" fill="hold"/>
                                        <p:tgtEl>
                                          <p:spTgt spid="92"/>
                                        </p:tgtEl>
                                        <p:attrNameLst>
                                          <p:attrName>ppt_y</p:attrName>
                                        </p:attrNameLst>
                                      </p:cBhvr>
                                      <p:tavLst>
                                        <p:tav tm="0">
                                          <p:val>
                                            <p:strVal val="0-#ppt_h/2"/>
                                          </p:val>
                                        </p:tav>
                                        <p:tav tm="100000">
                                          <p:val>
                                            <p:strVal val="#ppt_y"/>
                                          </p:val>
                                        </p:tav>
                                      </p:tavLst>
                                    </p:anim>
                                  </p:childTnLst>
                                </p:cTn>
                              </p:par>
                              <p:par>
                                <p:cTn id="312" presetID="2" presetClass="entr" presetSubtype="1" fill="hold" nodeType="withEffect">
                                  <p:stCondLst>
                                    <p:cond delay="1300"/>
                                  </p:stCondLst>
                                  <p:childTnLst>
                                    <p:set>
                                      <p:cBhvr>
                                        <p:cTn id="313" dur="1" fill="hold">
                                          <p:stCondLst>
                                            <p:cond delay="0"/>
                                          </p:stCondLst>
                                        </p:cTn>
                                        <p:tgtEl>
                                          <p:spTgt spid="93"/>
                                        </p:tgtEl>
                                        <p:attrNameLst>
                                          <p:attrName>style.visibility</p:attrName>
                                        </p:attrNameLst>
                                      </p:cBhvr>
                                      <p:to>
                                        <p:strVal val="visible"/>
                                      </p:to>
                                    </p:set>
                                    <p:anim calcmode="lin" valueType="num">
                                      <p:cBhvr additive="base">
                                        <p:cTn id="314" dur="300" fill="hold"/>
                                        <p:tgtEl>
                                          <p:spTgt spid="93"/>
                                        </p:tgtEl>
                                        <p:attrNameLst>
                                          <p:attrName>ppt_x</p:attrName>
                                        </p:attrNameLst>
                                      </p:cBhvr>
                                      <p:tavLst>
                                        <p:tav tm="0">
                                          <p:val>
                                            <p:strVal val="#ppt_x"/>
                                          </p:val>
                                        </p:tav>
                                        <p:tav tm="100000">
                                          <p:val>
                                            <p:strVal val="#ppt_x"/>
                                          </p:val>
                                        </p:tav>
                                      </p:tavLst>
                                    </p:anim>
                                    <p:anim calcmode="lin" valueType="num">
                                      <p:cBhvr additive="base">
                                        <p:cTn id="315" dur="300" fill="hold"/>
                                        <p:tgtEl>
                                          <p:spTgt spid="93"/>
                                        </p:tgtEl>
                                        <p:attrNameLst>
                                          <p:attrName>ppt_y</p:attrName>
                                        </p:attrNameLst>
                                      </p:cBhvr>
                                      <p:tavLst>
                                        <p:tav tm="0">
                                          <p:val>
                                            <p:strVal val="0-#ppt_h/2"/>
                                          </p:val>
                                        </p:tav>
                                        <p:tav tm="100000">
                                          <p:val>
                                            <p:strVal val="#ppt_y"/>
                                          </p:val>
                                        </p:tav>
                                      </p:tavLst>
                                    </p:anim>
                                  </p:childTnLst>
                                </p:cTn>
                              </p:par>
                              <p:par>
                                <p:cTn id="316" presetID="2" presetClass="entr" presetSubtype="1" fill="hold" nodeType="withEffect">
                                  <p:stCondLst>
                                    <p:cond delay="1400"/>
                                  </p:stCondLst>
                                  <p:childTnLst>
                                    <p:set>
                                      <p:cBhvr>
                                        <p:cTn id="317" dur="1" fill="hold">
                                          <p:stCondLst>
                                            <p:cond delay="0"/>
                                          </p:stCondLst>
                                        </p:cTn>
                                        <p:tgtEl>
                                          <p:spTgt spid="94"/>
                                        </p:tgtEl>
                                        <p:attrNameLst>
                                          <p:attrName>style.visibility</p:attrName>
                                        </p:attrNameLst>
                                      </p:cBhvr>
                                      <p:to>
                                        <p:strVal val="visible"/>
                                      </p:to>
                                    </p:set>
                                    <p:anim calcmode="lin" valueType="num">
                                      <p:cBhvr additive="base">
                                        <p:cTn id="318" dur="300" fill="hold"/>
                                        <p:tgtEl>
                                          <p:spTgt spid="94"/>
                                        </p:tgtEl>
                                        <p:attrNameLst>
                                          <p:attrName>ppt_x</p:attrName>
                                        </p:attrNameLst>
                                      </p:cBhvr>
                                      <p:tavLst>
                                        <p:tav tm="0">
                                          <p:val>
                                            <p:strVal val="#ppt_x"/>
                                          </p:val>
                                        </p:tav>
                                        <p:tav tm="100000">
                                          <p:val>
                                            <p:strVal val="#ppt_x"/>
                                          </p:val>
                                        </p:tav>
                                      </p:tavLst>
                                    </p:anim>
                                    <p:anim calcmode="lin" valueType="num">
                                      <p:cBhvr additive="base">
                                        <p:cTn id="319" dur="300" fill="hold"/>
                                        <p:tgtEl>
                                          <p:spTgt spid="94"/>
                                        </p:tgtEl>
                                        <p:attrNameLst>
                                          <p:attrName>ppt_y</p:attrName>
                                        </p:attrNameLst>
                                      </p:cBhvr>
                                      <p:tavLst>
                                        <p:tav tm="0">
                                          <p:val>
                                            <p:strVal val="0-#ppt_h/2"/>
                                          </p:val>
                                        </p:tav>
                                        <p:tav tm="100000">
                                          <p:val>
                                            <p:strVal val="#ppt_y"/>
                                          </p:val>
                                        </p:tav>
                                      </p:tavLst>
                                    </p:anim>
                                  </p:childTnLst>
                                </p:cTn>
                              </p:par>
                              <p:par>
                                <p:cTn id="320" presetID="2" presetClass="entr" presetSubtype="1" fill="hold" nodeType="withEffect">
                                  <p:stCondLst>
                                    <p:cond delay="1800"/>
                                  </p:stCondLst>
                                  <p:childTnLst>
                                    <p:set>
                                      <p:cBhvr>
                                        <p:cTn id="321" dur="1" fill="hold">
                                          <p:stCondLst>
                                            <p:cond delay="0"/>
                                          </p:stCondLst>
                                        </p:cTn>
                                        <p:tgtEl>
                                          <p:spTgt spid="102"/>
                                        </p:tgtEl>
                                        <p:attrNameLst>
                                          <p:attrName>style.visibility</p:attrName>
                                        </p:attrNameLst>
                                      </p:cBhvr>
                                      <p:to>
                                        <p:strVal val="visible"/>
                                      </p:to>
                                    </p:set>
                                    <p:anim calcmode="lin" valueType="num">
                                      <p:cBhvr additive="base">
                                        <p:cTn id="322" dur="300" fill="hold"/>
                                        <p:tgtEl>
                                          <p:spTgt spid="102"/>
                                        </p:tgtEl>
                                        <p:attrNameLst>
                                          <p:attrName>ppt_x</p:attrName>
                                        </p:attrNameLst>
                                      </p:cBhvr>
                                      <p:tavLst>
                                        <p:tav tm="0">
                                          <p:val>
                                            <p:strVal val="#ppt_x"/>
                                          </p:val>
                                        </p:tav>
                                        <p:tav tm="100000">
                                          <p:val>
                                            <p:strVal val="#ppt_x"/>
                                          </p:val>
                                        </p:tav>
                                      </p:tavLst>
                                    </p:anim>
                                    <p:anim calcmode="lin" valueType="num">
                                      <p:cBhvr additive="base">
                                        <p:cTn id="323" dur="300" fill="hold"/>
                                        <p:tgtEl>
                                          <p:spTgt spid="102"/>
                                        </p:tgtEl>
                                        <p:attrNameLst>
                                          <p:attrName>ppt_y</p:attrName>
                                        </p:attrNameLst>
                                      </p:cBhvr>
                                      <p:tavLst>
                                        <p:tav tm="0">
                                          <p:val>
                                            <p:strVal val="0-#ppt_h/2"/>
                                          </p:val>
                                        </p:tav>
                                        <p:tav tm="100000">
                                          <p:val>
                                            <p:strVal val="#ppt_y"/>
                                          </p:val>
                                        </p:tav>
                                      </p:tavLst>
                                    </p:anim>
                                  </p:childTnLst>
                                </p:cTn>
                              </p:par>
                              <p:par>
                                <p:cTn id="324" presetID="2" presetClass="entr" presetSubtype="1" fill="hold" nodeType="withEffect">
                                  <p:stCondLst>
                                    <p:cond delay="2100"/>
                                  </p:stCondLst>
                                  <p:childTnLst>
                                    <p:set>
                                      <p:cBhvr>
                                        <p:cTn id="325" dur="1" fill="hold">
                                          <p:stCondLst>
                                            <p:cond delay="0"/>
                                          </p:stCondLst>
                                        </p:cTn>
                                        <p:tgtEl>
                                          <p:spTgt spid="110"/>
                                        </p:tgtEl>
                                        <p:attrNameLst>
                                          <p:attrName>style.visibility</p:attrName>
                                        </p:attrNameLst>
                                      </p:cBhvr>
                                      <p:to>
                                        <p:strVal val="visible"/>
                                      </p:to>
                                    </p:set>
                                    <p:anim calcmode="lin" valueType="num">
                                      <p:cBhvr additive="base">
                                        <p:cTn id="326" dur="300" fill="hold"/>
                                        <p:tgtEl>
                                          <p:spTgt spid="110"/>
                                        </p:tgtEl>
                                        <p:attrNameLst>
                                          <p:attrName>ppt_x</p:attrName>
                                        </p:attrNameLst>
                                      </p:cBhvr>
                                      <p:tavLst>
                                        <p:tav tm="0">
                                          <p:val>
                                            <p:strVal val="#ppt_x"/>
                                          </p:val>
                                        </p:tav>
                                        <p:tav tm="100000">
                                          <p:val>
                                            <p:strVal val="#ppt_x"/>
                                          </p:val>
                                        </p:tav>
                                      </p:tavLst>
                                    </p:anim>
                                    <p:anim calcmode="lin" valueType="num">
                                      <p:cBhvr additive="base">
                                        <p:cTn id="327" dur="300" fill="hold"/>
                                        <p:tgtEl>
                                          <p:spTgt spid="110"/>
                                        </p:tgtEl>
                                        <p:attrNameLst>
                                          <p:attrName>ppt_y</p:attrName>
                                        </p:attrNameLst>
                                      </p:cBhvr>
                                      <p:tavLst>
                                        <p:tav tm="0">
                                          <p:val>
                                            <p:strVal val="0-#ppt_h/2"/>
                                          </p:val>
                                        </p:tav>
                                        <p:tav tm="100000">
                                          <p:val>
                                            <p:strVal val="#ppt_y"/>
                                          </p:val>
                                        </p:tav>
                                      </p:tavLst>
                                    </p:anim>
                                  </p:childTnLst>
                                </p:cTn>
                              </p:par>
                              <p:par>
                                <p:cTn id="328" presetID="2" presetClass="entr" presetSubtype="1" fill="hold" nodeType="withEffect">
                                  <p:stCondLst>
                                    <p:cond delay="2300"/>
                                  </p:stCondLst>
                                  <p:childTnLst>
                                    <p:set>
                                      <p:cBhvr>
                                        <p:cTn id="329" dur="1" fill="hold">
                                          <p:stCondLst>
                                            <p:cond delay="0"/>
                                          </p:stCondLst>
                                        </p:cTn>
                                        <p:tgtEl>
                                          <p:spTgt spid="109"/>
                                        </p:tgtEl>
                                        <p:attrNameLst>
                                          <p:attrName>style.visibility</p:attrName>
                                        </p:attrNameLst>
                                      </p:cBhvr>
                                      <p:to>
                                        <p:strVal val="visible"/>
                                      </p:to>
                                    </p:set>
                                    <p:anim calcmode="lin" valueType="num">
                                      <p:cBhvr additive="base">
                                        <p:cTn id="330" dur="300" fill="hold"/>
                                        <p:tgtEl>
                                          <p:spTgt spid="109"/>
                                        </p:tgtEl>
                                        <p:attrNameLst>
                                          <p:attrName>ppt_x</p:attrName>
                                        </p:attrNameLst>
                                      </p:cBhvr>
                                      <p:tavLst>
                                        <p:tav tm="0">
                                          <p:val>
                                            <p:strVal val="#ppt_x"/>
                                          </p:val>
                                        </p:tav>
                                        <p:tav tm="100000">
                                          <p:val>
                                            <p:strVal val="#ppt_x"/>
                                          </p:val>
                                        </p:tav>
                                      </p:tavLst>
                                    </p:anim>
                                    <p:anim calcmode="lin" valueType="num">
                                      <p:cBhvr additive="base">
                                        <p:cTn id="331" dur="300" fill="hold"/>
                                        <p:tgtEl>
                                          <p:spTgt spid="109"/>
                                        </p:tgtEl>
                                        <p:attrNameLst>
                                          <p:attrName>ppt_y</p:attrName>
                                        </p:attrNameLst>
                                      </p:cBhvr>
                                      <p:tavLst>
                                        <p:tav tm="0">
                                          <p:val>
                                            <p:strVal val="0-#ppt_h/2"/>
                                          </p:val>
                                        </p:tav>
                                        <p:tav tm="100000">
                                          <p:val>
                                            <p:strVal val="#ppt_y"/>
                                          </p:val>
                                        </p:tav>
                                      </p:tavLst>
                                    </p:anim>
                                  </p:childTnLst>
                                </p:cTn>
                              </p:par>
                              <p:par>
                                <p:cTn id="332" presetID="2" presetClass="entr" presetSubtype="1" fill="hold" nodeType="withEffect">
                                  <p:stCondLst>
                                    <p:cond delay="2500"/>
                                  </p:stCondLst>
                                  <p:childTnLst>
                                    <p:set>
                                      <p:cBhvr>
                                        <p:cTn id="333" dur="1" fill="hold">
                                          <p:stCondLst>
                                            <p:cond delay="0"/>
                                          </p:stCondLst>
                                        </p:cTn>
                                        <p:tgtEl>
                                          <p:spTgt spid="95"/>
                                        </p:tgtEl>
                                        <p:attrNameLst>
                                          <p:attrName>style.visibility</p:attrName>
                                        </p:attrNameLst>
                                      </p:cBhvr>
                                      <p:to>
                                        <p:strVal val="visible"/>
                                      </p:to>
                                    </p:set>
                                    <p:anim calcmode="lin" valueType="num">
                                      <p:cBhvr additive="base">
                                        <p:cTn id="334" dur="300" fill="hold"/>
                                        <p:tgtEl>
                                          <p:spTgt spid="95"/>
                                        </p:tgtEl>
                                        <p:attrNameLst>
                                          <p:attrName>ppt_x</p:attrName>
                                        </p:attrNameLst>
                                      </p:cBhvr>
                                      <p:tavLst>
                                        <p:tav tm="0">
                                          <p:val>
                                            <p:strVal val="#ppt_x"/>
                                          </p:val>
                                        </p:tav>
                                        <p:tav tm="100000">
                                          <p:val>
                                            <p:strVal val="#ppt_x"/>
                                          </p:val>
                                        </p:tav>
                                      </p:tavLst>
                                    </p:anim>
                                    <p:anim calcmode="lin" valueType="num">
                                      <p:cBhvr additive="base">
                                        <p:cTn id="335" dur="300" fill="hold"/>
                                        <p:tgtEl>
                                          <p:spTgt spid="95"/>
                                        </p:tgtEl>
                                        <p:attrNameLst>
                                          <p:attrName>ppt_y</p:attrName>
                                        </p:attrNameLst>
                                      </p:cBhvr>
                                      <p:tavLst>
                                        <p:tav tm="0">
                                          <p:val>
                                            <p:strVal val="0-#ppt_h/2"/>
                                          </p:val>
                                        </p:tav>
                                        <p:tav tm="100000">
                                          <p:val>
                                            <p:strVal val="#ppt_y"/>
                                          </p:val>
                                        </p:tav>
                                      </p:tavLst>
                                    </p:anim>
                                  </p:childTnLst>
                                </p:cTn>
                              </p:par>
                              <p:par>
                                <p:cTn id="336" presetID="2" presetClass="entr" presetSubtype="1" fill="hold" nodeType="withEffect">
                                  <p:stCondLst>
                                    <p:cond delay="2700"/>
                                  </p:stCondLst>
                                  <p:childTnLst>
                                    <p:set>
                                      <p:cBhvr>
                                        <p:cTn id="337" dur="1" fill="hold">
                                          <p:stCondLst>
                                            <p:cond delay="0"/>
                                          </p:stCondLst>
                                        </p:cTn>
                                        <p:tgtEl>
                                          <p:spTgt spid="96"/>
                                        </p:tgtEl>
                                        <p:attrNameLst>
                                          <p:attrName>style.visibility</p:attrName>
                                        </p:attrNameLst>
                                      </p:cBhvr>
                                      <p:to>
                                        <p:strVal val="visible"/>
                                      </p:to>
                                    </p:set>
                                    <p:anim calcmode="lin" valueType="num">
                                      <p:cBhvr additive="base">
                                        <p:cTn id="338" dur="300" fill="hold"/>
                                        <p:tgtEl>
                                          <p:spTgt spid="96"/>
                                        </p:tgtEl>
                                        <p:attrNameLst>
                                          <p:attrName>ppt_x</p:attrName>
                                        </p:attrNameLst>
                                      </p:cBhvr>
                                      <p:tavLst>
                                        <p:tav tm="0">
                                          <p:val>
                                            <p:strVal val="#ppt_x"/>
                                          </p:val>
                                        </p:tav>
                                        <p:tav tm="100000">
                                          <p:val>
                                            <p:strVal val="#ppt_x"/>
                                          </p:val>
                                        </p:tav>
                                      </p:tavLst>
                                    </p:anim>
                                    <p:anim calcmode="lin" valueType="num">
                                      <p:cBhvr additive="base">
                                        <p:cTn id="339" dur="300" fill="hold"/>
                                        <p:tgtEl>
                                          <p:spTgt spid="96"/>
                                        </p:tgtEl>
                                        <p:attrNameLst>
                                          <p:attrName>ppt_y</p:attrName>
                                        </p:attrNameLst>
                                      </p:cBhvr>
                                      <p:tavLst>
                                        <p:tav tm="0">
                                          <p:val>
                                            <p:strVal val="0-#ppt_h/2"/>
                                          </p:val>
                                        </p:tav>
                                        <p:tav tm="100000">
                                          <p:val>
                                            <p:strVal val="#ppt_y"/>
                                          </p:val>
                                        </p:tav>
                                      </p:tavLst>
                                    </p:anim>
                                  </p:childTnLst>
                                </p:cTn>
                              </p:par>
                              <p:par>
                                <p:cTn id="340" presetID="2" presetClass="entr" presetSubtype="1" fill="hold" nodeType="withEffect">
                                  <p:stCondLst>
                                    <p:cond delay="2700"/>
                                  </p:stCondLst>
                                  <p:childTnLst>
                                    <p:set>
                                      <p:cBhvr>
                                        <p:cTn id="341" dur="1" fill="hold">
                                          <p:stCondLst>
                                            <p:cond delay="0"/>
                                          </p:stCondLst>
                                        </p:cTn>
                                        <p:tgtEl>
                                          <p:spTgt spid="108"/>
                                        </p:tgtEl>
                                        <p:attrNameLst>
                                          <p:attrName>style.visibility</p:attrName>
                                        </p:attrNameLst>
                                      </p:cBhvr>
                                      <p:to>
                                        <p:strVal val="visible"/>
                                      </p:to>
                                    </p:set>
                                    <p:anim calcmode="lin" valueType="num">
                                      <p:cBhvr additive="base">
                                        <p:cTn id="342" dur="300" fill="hold"/>
                                        <p:tgtEl>
                                          <p:spTgt spid="108"/>
                                        </p:tgtEl>
                                        <p:attrNameLst>
                                          <p:attrName>ppt_x</p:attrName>
                                        </p:attrNameLst>
                                      </p:cBhvr>
                                      <p:tavLst>
                                        <p:tav tm="0">
                                          <p:val>
                                            <p:strVal val="#ppt_x"/>
                                          </p:val>
                                        </p:tav>
                                        <p:tav tm="100000">
                                          <p:val>
                                            <p:strVal val="#ppt_x"/>
                                          </p:val>
                                        </p:tav>
                                      </p:tavLst>
                                    </p:anim>
                                    <p:anim calcmode="lin" valueType="num">
                                      <p:cBhvr additive="base">
                                        <p:cTn id="343" dur="300" fill="hold"/>
                                        <p:tgtEl>
                                          <p:spTgt spid="108"/>
                                        </p:tgtEl>
                                        <p:attrNameLst>
                                          <p:attrName>ppt_y</p:attrName>
                                        </p:attrNameLst>
                                      </p:cBhvr>
                                      <p:tavLst>
                                        <p:tav tm="0">
                                          <p:val>
                                            <p:strVal val="0-#ppt_h/2"/>
                                          </p:val>
                                        </p:tav>
                                        <p:tav tm="100000">
                                          <p:val>
                                            <p:strVal val="#ppt_y"/>
                                          </p:val>
                                        </p:tav>
                                      </p:tavLst>
                                    </p:anim>
                                  </p:childTnLst>
                                </p:cTn>
                              </p:par>
                              <p:par>
                                <p:cTn id="344" presetID="2" presetClass="entr" presetSubtype="1" fill="hold" nodeType="withEffect">
                                  <p:stCondLst>
                                    <p:cond delay="2800"/>
                                  </p:stCondLst>
                                  <p:childTnLst>
                                    <p:set>
                                      <p:cBhvr>
                                        <p:cTn id="345" dur="1" fill="hold">
                                          <p:stCondLst>
                                            <p:cond delay="0"/>
                                          </p:stCondLst>
                                        </p:cTn>
                                        <p:tgtEl>
                                          <p:spTgt spid="97"/>
                                        </p:tgtEl>
                                        <p:attrNameLst>
                                          <p:attrName>style.visibility</p:attrName>
                                        </p:attrNameLst>
                                      </p:cBhvr>
                                      <p:to>
                                        <p:strVal val="visible"/>
                                      </p:to>
                                    </p:set>
                                    <p:anim calcmode="lin" valueType="num">
                                      <p:cBhvr additive="base">
                                        <p:cTn id="346" dur="300" fill="hold"/>
                                        <p:tgtEl>
                                          <p:spTgt spid="97"/>
                                        </p:tgtEl>
                                        <p:attrNameLst>
                                          <p:attrName>ppt_x</p:attrName>
                                        </p:attrNameLst>
                                      </p:cBhvr>
                                      <p:tavLst>
                                        <p:tav tm="0">
                                          <p:val>
                                            <p:strVal val="#ppt_x"/>
                                          </p:val>
                                        </p:tav>
                                        <p:tav tm="100000">
                                          <p:val>
                                            <p:strVal val="#ppt_x"/>
                                          </p:val>
                                        </p:tav>
                                      </p:tavLst>
                                    </p:anim>
                                    <p:anim calcmode="lin" valueType="num">
                                      <p:cBhvr additive="base">
                                        <p:cTn id="347" dur="300" fill="hold"/>
                                        <p:tgtEl>
                                          <p:spTgt spid="97"/>
                                        </p:tgtEl>
                                        <p:attrNameLst>
                                          <p:attrName>ppt_y</p:attrName>
                                        </p:attrNameLst>
                                      </p:cBhvr>
                                      <p:tavLst>
                                        <p:tav tm="0">
                                          <p:val>
                                            <p:strVal val="0-#ppt_h/2"/>
                                          </p:val>
                                        </p:tav>
                                        <p:tav tm="100000">
                                          <p:val>
                                            <p:strVal val="#ppt_y"/>
                                          </p:val>
                                        </p:tav>
                                      </p:tavLst>
                                    </p:anim>
                                  </p:childTnLst>
                                </p:cTn>
                              </p:par>
                              <p:par>
                                <p:cTn id="348" presetID="2" presetClass="entr" presetSubtype="1" fill="hold" nodeType="withEffect">
                                  <p:stCondLst>
                                    <p:cond delay="2900"/>
                                  </p:stCondLst>
                                  <p:childTnLst>
                                    <p:set>
                                      <p:cBhvr>
                                        <p:cTn id="349" dur="1" fill="hold">
                                          <p:stCondLst>
                                            <p:cond delay="0"/>
                                          </p:stCondLst>
                                        </p:cTn>
                                        <p:tgtEl>
                                          <p:spTgt spid="98"/>
                                        </p:tgtEl>
                                        <p:attrNameLst>
                                          <p:attrName>style.visibility</p:attrName>
                                        </p:attrNameLst>
                                      </p:cBhvr>
                                      <p:to>
                                        <p:strVal val="visible"/>
                                      </p:to>
                                    </p:set>
                                    <p:anim calcmode="lin" valueType="num">
                                      <p:cBhvr additive="base">
                                        <p:cTn id="350" dur="300" fill="hold"/>
                                        <p:tgtEl>
                                          <p:spTgt spid="98"/>
                                        </p:tgtEl>
                                        <p:attrNameLst>
                                          <p:attrName>ppt_x</p:attrName>
                                        </p:attrNameLst>
                                      </p:cBhvr>
                                      <p:tavLst>
                                        <p:tav tm="0">
                                          <p:val>
                                            <p:strVal val="#ppt_x"/>
                                          </p:val>
                                        </p:tav>
                                        <p:tav tm="100000">
                                          <p:val>
                                            <p:strVal val="#ppt_x"/>
                                          </p:val>
                                        </p:tav>
                                      </p:tavLst>
                                    </p:anim>
                                    <p:anim calcmode="lin" valueType="num">
                                      <p:cBhvr additive="base">
                                        <p:cTn id="351" dur="300" fill="hold"/>
                                        <p:tgtEl>
                                          <p:spTgt spid="98"/>
                                        </p:tgtEl>
                                        <p:attrNameLst>
                                          <p:attrName>ppt_y</p:attrName>
                                        </p:attrNameLst>
                                      </p:cBhvr>
                                      <p:tavLst>
                                        <p:tav tm="0">
                                          <p:val>
                                            <p:strVal val="0-#ppt_h/2"/>
                                          </p:val>
                                        </p:tav>
                                        <p:tav tm="100000">
                                          <p:val>
                                            <p:strVal val="#ppt_y"/>
                                          </p:val>
                                        </p:tav>
                                      </p:tavLst>
                                    </p:anim>
                                  </p:childTnLst>
                                </p:cTn>
                              </p:par>
                              <p:par>
                                <p:cTn id="352" presetID="2" presetClass="entr" presetSubtype="1" fill="hold" nodeType="withEffect">
                                  <p:stCondLst>
                                    <p:cond delay="3000"/>
                                  </p:stCondLst>
                                  <p:childTnLst>
                                    <p:set>
                                      <p:cBhvr>
                                        <p:cTn id="353" dur="1" fill="hold">
                                          <p:stCondLst>
                                            <p:cond delay="0"/>
                                          </p:stCondLst>
                                        </p:cTn>
                                        <p:tgtEl>
                                          <p:spTgt spid="99"/>
                                        </p:tgtEl>
                                        <p:attrNameLst>
                                          <p:attrName>style.visibility</p:attrName>
                                        </p:attrNameLst>
                                      </p:cBhvr>
                                      <p:to>
                                        <p:strVal val="visible"/>
                                      </p:to>
                                    </p:set>
                                    <p:anim calcmode="lin" valueType="num">
                                      <p:cBhvr additive="base">
                                        <p:cTn id="354" dur="300" fill="hold"/>
                                        <p:tgtEl>
                                          <p:spTgt spid="99"/>
                                        </p:tgtEl>
                                        <p:attrNameLst>
                                          <p:attrName>ppt_x</p:attrName>
                                        </p:attrNameLst>
                                      </p:cBhvr>
                                      <p:tavLst>
                                        <p:tav tm="0">
                                          <p:val>
                                            <p:strVal val="#ppt_x"/>
                                          </p:val>
                                        </p:tav>
                                        <p:tav tm="100000">
                                          <p:val>
                                            <p:strVal val="#ppt_x"/>
                                          </p:val>
                                        </p:tav>
                                      </p:tavLst>
                                    </p:anim>
                                    <p:anim calcmode="lin" valueType="num">
                                      <p:cBhvr additive="base">
                                        <p:cTn id="355" dur="300" fill="hold"/>
                                        <p:tgtEl>
                                          <p:spTgt spid="99"/>
                                        </p:tgtEl>
                                        <p:attrNameLst>
                                          <p:attrName>ppt_y</p:attrName>
                                        </p:attrNameLst>
                                      </p:cBhvr>
                                      <p:tavLst>
                                        <p:tav tm="0">
                                          <p:val>
                                            <p:strVal val="0-#ppt_h/2"/>
                                          </p:val>
                                        </p:tav>
                                        <p:tav tm="100000">
                                          <p:val>
                                            <p:strVal val="#ppt_y"/>
                                          </p:val>
                                        </p:tav>
                                      </p:tavLst>
                                    </p:anim>
                                  </p:childTnLst>
                                </p:cTn>
                              </p:par>
                              <p:par>
                                <p:cTn id="356" presetID="2" presetClass="entr" presetSubtype="1" fill="hold" nodeType="withEffect">
                                  <p:stCondLst>
                                    <p:cond delay="3400"/>
                                  </p:stCondLst>
                                  <p:childTnLst>
                                    <p:set>
                                      <p:cBhvr>
                                        <p:cTn id="357" dur="1" fill="hold">
                                          <p:stCondLst>
                                            <p:cond delay="0"/>
                                          </p:stCondLst>
                                        </p:cTn>
                                        <p:tgtEl>
                                          <p:spTgt spid="100"/>
                                        </p:tgtEl>
                                        <p:attrNameLst>
                                          <p:attrName>style.visibility</p:attrName>
                                        </p:attrNameLst>
                                      </p:cBhvr>
                                      <p:to>
                                        <p:strVal val="visible"/>
                                      </p:to>
                                    </p:set>
                                    <p:anim calcmode="lin" valueType="num">
                                      <p:cBhvr additive="base">
                                        <p:cTn id="358" dur="300" fill="hold"/>
                                        <p:tgtEl>
                                          <p:spTgt spid="100"/>
                                        </p:tgtEl>
                                        <p:attrNameLst>
                                          <p:attrName>ppt_x</p:attrName>
                                        </p:attrNameLst>
                                      </p:cBhvr>
                                      <p:tavLst>
                                        <p:tav tm="0">
                                          <p:val>
                                            <p:strVal val="#ppt_x"/>
                                          </p:val>
                                        </p:tav>
                                        <p:tav tm="100000">
                                          <p:val>
                                            <p:strVal val="#ppt_x"/>
                                          </p:val>
                                        </p:tav>
                                      </p:tavLst>
                                    </p:anim>
                                    <p:anim calcmode="lin" valueType="num">
                                      <p:cBhvr additive="base">
                                        <p:cTn id="359" dur="300" fill="hold"/>
                                        <p:tgtEl>
                                          <p:spTgt spid="100"/>
                                        </p:tgtEl>
                                        <p:attrNameLst>
                                          <p:attrName>ppt_y</p:attrName>
                                        </p:attrNameLst>
                                      </p:cBhvr>
                                      <p:tavLst>
                                        <p:tav tm="0">
                                          <p:val>
                                            <p:strVal val="0-#ppt_h/2"/>
                                          </p:val>
                                        </p:tav>
                                        <p:tav tm="100000">
                                          <p:val>
                                            <p:strVal val="#ppt_y"/>
                                          </p:val>
                                        </p:tav>
                                      </p:tavLst>
                                    </p:anim>
                                  </p:childTnLst>
                                </p:cTn>
                              </p:par>
                              <p:par>
                                <p:cTn id="360" presetID="2" presetClass="entr" presetSubtype="1" fill="hold" nodeType="withEffect">
                                  <p:stCondLst>
                                    <p:cond delay="4000"/>
                                  </p:stCondLst>
                                  <p:childTnLst>
                                    <p:set>
                                      <p:cBhvr>
                                        <p:cTn id="361" dur="1" fill="hold">
                                          <p:stCondLst>
                                            <p:cond delay="0"/>
                                          </p:stCondLst>
                                        </p:cTn>
                                        <p:tgtEl>
                                          <p:spTgt spid="101"/>
                                        </p:tgtEl>
                                        <p:attrNameLst>
                                          <p:attrName>style.visibility</p:attrName>
                                        </p:attrNameLst>
                                      </p:cBhvr>
                                      <p:to>
                                        <p:strVal val="visible"/>
                                      </p:to>
                                    </p:set>
                                    <p:anim calcmode="lin" valueType="num">
                                      <p:cBhvr additive="base">
                                        <p:cTn id="362" dur="300" fill="hold"/>
                                        <p:tgtEl>
                                          <p:spTgt spid="101"/>
                                        </p:tgtEl>
                                        <p:attrNameLst>
                                          <p:attrName>ppt_x</p:attrName>
                                        </p:attrNameLst>
                                      </p:cBhvr>
                                      <p:tavLst>
                                        <p:tav tm="0">
                                          <p:val>
                                            <p:strVal val="#ppt_x"/>
                                          </p:val>
                                        </p:tav>
                                        <p:tav tm="100000">
                                          <p:val>
                                            <p:strVal val="#ppt_x"/>
                                          </p:val>
                                        </p:tav>
                                      </p:tavLst>
                                    </p:anim>
                                    <p:anim calcmode="lin" valueType="num">
                                      <p:cBhvr additive="base">
                                        <p:cTn id="363" dur="300" fill="hold"/>
                                        <p:tgtEl>
                                          <p:spTgt spid="101"/>
                                        </p:tgtEl>
                                        <p:attrNameLst>
                                          <p:attrName>ppt_y</p:attrName>
                                        </p:attrNameLst>
                                      </p:cBhvr>
                                      <p:tavLst>
                                        <p:tav tm="0">
                                          <p:val>
                                            <p:strVal val="0-#ppt_h/2"/>
                                          </p:val>
                                        </p:tav>
                                        <p:tav tm="100000">
                                          <p:val>
                                            <p:strVal val="#ppt_y"/>
                                          </p:val>
                                        </p:tav>
                                      </p:tavLst>
                                    </p:anim>
                                  </p:childTnLst>
                                </p:cTn>
                              </p:par>
                              <p:par>
                                <p:cTn id="364" presetID="2" presetClass="entr" presetSubtype="1" fill="hold" nodeType="withEffect">
                                  <p:stCondLst>
                                    <p:cond delay="4100"/>
                                  </p:stCondLst>
                                  <p:childTnLst>
                                    <p:set>
                                      <p:cBhvr>
                                        <p:cTn id="365" dur="1" fill="hold">
                                          <p:stCondLst>
                                            <p:cond delay="0"/>
                                          </p:stCondLst>
                                        </p:cTn>
                                        <p:tgtEl>
                                          <p:spTgt spid="103"/>
                                        </p:tgtEl>
                                        <p:attrNameLst>
                                          <p:attrName>style.visibility</p:attrName>
                                        </p:attrNameLst>
                                      </p:cBhvr>
                                      <p:to>
                                        <p:strVal val="visible"/>
                                      </p:to>
                                    </p:set>
                                    <p:anim calcmode="lin" valueType="num">
                                      <p:cBhvr additive="base">
                                        <p:cTn id="366" dur="300" fill="hold"/>
                                        <p:tgtEl>
                                          <p:spTgt spid="103"/>
                                        </p:tgtEl>
                                        <p:attrNameLst>
                                          <p:attrName>ppt_x</p:attrName>
                                        </p:attrNameLst>
                                      </p:cBhvr>
                                      <p:tavLst>
                                        <p:tav tm="0">
                                          <p:val>
                                            <p:strVal val="#ppt_x"/>
                                          </p:val>
                                        </p:tav>
                                        <p:tav tm="100000">
                                          <p:val>
                                            <p:strVal val="#ppt_x"/>
                                          </p:val>
                                        </p:tav>
                                      </p:tavLst>
                                    </p:anim>
                                    <p:anim calcmode="lin" valueType="num">
                                      <p:cBhvr additive="base">
                                        <p:cTn id="367" dur="300" fill="hold"/>
                                        <p:tgtEl>
                                          <p:spTgt spid="103"/>
                                        </p:tgtEl>
                                        <p:attrNameLst>
                                          <p:attrName>ppt_y</p:attrName>
                                        </p:attrNameLst>
                                      </p:cBhvr>
                                      <p:tavLst>
                                        <p:tav tm="0">
                                          <p:val>
                                            <p:strVal val="0-#ppt_h/2"/>
                                          </p:val>
                                        </p:tav>
                                        <p:tav tm="100000">
                                          <p:val>
                                            <p:strVal val="#ppt_y"/>
                                          </p:val>
                                        </p:tav>
                                      </p:tavLst>
                                    </p:anim>
                                  </p:childTnLst>
                                </p:cTn>
                              </p:par>
                              <p:par>
                                <p:cTn id="368" presetID="2" presetClass="entr" presetSubtype="1" fill="hold" nodeType="withEffect">
                                  <p:stCondLst>
                                    <p:cond delay="4200"/>
                                  </p:stCondLst>
                                  <p:childTnLst>
                                    <p:set>
                                      <p:cBhvr>
                                        <p:cTn id="369" dur="1" fill="hold">
                                          <p:stCondLst>
                                            <p:cond delay="0"/>
                                          </p:stCondLst>
                                        </p:cTn>
                                        <p:tgtEl>
                                          <p:spTgt spid="105"/>
                                        </p:tgtEl>
                                        <p:attrNameLst>
                                          <p:attrName>style.visibility</p:attrName>
                                        </p:attrNameLst>
                                      </p:cBhvr>
                                      <p:to>
                                        <p:strVal val="visible"/>
                                      </p:to>
                                    </p:set>
                                    <p:anim calcmode="lin" valueType="num">
                                      <p:cBhvr additive="base">
                                        <p:cTn id="370" dur="300" fill="hold"/>
                                        <p:tgtEl>
                                          <p:spTgt spid="105"/>
                                        </p:tgtEl>
                                        <p:attrNameLst>
                                          <p:attrName>ppt_x</p:attrName>
                                        </p:attrNameLst>
                                      </p:cBhvr>
                                      <p:tavLst>
                                        <p:tav tm="0">
                                          <p:val>
                                            <p:strVal val="#ppt_x"/>
                                          </p:val>
                                        </p:tav>
                                        <p:tav tm="100000">
                                          <p:val>
                                            <p:strVal val="#ppt_x"/>
                                          </p:val>
                                        </p:tav>
                                      </p:tavLst>
                                    </p:anim>
                                    <p:anim calcmode="lin" valueType="num">
                                      <p:cBhvr additive="base">
                                        <p:cTn id="371" dur="300" fill="hold"/>
                                        <p:tgtEl>
                                          <p:spTgt spid="105"/>
                                        </p:tgtEl>
                                        <p:attrNameLst>
                                          <p:attrName>ppt_y</p:attrName>
                                        </p:attrNameLst>
                                      </p:cBhvr>
                                      <p:tavLst>
                                        <p:tav tm="0">
                                          <p:val>
                                            <p:strVal val="0-#ppt_h/2"/>
                                          </p:val>
                                        </p:tav>
                                        <p:tav tm="100000">
                                          <p:val>
                                            <p:strVal val="#ppt_y"/>
                                          </p:val>
                                        </p:tav>
                                      </p:tavLst>
                                    </p:anim>
                                  </p:childTnLst>
                                </p:cTn>
                              </p:par>
                              <p:par>
                                <p:cTn id="372" presetID="2" presetClass="entr" presetSubtype="1" fill="hold" nodeType="withEffect">
                                  <p:stCondLst>
                                    <p:cond delay="4300"/>
                                  </p:stCondLst>
                                  <p:childTnLst>
                                    <p:set>
                                      <p:cBhvr>
                                        <p:cTn id="373" dur="1" fill="hold">
                                          <p:stCondLst>
                                            <p:cond delay="0"/>
                                          </p:stCondLst>
                                        </p:cTn>
                                        <p:tgtEl>
                                          <p:spTgt spid="106"/>
                                        </p:tgtEl>
                                        <p:attrNameLst>
                                          <p:attrName>style.visibility</p:attrName>
                                        </p:attrNameLst>
                                      </p:cBhvr>
                                      <p:to>
                                        <p:strVal val="visible"/>
                                      </p:to>
                                    </p:set>
                                    <p:anim calcmode="lin" valueType="num">
                                      <p:cBhvr additive="base">
                                        <p:cTn id="374" dur="300" fill="hold"/>
                                        <p:tgtEl>
                                          <p:spTgt spid="106"/>
                                        </p:tgtEl>
                                        <p:attrNameLst>
                                          <p:attrName>ppt_x</p:attrName>
                                        </p:attrNameLst>
                                      </p:cBhvr>
                                      <p:tavLst>
                                        <p:tav tm="0">
                                          <p:val>
                                            <p:strVal val="#ppt_x"/>
                                          </p:val>
                                        </p:tav>
                                        <p:tav tm="100000">
                                          <p:val>
                                            <p:strVal val="#ppt_x"/>
                                          </p:val>
                                        </p:tav>
                                      </p:tavLst>
                                    </p:anim>
                                    <p:anim calcmode="lin" valueType="num">
                                      <p:cBhvr additive="base">
                                        <p:cTn id="375" dur="300" fill="hold"/>
                                        <p:tgtEl>
                                          <p:spTgt spid="106"/>
                                        </p:tgtEl>
                                        <p:attrNameLst>
                                          <p:attrName>ppt_y</p:attrName>
                                        </p:attrNameLst>
                                      </p:cBhvr>
                                      <p:tavLst>
                                        <p:tav tm="0">
                                          <p:val>
                                            <p:strVal val="0-#ppt_h/2"/>
                                          </p:val>
                                        </p:tav>
                                        <p:tav tm="100000">
                                          <p:val>
                                            <p:strVal val="#ppt_y"/>
                                          </p:val>
                                        </p:tav>
                                      </p:tavLst>
                                    </p:anim>
                                  </p:childTnLst>
                                </p:cTn>
                              </p:par>
                              <p:par>
                                <p:cTn id="376" presetID="2" presetClass="entr" presetSubtype="1" fill="hold" nodeType="withEffect">
                                  <p:stCondLst>
                                    <p:cond delay="4400"/>
                                  </p:stCondLst>
                                  <p:childTnLst>
                                    <p:set>
                                      <p:cBhvr>
                                        <p:cTn id="377" dur="1" fill="hold">
                                          <p:stCondLst>
                                            <p:cond delay="0"/>
                                          </p:stCondLst>
                                        </p:cTn>
                                        <p:tgtEl>
                                          <p:spTgt spid="104"/>
                                        </p:tgtEl>
                                        <p:attrNameLst>
                                          <p:attrName>style.visibility</p:attrName>
                                        </p:attrNameLst>
                                      </p:cBhvr>
                                      <p:to>
                                        <p:strVal val="visible"/>
                                      </p:to>
                                    </p:set>
                                    <p:anim calcmode="lin" valueType="num">
                                      <p:cBhvr additive="base">
                                        <p:cTn id="378" dur="300" fill="hold"/>
                                        <p:tgtEl>
                                          <p:spTgt spid="104"/>
                                        </p:tgtEl>
                                        <p:attrNameLst>
                                          <p:attrName>ppt_x</p:attrName>
                                        </p:attrNameLst>
                                      </p:cBhvr>
                                      <p:tavLst>
                                        <p:tav tm="0">
                                          <p:val>
                                            <p:strVal val="#ppt_x"/>
                                          </p:val>
                                        </p:tav>
                                        <p:tav tm="100000">
                                          <p:val>
                                            <p:strVal val="#ppt_x"/>
                                          </p:val>
                                        </p:tav>
                                      </p:tavLst>
                                    </p:anim>
                                    <p:anim calcmode="lin" valueType="num">
                                      <p:cBhvr additive="base">
                                        <p:cTn id="379" dur="300" fill="hold"/>
                                        <p:tgtEl>
                                          <p:spTgt spid="104"/>
                                        </p:tgtEl>
                                        <p:attrNameLst>
                                          <p:attrName>ppt_y</p:attrName>
                                        </p:attrNameLst>
                                      </p:cBhvr>
                                      <p:tavLst>
                                        <p:tav tm="0">
                                          <p:val>
                                            <p:strVal val="0-#ppt_h/2"/>
                                          </p:val>
                                        </p:tav>
                                        <p:tav tm="100000">
                                          <p:val>
                                            <p:strVal val="#ppt_y"/>
                                          </p:val>
                                        </p:tav>
                                      </p:tavLst>
                                    </p:anim>
                                  </p:childTnLst>
                                </p:cTn>
                              </p:par>
                              <p:par>
                                <p:cTn id="380" presetID="2" presetClass="entr" presetSubtype="1" fill="hold" nodeType="withEffect">
                                  <p:stCondLst>
                                    <p:cond delay="4500"/>
                                  </p:stCondLst>
                                  <p:childTnLst>
                                    <p:set>
                                      <p:cBhvr>
                                        <p:cTn id="381" dur="1" fill="hold">
                                          <p:stCondLst>
                                            <p:cond delay="0"/>
                                          </p:stCondLst>
                                        </p:cTn>
                                        <p:tgtEl>
                                          <p:spTgt spid="107"/>
                                        </p:tgtEl>
                                        <p:attrNameLst>
                                          <p:attrName>style.visibility</p:attrName>
                                        </p:attrNameLst>
                                      </p:cBhvr>
                                      <p:to>
                                        <p:strVal val="visible"/>
                                      </p:to>
                                    </p:set>
                                    <p:anim calcmode="lin" valueType="num">
                                      <p:cBhvr additive="base">
                                        <p:cTn id="382" dur="300" fill="hold"/>
                                        <p:tgtEl>
                                          <p:spTgt spid="107"/>
                                        </p:tgtEl>
                                        <p:attrNameLst>
                                          <p:attrName>ppt_x</p:attrName>
                                        </p:attrNameLst>
                                      </p:cBhvr>
                                      <p:tavLst>
                                        <p:tav tm="0">
                                          <p:val>
                                            <p:strVal val="#ppt_x"/>
                                          </p:val>
                                        </p:tav>
                                        <p:tav tm="100000">
                                          <p:val>
                                            <p:strVal val="#ppt_x"/>
                                          </p:val>
                                        </p:tav>
                                      </p:tavLst>
                                    </p:anim>
                                    <p:anim calcmode="lin" valueType="num">
                                      <p:cBhvr additive="base">
                                        <p:cTn id="383" dur="300" fill="hold"/>
                                        <p:tgtEl>
                                          <p:spTgt spid="1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12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026EE104-41E2-01E6-61AF-10B57D83B1B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3DE837B-53D6-C4D4-A308-FE0AC6463D0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D90DF09-17BD-4CE2-B779-C7D212DD6ECF}" type="datetimeFigureOut">
              <a:rPr lang="ar-SA" smtClean="0"/>
              <a:t>05/10/44</a:t>
            </a:fld>
            <a:endParaRPr lang="ar-SA"/>
          </a:p>
        </p:txBody>
      </p:sp>
      <p:sp>
        <p:nvSpPr>
          <p:cNvPr id="5" name="عنصر نائب للتذييل 4">
            <a:extLst>
              <a:ext uri="{FF2B5EF4-FFF2-40B4-BE49-F238E27FC236}">
                <a16:creationId xmlns:a16="http://schemas.microsoft.com/office/drawing/2014/main" id="{81AB1A35-A3FD-6046-A929-DF492BD054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9E00DA9C-1673-068E-2185-6CB8D003134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0FC6DAA-6AEA-4A9D-B2CC-98E9664DBBAF}" type="slidenum">
              <a:rPr lang="ar-SA" smtClean="0"/>
              <a:t>‹#›</a:t>
            </a:fld>
            <a:endParaRPr lang="ar-SA"/>
          </a:p>
        </p:txBody>
      </p:sp>
      <p:pic>
        <p:nvPicPr>
          <p:cNvPr id="7" name="صورة 6" descr="صورة تحتوي على شعار, التصميم, الخط, الطباعة&#10;&#10;تم إنشاء الوصف تلقائياً">
            <a:extLst>
              <a:ext uri="{FF2B5EF4-FFF2-40B4-BE49-F238E27FC236}">
                <a16:creationId xmlns:a16="http://schemas.microsoft.com/office/drawing/2014/main" id="{F4882C5E-E391-1537-187A-101A5F9B8F72}"/>
              </a:ext>
            </a:extLst>
          </p:cNvPr>
          <p:cNvPicPr>
            <a:picLocks noChangeAspect="1"/>
          </p:cNvPicPr>
          <p:nvPr userDrawn="1"/>
        </p:nvPicPr>
        <p:blipFill rotWithShape="1">
          <a:blip r:embed="rId21">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34804" t="27008" r="34451" b="28221"/>
          <a:stretch/>
        </p:blipFill>
        <p:spPr>
          <a:xfrm>
            <a:off x="277091" y="5612195"/>
            <a:ext cx="794328" cy="926717"/>
          </a:xfrm>
          <a:prstGeom prst="rect">
            <a:avLst/>
          </a:prstGeom>
        </p:spPr>
      </p:pic>
    </p:spTree>
    <p:extLst>
      <p:ext uri="{BB962C8B-B14F-4D97-AF65-F5344CB8AC3E}">
        <p14:creationId xmlns:p14="http://schemas.microsoft.com/office/powerpoint/2010/main" val="391881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61" r:id="rId14"/>
    <p:sldLayoutId id="2147483662" r:id="rId15"/>
    <p:sldLayoutId id="2147483663" r:id="rId16"/>
    <p:sldLayoutId id="2147483664" r:id="rId17"/>
    <p:sldLayoutId id="2147483665" r:id="rId18"/>
    <p:sldLayoutId id="2147483666" r:id="rId19"/>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نص, الخط, تصميم الجرافيك, ملصق&#10;&#10;تم إنشاء الوصف تلقائياً">
            <a:extLst>
              <a:ext uri="{FF2B5EF4-FFF2-40B4-BE49-F238E27FC236}">
                <a16:creationId xmlns:a16="http://schemas.microsoft.com/office/drawing/2014/main" id="{BD4BF200-28D6-3AC4-9AC4-C6A62801B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335" y="522514"/>
            <a:ext cx="3017870" cy="536510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9805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9195A15-292A-F04B-DA62-DAC45040289D}"/>
              </a:ext>
            </a:extLst>
          </p:cNvPr>
          <p:cNvSpPr/>
          <p:nvPr/>
        </p:nvSpPr>
        <p:spPr>
          <a:xfrm>
            <a:off x="4083743" y="541177"/>
            <a:ext cx="3727254" cy="727788"/>
          </a:xfrm>
          <a:prstGeom prst="rect">
            <a:avLst/>
          </a:prstGeom>
          <a:solidFill>
            <a:srgbClr val="8E8E8E"/>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ar-SA" sz="5400" b="1" dirty="0">
                <a:solidFill>
                  <a:schemeClr val="bg1"/>
                </a:solidFill>
              </a:rPr>
              <a:t>الربط مع الحياة</a:t>
            </a:r>
          </a:p>
        </p:txBody>
      </p:sp>
      <p:sp>
        <p:nvSpPr>
          <p:cNvPr id="3" name="مستطيل 2">
            <a:extLst>
              <a:ext uri="{FF2B5EF4-FFF2-40B4-BE49-F238E27FC236}">
                <a16:creationId xmlns:a16="http://schemas.microsoft.com/office/drawing/2014/main" id="{66558CAC-7AEF-C9BC-69CC-06967C023F0E}"/>
              </a:ext>
            </a:extLst>
          </p:cNvPr>
          <p:cNvSpPr/>
          <p:nvPr/>
        </p:nvSpPr>
        <p:spPr>
          <a:xfrm>
            <a:off x="1495205" y="1855456"/>
            <a:ext cx="9418601" cy="1811977"/>
          </a:xfrm>
          <a:prstGeom prst="rect">
            <a:avLst/>
          </a:prstGeom>
          <a:solidFill>
            <a:srgbClr val="8E8E8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إذا أسقطت حجرًا من ارتفاع في مستوى خصرك فإن الحجر ينتقل من حالة تكون فيها طاقة وضعه عالية عند الخصر، إلى حالة تكون طاقة وضعه أقل عند وصوله سطح الأرض. إن عمليةً مشابهة تحدث عندما تكون النواة في حالة غير مستقرة </a:t>
            </a:r>
          </a:p>
        </p:txBody>
      </p:sp>
      <p:pic>
        <p:nvPicPr>
          <p:cNvPr id="4" name="stickman2">
            <a:extLst>
              <a:ext uri="{FF2B5EF4-FFF2-40B4-BE49-F238E27FC236}">
                <a16:creationId xmlns:a16="http://schemas.microsoft.com/office/drawing/2014/main" id="{A9AD712B-C4D0-CBA1-0B5C-359A2DD0D2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89182" y="105611"/>
            <a:ext cx="1082993" cy="1555467"/>
          </a:xfrm>
          <a:prstGeom prst="rect">
            <a:avLst/>
          </a:prstGeom>
        </p:spPr>
      </p:pic>
      <p:sp>
        <p:nvSpPr>
          <p:cNvPr id="10" name="مستطيل 9">
            <a:extLst>
              <a:ext uri="{FF2B5EF4-FFF2-40B4-BE49-F238E27FC236}">
                <a16:creationId xmlns:a16="http://schemas.microsoft.com/office/drawing/2014/main" id="{2D5A82A3-BA2E-18B6-D78F-356B3B3F566D}"/>
              </a:ext>
            </a:extLst>
          </p:cNvPr>
          <p:cNvSpPr/>
          <p:nvPr/>
        </p:nvSpPr>
        <p:spPr>
          <a:xfrm>
            <a:off x="78722" y="105611"/>
            <a:ext cx="1048883" cy="3798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pic>
        <p:nvPicPr>
          <p:cNvPr id="6" name="صورة 5" descr="صورة تحتوي على بناء, الصخور النارية, الطبيعة, جلمود&#10;&#10;تم إنشاء الوصف تلقائياً">
            <a:extLst>
              <a:ext uri="{FF2B5EF4-FFF2-40B4-BE49-F238E27FC236}">
                <a16:creationId xmlns:a16="http://schemas.microsoft.com/office/drawing/2014/main" id="{29C5FF33-BB88-A794-A0A9-2A332270AB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0" b="95310" l="3333" r="96000">
                        <a14:foregroundMark x1="94111" y1="41651" x2="70111" y2="87242"/>
                        <a14:foregroundMark x1="70111" y1="87242" x2="66444" y2="91182"/>
                        <a14:foregroundMark x1="83778" y1="31332" x2="27889" y2="38086"/>
                        <a14:foregroundMark x1="31778" y1="9006" x2="88333" y2="31707"/>
                        <a14:foregroundMark x1="96444" y1="39212" x2="95556" y2="65854"/>
                        <a14:foregroundMark x1="71889" y1="92120" x2="41556" y2="93058"/>
                        <a14:foregroundMark x1="40667" y1="93246" x2="14889" y2="69606"/>
                        <a14:foregroundMark x1="14889" y1="69606" x2="9000" y2="59475"/>
                        <a14:foregroundMark x1="9000" y1="59475" x2="7556" y2="47280"/>
                        <a14:foregroundMark x1="4111" y1="32833" x2="6556" y2="61914"/>
                        <a14:foregroundMark x1="6556" y1="61914" x2="19333" y2="82739"/>
                        <a14:foregroundMark x1="19333" y1="82739" x2="33667" y2="91932"/>
                        <a14:foregroundMark x1="33667" y1="91932" x2="35000" y2="91932"/>
                        <a14:foregroundMark x1="36556" y1="93246" x2="43556" y2="95497"/>
                        <a14:foregroundMark x1="35333" y1="938" x2="49556" y2="6191"/>
                        <a14:foregroundMark x1="2667" y1="34709" x2="3333" y2="55910"/>
                        <a14:foregroundMark x1="3333" y1="55910" x2="3333" y2="55910"/>
                      </a14:backgroundRemoval>
                    </a14:imgEffect>
                  </a14:imgLayer>
                </a14:imgProps>
              </a:ext>
              <a:ext uri="{28A0092B-C50C-407E-A947-70E740481C1C}">
                <a14:useLocalDpi xmlns:a14="http://schemas.microsoft.com/office/drawing/2010/main" val="0"/>
              </a:ext>
            </a:extLst>
          </a:blip>
          <a:stretch>
            <a:fillRect/>
          </a:stretch>
        </p:blipFill>
        <p:spPr>
          <a:xfrm>
            <a:off x="4425131" y="4253924"/>
            <a:ext cx="3883642" cy="2299979"/>
          </a:xfrm>
          <a:prstGeom prst="rect">
            <a:avLst/>
          </a:prstGeom>
        </p:spPr>
      </p:pic>
    </p:spTree>
    <p:extLst>
      <p:ext uri="{BB962C8B-B14F-4D97-AF65-F5344CB8AC3E}">
        <p14:creationId xmlns:p14="http://schemas.microsoft.com/office/powerpoint/2010/main" val="12710626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B4A7C62-760D-7830-991D-A4962153CADF}"/>
              </a:ext>
            </a:extLst>
          </p:cNvPr>
          <p:cNvSpPr/>
          <p:nvPr/>
        </p:nvSpPr>
        <p:spPr>
          <a:xfrm>
            <a:off x="3839872" y="1114858"/>
            <a:ext cx="4512253" cy="727788"/>
          </a:xfrm>
          <a:prstGeom prst="rect">
            <a:avLst/>
          </a:prstGeom>
          <a:noFill/>
          <a:ln/>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5400" b="1" dirty="0">
                <a:solidFill>
                  <a:schemeClr val="bg1"/>
                </a:solidFill>
              </a:rPr>
              <a:t>سنتعلم اليوم</a:t>
            </a:r>
          </a:p>
        </p:txBody>
      </p:sp>
      <p:sp>
        <p:nvSpPr>
          <p:cNvPr id="3" name="مستطيل 2">
            <a:extLst>
              <a:ext uri="{FF2B5EF4-FFF2-40B4-BE49-F238E27FC236}">
                <a16:creationId xmlns:a16="http://schemas.microsoft.com/office/drawing/2014/main" id="{0F1D5171-1103-E5F3-CEED-FFEF9367742C}"/>
              </a:ext>
            </a:extLst>
          </p:cNvPr>
          <p:cNvSpPr/>
          <p:nvPr/>
        </p:nvSpPr>
        <p:spPr>
          <a:xfrm>
            <a:off x="1370846" y="2319057"/>
            <a:ext cx="9212825" cy="1584349"/>
          </a:xfrm>
          <a:prstGeom prst="rect">
            <a:avLst/>
          </a:prstGeom>
          <a:noFill/>
          <a:ln/>
        </p:spPr>
        <p:style>
          <a:lnRef idx="0">
            <a:schemeClr val="accent4"/>
          </a:lnRef>
          <a:fillRef idx="3">
            <a:schemeClr val="accent4"/>
          </a:fillRef>
          <a:effectRef idx="3">
            <a:schemeClr val="accent4"/>
          </a:effectRef>
          <a:fontRef idx="minor">
            <a:schemeClr val="lt1"/>
          </a:fontRef>
        </p:style>
        <p:txBody>
          <a:bodyPr rtlCol="1" anchor="ctr"/>
          <a:lstStyle/>
          <a:p>
            <a:pPr marL="457200" indent="-457200">
              <a:buFont typeface="Wingdings" panose="05000000000000000000" pitchFamily="2" charset="2"/>
              <a:buChar char="Ø"/>
            </a:pPr>
            <a:r>
              <a:rPr lang="ar-SA" sz="2800" b="1" dirty="0"/>
              <a:t>تفسير العلاقة بين الأنوية غـير المستقرة والتحلل الإشعاعي</a:t>
            </a:r>
          </a:p>
          <a:p>
            <a:pPr marL="457200" indent="-457200">
              <a:buFont typeface="Wingdings" panose="05000000000000000000" pitchFamily="2" charset="2"/>
              <a:buChar char="Ø"/>
            </a:pPr>
            <a:r>
              <a:rPr lang="ar-SA" sz="2800" b="1" dirty="0"/>
              <a:t>تصيف أشعة ألفا، وأشعة بيتـا، وأشعــــة جــامـا بـدلالـة الكتلـة والشحنة. </a:t>
            </a:r>
          </a:p>
        </p:txBody>
      </p:sp>
    </p:spTree>
    <p:extLst>
      <p:ext uri="{BB962C8B-B14F-4D97-AF65-F5344CB8AC3E}">
        <p14:creationId xmlns:p14="http://schemas.microsoft.com/office/powerpoint/2010/main" val="24794073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E41B714-E88D-B667-5D5D-711E02B39CB0}"/>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24335B72-7980-E40C-B0BE-294EF94E4C67}"/>
              </a:ext>
            </a:extLst>
          </p:cNvPr>
          <p:cNvSpPr/>
          <p:nvPr/>
        </p:nvSpPr>
        <p:spPr>
          <a:xfrm>
            <a:off x="2256801" y="2773449"/>
            <a:ext cx="5919428" cy="131110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8000" b="1" dirty="0">
                <a:solidFill>
                  <a:schemeClr val="bg1"/>
                </a:solidFill>
              </a:rPr>
              <a:t>النشاط الإشعاعي </a:t>
            </a:r>
          </a:p>
        </p:txBody>
      </p:sp>
      <p:pic>
        <p:nvPicPr>
          <p:cNvPr id="5" name="stickman4">
            <a:extLst>
              <a:ext uri="{FF2B5EF4-FFF2-40B4-BE49-F238E27FC236}">
                <a16:creationId xmlns:a16="http://schemas.microsoft.com/office/drawing/2014/main" id="{ECD1FCDF-0A57-77B3-150A-97705C040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76229" y="2074092"/>
            <a:ext cx="1989875" cy="2859017"/>
          </a:xfrm>
          <a:prstGeom prst="rect">
            <a:avLst/>
          </a:prstGeom>
        </p:spPr>
      </p:pic>
    </p:spTree>
    <p:extLst>
      <p:ext uri="{BB962C8B-B14F-4D97-AF65-F5344CB8AC3E}">
        <p14:creationId xmlns:p14="http://schemas.microsoft.com/office/powerpoint/2010/main" val="293083566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0C284A4-081F-21D9-CCFB-C7DF5608DE96}"/>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9776CC45-E95A-1A64-FB00-D4CA6FFE8C86}"/>
              </a:ext>
            </a:extLst>
          </p:cNvPr>
          <p:cNvSpPr/>
          <p:nvPr/>
        </p:nvSpPr>
        <p:spPr>
          <a:xfrm>
            <a:off x="2452694" y="429208"/>
            <a:ext cx="5732761" cy="669546"/>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هو التفاعل الكيميائي؟</a:t>
            </a:r>
          </a:p>
        </p:txBody>
      </p:sp>
      <p:pic>
        <p:nvPicPr>
          <p:cNvPr id="4" name="صورة 3">
            <a:extLst>
              <a:ext uri="{FF2B5EF4-FFF2-40B4-BE49-F238E27FC236}">
                <a16:creationId xmlns:a16="http://schemas.microsoft.com/office/drawing/2014/main" id="{4C19B3DC-1128-BCC5-9420-FA4D0AB1A19C}"/>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114125" y="2403724"/>
            <a:ext cx="3031704" cy="4198776"/>
          </a:xfrm>
          <a:prstGeom prst="rect">
            <a:avLst/>
          </a:prstGeom>
        </p:spPr>
      </p:pic>
      <p:sp>
        <p:nvSpPr>
          <p:cNvPr id="5" name="مستطيل 4">
            <a:extLst>
              <a:ext uri="{FF2B5EF4-FFF2-40B4-BE49-F238E27FC236}">
                <a16:creationId xmlns:a16="http://schemas.microsoft.com/office/drawing/2014/main" id="{E8B2FFEE-2B8C-237F-68EE-4DAA90238764}"/>
              </a:ext>
            </a:extLst>
          </p:cNvPr>
          <p:cNvSpPr/>
          <p:nvPr/>
        </p:nvSpPr>
        <p:spPr>
          <a:xfrm>
            <a:off x="1674997" y="1579615"/>
            <a:ext cx="7557494" cy="2036682"/>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هو تغير يحدث المادة أو أكثر ينتج عنه مواد جديدة، وتشارك فيه إلكترونات الذرة فقط.</a:t>
            </a:r>
          </a:p>
          <a:p>
            <a:pPr algn="ctr"/>
            <a:r>
              <a:rPr lang="ar-SA" sz="2800" b="1" dirty="0"/>
              <a:t>رغم أن الذرات قد يعاد ترتيبها في التفاعلات الكيميائية إلا أن هويتها تبقى ثابتة</a:t>
            </a:r>
          </a:p>
        </p:txBody>
      </p:sp>
      <p:sp>
        <p:nvSpPr>
          <p:cNvPr id="11" name="مستطيل 10">
            <a:extLst>
              <a:ext uri="{FF2B5EF4-FFF2-40B4-BE49-F238E27FC236}">
                <a16:creationId xmlns:a16="http://schemas.microsoft.com/office/drawing/2014/main" id="{9E2081DF-7A80-E28B-717A-A3CD1F856C97}"/>
              </a:ext>
            </a:extLst>
          </p:cNvPr>
          <p:cNvSpPr/>
          <p:nvPr/>
        </p:nvSpPr>
        <p:spPr>
          <a:xfrm>
            <a:off x="2629753" y="4062660"/>
            <a:ext cx="5647982" cy="1076717"/>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dirty="0">
                <a:latin typeface="Arial" panose="020B0604020202020204" pitchFamily="34" charset="0"/>
                <a:cs typeface="Arial" panose="020B0604020202020204" pitchFamily="34" charset="0"/>
              </a:rPr>
              <a:t>2H</a:t>
            </a:r>
            <a:r>
              <a:rPr lang="en-US" sz="2800" b="1" baseline="-25000" dirty="0">
                <a:latin typeface="Arial" panose="020B0604020202020204" pitchFamily="34" charset="0"/>
                <a:cs typeface="Arial" panose="020B0604020202020204" pitchFamily="34" charset="0"/>
              </a:rPr>
              <a:t>2(g) </a:t>
            </a:r>
            <a:r>
              <a:rPr lang="en-US" sz="2800" b="1" dirty="0">
                <a:latin typeface="Arial" panose="020B0604020202020204" pitchFamily="34" charset="0"/>
                <a:cs typeface="Arial" panose="020B0604020202020204" pitchFamily="34" charset="0"/>
              </a:rPr>
              <a:t>+ O</a:t>
            </a:r>
            <a:r>
              <a:rPr lang="en-US" sz="2800" b="1" baseline="-25000" dirty="0">
                <a:latin typeface="Arial" panose="020B0604020202020204" pitchFamily="34" charset="0"/>
                <a:cs typeface="Arial" panose="020B0604020202020204" pitchFamily="34" charset="0"/>
              </a:rPr>
              <a:t>2(g) </a:t>
            </a:r>
            <a:r>
              <a:rPr lang="en-US" sz="2800" b="1" dirty="0">
                <a:latin typeface="Arial" panose="020B0604020202020204" pitchFamily="34" charset="0"/>
                <a:cs typeface="Arial" panose="020B0604020202020204" pitchFamily="34" charset="0"/>
              </a:rPr>
              <a:t>→ 2H2O</a:t>
            </a:r>
            <a:r>
              <a:rPr lang="en-US" sz="2800" b="1" baseline="-25000" dirty="0">
                <a:latin typeface="Arial" panose="020B0604020202020204" pitchFamily="34" charset="0"/>
                <a:cs typeface="Arial" panose="020B0604020202020204" pitchFamily="34" charset="0"/>
              </a:rPr>
              <a:t>(g)</a:t>
            </a:r>
            <a:endParaRPr lang="ar-SA" sz="2800" b="1"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0206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344AF81-013D-ADAA-72DB-7BDAA1A277DA}"/>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EFCF410D-6B56-61C0-DF38-113E295EDC0D}"/>
              </a:ext>
            </a:extLst>
          </p:cNvPr>
          <p:cNvSpPr/>
          <p:nvPr/>
        </p:nvSpPr>
        <p:spPr>
          <a:xfrm>
            <a:off x="1991329" y="1092133"/>
            <a:ext cx="5919428" cy="3627351"/>
          </a:xfrm>
          <a:prstGeom prst="rect">
            <a:avLst/>
          </a:prstGeom>
          <a:no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ar-SA" sz="4000" b="1" dirty="0">
                <a:solidFill>
                  <a:schemeClr val="bg1"/>
                </a:solidFill>
              </a:rPr>
              <a:t>لاحظ العلماء في عام 1890م </a:t>
            </a:r>
          </a:p>
          <a:p>
            <a:pPr algn="ctr"/>
            <a:r>
              <a:rPr lang="ar-SA" sz="4000" b="1" dirty="0">
                <a:solidFill>
                  <a:schemeClr val="bg1"/>
                </a:solidFill>
              </a:rPr>
              <a:t>ما هو هذا الشيء </a:t>
            </a:r>
          </a:p>
          <a:p>
            <a:pPr algn="ctr"/>
            <a:r>
              <a:rPr lang="ar-SA" sz="4000" b="1" dirty="0">
                <a:solidFill>
                  <a:schemeClr val="bg1"/>
                </a:solidFill>
              </a:rPr>
              <a:t>هيا إلى صفحة 96 مع التفاعلات النووية</a:t>
            </a:r>
          </a:p>
        </p:txBody>
      </p:sp>
      <p:pic>
        <p:nvPicPr>
          <p:cNvPr id="4" name="صورة 3" descr="صورة تحتوي على نص&#10;&#10;تم إنشاء الوصف تلقائياً">
            <a:extLst>
              <a:ext uri="{FF2B5EF4-FFF2-40B4-BE49-F238E27FC236}">
                <a16:creationId xmlns:a16="http://schemas.microsoft.com/office/drawing/2014/main" id="{939349D5-087C-ABFC-F625-5A68483CA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251" y="1514635"/>
            <a:ext cx="2667000" cy="4762500"/>
          </a:xfrm>
          <a:prstGeom prst="rect">
            <a:avLst/>
          </a:prstGeom>
        </p:spPr>
      </p:pic>
      <p:sp>
        <p:nvSpPr>
          <p:cNvPr id="5" name="مستطيل 4">
            <a:extLst>
              <a:ext uri="{FF2B5EF4-FFF2-40B4-BE49-F238E27FC236}">
                <a16:creationId xmlns:a16="http://schemas.microsoft.com/office/drawing/2014/main" id="{5DA7FB69-58F4-83D7-4446-BC71D279D338}"/>
              </a:ext>
            </a:extLst>
          </p:cNvPr>
          <p:cNvSpPr/>
          <p:nvPr/>
        </p:nvSpPr>
        <p:spPr>
          <a:xfrm>
            <a:off x="167362" y="6277135"/>
            <a:ext cx="2277258"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استراتيجية القراءة الموجهة</a:t>
            </a:r>
          </a:p>
        </p:txBody>
      </p:sp>
    </p:spTree>
    <p:extLst>
      <p:ext uri="{BB962C8B-B14F-4D97-AF65-F5344CB8AC3E}">
        <p14:creationId xmlns:p14="http://schemas.microsoft.com/office/powerpoint/2010/main" val="303979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4BA3523-4992-2CCB-F72F-AABD4275B09B}"/>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3EA00832-E156-A1DA-21CF-A66D6EBA907F}"/>
              </a:ext>
            </a:extLst>
          </p:cNvPr>
          <p:cNvSpPr/>
          <p:nvPr/>
        </p:nvSpPr>
        <p:spPr>
          <a:xfrm>
            <a:off x="3198530" y="696202"/>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هو النشاط الإشعاعي؟</a:t>
            </a:r>
          </a:p>
        </p:txBody>
      </p:sp>
      <p:pic>
        <p:nvPicPr>
          <p:cNvPr id="4" name="صورة 3">
            <a:extLst>
              <a:ext uri="{FF2B5EF4-FFF2-40B4-BE49-F238E27FC236}">
                <a16:creationId xmlns:a16="http://schemas.microsoft.com/office/drawing/2014/main" id="{3AA45ABF-FEF0-CBE0-E697-CAF785B29A1E}"/>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114125" y="2403724"/>
            <a:ext cx="3031704" cy="4198776"/>
          </a:xfrm>
          <a:prstGeom prst="rect">
            <a:avLst/>
          </a:prstGeom>
        </p:spPr>
      </p:pic>
      <p:sp>
        <p:nvSpPr>
          <p:cNvPr id="11" name="مستطيل 10">
            <a:extLst>
              <a:ext uri="{FF2B5EF4-FFF2-40B4-BE49-F238E27FC236}">
                <a16:creationId xmlns:a16="http://schemas.microsoft.com/office/drawing/2014/main" id="{F8B90608-CA68-9FBF-75B6-DB1192B08205}"/>
              </a:ext>
            </a:extLst>
          </p:cNvPr>
          <p:cNvSpPr/>
          <p:nvPr/>
        </p:nvSpPr>
        <p:spPr>
          <a:xfrm>
            <a:off x="1884400" y="1853383"/>
            <a:ext cx="7502013" cy="66064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عملية تقوم من خلالها بعض المواد بإصدار الإشعاعات تلقائياً</a:t>
            </a:r>
          </a:p>
        </p:txBody>
      </p:sp>
      <p:sp>
        <p:nvSpPr>
          <p:cNvPr id="12" name="مستطيل 11">
            <a:extLst>
              <a:ext uri="{FF2B5EF4-FFF2-40B4-BE49-F238E27FC236}">
                <a16:creationId xmlns:a16="http://schemas.microsoft.com/office/drawing/2014/main" id="{EAD0AE9F-3046-0C25-B6AF-C59196CCD587}"/>
              </a:ext>
            </a:extLst>
          </p:cNvPr>
          <p:cNvSpPr/>
          <p:nvPr/>
        </p:nvSpPr>
        <p:spPr>
          <a:xfrm>
            <a:off x="3198530" y="3010564"/>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الإشعاعات؟</a:t>
            </a:r>
          </a:p>
        </p:txBody>
      </p:sp>
      <p:sp>
        <p:nvSpPr>
          <p:cNvPr id="13" name="مستطيل 12">
            <a:extLst>
              <a:ext uri="{FF2B5EF4-FFF2-40B4-BE49-F238E27FC236}">
                <a16:creationId xmlns:a16="http://schemas.microsoft.com/office/drawing/2014/main" id="{B96A51F2-881C-CEAE-45A6-BDE14FF10ACD}"/>
              </a:ext>
            </a:extLst>
          </p:cNvPr>
          <p:cNvSpPr/>
          <p:nvPr/>
        </p:nvSpPr>
        <p:spPr>
          <a:xfrm>
            <a:off x="2923022" y="4013644"/>
            <a:ext cx="5152482" cy="66064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المواد المنبعثة من المواد المشعة </a:t>
            </a:r>
          </a:p>
        </p:txBody>
      </p:sp>
    </p:spTree>
    <p:extLst>
      <p:ext uri="{BB962C8B-B14F-4D97-AF65-F5344CB8AC3E}">
        <p14:creationId xmlns:p14="http://schemas.microsoft.com/office/powerpoint/2010/main" val="286224015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4BA3523-4992-2CCB-F72F-AABD4275B09B}"/>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3EA00832-E156-A1DA-21CF-A66D6EBA907F}"/>
              </a:ext>
            </a:extLst>
          </p:cNvPr>
          <p:cNvSpPr/>
          <p:nvPr/>
        </p:nvSpPr>
        <p:spPr>
          <a:xfrm>
            <a:off x="2515189" y="956086"/>
            <a:ext cx="5237547"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أنواع التغيرات التي تحدث في المادة؟</a:t>
            </a:r>
          </a:p>
        </p:txBody>
      </p:sp>
      <p:pic>
        <p:nvPicPr>
          <p:cNvPr id="4" name="صورة 3">
            <a:extLst>
              <a:ext uri="{FF2B5EF4-FFF2-40B4-BE49-F238E27FC236}">
                <a16:creationId xmlns:a16="http://schemas.microsoft.com/office/drawing/2014/main" id="{3AA45ABF-FEF0-CBE0-E697-CAF785B29A1E}"/>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114125" y="2403724"/>
            <a:ext cx="3031704" cy="4198776"/>
          </a:xfrm>
          <a:prstGeom prst="rect">
            <a:avLst/>
          </a:prstGeom>
        </p:spPr>
      </p:pic>
      <p:sp>
        <p:nvSpPr>
          <p:cNvPr id="6" name="مستطيل 5">
            <a:extLst>
              <a:ext uri="{FF2B5EF4-FFF2-40B4-BE49-F238E27FC236}">
                <a16:creationId xmlns:a16="http://schemas.microsoft.com/office/drawing/2014/main" id="{8E2E4B02-DED6-BE25-BCBA-DD2A72F2BCBA}"/>
              </a:ext>
            </a:extLst>
          </p:cNvPr>
          <p:cNvSpPr/>
          <p:nvPr/>
        </p:nvSpPr>
        <p:spPr>
          <a:xfrm>
            <a:off x="2515189" y="1932628"/>
            <a:ext cx="5237548" cy="66064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تغيرات فيزيائية وتغيرات كيميائية</a:t>
            </a:r>
          </a:p>
        </p:txBody>
      </p:sp>
      <p:sp>
        <p:nvSpPr>
          <p:cNvPr id="9" name="مستطيل 8">
            <a:extLst>
              <a:ext uri="{FF2B5EF4-FFF2-40B4-BE49-F238E27FC236}">
                <a16:creationId xmlns:a16="http://schemas.microsoft.com/office/drawing/2014/main" id="{82F5D18E-F765-6761-F67E-ED55CCBE8B11}"/>
              </a:ext>
            </a:extLst>
          </p:cNvPr>
          <p:cNvSpPr/>
          <p:nvPr/>
        </p:nvSpPr>
        <p:spPr>
          <a:xfrm>
            <a:off x="2515187" y="3092121"/>
            <a:ext cx="5237549"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هل يوجد تغير نوع ثالث ؟</a:t>
            </a:r>
          </a:p>
        </p:txBody>
      </p:sp>
      <p:sp>
        <p:nvSpPr>
          <p:cNvPr id="10" name="مستطيل 9">
            <a:extLst>
              <a:ext uri="{FF2B5EF4-FFF2-40B4-BE49-F238E27FC236}">
                <a16:creationId xmlns:a16="http://schemas.microsoft.com/office/drawing/2014/main" id="{77C82566-3478-34DC-ACF2-1E1F8C880483}"/>
              </a:ext>
            </a:extLst>
          </p:cNvPr>
          <p:cNvSpPr/>
          <p:nvPr/>
        </p:nvSpPr>
        <p:spPr>
          <a:xfrm>
            <a:off x="2515187" y="4075155"/>
            <a:ext cx="5237549" cy="107694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نعم. هو التغير النووي </a:t>
            </a:r>
          </a:p>
          <a:p>
            <a:pPr algn="ctr"/>
            <a:r>
              <a:rPr lang="ar-SA" sz="2800" b="1" dirty="0"/>
              <a:t>(التفاعل النووي)</a:t>
            </a:r>
          </a:p>
        </p:txBody>
      </p:sp>
    </p:spTree>
    <p:extLst>
      <p:ext uri="{BB962C8B-B14F-4D97-AF65-F5344CB8AC3E}">
        <p14:creationId xmlns:p14="http://schemas.microsoft.com/office/powerpoint/2010/main" val="28018232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E41B714-E88D-B667-5D5D-711E02B39CB0}"/>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pic>
        <p:nvPicPr>
          <p:cNvPr id="6" name="صورة 5" descr="صورة تحتوي على نجيل, شخص, في الخارج, رجل&#10;&#10;تم إنشاء الوصف تلقائياً">
            <a:extLst>
              <a:ext uri="{FF2B5EF4-FFF2-40B4-BE49-F238E27FC236}">
                <a16:creationId xmlns:a16="http://schemas.microsoft.com/office/drawing/2014/main" id="{9355FFE1-4BA3-E537-D4E3-39D17110B877}"/>
              </a:ext>
            </a:extLst>
          </p:cNvPr>
          <p:cNvPicPr>
            <a:picLocks noChangeAspect="1"/>
          </p:cNvPicPr>
          <p:nvPr/>
        </p:nvPicPr>
        <p:blipFill rotWithShape="1">
          <a:blip r:embed="rId2">
            <a:extLst>
              <a:ext uri="{28A0092B-C50C-407E-A947-70E740481C1C}">
                <a14:useLocalDpi xmlns:a14="http://schemas.microsoft.com/office/drawing/2010/main" val="0"/>
              </a:ext>
            </a:extLst>
          </a:blip>
          <a:srcRect l="9209" t="9119" r="8058" b="8154"/>
          <a:stretch/>
        </p:blipFill>
        <p:spPr>
          <a:xfrm>
            <a:off x="796412" y="1531374"/>
            <a:ext cx="6361471" cy="3795251"/>
          </a:xfrm>
          <a:prstGeom prst="rect">
            <a:avLst/>
          </a:prstGeom>
        </p:spPr>
      </p:pic>
      <p:sp>
        <p:nvSpPr>
          <p:cNvPr id="7" name="مستطيل 6">
            <a:extLst>
              <a:ext uri="{FF2B5EF4-FFF2-40B4-BE49-F238E27FC236}">
                <a16:creationId xmlns:a16="http://schemas.microsoft.com/office/drawing/2014/main" id="{EC9A56D3-E1B6-CFD1-F51A-67F7ABE42FAD}"/>
              </a:ext>
            </a:extLst>
          </p:cNvPr>
          <p:cNvSpPr/>
          <p:nvPr/>
        </p:nvSpPr>
        <p:spPr>
          <a:xfrm>
            <a:off x="7482348" y="1977052"/>
            <a:ext cx="3913240" cy="2903894"/>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t>الشكل 3-20 </a:t>
            </a:r>
          </a:p>
          <a:p>
            <a:pPr algn="ctr"/>
            <a:r>
              <a:rPr lang="ar-SA" sz="2000" b="1" dirty="0"/>
              <a:t>إذا وقفت على يديك فإنك تكون في حالة غير مستقرة، ولكي تصل إلى حالة الاستقرار فإن عليك أن تتخلى عن وضعك وتقف على قدميك. وكذلك هناك بعض الذرات غير المستقرة التي تصل إلى حالة الاستقرار عن طريق فقد بعض الطاقة</a:t>
            </a:r>
          </a:p>
        </p:txBody>
      </p:sp>
    </p:spTree>
    <p:extLst>
      <p:ext uri="{BB962C8B-B14F-4D97-AF65-F5344CB8AC3E}">
        <p14:creationId xmlns:p14="http://schemas.microsoft.com/office/powerpoint/2010/main" val="257794682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4BA3523-4992-2CCB-F72F-AABD4275B09B}"/>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
        <p:nvSpPr>
          <p:cNvPr id="3" name="مستطيل 2">
            <a:extLst>
              <a:ext uri="{FF2B5EF4-FFF2-40B4-BE49-F238E27FC236}">
                <a16:creationId xmlns:a16="http://schemas.microsoft.com/office/drawing/2014/main" id="{3EA00832-E156-A1DA-21CF-A66D6EBA907F}"/>
              </a:ext>
            </a:extLst>
          </p:cNvPr>
          <p:cNvSpPr/>
          <p:nvPr/>
        </p:nvSpPr>
        <p:spPr>
          <a:xfrm>
            <a:off x="3208362" y="287517"/>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هو التفاعل النووي؟</a:t>
            </a:r>
          </a:p>
        </p:txBody>
      </p:sp>
      <p:pic>
        <p:nvPicPr>
          <p:cNvPr id="4" name="صورة 3">
            <a:extLst>
              <a:ext uri="{FF2B5EF4-FFF2-40B4-BE49-F238E27FC236}">
                <a16:creationId xmlns:a16="http://schemas.microsoft.com/office/drawing/2014/main" id="{3AA45ABF-FEF0-CBE0-E697-CAF785B29A1E}"/>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11" name="مستطيل 10">
            <a:extLst>
              <a:ext uri="{FF2B5EF4-FFF2-40B4-BE49-F238E27FC236}">
                <a16:creationId xmlns:a16="http://schemas.microsoft.com/office/drawing/2014/main" id="{F8B90608-CA68-9FBF-75B6-DB1192B08205}"/>
              </a:ext>
            </a:extLst>
          </p:cNvPr>
          <p:cNvSpPr/>
          <p:nvPr/>
        </p:nvSpPr>
        <p:spPr>
          <a:xfrm>
            <a:off x="2762864" y="1248053"/>
            <a:ext cx="5447072" cy="66064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هو التفاعل الذي يؤدي إلى تغير في نواة الذرة</a:t>
            </a:r>
          </a:p>
        </p:txBody>
      </p:sp>
      <p:sp>
        <p:nvSpPr>
          <p:cNvPr id="5" name="مستطيل 4">
            <a:extLst>
              <a:ext uri="{FF2B5EF4-FFF2-40B4-BE49-F238E27FC236}">
                <a16:creationId xmlns:a16="http://schemas.microsoft.com/office/drawing/2014/main" id="{ECD495C1-BEB4-F37B-3A3E-BDAE491F0601}"/>
              </a:ext>
            </a:extLst>
          </p:cNvPr>
          <p:cNvSpPr/>
          <p:nvPr/>
        </p:nvSpPr>
        <p:spPr>
          <a:xfrm>
            <a:off x="612995" y="2208589"/>
            <a:ext cx="9124334" cy="66065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من خلال هذا النوع من التفاعلات  نستطيع أن نحوّل عنصرًا إلى عنصر آخر.</a:t>
            </a:r>
          </a:p>
        </p:txBody>
      </p:sp>
      <p:sp>
        <p:nvSpPr>
          <p:cNvPr id="6" name="مستطيل 5">
            <a:extLst>
              <a:ext uri="{FF2B5EF4-FFF2-40B4-BE49-F238E27FC236}">
                <a16:creationId xmlns:a16="http://schemas.microsoft.com/office/drawing/2014/main" id="{B16EE6A2-A5D4-7950-8C00-279F676BFA62}"/>
              </a:ext>
            </a:extLst>
          </p:cNvPr>
          <p:cNvSpPr/>
          <p:nvPr/>
        </p:nvSpPr>
        <p:spPr>
          <a:xfrm>
            <a:off x="3049522" y="3240665"/>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هو التحلل الاشعاعي؟</a:t>
            </a:r>
          </a:p>
        </p:txBody>
      </p:sp>
      <p:sp>
        <p:nvSpPr>
          <p:cNvPr id="7" name="مستطيل 6">
            <a:extLst>
              <a:ext uri="{FF2B5EF4-FFF2-40B4-BE49-F238E27FC236}">
                <a16:creationId xmlns:a16="http://schemas.microsoft.com/office/drawing/2014/main" id="{E30AE739-1C9C-8A91-C975-C3A21C27DF0D}"/>
              </a:ext>
            </a:extLst>
          </p:cNvPr>
          <p:cNvSpPr/>
          <p:nvPr/>
        </p:nvSpPr>
        <p:spPr>
          <a:xfrm>
            <a:off x="689006" y="4272740"/>
            <a:ext cx="8358941" cy="66065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هو فقد الأنوية غير المستقرة الطاقة نتيجة إصدار الإشعاع بشكل تلقائي</a:t>
            </a:r>
          </a:p>
        </p:txBody>
      </p:sp>
      <p:sp>
        <p:nvSpPr>
          <p:cNvPr id="8" name="مستطيل 7">
            <a:extLst>
              <a:ext uri="{FF2B5EF4-FFF2-40B4-BE49-F238E27FC236}">
                <a16:creationId xmlns:a16="http://schemas.microsoft.com/office/drawing/2014/main" id="{738F3C25-FC46-4EC3-A6D6-EE18CB11374E}"/>
              </a:ext>
            </a:extLst>
          </p:cNvPr>
          <p:cNvSpPr/>
          <p:nvPr/>
        </p:nvSpPr>
        <p:spPr>
          <a:xfrm>
            <a:off x="689006" y="5147484"/>
            <a:ext cx="8358941" cy="1115664"/>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تتحلل الذرات غير المستقرة إشعاعيًّا، وتتحول إلى ذرات مستقرة، وهي في الغالب ذرات عنصر آخر. وتصدر اشعاعات </a:t>
            </a:r>
          </a:p>
        </p:txBody>
      </p:sp>
    </p:spTree>
    <p:extLst>
      <p:ext uri="{BB962C8B-B14F-4D97-AF65-F5344CB8AC3E}">
        <p14:creationId xmlns:p14="http://schemas.microsoft.com/office/powerpoint/2010/main" val="277509377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BC93CA4B-6BA1-E89B-24F8-10231E39A3F8}"/>
              </a:ext>
            </a:extLst>
          </p:cNvPr>
          <p:cNvSpPr/>
          <p:nvPr/>
        </p:nvSpPr>
        <p:spPr>
          <a:xfrm>
            <a:off x="4535026" y="236435"/>
            <a:ext cx="7216878" cy="669546"/>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25- فسر كيف يتحقق الاستقرار في الذرات غير المستقرة؟</a:t>
            </a:r>
          </a:p>
        </p:txBody>
      </p:sp>
      <p:sp>
        <p:nvSpPr>
          <p:cNvPr id="4" name="مستطيل 3">
            <a:extLst>
              <a:ext uri="{FF2B5EF4-FFF2-40B4-BE49-F238E27FC236}">
                <a16:creationId xmlns:a16="http://schemas.microsoft.com/office/drawing/2014/main" id="{24253F2C-65AC-EA43-8F53-72392F551CE0}"/>
              </a:ext>
            </a:extLst>
          </p:cNvPr>
          <p:cNvSpPr/>
          <p:nvPr/>
        </p:nvSpPr>
        <p:spPr>
          <a:xfrm>
            <a:off x="4535026" y="1067135"/>
            <a:ext cx="7216879" cy="114455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تمر الذرات غير المستقرة بسلسلة من التحللات الإشعاعية حتى تصل إلى عنصر مستقر</a:t>
            </a:r>
          </a:p>
        </p:txBody>
      </p:sp>
      <p:pic>
        <p:nvPicPr>
          <p:cNvPr id="6" name="صورة 5">
            <a:extLst>
              <a:ext uri="{FF2B5EF4-FFF2-40B4-BE49-F238E27FC236}">
                <a16:creationId xmlns:a16="http://schemas.microsoft.com/office/drawing/2014/main" id="{66E1541E-DC99-C1A1-4279-192184175FF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040"/>
          <a:stretch/>
        </p:blipFill>
        <p:spPr>
          <a:xfrm flipH="1">
            <a:off x="78722" y="571208"/>
            <a:ext cx="2941848" cy="3832160"/>
          </a:xfrm>
          <a:prstGeom prst="rect">
            <a:avLst/>
          </a:prstGeom>
        </p:spPr>
      </p:pic>
      <p:sp>
        <p:nvSpPr>
          <p:cNvPr id="7" name="مستطيل 6">
            <a:extLst>
              <a:ext uri="{FF2B5EF4-FFF2-40B4-BE49-F238E27FC236}">
                <a16:creationId xmlns:a16="http://schemas.microsoft.com/office/drawing/2014/main" id="{E4851B71-32F2-90DD-FB0C-F26497AB7E06}"/>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98 </a:t>
            </a:r>
          </a:p>
        </p:txBody>
      </p:sp>
      <p:sp>
        <p:nvSpPr>
          <p:cNvPr id="9" name="مستطيل 8">
            <a:extLst>
              <a:ext uri="{FF2B5EF4-FFF2-40B4-BE49-F238E27FC236}">
                <a16:creationId xmlns:a16="http://schemas.microsoft.com/office/drawing/2014/main" id="{2131BC32-1DBC-1D43-3465-D40906D51266}"/>
              </a:ext>
            </a:extLst>
          </p:cNvPr>
          <p:cNvSpPr/>
          <p:nvPr/>
        </p:nvSpPr>
        <p:spPr>
          <a:xfrm>
            <a:off x="4535026" y="2386104"/>
            <a:ext cx="7216878" cy="1042896"/>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27- صنف كلا مما يأتي إل: تفاعل كيميائي، تفاعل نووي، لا شي منهما</a:t>
            </a:r>
          </a:p>
        </p:txBody>
      </p:sp>
      <p:sp>
        <p:nvSpPr>
          <p:cNvPr id="12" name="مستطيل 11">
            <a:extLst>
              <a:ext uri="{FF2B5EF4-FFF2-40B4-BE49-F238E27FC236}">
                <a16:creationId xmlns:a16="http://schemas.microsoft.com/office/drawing/2014/main" id="{2C451F23-4073-4A17-3230-DCDF809C0FB0}"/>
              </a:ext>
            </a:extLst>
          </p:cNvPr>
          <p:cNvSpPr/>
          <p:nvPr/>
        </p:nvSpPr>
        <p:spPr>
          <a:xfrm>
            <a:off x="2408903" y="3603416"/>
            <a:ext cx="9343001" cy="2942351"/>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marL="514350" indent="-514350">
              <a:lnSpc>
                <a:spcPct val="150000"/>
              </a:lnSpc>
              <a:buFont typeface="+mj-lt"/>
              <a:buAutoNum type="alphaUcPeriod"/>
            </a:pPr>
            <a:r>
              <a:rPr lang="ar-SA" sz="2800" b="1" dirty="0"/>
              <a:t>الثوريوم يصدر أشعة بيتا</a:t>
            </a:r>
          </a:p>
          <a:p>
            <a:pPr marL="514350" indent="-514350">
              <a:lnSpc>
                <a:spcPct val="150000"/>
              </a:lnSpc>
              <a:buFont typeface="+mj-lt"/>
              <a:buAutoNum type="alphaUcPeriod"/>
            </a:pPr>
            <a:r>
              <a:rPr lang="ar-SA" sz="2800" b="1" dirty="0"/>
              <a:t>تشارك ذرتين في الإلكترونات لتكوين رابطة</a:t>
            </a:r>
          </a:p>
          <a:p>
            <a:pPr marL="514350" indent="-514350">
              <a:lnSpc>
                <a:spcPct val="150000"/>
              </a:lnSpc>
              <a:buFont typeface="+mj-lt"/>
              <a:buAutoNum type="alphaUcPeriod"/>
            </a:pPr>
            <a:r>
              <a:rPr lang="ar-SA" sz="2800" b="1" dirty="0"/>
              <a:t>عينة من الكبريت النقي تصدر طاقة حرارية عندما تبرد ببطء </a:t>
            </a:r>
          </a:p>
          <a:p>
            <a:pPr marL="514350" indent="-514350">
              <a:lnSpc>
                <a:spcPct val="150000"/>
              </a:lnSpc>
              <a:buFont typeface="+mj-lt"/>
              <a:buAutoNum type="alphaUcPeriod"/>
            </a:pPr>
            <a:r>
              <a:rPr lang="ar-SA" sz="2800" b="1" dirty="0"/>
              <a:t>صدأ قطعة من الحديد </a:t>
            </a:r>
          </a:p>
        </p:txBody>
      </p:sp>
      <p:sp>
        <p:nvSpPr>
          <p:cNvPr id="13" name="مستطيل 12">
            <a:extLst>
              <a:ext uri="{FF2B5EF4-FFF2-40B4-BE49-F238E27FC236}">
                <a16:creationId xmlns:a16="http://schemas.microsoft.com/office/drawing/2014/main" id="{160B848B-7DAB-E27C-BAD8-5DF96648C693}"/>
              </a:ext>
            </a:extLst>
          </p:cNvPr>
          <p:cNvSpPr/>
          <p:nvPr/>
        </p:nvSpPr>
        <p:spPr>
          <a:xfrm>
            <a:off x="6499123" y="4024971"/>
            <a:ext cx="1678757" cy="378397"/>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0000CC"/>
                </a:solidFill>
              </a:rPr>
              <a:t>تفاعل نووي</a:t>
            </a:r>
          </a:p>
        </p:txBody>
      </p:sp>
      <p:sp>
        <p:nvSpPr>
          <p:cNvPr id="14" name="مستطيل 13">
            <a:extLst>
              <a:ext uri="{FF2B5EF4-FFF2-40B4-BE49-F238E27FC236}">
                <a16:creationId xmlns:a16="http://schemas.microsoft.com/office/drawing/2014/main" id="{71481A39-DF49-9D44-2D16-87CAB8029894}"/>
              </a:ext>
            </a:extLst>
          </p:cNvPr>
          <p:cNvSpPr/>
          <p:nvPr/>
        </p:nvSpPr>
        <p:spPr>
          <a:xfrm>
            <a:off x="4326194" y="4631529"/>
            <a:ext cx="1887589" cy="378397"/>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0000CC"/>
                </a:solidFill>
              </a:rPr>
              <a:t>تفاعل كيميائي</a:t>
            </a:r>
          </a:p>
        </p:txBody>
      </p:sp>
      <p:sp>
        <p:nvSpPr>
          <p:cNvPr id="15" name="مستطيل 14">
            <a:extLst>
              <a:ext uri="{FF2B5EF4-FFF2-40B4-BE49-F238E27FC236}">
                <a16:creationId xmlns:a16="http://schemas.microsoft.com/office/drawing/2014/main" id="{DCBBE848-53A3-ED2D-10B1-67BAE26B35F8}"/>
              </a:ext>
            </a:extLst>
          </p:cNvPr>
          <p:cNvSpPr/>
          <p:nvPr/>
        </p:nvSpPr>
        <p:spPr>
          <a:xfrm>
            <a:off x="2694243" y="5285369"/>
            <a:ext cx="1631951" cy="378397"/>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0000CC"/>
                </a:solidFill>
              </a:rPr>
              <a:t>لا يعد تفاعل</a:t>
            </a:r>
          </a:p>
        </p:txBody>
      </p:sp>
      <p:sp>
        <p:nvSpPr>
          <p:cNvPr id="16" name="مستطيل 15">
            <a:extLst>
              <a:ext uri="{FF2B5EF4-FFF2-40B4-BE49-F238E27FC236}">
                <a16:creationId xmlns:a16="http://schemas.microsoft.com/office/drawing/2014/main" id="{130E8BE8-A419-1A98-6136-9E7F8454A39A}"/>
              </a:ext>
            </a:extLst>
          </p:cNvPr>
          <p:cNvSpPr/>
          <p:nvPr/>
        </p:nvSpPr>
        <p:spPr>
          <a:xfrm>
            <a:off x="6813755" y="5937236"/>
            <a:ext cx="2000865" cy="378397"/>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0000CC"/>
                </a:solidFill>
              </a:rPr>
              <a:t>تفاعل كيميائي</a:t>
            </a:r>
          </a:p>
        </p:txBody>
      </p:sp>
    </p:spTree>
    <p:extLst>
      <p:ext uri="{BB962C8B-B14F-4D97-AF65-F5344CB8AC3E}">
        <p14:creationId xmlns:p14="http://schemas.microsoft.com/office/powerpoint/2010/main" val="64871195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DDBF1C43-D1DC-A1BF-F2BA-C03C390E4DFE}"/>
              </a:ext>
            </a:extLst>
          </p:cNvPr>
          <p:cNvSpPr/>
          <p:nvPr/>
        </p:nvSpPr>
        <p:spPr>
          <a:xfrm>
            <a:off x="0" y="6086474"/>
            <a:ext cx="12192000" cy="771525"/>
          </a:xfrm>
          <a:prstGeom prst="rect">
            <a:avLst/>
          </a:prstGeom>
          <a:solidFill>
            <a:srgbClr val="FFBFD8"/>
          </a:solidFill>
          <a:ln>
            <a:noFill/>
          </a:ln>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5" name="مستطيل 4">
            <a:extLst>
              <a:ext uri="{FF2B5EF4-FFF2-40B4-BE49-F238E27FC236}">
                <a16:creationId xmlns:a16="http://schemas.microsoft.com/office/drawing/2014/main" id="{9145B3DC-22FB-4CD8-1F3F-A0E6AB51C890}"/>
              </a:ext>
            </a:extLst>
          </p:cNvPr>
          <p:cNvSpPr/>
          <p:nvPr/>
        </p:nvSpPr>
        <p:spPr>
          <a:xfrm>
            <a:off x="85725" y="561973"/>
            <a:ext cx="2724149" cy="719138"/>
          </a:xfrm>
          <a:prstGeom prst="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511930EC-7A03-B2C6-A523-BB2308C4281B}"/>
              </a:ext>
            </a:extLst>
          </p:cNvPr>
          <p:cNvSpPr/>
          <p:nvPr/>
        </p:nvSpPr>
        <p:spPr>
          <a:xfrm>
            <a:off x="314324" y="608420"/>
            <a:ext cx="2536272" cy="523220"/>
          </a:xfrm>
          <a:prstGeom prst="rect">
            <a:avLst/>
          </a:prstGeom>
          <a:noFill/>
        </p:spPr>
        <p:txBody>
          <a:bodyPr wrap="none" lIns="91440" tIns="45720" rIns="91440" bIns="45720">
            <a:spAutoFit/>
          </a:bodyPr>
          <a:lstStyle/>
          <a:p>
            <a:pPr algn="ctr"/>
            <a:r>
              <a:rPr lang="ar-SA" sz="2800" b="1" cap="none" spc="0" dirty="0">
                <a:ln w="0"/>
                <a:solidFill>
                  <a:schemeClr val="tx1"/>
                </a:solidFill>
                <a:effectLst>
                  <a:outerShdw blurRad="38100" dist="19050" dir="2700000" algn="tl" rotWithShape="0">
                    <a:schemeClr val="dk1">
                      <a:alpha val="40000"/>
                    </a:schemeClr>
                  </a:outerShdw>
                </a:effectLst>
              </a:rPr>
              <a:t>تقويم الدرس السابق</a:t>
            </a:r>
          </a:p>
        </p:txBody>
      </p:sp>
      <p:pic>
        <p:nvPicPr>
          <p:cNvPr id="21" name="Google Shape;190;p25">
            <a:extLst>
              <a:ext uri="{FF2B5EF4-FFF2-40B4-BE49-F238E27FC236}">
                <a16:creationId xmlns:a16="http://schemas.microsoft.com/office/drawing/2014/main" id="{5527ED67-024C-566F-825B-B6C72C3E3836}"/>
              </a:ext>
            </a:extLst>
          </p:cNvPr>
          <p:cNvPicPr preferRelativeResize="0">
            <a:picLocks noGrp="1" noRot="1" noMove="1" noResize="1" noEditPoints="1" noAdjustHandles="1" noChangeArrowheads="1" noChangeShapeType="1" noCrop="1"/>
          </p:cNvPicPr>
          <p:nvPr/>
        </p:nvPicPr>
        <p:blipFill>
          <a:blip r:embed="rId2">
            <a:alphaModFix/>
          </a:blip>
          <a:stretch>
            <a:fillRect/>
          </a:stretch>
        </p:blipFill>
        <p:spPr>
          <a:xfrm>
            <a:off x="8772525" y="2705100"/>
            <a:ext cx="3014849" cy="3962400"/>
          </a:xfrm>
          <a:prstGeom prst="rect">
            <a:avLst/>
          </a:prstGeom>
          <a:noFill/>
          <a:ln>
            <a:noFill/>
          </a:ln>
        </p:spPr>
      </p:pic>
      <p:pic>
        <p:nvPicPr>
          <p:cNvPr id="22" name="Google Shape;190;p25">
            <a:extLst>
              <a:ext uri="{FF2B5EF4-FFF2-40B4-BE49-F238E27FC236}">
                <a16:creationId xmlns:a16="http://schemas.microsoft.com/office/drawing/2014/main" id="{43553D85-E267-744C-20DA-8792B50069CB}"/>
              </a:ext>
            </a:extLst>
          </p:cNvPr>
          <p:cNvPicPr preferRelativeResize="0">
            <a:picLocks noGrp="1" noRot="1" noMove="1" noResize="1" noEditPoints="1" noAdjustHandles="1" noChangeArrowheads="1" noChangeShapeType="1" noCrop="1"/>
          </p:cNvPicPr>
          <p:nvPr/>
        </p:nvPicPr>
        <p:blipFill rotWithShape="1">
          <a:blip r:embed="rId2">
            <a:alphaModFix/>
          </a:blip>
          <a:srcRect t="34052"/>
          <a:stretch/>
        </p:blipFill>
        <p:spPr>
          <a:xfrm>
            <a:off x="8772524" y="190499"/>
            <a:ext cx="3014849" cy="2613117"/>
          </a:xfrm>
          <a:prstGeom prst="rect">
            <a:avLst/>
          </a:prstGeom>
          <a:noFill/>
          <a:ln>
            <a:noFill/>
          </a:ln>
        </p:spPr>
      </p:pic>
      <p:pic>
        <p:nvPicPr>
          <p:cNvPr id="20" name="صورة 19" descr="صورة تحتوي على حلوى, زجاجة, طعام, جرة الميسون (برطمان)&#10;&#10;تم إنشاء الوصف تلقائياً">
            <a:extLst>
              <a:ext uri="{FF2B5EF4-FFF2-40B4-BE49-F238E27FC236}">
                <a16:creationId xmlns:a16="http://schemas.microsoft.com/office/drawing/2014/main" id="{664ED579-5C95-BC88-84C7-AF9E84623A3F}"/>
              </a:ext>
            </a:extLst>
          </p:cNvPr>
          <p:cNvPicPr>
            <a:picLocks noChangeAspect="1"/>
          </p:cNvPicPr>
          <p:nvPr/>
        </p:nvPicPr>
        <p:blipFill rotWithShape="1">
          <a:blip r:embed="rId3">
            <a:extLst>
              <a:ext uri="{28A0092B-C50C-407E-A947-70E740481C1C}">
                <a14:useLocalDpi xmlns:a14="http://schemas.microsoft.com/office/drawing/2010/main" val="0"/>
              </a:ext>
            </a:extLst>
          </a:blip>
          <a:srcRect l="11167" t="2777" r="9000" b="3056"/>
          <a:stretch/>
        </p:blipFill>
        <p:spPr>
          <a:xfrm>
            <a:off x="9912904" y="332287"/>
            <a:ext cx="822898" cy="1164770"/>
          </a:xfrm>
          <a:prstGeom prst="rect">
            <a:avLst/>
          </a:prstGeom>
        </p:spPr>
      </p:pic>
      <p:pic>
        <p:nvPicPr>
          <p:cNvPr id="18" name="صورة 17" descr="صورة تحتوي على حلوى, طعام, حلويات, جرة الميسون (برطمان)&#10;&#10;تم إنشاء الوصف تلقائياً">
            <a:extLst>
              <a:ext uri="{FF2B5EF4-FFF2-40B4-BE49-F238E27FC236}">
                <a16:creationId xmlns:a16="http://schemas.microsoft.com/office/drawing/2014/main" id="{B62E4A96-EA98-374C-BBC5-8A7435BD1EBC}"/>
              </a:ext>
            </a:extLst>
          </p:cNvPr>
          <p:cNvPicPr>
            <a:picLocks noChangeAspect="1"/>
          </p:cNvPicPr>
          <p:nvPr/>
        </p:nvPicPr>
        <p:blipFill rotWithShape="1">
          <a:blip r:embed="rId4">
            <a:extLst>
              <a:ext uri="{28A0092B-C50C-407E-A947-70E740481C1C}">
                <a14:useLocalDpi xmlns:a14="http://schemas.microsoft.com/office/drawing/2010/main" val="0"/>
              </a:ext>
            </a:extLst>
          </a:blip>
          <a:srcRect l="13619" t="4476" r="12465" b="3293"/>
          <a:stretch/>
        </p:blipFill>
        <p:spPr>
          <a:xfrm>
            <a:off x="9950626" y="1627960"/>
            <a:ext cx="705560" cy="1056458"/>
          </a:xfrm>
          <a:prstGeom prst="rect">
            <a:avLst/>
          </a:prstGeom>
        </p:spPr>
      </p:pic>
      <p:pic>
        <p:nvPicPr>
          <p:cNvPr id="16" name="صورة 15" descr="صورة تحتوي على إناء, جرة الميسون (برطمان), حاويات تخزين المواد الغذائية, زجاجة&#10;&#10;تم إنشاء الوصف تلقائياً">
            <a:extLst>
              <a:ext uri="{FF2B5EF4-FFF2-40B4-BE49-F238E27FC236}">
                <a16:creationId xmlns:a16="http://schemas.microsoft.com/office/drawing/2014/main" id="{2CAFA82F-8912-37C1-9303-25C967570169}"/>
              </a:ext>
            </a:extLst>
          </p:cNvPr>
          <p:cNvPicPr>
            <a:picLocks noChangeAspect="1"/>
          </p:cNvPicPr>
          <p:nvPr/>
        </p:nvPicPr>
        <p:blipFill rotWithShape="1">
          <a:blip r:embed="rId5">
            <a:extLst>
              <a:ext uri="{28A0092B-C50C-407E-A947-70E740481C1C}">
                <a14:useLocalDpi xmlns:a14="http://schemas.microsoft.com/office/drawing/2010/main" val="0"/>
              </a:ext>
            </a:extLst>
          </a:blip>
          <a:srcRect l="11587" t="4271" r="12190" b="3883"/>
          <a:stretch/>
        </p:blipFill>
        <p:spPr>
          <a:xfrm>
            <a:off x="9912904" y="2864520"/>
            <a:ext cx="822898" cy="1189866"/>
          </a:xfrm>
          <a:prstGeom prst="rect">
            <a:avLst/>
          </a:prstGeom>
        </p:spPr>
      </p:pic>
      <p:pic>
        <p:nvPicPr>
          <p:cNvPr id="14" name="صورة 13" descr="صورة تحتوي على جرة الميسون (برطمان), زجاجة, حاويات تخزين المواد الغذائية, طعام&#10;&#10;تم إنشاء الوصف تلقائياً">
            <a:extLst>
              <a:ext uri="{FF2B5EF4-FFF2-40B4-BE49-F238E27FC236}">
                <a16:creationId xmlns:a16="http://schemas.microsoft.com/office/drawing/2014/main" id="{0248FA70-0B58-A8FE-F022-5FE79B3F48D9}"/>
              </a:ext>
            </a:extLst>
          </p:cNvPr>
          <p:cNvPicPr>
            <a:picLocks noChangeAspect="1"/>
          </p:cNvPicPr>
          <p:nvPr/>
        </p:nvPicPr>
        <p:blipFill rotWithShape="1">
          <a:blip r:embed="rId6">
            <a:extLst>
              <a:ext uri="{28A0092B-C50C-407E-A947-70E740481C1C}">
                <a14:useLocalDpi xmlns:a14="http://schemas.microsoft.com/office/drawing/2010/main" val="0"/>
              </a:ext>
            </a:extLst>
          </a:blip>
          <a:srcRect l="15391" t="6773" r="22937" b="15118"/>
          <a:stretch/>
        </p:blipFill>
        <p:spPr>
          <a:xfrm>
            <a:off x="9833288" y="4213757"/>
            <a:ext cx="902514" cy="1143057"/>
          </a:xfrm>
          <a:prstGeom prst="rect">
            <a:avLst/>
          </a:prstGeom>
        </p:spPr>
      </p:pic>
      <p:pic>
        <p:nvPicPr>
          <p:cNvPr id="12" name="صورة 11" descr="صورة تحتوي على طعام, جرة الميسون (برطمان), حاويات تخزين المواد الغذائية, حلوى&#10;&#10;تم إنشاء الوصف تلقائياً">
            <a:extLst>
              <a:ext uri="{FF2B5EF4-FFF2-40B4-BE49-F238E27FC236}">
                <a16:creationId xmlns:a16="http://schemas.microsoft.com/office/drawing/2014/main" id="{7BD1E129-3231-395C-D8DA-1836EAC297E1}"/>
              </a:ext>
            </a:extLst>
          </p:cNvPr>
          <p:cNvPicPr>
            <a:picLocks noChangeAspect="1"/>
          </p:cNvPicPr>
          <p:nvPr/>
        </p:nvPicPr>
        <p:blipFill rotWithShape="1">
          <a:blip r:embed="rId7">
            <a:extLst>
              <a:ext uri="{28A0092B-C50C-407E-A947-70E740481C1C}">
                <a14:useLocalDpi xmlns:a14="http://schemas.microsoft.com/office/drawing/2010/main" val="0"/>
              </a:ext>
            </a:extLst>
          </a:blip>
          <a:srcRect l="21743" t="9084" r="18851" b="12905"/>
          <a:stretch/>
        </p:blipFill>
        <p:spPr>
          <a:xfrm>
            <a:off x="10030242" y="5484239"/>
            <a:ext cx="822898" cy="1080618"/>
          </a:xfrm>
          <a:prstGeom prst="rect">
            <a:avLst/>
          </a:prstGeom>
        </p:spPr>
      </p:pic>
      <p:sp>
        <p:nvSpPr>
          <p:cNvPr id="23" name="1">
            <a:extLst>
              <a:ext uri="{FF2B5EF4-FFF2-40B4-BE49-F238E27FC236}">
                <a16:creationId xmlns:a16="http://schemas.microsoft.com/office/drawing/2014/main" id="{B050EFC4-0658-DCA3-7FC4-7949076BDF6F}"/>
              </a:ext>
            </a:extLst>
          </p:cNvPr>
          <p:cNvSpPr/>
          <p:nvPr/>
        </p:nvSpPr>
        <p:spPr>
          <a:xfrm>
            <a:off x="10839448" y="406840"/>
            <a:ext cx="617477" cy="1015663"/>
          </a:xfrm>
          <a:prstGeom prst="rect">
            <a:avLst/>
          </a:prstGeom>
          <a:noFill/>
        </p:spPr>
        <p:txBody>
          <a:bodyPr wrap="none" lIns="91440" tIns="45720" rIns="91440" bIns="45720">
            <a:spAutoFit/>
          </a:bodyPr>
          <a:lstStyle/>
          <a:p>
            <a:pPr algn="ctr"/>
            <a:r>
              <a:rPr lang="ar-SA" sz="6000" b="1" cap="none" spc="0" dirty="0">
                <a:ln w="0"/>
                <a:solidFill>
                  <a:schemeClr val="tx1"/>
                </a:solidFill>
              </a:rPr>
              <a:t>1</a:t>
            </a:r>
          </a:p>
        </p:txBody>
      </p:sp>
      <p:sp>
        <p:nvSpPr>
          <p:cNvPr id="24" name="2">
            <a:extLst>
              <a:ext uri="{FF2B5EF4-FFF2-40B4-BE49-F238E27FC236}">
                <a16:creationId xmlns:a16="http://schemas.microsoft.com/office/drawing/2014/main" id="{7A04040E-89B8-A186-959B-21DA38EA233C}"/>
              </a:ext>
            </a:extLst>
          </p:cNvPr>
          <p:cNvSpPr/>
          <p:nvPr/>
        </p:nvSpPr>
        <p:spPr>
          <a:xfrm>
            <a:off x="10839448" y="1658538"/>
            <a:ext cx="617477" cy="1015663"/>
          </a:xfrm>
          <a:prstGeom prst="rect">
            <a:avLst/>
          </a:prstGeom>
          <a:noFill/>
        </p:spPr>
        <p:txBody>
          <a:bodyPr wrap="none" lIns="91440" tIns="45720" rIns="91440" bIns="45720">
            <a:spAutoFit/>
          </a:bodyPr>
          <a:lstStyle/>
          <a:p>
            <a:pPr algn="ctr"/>
            <a:r>
              <a:rPr lang="ar-SA" sz="6000" b="1" cap="none" spc="0" dirty="0">
                <a:ln w="0"/>
                <a:solidFill>
                  <a:schemeClr val="tx1"/>
                </a:solidFill>
              </a:rPr>
              <a:t>2</a:t>
            </a:r>
          </a:p>
        </p:txBody>
      </p:sp>
      <p:sp>
        <p:nvSpPr>
          <p:cNvPr id="25" name="3">
            <a:extLst>
              <a:ext uri="{FF2B5EF4-FFF2-40B4-BE49-F238E27FC236}">
                <a16:creationId xmlns:a16="http://schemas.microsoft.com/office/drawing/2014/main" id="{38568ACE-4B97-EB90-E430-90BD85D1E2BA}"/>
              </a:ext>
            </a:extLst>
          </p:cNvPr>
          <p:cNvSpPr/>
          <p:nvPr/>
        </p:nvSpPr>
        <p:spPr>
          <a:xfrm>
            <a:off x="10839448" y="2910236"/>
            <a:ext cx="617477" cy="1015663"/>
          </a:xfrm>
          <a:prstGeom prst="rect">
            <a:avLst/>
          </a:prstGeom>
          <a:noFill/>
        </p:spPr>
        <p:txBody>
          <a:bodyPr wrap="none" lIns="91440" tIns="45720" rIns="91440" bIns="45720">
            <a:spAutoFit/>
          </a:bodyPr>
          <a:lstStyle/>
          <a:p>
            <a:pPr algn="ctr"/>
            <a:r>
              <a:rPr lang="ar-SA" sz="6000" b="1" cap="none" spc="0" dirty="0">
                <a:ln w="0"/>
                <a:solidFill>
                  <a:schemeClr val="tx1"/>
                </a:solidFill>
              </a:rPr>
              <a:t>3</a:t>
            </a:r>
          </a:p>
        </p:txBody>
      </p:sp>
      <p:sp>
        <p:nvSpPr>
          <p:cNvPr id="26" name="4">
            <a:extLst>
              <a:ext uri="{FF2B5EF4-FFF2-40B4-BE49-F238E27FC236}">
                <a16:creationId xmlns:a16="http://schemas.microsoft.com/office/drawing/2014/main" id="{685EC281-0AB2-A0CB-0DC7-2A280FFBBC3C}"/>
              </a:ext>
            </a:extLst>
          </p:cNvPr>
          <p:cNvSpPr/>
          <p:nvPr/>
        </p:nvSpPr>
        <p:spPr>
          <a:xfrm>
            <a:off x="10839448" y="4161934"/>
            <a:ext cx="617477" cy="1015663"/>
          </a:xfrm>
          <a:prstGeom prst="rect">
            <a:avLst/>
          </a:prstGeom>
          <a:noFill/>
        </p:spPr>
        <p:txBody>
          <a:bodyPr wrap="none" lIns="91440" tIns="45720" rIns="91440" bIns="45720">
            <a:spAutoFit/>
          </a:bodyPr>
          <a:lstStyle/>
          <a:p>
            <a:pPr algn="ctr"/>
            <a:r>
              <a:rPr lang="ar-SA" sz="6000" b="1" cap="none" spc="0" dirty="0">
                <a:ln w="0"/>
                <a:solidFill>
                  <a:schemeClr val="tx1"/>
                </a:solidFill>
              </a:rPr>
              <a:t>4</a:t>
            </a:r>
          </a:p>
        </p:txBody>
      </p:sp>
      <p:sp>
        <p:nvSpPr>
          <p:cNvPr id="27" name="5">
            <a:extLst>
              <a:ext uri="{FF2B5EF4-FFF2-40B4-BE49-F238E27FC236}">
                <a16:creationId xmlns:a16="http://schemas.microsoft.com/office/drawing/2014/main" id="{72F6B13D-FA79-9A9C-38C3-54223CA62ADE}"/>
              </a:ext>
            </a:extLst>
          </p:cNvPr>
          <p:cNvSpPr/>
          <p:nvPr/>
        </p:nvSpPr>
        <p:spPr>
          <a:xfrm>
            <a:off x="10839448" y="5413632"/>
            <a:ext cx="617477" cy="1015663"/>
          </a:xfrm>
          <a:prstGeom prst="rect">
            <a:avLst/>
          </a:prstGeom>
          <a:noFill/>
        </p:spPr>
        <p:txBody>
          <a:bodyPr wrap="none" lIns="91440" tIns="45720" rIns="91440" bIns="45720">
            <a:spAutoFit/>
          </a:bodyPr>
          <a:lstStyle/>
          <a:p>
            <a:pPr algn="ctr"/>
            <a:r>
              <a:rPr lang="ar-SA" sz="6000" b="1" cap="none" spc="0" dirty="0">
                <a:ln w="0"/>
                <a:solidFill>
                  <a:schemeClr val="tx1"/>
                </a:solidFill>
              </a:rPr>
              <a:t>5</a:t>
            </a:r>
          </a:p>
        </p:txBody>
      </p:sp>
      <p:sp>
        <p:nvSpPr>
          <p:cNvPr id="28" name="دائرة 1">
            <a:extLst>
              <a:ext uri="{FF2B5EF4-FFF2-40B4-BE49-F238E27FC236}">
                <a16:creationId xmlns:a16="http://schemas.microsoft.com/office/drawing/2014/main" id="{8EC3FC62-9A95-28CB-505C-4FC65454B273}"/>
              </a:ext>
            </a:extLst>
          </p:cNvPr>
          <p:cNvSpPr/>
          <p:nvPr/>
        </p:nvSpPr>
        <p:spPr>
          <a:xfrm>
            <a:off x="9273042" y="665415"/>
            <a:ext cx="392026" cy="398256"/>
          </a:xfrm>
          <a:prstGeom prst="ellipse">
            <a:avLst/>
          </a:prstGeom>
          <a:solidFill>
            <a:srgbClr val="421B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29" name="دائرة 2">
            <a:extLst>
              <a:ext uri="{FF2B5EF4-FFF2-40B4-BE49-F238E27FC236}">
                <a16:creationId xmlns:a16="http://schemas.microsoft.com/office/drawing/2014/main" id="{FA7FB4E5-D389-4C6F-53AC-869EC5EBB666}"/>
              </a:ext>
            </a:extLst>
          </p:cNvPr>
          <p:cNvSpPr/>
          <p:nvPr/>
        </p:nvSpPr>
        <p:spPr>
          <a:xfrm>
            <a:off x="9270956" y="1901951"/>
            <a:ext cx="392026" cy="398256"/>
          </a:xfrm>
          <a:prstGeom prst="ellipse">
            <a:avLst/>
          </a:prstGeom>
          <a:solidFill>
            <a:srgbClr val="421B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0" name="دائرة 3">
            <a:extLst>
              <a:ext uri="{FF2B5EF4-FFF2-40B4-BE49-F238E27FC236}">
                <a16:creationId xmlns:a16="http://schemas.microsoft.com/office/drawing/2014/main" id="{D5686A7F-C14F-A267-C346-AF30C0AE2BEA}"/>
              </a:ext>
            </a:extLst>
          </p:cNvPr>
          <p:cNvSpPr/>
          <p:nvPr/>
        </p:nvSpPr>
        <p:spPr>
          <a:xfrm>
            <a:off x="9268870" y="3138487"/>
            <a:ext cx="392026" cy="398256"/>
          </a:xfrm>
          <a:prstGeom prst="ellipse">
            <a:avLst/>
          </a:prstGeom>
          <a:solidFill>
            <a:srgbClr val="421B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1" name="دائرة 4">
            <a:extLst>
              <a:ext uri="{FF2B5EF4-FFF2-40B4-BE49-F238E27FC236}">
                <a16:creationId xmlns:a16="http://schemas.microsoft.com/office/drawing/2014/main" id="{B51C9200-583F-AAA9-80C7-9D327DF8FAA5}"/>
              </a:ext>
            </a:extLst>
          </p:cNvPr>
          <p:cNvSpPr/>
          <p:nvPr/>
        </p:nvSpPr>
        <p:spPr>
          <a:xfrm>
            <a:off x="9264698" y="4545658"/>
            <a:ext cx="392026" cy="398256"/>
          </a:xfrm>
          <a:prstGeom prst="ellipse">
            <a:avLst/>
          </a:prstGeom>
          <a:solidFill>
            <a:srgbClr val="421B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2" name="دائرة 5">
            <a:extLst>
              <a:ext uri="{FF2B5EF4-FFF2-40B4-BE49-F238E27FC236}">
                <a16:creationId xmlns:a16="http://schemas.microsoft.com/office/drawing/2014/main" id="{80E3907F-2E08-E1FC-4753-9074DCE2836F}"/>
              </a:ext>
            </a:extLst>
          </p:cNvPr>
          <p:cNvSpPr/>
          <p:nvPr/>
        </p:nvSpPr>
        <p:spPr>
          <a:xfrm>
            <a:off x="9244086" y="5753701"/>
            <a:ext cx="392026" cy="398256"/>
          </a:xfrm>
          <a:prstGeom prst="ellipse">
            <a:avLst/>
          </a:prstGeom>
          <a:solidFill>
            <a:srgbClr val="421B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a:p>
        </p:txBody>
      </p:sp>
      <p:sp>
        <p:nvSpPr>
          <p:cNvPr id="33" name="فقاعة التفكير: على شكل سحابة 32">
            <a:extLst>
              <a:ext uri="{FF2B5EF4-FFF2-40B4-BE49-F238E27FC236}">
                <a16:creationId xmlns:a16="http://schemas.microsoft.com/office/drawing/2014/main" id="{95D22585-B21F-872B-EB5C-8DC4D9F1EF54}"/>
              </a:ext>
            </a:extLst>
          </p:cNvPr>
          <p:cNvSpPr/>
          <p:nvPr/>
        </p:nvSpPr>
        <p:spPr>
          <a:xfrm>
            <a:off x="1407569" y="1598950"/>
            <a:ext cx="5634284" cy="3962400"/>
          </a:xfrm>
          <a:prstGeom prst="cloudCallout">
            <a:avLst>
              <a:gd name="adj1" fmla="val 73451"/>
              <a:gd name="adj2" fmla="val -58379"/>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هنا</a:t>
            </a:r>
          </a:p>
        </p:txBody>
      </p:sp>
      <p:sp>
        <p:nvSpPr>
          <p:cNvPr id="34" name="فقاعة التفكير: على شكل سحابة 33">
            <a:extLst>
              <a:ext uri="{FF2B5EF4-FFF2-40B4-BE49-F238E27FC236}">
                <a16:creationId xmlns:a16="http://schemas.microsoft.com/office/drawing/2014/main" id="{A3400EAB-C451-91AD-A834-D8ED19FCF7DC}"/>
              </a:ext>
            </a:extLst>
          </p:cNvPr>
          <p:cNvSpPr/>
          <p:nvPr/>
        </p:nvSpPr>
        <p:spPr>
          <a:xfrm>
            <a:off x="1559969" y="1751350"/>
            <a:ext cx="5634284" cy="3962400"/>
          </a:xfrm>
          <a:prstGeom prst="cloudCallout">
            <a:avLst>
              <a:gd name="adj1" fmla="val 81759"/>
              <a:gd name="adj2" fmla="val -36950"/>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هنا</a:t>
            </a:r>
          </a:p>
        </p:txBody>
      </p:sp>
      <p:sp>
        <p:nvSpPr>
          <p:cNvPr id="35" name="فقاعة التفكير: على شكل سحابة 34">
            <a:extLst>
              <a:ext uri="{FF2B5EF4-FFF2-40B4-BE49-F238E27FC236}">
                <a16:creationId xmlns:a16="http://schemas.microsoft.com/office/drawing/2014/main" id="{F43BF0C8-47F2-F7CF-BA3A-C79EE7848E32}"/>
              </a:ext>
            </a:extLst>
          </p:cNvPr>
          <p:cNvSpPr/>
          <p:nvPr/>
        </p:nvSpPr>
        <p:spPr>
          <a:xfrm>
            <a:off x="1712369" y="1903750"/>
            <a:ext cx="5634284" cy="3962400"/>
          </a:xfrm>
          <a:prstGeom prst="cloudCallout">
            <a:avLst>
              <a:gd name="adj1" fmla="val 81759"/>
              <a:gd name="adj2" fmla="val -7280"/>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هنا</a:t>
            </a:r>
          </a:p>
        </p:txBody>
      </p:sp>
      <p:sp>
        <p:nvSpPr>
          <p:cNvPr id="36" name="فقاعة التفكير: على شكل سحابة 35">
            <a:extLst>
              <a:ext uri="{FF2B5EF4-FFF2-40B4-BE49-F238E27FC236}">
                <a16:creationId xmlns:a16="http://schemas.microsoft.com/office/drawing/2014/main" id="{331813E0-EB17-B407-9BED-B3E640787B59}"/>
              </a:ext>
            </a:extLst>
          </p:cNvPr>
          <p:cNvSpPr/>
          <p:nvPr/>
        </p:nvSpPr>
        <p:spPr>
          <a:xfrm>
            <a:off x="1864769" y="2056150"/>
            <a:ext cx="5634284" cy="3962400"/>
          </a:xfrm>
          <a:prstGeom prst="cloudCallout">
            <a:avLst>
              <a:gd name="adj1" fmla="val 78282"/>
              <a:gd name="adj2" fmla="val 24039"/>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هنا</a:t>
            </a:r>
          </a:p>
        </p:txBody>
      </p:sp>
      <p:sp>
        <p:nvSpPr>
          <p:cNvPr id="37" name="فقاعة التفكير: على شكل سحابة 36">
            <a:extLst>
              <a:ext uri="{FF2B5EF4-FFF2-40B4-BE49-F238E27FC236}">
                <a16:creationId xmlns:a16="http://schemas.microsoft.com/office/drawing/2014/main" id="{3206C9B0-38AE-0BF2-98D5-40FBF89CC430}"/>
              </a:ext>
            </a:extLst>
          </p:cNvPr>
          <p:cNvSpPr/>
          <p:nvPr/>
        </p:nvSpPr>
        <p:spPr>
          <a:xfrm>
            <a:off x="2017169" y="2208550"/>
            <a:ext cx="5634284" cy="3962400"/>
          </a:xfrm>
          <a:prstGeom prst="cloudCallout">
            <a:avLst>
              <a:gd name="adj1" fmla="val 76157"/>
              <a:gd name="adj2" fmla="val 47116"/>
            </a:avLst>
          </a:prstGeom>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2800" b="1" dirty="0"/>
              <a:t>هنا</a:t>
            </a:r>
          </a:p>
        </p:txBody>
      </p:sp>
      <p:pic>
        <p:nvPicPr>
          <p:cNvPr id="39" name="صورة 38" descr="صورة تحتوي على ثابت, دبوس الورق&#10;&#10;تم إنشاء الوصف تلقائياً">
            <a:extLst>
              <a:ext uri="{FF2B5EF4-FFF2-40B4-BE49-F238E27FC236}">
                <a16:creationId xmlns:a16="http://schemas.microsoft.com/office/drawing/2014/main" id="{B64638F4-523C-4566-1200-5B4A758FB22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566" b="98822" l="51274" r="67357">
                        <a14:foregroundMark x1="59236" y1="57071" x2="59236" y2="57071"/>
                        <a14:foregroundMark x1="59246" y1="90909" x2="57564" y2="94444"/>
                        <a14:foregroundMark x1="64252" y1="80387" x2="63476" y2="82018"/>
                        <a14:foregroundMark x1="57564" y1="94024" x2="63854" y2="98822"/>
                        <a14:foregroundMark x1="58519" y1="56566" x2="59156" y2="56566"/>
                        <a14:foregroundMark x1="51274" y1="61700" x2="51274" y2="63552"/>
                        <a14:foregroundMark x1="61943" y1="95034" x2="60350" y2="96465"/>
                        <a14:backgroundMark x1="59634" y1="79040" x2="59634" y2="79040"/>
                        <a14:backgroundMark x1="59634" y1="79040" x2="59236" y2="90909"/>
                        <a14:backgroundMark x1="59236" y1="88300" x2="62182" y2="88300"/>
                        <a14:backgroundMark x1="60908" y1="81229" x2="60908" y2="83502"/>
                        <a14:backgroundMark x1="61783" y1="78199" x2="61306" y2="86953"/>
                        <a14:backgroundMark x1="62182" y1="76010" x2="61306" y2="82997"/>
                        <a14:backgroundMark x1="60908" y1="77778" x2="60111" y2="83502"/>
                        <a14:backgroundMark x1="61783" y1="76431" x2="61783" y2="85185"/>
                        <a14:backgroundMark x1="61385" y1="74074" x2="62102" y2="79882"/>
                        <a14:backgroundMark x1="61624" y1="85522" x2="61624" y2="88805"/>
                        <a14:backgroundMark x1="61385" y1="84259" x2="59873" y2="89731"/>
                        <a14:backgroundMark x1="60350" y1="88973" x2="61783" y2="89394"/>
                      </a14:backgroundRemoval>
                    </a14:imgEffect>
                  </a14:imgLayer>
                </a14:imgProps>
              </a:ext>
              <a:ext uri="{28A0092B-C50C-407E-A947-70E740481C1C}">
                <a14:useLocalDpi xmlns:a14="http://schemas.microsoft.com/office/drawing/2010/main" val="0"/>
              </a:ext>
            </a:extLst>
          </a:blip>
          <a:srcRect l="50000" t="52976" r="30664"/>
          <a:stretch/>
        </p:blipFill>
        <p:spPr>
          <a:xfrm>
            <a:off x="66488" y="163468"/>
            <a:ext cx="423369" cy="973888"/>
          </a:xfrm>
          <a:prstGeom prst="rect">
            <a:avLst/>
          </a:prstGeom>
        </p:spPr>
      </p:pic>
    </p:spTree>
    <p:extLst>
      <p:ext uri="{BB962C8B-B14F-4D97-AF65-F5344CB8AC3E}">
        <p14:creationId xmlns:p14="http://schemas.microsoft.com/office/powerpoint/2010/main" val="386737916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nodeType="clickEffect">
                                  <p:stCondLst>
                                    <p:cond delay="0"/>
                                  </p:stCondLst>
                                  <p:childTnLst>
                                    <p:animEffect transition="out" filter="checkerboard(across)">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dissolv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grpId="1" nodeType="clickEffect">
                                  <p:stCondLst>
                                    <p:cond delay="0"/>
                                  </p:stCondLst>
                                  <p:childTnLst>
                                    <p:animEffect transition="out" filter="dissolv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dissolve">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1" nodeType="clickEffect">
                                  <p:stCondLst>
                                    <p:cond delay="0"/>
                                  </p:stCondLst>
                                  <p:childTnLst>
                                    <p:animEffect transition="out" filter="dissolv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6" restart="whenNotActive" fill="hold" evtFilter="cancelBubble" nodeType="interactiveSeq">
                <p:stCondLst>
                  <p:cond evt="onClick" delay="0">
                    <p:tgtEl>
                      <p:spTgt spid="32"/>
                    </p:tgtEl>
                  </p:cond>
                </p:stCondLst>
                <p:endSync evt="end" delay="0">
                  <p:rtn val="all"/>
                </p:endSync>
                <p:childTnLst>
                  <p:par>
                    <p:cTn id="77" fill="hold">
                      <p:stCondLst>
                        <p:cond delay="0"/>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dissolv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grpId="1" nodeType="clickEffect">
                                  <p:stCondLst>
                                    <p:cond delay="0"/>
                                  </p:stCondLst>
                                  <p:childTnLst>
                                    <p:animEffect transition="out" filter="dissolv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ickman1">
            <a:extLst>
              <a:ext uri="{FF2B5EF4-FFF2-40B4-BE49-F238E27FC236}">
                <a16:creationId xmlns:a16="http://schemas.microsoft.com/office/drawing/2014/main" id="{EA447B62-2B63-6BB0-3060-D9740819A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436" y="2221814"/>
            <a:ext cx="1989874" cy="2859013"/>
          </a:xfrm>
          <a:prstGeom prst="rect">
            <a:avLst/>
          </a:prstGeom>
        </p:spPr>
      </p:pic>
      <p:sp>
        <p:nvSpPr>
          <p:cNvPr id="3" name="مستطيل 2">
            <a:extLst>
              <a:ext uri="{FF2B5EF4-FFF2-40B4-BE49-F238E27FC236}">
                <a16:creationId xmlns:a16="http://schemas.microsoft.com/office/drawing/2014/main" id="{1F61AC70-1C94-4BF4-63B8-E3EC327FD626}"/>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4" name="مستطيل 3">
            <a:extLst>
              <a:ext uri="{FF2B5EF4-FFF2-40B4-BE49-F238E27FC236}">
                <a16:creationId xmlns:a16="http://schemas.microsoft.com/office/drawing/2014/main" id="{75F3B99D-5081-3446-25E4-2907C406A0E6}"/>
              </a:ext>
            </a:extLst>
          </p:cNvPr>
          <p:cNvSpPr/>
          <p:nvPr/>
        </p:nvSpPr>
        <p:spPr>
          <a:xfrm>
            <a:off x="4493341" y="2221814"/>
            <a:ext cx="4059437" cy="241437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8000" b="1" dirty="0">
                <a:solidFill>
                  <a:schemeClr val="bg1"/>
                </a:solidFill>
              </a:rPr>
              <a:t>أنواع الإشعاعات</a:t>
            </a:r>
          </a:p>
        </p:txBody>
      </p:sp>
    </p:spTree>
    <p:extLst>
      <p:ext uri="{BB962C8B-B14F-4D97-AF65-F5344CB8AC3E}">
        <p14:creationId xmlns:p14="http://schemas.microsoft.com/office/powerpoint/2010/main" val="8379951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91B9C3B-DB19-254C-F28C-85F7DD6538D6}"/>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3" name="مستطيل 2">
            <a:extLst>
              <a:ext uri="{FF2B5EF4-FFF2-40B4-BE49-F238E27FC236}">
                <a16:creationId xmlns:a16="http://schemas.microsoft.com/office/drawing/2014/main" id="{AB468296-127E-6E63-33B1-2F584FF00C7B}"/>
              </a:ext>
            </a:extLst>
          </p:cNvPr>
          <p:cNvSpPr/>
          <p:nvPr/>
        </p:nvSpPr>
        <p:spPr>
          <a:xfrm>
            <a:off x="1956619" y="2144042"/>
            <a:ext cx="7206973" cy="25699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4800" b="1" dirty="0">
                <a:solidFill>
                  <a:schemeClr val="bg1"/>
                </a:solidFill>
              </a:rPr>
              <a:t>هيا للقراءة والفهم صفحة 97 لنتعرف على أنواع الإشعاعات</a:t>
            </a:r>
          </a:p>
        </p:txBody>
      </p:sp>
      <p:pic>
        <p:nvPicPr>
          <p:cNvPr id="4" name="صورة 3" descr="صورة تحتوي على نص&#10;&#10;تم إنشاء الوصف تلقائياً">
            <a:extLst>
              <a:ext uri="{FF2B5EF4-FFF2-40B4-BE49-F238E27FC236}">
                <a16:creationId xmlns:a16="http://schemas.microsoft.com/office/drawing/2014/main" id="{CE9E382F-9E71-E7FF-EBE7-4B3D3440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251" y="1514635"/>
            <a:ext cx="2667000" cy="4762500"/>
          </a:xfrm>
          <a:prstGeom prst="rect">
            <a:avLst/>
          </a:prstGeom>
        </p:spPr>
      </p:pic>
      <p:sp>
        <p:nvSpPr>
          <p:cNvPr id="5" name="مستطيل 4">
            <a:extLst>
              <a:ext uri="{FF2B5EF4-FFF2-40B4-BE49-F238E27FC236}">
                <a16:creationId xmlns:a16="http://schemas.microsoft.com/office/drawing/2014/main" id="{20B061DE-83C5-90B6-1A96-A31064942AF5}"/>
              </a:ext>
            </a:extLst>
          </p:cNvPr>
          <p:cNvSpPr/>
          <p:nvPr/>
        </p:nvSpPr>
        <p:spPr>
          <a:xfrm>
            <a:off x="167362" y="6277135"/>
            <a:ext cx="2277258"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استراتيجية القراءة الموجهة</a:t>
            </a:r>
          </a:p>
        </p:txBody>
      </p:sp>
    </p:spTree>
    <p:extLst>
      <p:ext uri="{BB962C8B-B14F-4D97-AF65-F5344CB8AC3E}">
        <p14:creationId xmlns:p14="http://schemas.microsoft.com/office/powerpoint/2010/main" val="1705444534"/>
      </p:ext>
    </p:extLst>
  </p:cSld>
  <p:clrMapOvr>
    <a:masterClrMapping/>
  </p:clrMapOvr>
  <p:transition spd="slow">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E28E2837-0693-412E-91CF-2F8EADFAD8D9}"/>
              </a:ext>
            </a:extLst>
          </p:cNvPr>
          <p:cNvSpPr/>
          <p:nvPr/>
        </p:nvSpPr>
        <p:spPr>
          <a:xfrm>
            <a:off x="4090220" y="270248"/>
            <a:ext cx="6558116" cy="4409907"/>
          </a:xfrm>
          <a:prstGeom prst="wedgeEllipseCallout">
            <a:avLst>
              <a:gd name="adj1" fmla="val -62306"/>
              <a:gd name="adj2" fmla="val -9876"/>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بدأ العلماء البحث حول النشاط الإشعاعي في أواخر القرن التاسع عشر؛ فقد بحثوا في</a:t>
            </a:r>
          </a:p>
          <a:p>
            <a:pPr algn="ctr"/>
            <a:r>
              <a:rPr lang="ar-SA" sz="2400" b="1" dirty="0">
                <a:solidFill>
                  <a:schemeClr val="tx1">
                    <a:lumMod val="95000"/>
                    <a:lumOff val="5000"/>
                  </a:schemeClr>
                </a:solidFill>
              </a:rPr>
              <a:t>تأثير المجالات الكهربائية في عملية الإشعاع، فتمكنوا من خلال إمرار أشعة صادرة</a:t>
            </a:r>
          </a:p>
          <a:p>
            <a:pPr algn="ctr"/>
            <a:r>
              <a:rPr lang="ar-SA" sz="2400" b="1" dirty="0">
                <a:solidFill>
                  <a:schemeClr val="tx1">
                    <a:lumMod val="95000"/>
                    <a:lumOff val="5000"/>
                  </a:schemeClr>
                </a:solidFill>
              </a:rPr>
              <a:t>من مصدر مشع بين صفيحتين مشحونتين كهربائيًّا من التعرّف على ثلاثة أنواع من</a:t>
            </a:r>
          </a:p>
          <a:p>
            <a:pPr algn="ctr"/>
            <a:r>
              <a:rPr lang="ar-SA" sz="2400" b="1" dirty="0">
                <a:solidFill>
                  <a:schemeClr val="tx1">
                    <a:lumMod val="95000"/>
                    <a:lumOff val="5000"/>
                  </a:schemeClr>
                </a:solidFill>
              </a:rPr>
              <a:t>الأشعة، معتمدين على شحناتها الكهربائية</a:t>
            </a:r>
          </a:p>
        </p:txBody>
      </p:sp>
      <p:pic>
        <p:nvPicPr>
          <p:cNvPr id="4" name="stickman1">
            <a:extLst>
              <a:ext uri="{FF2B5EF4-FFF2-40B4-BE49-F238E27FC236}">
                <a16:creationId xmlns:a16="http://schemas.microsoft.com/office/drawing/2014/main" id="{98523CBD-338C-00CC-BFFB-CA4D0BC2C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326" y="791358"/>
            <a:ext cx="1745413" cy="2507776"/>
          </a:xfrm>
          <a:prstGeom prst="rect">
            <a:avLst/>
          </a:prstGeom>
        </p:spPr>
      </p:pic>
      <p:sp>
        <p:nvSpPr>
          <p:cNvPr id="5" name="فقاعة الكلام: بيضاوية 4">
            <a:extLst>
              <a:ext uri="{FF2B5EF4-FFF2-40B4-BE49-F238E27FC236}">
                <a16:creationId xmlns:a16="http://schemas.microsoft.com/office/drawing/2014/main" id="{0DFB2235-BA73-E368-B811-15B2257C3A38}"/>
              </a:ext>
            </a:extLst>
          </p:cNvPr>
          <p:cNvSpPr/>
          <p:nvPr/>
        </p:nvSpPr>
        <p:spPr>
          <a:xfrm>
            <a:off x="8790038" y="4296697"/>
            <a:ext cx="2251587" cy="1966452"/>
          </a:xfrm>
          <a:prstGeom prst="wedgeEllipseCallout">
            <a:avLst>
              <a:gd name="adj1" fmla="val 63022"/>
              <a:gd name="adj2" fmla="val 412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إشعاع انحرف نحو الصفيحة السالبة الشحنة</a:t>
            </a:r>
          </a:p>
        </p:txBody>
      </p:sp>
      <p:sp>
        <p:nvSpPr>
          <p:cNvPr id="8" name="فقاعة الكلام: بيضاوية 7">
            <a:extLst>
              <a:ext uri="{FF2B5EF4-FFF2-40B4-BE49-F238E27FC236}">
                <a16:creationId xmlns:a16="http://schemas.microsoft.com/office/drawing/2014/main" id="{06E38CEF-D058-9274-B90A-36971ECF0E54}"/>
              </a:ext>
            </a:extLst>
          </p:cNvPr>
          <p:cNvSpPr/>
          <p:nvPr/>
        </p:nvSpPr>
        <p:spPr>
          <a:xfrm>
            <a:off x="5869210" y="4488426"/>
            <a:ext cx="2251587" cy="1966452"/>
          </a:xfrm>
          <a:prstGeom prst="wedgeEllipseCallout">
            <a:avLst>
              <a:gd name="adj1" fmla="val 63022"/>
              <a:gd name="adj2" fmla="val 412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إشعاع انحرف نحو الصفيحة السالبة الموجبة</a:t>
            </a:r>
          </a:p>
        </p:txBody>
      </p:sp>
      <p:sp>
        <p:nvSpPr>
          <p:cNvPr id="9" name="فقاعة الكلام: بيضاوية 8">
            <a:extLst>
              <a:ext uri="{FF2B5EF4-FFF2-40B4-BE49-F238E27FC236}">
                <a16:creationId xmlns:a16="http://schemas.microsoft.com/office/drawing/2014/main" id="{B1983501-32EF-7A1A-854F-F6C51D903B79}"/>
              </a:ext>
            </a:extLst>
          </p:cNvPr>
          <p:cNvSpPr/>
          <p:nvPr/>
        </p:nvSpPr>
        <p:spPr>
          <a:xfrm>
            <a:off x="2948382" y="4296697"/>
            <a:ext cx="2251587" cy="1966452"/>
          </a:xfrm>
          <a:prstGeom prst="wedgeEllipseCallout">
            <a:avLst>
              <a:gd name="adj1" fmla="val 63022"/>
              <a:gd name="adj2" fmla="val 412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إشعاع لم ينحرف </a:t>
            </a:r>
          </a:p>
        </p:txBody>
      </p:sp>
    </p:spTree>
    <p:extLst>
      <p:ext uri="{BB962C8B-B14F-4D97-AF65-F5344CB8AC3E}">
        <p14:creationId xmlns:p14="http://schemas.microsoft.com/office/powerpoint/2010/main" val="139923948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D7BEF40-5325-634A-2C34-6A54A42CDEEC}"/>
              </a:ext>
            </a:extLst>
          </p:cNvPr>
          <p:cNvSpPr/>
          <p:nvPr/>
        </p:nvSpPr>
        <p:spPr>
          <a:xfrm>
            <a:off x="1106085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3" name="مستطيل 2">
            <a:extLst>
              <a:ext uri="{FF2B5EF4-FFF2-40B4-BE49-F238E27FC236}">
                <a16:creationId xmlns:a16="http://schemas.microsoft.com/office/drawing/2014/main" id="{49F60DFA-6FAD-B7EF-2344-3ACDAFEB9A68}"/>
              </a:ext>
            </a:extLst>
          </p:cNvPr>
          <p:cNvSpPr/>
          <p:nvPr/>
        </p:nvSpPr>
        <p:spPr>
          <a:xfrm>
            <a:off x="1671482" y="4896848"/>
            <a:ext cx="8849033" cy="1051284"/>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t>الشكل 3-21 </a:t>
            </a:r>
          </a:p>
          <a:p>
            <a:pPr algn="ctr"/>
            <a:r>
              <a:rPr lang="ar-SA" sz="2000" b="1" dirty="0"/>
              <a:t>يحرف المجال الكهربائي الأشعة في اتجاهات مختلفة، اعتماداً على الشحنة الكهربائية لهذه الإشعاعات</a:t>
            </a:r>
          </a:p>
        </p:txBody>
      </p:sp>
      <p:pic>
        <p:nvPicPr>
          <p:cNvPr id="5" name="صورة 4" descr="صورة تحتوي على نص, خط, الخط, تخطيط&#10;&#10;تم إنشاء الوصف تلقائياً">
            <a:extLst>
              <a:ext uri="{FF2B5EF4-FFF2-40B4-BE49-F238E27FC236}">
                <a16:creationId xmlns:a16="http://schemas.microsoft.com/office/drawing/2014/main" id="{4286BD1A-8B27-1420-F945-6B5B4ED45840}"/>
              </a:ext>
            </a:extLst>
          </p:cNvPr>
          <p:cNvPicPr>
            <a:picLocks noChangeAspect="1"/>
          </p:cNvPicPr>
          <p:nvPr/>
        </p:nvPicPr>
        <p:blipFill rotWithShape="1">
          <a:blip r:embed="rId2">
            <a:extLst>
              <a:ext uri="{28A0092B-C50C-407E-A947-70E740481C1C}">
                <a14:useLocalDpi xmlns:a14="http://schemas.microsoft.com/office/drawing/2010/main" val="0"/>
              </a:ext>
            </a:extLst>
          </a:blip>
          <a:srcRect l="32984" t="7764" r="5710" b="13710"/>
          <a:stretch/>
        </p:blipFill>
        <p:spPr>
          <a:xfrm>
            <a:off x="880205" y="737513"/>
            <a:ext cx="10431588" cy="3933194"/>
          </a:xfrm>
          <a:prstGeom prst="rect">
            <a:avLst/>
          </a:prstGeom>
          <a:ln>
            <a:solidFill>
              <a:schemeClr val="tx1"/>
            </a:solidFill>
          </a:ln>
        </p:spPr>
      </p:pic>
    </p:spTree>
    <p:extLst>
      <p:ext uri="{BB962C8B-B14F-4D97-AF65-F5344CB8AC3E}">
        <p14:creationId xmlns:p14="http://schemas.microsoft.com/office/powerpoint/2010/main" val="260075363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783167-0FCB-587F-50A1-7FAE2B5C4B0C}"/>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3" name="مستطيل 2">
            <a:extLst>
              <a:ext uri="{FF2B5EF4-FFF2-40B4-BE49-F238E27FC236}">
                <a16:creationId xmlns:a16="http://schemas.microsoft.com/office/drawing/2014/main" id="{51CEF633-ABDF-AB8E-E559-7B520A9BA250}"/>
              </a:ext>
            </a:extLst>
          </p:cNvPr>
          <p:cNvSpPr/>
          <p:nvPr/>
        </p:nvSpPr>
        <p:spPr>
          <a:xfrm>
            <a:off x="2549585" y="689258"/>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أشعة ألفا (</a:t>
            </a:r>
            <a:r>
              <a:rPr lang="ar-SA" altLang="ar-SA" sz="2800" b="1" dirty="0">
                <a:solidFill>
                  <a:srgbClr val="FF0000"/>
                </a:solidFill>
                <a:latin typeface="Symbol" panose="05050102010706020507" pitchFamily="18" charset="2"/>
                <a:sym typeface="Symbol" panose="05050102010706020507" pitchFamily="18" charset="2"/>
              </a:rPr>
              <a:t>)</a:t>
            </a:r>
            <a:r>
              <a:rPr lang="ar-SA" sz="2800" b="1" dirty="0">
                <a:solidFill>
                  <a:srgbClr val="FF0000"/>
                </a:solidFill>
              </a:rPr>
              <a:t>؟</a:t>
            </a:r>
          </a:p>
        </p:txBody>
      </p:sp>
      <p:pic>
        <p:nvPicPr>
          <p:cNvPr id="4" name="صورة 3">
            <a:extLst>
              <a:ext uri="{FF2B5EF4-FFF2-40B4-BE49-F238E27FC236}">
                <a16:creationId xmlns:a16="http://schemas.microsoft.com/office/drawing/2014/main" id="{39E3502F-C0C3-BEAB-15EF-1343568A8F77}"/>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5" name="مستطيل 4">
            <a:extLst>
              <a:ext uri="{FF2B5EF4-FFF2-40B4-BE49-F238E27FC236}">
                <a16:creationId xmlns:a16="http://schemas.microsoft.com/office/drawing/2014/main" id="{434E46F6-2E64-39E2-CC8F-FBAE4AD62FDD}"/>
              </a:ext>
            </a:extLst>
          </p:cNvPr>
          <p:cNvSpPr/>
          <p:nvPr/>
        </p:nvSpPr>
        <p:spPr>
          <a:xfrm>
            <a:off x="1307689" y="1626242"/>
            <a:ext cx="7620000" cy="106210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سميت الأشعة التي انحرفت في اتجاه الصفيحة السالبة الشحنة أشعة ألفا، وهي مكونة من جسيمات ألفا</a:t>
            </a:r>
          </a:p>
        </p:txBody>
      </p:sp>
      <p:sp>
        <p:nvSpPr>
          <p:cNvPr id="7" name="مستطيل 6">
            <a:extLst>
              <a:ext uri="{FF2B5EF4-FFF2-40B4-BE49-F238E27FC236}">
                <a16:creationId xmlns:a16="http://schemas.microsoft.com/office/drawing/2014/main" id="{28E86447-E4FC-97F2-6F2E-E532697A826C}"/>
              </a:ext>
            </a:extLst>
          </p:cNvPr>
          <p:cNvSpPr/>
          <p:nvPr/>
        </p:nvSpPr>
        <p:spPr>
          <a:xfrm>
            <a:off x="2680812" y="3098675"/>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جسيمات ألفا؟</a:t>
            </a:r>
          </a:p>
        </p:txBody>
      </p:sp>
      <p:sp>
        <p:nvSpPr>
          <p:cNvPr id="8" name="مستطيل 7">
            <a:extLst>
              <a:ext uri="{FF2B5EF4-FFF2-40B4-BE49-F238E27FC236}">
                <a16:creationId xmlns:a16="http://schemas.microsoft.com/office/drawing/2014/main" id="{57403BDA-C74B-086C-B7E6-E1871495E275}"/>
              </a:ext>
            </a:extLst>
          </p:cNvPr>
          <p:cNvSpPr/>
          <p:nvPr/>
        </p:nvSpPr>
        <p:spPr>
          <a:xfrm>
            <a:off x="806993" y="4169657"/>
            <a:ext cx="8358941" cy="97957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جسيمات تحتوي على (2) بروتونين ونيوترونين، وشحنتها (+2)</a:t>
            </a:r>
          </a:p>
        </p:txBody>
      </p:sp>
    </p:spTree>
    <p:extLst>
      <p:ext uri="{BB962C8B-B14F-4D97-AF65-F5344CB8AC3E}">
        <p14:creationId xmlns:p14="http://schemas.microsoft.com/office/powerpoint/2010/main" val="187765507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783167-0FCB-587F-50A1-7FAE2B5C4B0C}"/>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pic>
        <p:nvPicPr>
          <p:cNvPr id="4" name="صورة 3">
            <a:extLst>
              <a:ext uri="{FF2B5EF4-FFF2-40B4-BE49-F238E27FC236}">
                <a16:creationId xmlns:a16="http://schemas.microsoft.com/office/drawing/2014/main" id="{39E3502F-C0C3-BEAB-15EF-1343568A8F77}"/>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5" name="مستطيل 4">
            <a:extLst>
              <a:ext uri="{FF2B5EF4-FFF2-40B4-BE49-F238E27FC236}">
                <a16:creationId xmlns:a16="http://schemas.microsoft.com/office/drawing/2014/main" id="{434E46F6-2E64-39E2-CC8F-FBAE4AD62FDD}"/>
              </a:ext>
            </a:extLst>
          </p:cNvPr>
          <p:cNvSpPr/>
          <p:nvPr/>
        </p:nvSpPr>
        <p:spPr>
          <a:xfrm>
            <a:off x="806993" y="837862"/>
            <a:ext cx="8888360" cy="97957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يعادل جسيم ألفا نواة هيليوم</a:t>
            </a:r>
            <a:r>
              <a:rPr lang="en-US" sz="2800" b="1" dirty="0">
                <a:latin typeface="Arial" panose="020B0604020202020204" pitchFamily="34" charset="0"/>
                <a:cs typeface="Arial" panose="020B0604020202020204" pitchFamily="34" charset="0"/>
              </a:rPr>
              <a:t>-4 </a:t>
            </a:r>
            <a:r>
              <a:rPr lang="ar-SA" sz="2800" b="1" dirty="0"/>
              <a:t>  ، ويمكن التعبير عنه بـ  </a:t>
            </a:r>
            <a:r>
              <a:rPr lang="el-GR" sz="2800" b="1" dirty="0"/>
              <a:t>α  </a:t>
            </a:r>
            <a:r>
              <a:rPr lang="ar-SA" sz="2800" b="1" dirty="0"/>
              <a:t> أو </a:t>
            </a:r>
            <a:r>
              <a:rPr lang="en-US" sz="2800" b="1" dirty="0">
                <a:latin typeface="Arial" panose="020B0604020202020204" pitchFamily="34" charset="0"/>
                <a:cs typeface="Arial" panose="020B0604020202020204" pitchFamily="34" charset="0"/>
              </a:rPr>
              <a:t>He</a:t>
            </a:r>
            <a:r>
              <a:rPr lang="en-US" sz="2800" b="1" baseline="30000" dirty="0">
                <a:latin typeface="Arial" panose="020B0604020202020204" pitchFamily="34" charset="0"/>
                <a:cs typeface="Arial" panose="020B0604020202020204" pitchFamily="34" charset="0"/>
              </a:rPr>
              <a:t>2+</a:t>
            </a:r>
          </a:p>
        </p:txBody>
      </p:sp>
      <p:sp>
        <p:nvSpPr>
          <p:cNvPr id="8" name="مستطيل 7">
            <a:extLst>
              <a:ext uri="{FF2B5EF4-FFF2-40B4-BE49-F238E27FC236}">
                <a16:creationId xmlns:a16="http://schemas.microsoft.com/office/drawing/2014/main" id="{57403BDA-C74B-086C-B7E6-E1871495E275}"/>
              </a:ext>
            </a:extLst>
          </p:cNvPr>
          <p:cNvSpPr/>
          <p:nvPr/>
        </p:nvSpPr>
        <p:spPr>
          <a:xfrm>
            <a:off x="939348" y="2036712"/>
            <a:ext cx="862365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latin typeface="Arial" panose="020B0604020202020204" pitchFamily="34" charset="0"/>
                <a:cs typeface="Arial" panose="020B0604020202020204" pitchFamily="34" charset="0"/>
              </a:rPr>
              <a:t>يَنتج جسيم ألفا عن تحلل مادة الراديوم ( </a:t>
            </a:r>
            <a:r>
              <a:rPr lang="en-US" sz="2800" b="1" dirty="0">
                <a:latin typeface="Arial" panose="020B0604020202020204" pitchFamily="34" charset="0"/>
                <a:cs typeface="Arial" panose="020B0604020202020204" pitchFamily="34" charset="0"/>
              </a:rPr>
              <a:t>226-</a:t>
            </a:r>
            <a:r>
              <a:rPr lang="ar-SA" sz="2800" b="1" dirty="0">
                <a:latin typeface="Arial" panose="020B0604020202020204" pitchFamily="34" charset="0"/>
                <a:cs typeface="Arial" panose="020B0604020202020204" pitchFamily="34" charset="0"/>
              </a:rPr>
              <a:t> )  إلى الرادون ( </a:t>
            </a:r>
            <a:r>
              <a:rPr lang="en-US" sz="2800" b="1" dirty="0">
                <a:latin typeface="Arial" panose="020B0604020202020204" pitchFamily="34" charset="0"/>
                <a:cs typeface="Arial" panose="020B0604020202020204" pitchFamily="34" charset="0"/>
              </a:rPr>
              <a:t>222-</a:t>
            </a:r>
            <a:r>
              <a:rPr lang="ar-SA" sz="2800" b="1" dirty="0">
                <a:latin typeface="Arial" panose="020B0604020202020204" pitchFamily="34" charset="0"/>
                <a:cs typeface="Arial" panose="020B0604020202020204" pitchFamily="34" charset="0"/>
              </a:rPr>
              <a:t>) كما هو موضح في المعادلة الآتية:</a:t>
            </a:r>
          </a:p>
        </p:txBody>
      </p:sp>
      <p:sp>
        <p:nvSpPr>
          <p:cNvPr id="10" name="مستطيل 9">
            <a:extLst>
              <a:ext uri="{FF2B5EF4-FFF2-40B4-BE49-F238E27FC236}">
                <a16:creationId xmlns:a16="http://schemas.microsoft.com/office/drawing/2014/main" id="{E0088844-D5AA-1606-D70A-CBE089CCD467}"/>
              </a:ext>
            </a:extLst>
          </p:cNvPr>
          <p:cNvSpPr/>
          <p:nvPr/>
        </p:nvSpPr>
        <p:spPr>
          <a:xfrm>
            <a:off x="806993" y="3923207"/>
            <a:ext cx="862365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226</a:t>
            </a:r>
            <a:r>
              <a:rPr lang="en-US" sz="2800" b="1" dirty="0">
                <a:latin typeface="Arial" panose="020B0604020202020204" pitchFamily="34" charset="0"/>
                <a:cs typeface="Arial" panose="020B0604020202020204" pitchFamily="34" charset="0"/>
              </a:rPr>
              <a:t>Ra     → </a:t>
            </a:r>
            <a:r>
              <a:rPr lang="en-US" sz="2800" b="1" baseline="30000" dirty="0">
                <a:latin typeface="Arial" panose="020B0604020202020204" pitchFamily="34" charset="0"/>
                <a:cs typeface="Arial" panose="020B0604020202020204" pitchFamily="34" charset="0"/>
              </a:rPr>
              <a:t>222</a:t>
            </a:r>
            <a:r>
              <a:rPr lang="en-US" sz="2800" b="1" dirty="0">
                <a:latin typeface="Arial" panose="020B0604020202020204" pitchFamily="34" charset="0"/>
                <a:cs typeface="Arial" panose="020B0604020202020204" pitchFamily="34" charset="0"/>
              </a:rPr>
              <a:t>Rn      +    </a:t>
            </a:r>
            <a:r>
              <a:rPr lang="en-US" sz="2800" b="1" dirty="0">
                <a:latin typeface="Arial" panose="020B0604020202020204" pitchFamily="34" charset="0"/>
                <a:cs typeface="Arial" panose="020B0604020202020204" pitchFamily="34" charset="0"/>
                <a:sym typeface="Symbol" panose="05050102010706020507" pitchFamily="18" charset="2"/>
              </a:rPr>
              <a:t>  </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1" name="مستطيل 10">
            <a:extLst>
              <a:ext uri="{FF2B5EF4-FFF2-40B4-BE49-F238E27FC236}">
                <a16:creationId xmlns:a16="http://schemas.microsoft.com/office/drawing/2014/main" id="{C4ADF044-773D-7692-558E-64751C83CA68}"/>
              </a:ext>
            </a:extLst>
          </p:cNvPr>
          <p:cNvSpPr/>
          <p:nvPr/>
        </p:nvSpPr>
        <p:spPr>
          <a:xfrm>
            <a:off x="2979428" y="4735855"/>
            <a:ext cx="505873" cy="5055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88</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2" name="مستطيل 11">
            <a:extLst>
              <a:ext uri="{FF2B5EF4-FFF2-40B4-BE49-F238E27FC236}">
                <a16:creationId xmlns:a16="http://schemas.microsoft.com/office/drawing/2014/main" id="{EDC00F30-53D1-0CE1-B672-362C3F34D8E3}"/>
              </a:ext>
            </a:extLst>
          </p:cNvPr>
          <p:cNvSpPr/>
          <p:nvPr/>
        </p:nvSpPr>
        <p:spPr>
          <a:xfrm>
            <a:off x="4757388" y="4692413"/>
            <a:ext cx="505873" cy="5055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86</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3" name="مستطيل 12">
            <a:extLst>
              <a:ext uri="{FF2B5EF4-FFF2-40B4-BE49-F238E27FC236}">
                <a16:creationId xmlns:a16="http://schemas.microsoft.com/office/drawing/2014/main" id="{32227A6C-117F-B668-1A71-C7C683A8520A}"/>
              </a:ext>
            </a:extLst>
          </p:cNvPr>
          <p:cNvSpPr/>
          <p:nvPr/>
        </p:nvSpPr>
        <p:spPr>
          <a:xfrm>
            <a:off x="5971780" y="5021405"/>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جسيم ألفا</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4" name="مستطيل 13">
            <a:extLst>
              <a:ext uri="{FF2B5EF4-FFF2-40B4-BE49-F238E27FC236}">
                <a16:creationId xmlns:a16="http://schemas.microsoft.com/office/drawing/2014/main" id="{69A9955B-24EC-01A3-EAF7-6074F315237D}"/>
              </a:ext>
            </a:extLst>
          </p:cNvPr>
          <p:cNvSpPr/>
          <p:nvPr/>
        </p:nvSpPr>
        <p:spPr>
          <a:xfrm>
            <a:off x="4424021" y="5038223"/>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الرادون </a:t>
            </a:r>
            <a:r>
              <a:rPr lang="en-US" sz="2000" b="1" dirty="0">
                <a:latin typeface="Arial" panose="020B0604020202020204" pitchFamily="34" charset="0"/>
                <a:cs typeface="Arial" panose="020B0604020202020204" pitchFamily="34" charset="0"/>
              </a:rPr>
              <a:t>222-</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5" name="مستطيل 14">
            <a:extLst>
              <a:ext uri="{FF2B5EF4-FFF2-40B4-BE49-F238E27FC236}">
                <a16:creationId xmlns:a16="http://schemas.microsoft.com/office/drawing/2014/main" id="{623AE416-5583-EA11-5929-544A8DF80472}"/>
              </a:ext>
            </a:extLst>
          </p:cNvPr>
          <p:cNvSpPr/>
          <p:nvPr/>
        </p:nvSpPr>
        <p:spPr>
          <a:xfrm>
            <a:off x="2512917" y="5021405"/>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err="1">
                <a:latin typeface="Arial" panose="020B0604020202020204" pitchFamily="34" charset="0"/>
                <a:cs typeface="Arial" panose="020B0604020202020204" pitchFamily="34" charset="0"/>
              </a:rPr>
              <a:t>اراديوم</a:t>
            </a:r>
            <a:r>
              <a:rPr lang="ar-SA"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226-</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47830224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1783167-0FCB-587F-50A1-7FAE2B5C4B0C}"/>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pic>
        <p:nvPicPr>
          <p:cNvPr id="4" name="صورة 3">
            <a:extLst>
              <a:ext uri="{FF2B5EF4-FFF2-40B4-BE49-F238E27FC236}">
                <a16:creationId xmlns:a16="http://schemas.microsoft.com/office/drawing/2014/main" id="{39E3502F-C0C3-BEAB-15EF-1343568A8F77}"/>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5" name="مستطيل 4">
            <a:extLst>
              <a:ext uri="{FF2B5EF4-FFF2-40B4-BE49-F238E27FC236}">
                <a16:creationId xmlns:a16="http://schemas.microsoft.com/office/drawing/2014/main" id="{434E46F6-2E64-39E2-CC8F-FBAE4AD62FDD}"/>
              </a:ext>
            </a:extLst>
          </p:cNvPr>
          <p:cNvSpPr/>
          <p:nvPr/>
        </p:nvSpPr>
        <p:spPr>
          <a:xfrm>
            <a:off x="1127605" y="459553"/>
            <a:ext cx="8888360" cy="97957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لاحظ أنه تم الحصول على عنصر جديد، وهو عنصر الرادون (</a:t>
            </a:r>
            <a:r>
              <a:rPr lang="en-US" sz="2800" b="1" dirty="0"/>
              <a:t>222-</a:t>
            </a:r>
            <a:r>
              <a:rPr lang="ar-SA" sz="2800" b="1" dirty="0"/>
              <a:t> )، نتيجة تحلل أشعة ألفا من نواة الراديوم ( </a:t>
            </a:r>
            <a:r>
              <a:rPr lang="en-US" sz="2800" b="1" dirty="0"/>
              <a:t>226-</a:t>
            </a:r>
            <a:r>
              <a:rPr lang="ar-SA" sz="2800" b="1" dirty="0"/>
              <a:t> )غير المستقرة.</a:t>
            </a:r>
            <a:endParaRPr lang="en-US" sz="2800" b="1" baseline="30000" dirty="0">
              <a:latin typeface="Arial" panose="020B0604020202020204" pitchFamily="34" charset="0"/>
              <a:cs typeface="Arial" panose="020B0604020202020204" pitchFamily="34" charset="0"/>
            </a:endParaRPr>
          </a:p>
        </p:txBody>
      </p:sp>
      <p:sp>
        <p:nvSpPr>
          <p:cNvPr id="10" name="مستطيل 9">
            <a:extLst>
              <a:ext uri="{FF2B5EF4-FFF2-40B4-BE49-F238E27FC236}">
                <a16:creationId xmlns:a16="http://schemas.microsoft.com/office/drawing/2014/main" id="{E0088844-D5AA-1606-D70A-CBE089CCD467}"/>
              </a:ext>
            </a:extLst>
          </p:cNvPr>
          <p:cNvSpPr/>
          <p:nvPr/>
        </p:nvSpPr>
        <p:spPr>
          <a:xfrm>
            <a:off x="1127605" y="1618680"/>
            <a:ext cx="862365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226</a:t>
            </a:r>
            <a:r>
              <a:rPr lang="en-US" sz="2800" b="1" dirty="0">
                <a:latin typeface="Arial" panose="020B0604020202020204" pitchFamily="34" charset="0"/>
                <a:cs typeface="Arial" panose="020B0604020202020204" pitchFamily="34" charset="0"/>
              </a:rPr>
              <a:t>Ra     → </a:t>
            </a:r>
            <a:r>
              <a:rPr lang="en-US" sz="2800" b="1" baseline="30000" dirty="0">
                <a:latin typeface="Arial" panose="020B0604020202020204" pitchFamily="34" charset="0"/>
                <a:cs typeface="Arial" panose="020B0604020202020204" pitchFamily="34" charset="0"/>
              </a:rPr>
              <a:t>222</a:t>
            </a:r>
            <a:r>
              <a:rPr lang="en-US" sz="2800" b="1" dirty="0">
                <a:latin typeface="Arial" panose="020B0604020202020204" pitchFamily="34" charset="0"/>
                <a:cs typeface="Arial" panose="020B0604020202020204" pitchFamily="34" charset="0"/>
              </a:rPr>
              <a:t>Rn      +    </a:t>
            </a:r>
            <a:r>
              <a:rPr lang="en-US" sz="2800" b="1" dirty="0">
                <a:latin typeface="Arial" panose="020B0604020202020204" pitchFamily="34" charset="0"/>
                <a:cs typeface="Arial" panose="020B0604020202020204" pitchFamily="34" charset="0"/>
                <a:sym typeface="Symbol" panose="05050102010706020507" pitchFamily="18" charset="2"/>
              </a:rPr>
              <a:t>  </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1" name="مستطيل 10">
            <a:extLst>
              <a:ext uri="{FF2B5EF4-FFF2-40B4-BE49-F238E27FC236}">
                <a16:creationId xmlns:a16="http://schemas.microsoft.com/office/drawing/2014/main" id="{C4ADF044-773D-7692-558E-64751C83CA68}"/>
              </a:ext>
            </a:extLst>
          </p:cNvPr>
          <p:cNvSpPr/>
          <p:nvPr/>
        </p:nvSpPr>
        <p:spPr>
          <a:xfrm>
            <a:off x="3329537" y="2533215"/>
            <a:ext cx="505873" cy="5055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88</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2" name="مستطيل 11">
            <a:extLst>
              <a:ext uri="{FF2B5EF4-FFF2-40B4-BE49-F238E27FC236}">
                <a16:creationId xmlns:a16="http://schemas.microsoft.com/office/drawing/2014/main" id="{EDC00F30-53D1-0CE1-B672-362C3F34D8E3}"/>
              </a:ext>
            </a:extLst>
          </p:cNvPr>
          <p:cNvSpPr/>
          <p:nvPr/>
        </p:nvSpPr>
        <p:spPr>
          <a:xfrm>
            <a:off x="5107497" y="2489773"/>
            <a:ext cx="505873" cy="5055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86</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3" name="مستطيل 12">
            <a:extLst>
              <a:ext uri="{FF2B5EF4-FFF2-40B4-BE49-F238E27FC236}">
                <a16:creationId xmlns:a16="http://schemas.microsoft.com/office/drawing/2014/main" id="{32227A6C-117F-B668-1A71-C7C683A8520A}"/>
              </a:ext>
            </a:extLst>
          </p:cNvPr>
          <p:cNvSpPr/>
          <p:nvPr/>
        </p:nvSpPr>
        <p:spPr>
          <a:xfrm>
            <a:off x="6321889" y="2818765"/>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جسيم ألفا</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4" name="مستطيل 13">
            <a:extLst>
              <a:ext uri="{FF2B5EF4-FFF2-40B4-BE49-F238E27FC236}">
                <a16:creationId xmlns:a16="http://schemas.microsoft.com/office/drawing/2014/main" id="{69A9955B-24EC-01A3-EAF7-6074F315237D}"/>
              </a:ext>
            </a:extLst>
          </p:cNvPr>
          <p:cNvSpPr/>
          <p:nvPr/>
        </p:nvSpPr>
        <p:spPr>
          <a:xfrm>
            <a:off x="4774130" y="2835583"/>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الرادون </a:t>
            </a:r>
            <a:r>
              <a:rPr lang="en-US" sz="2000" b="1" dirty="0">
                <a:latin typeface="Arial" panose="020B0604020202020204" pitchFamily="34" charset="0"/>
                <a:cs typeface="Arial" panose="020B0604020202020204" pitchFamily="34" charset="0"/>
              </a:rPr>
              <a:t>222-</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5" name="مستطيل 14">
            <a:extLst>
              <a:ext uri="{FF2B5EF4-FFF2-40B4-BE49-F238E27FC236}">
                <a16:creationId xmlns:a16="http://schemas.microsoft.com/office/drawing/2014/main" id="{623AE416-5583-EA11-5929-544A8DF80472}"/>
              </a:ext>
            </a:extLst>
          </p:cNvPr>
          <p:cNvSpPr/>
          <p:nvPr/>
        </p:nvSpPr>
        <p:spPr>
          <a:xfrm>
            <a:off x="2863026" y="2818765"/>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err="1">
                <a:latin typeface="Arial" panose="020B0604020202020204" pitchFamily="34" charset="0"/>
                <a:cs typeface="Arial" panose="020B0604020202020204" pitchFamily="34" charset="0"/>
              </a:rPr>
              <a:t>اراديوم</a:t>
            </a:r>
            <a:r>
              <a:rPr lang="ar-SA"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226-</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3" name="مستطيل 2">
            <a:extLst>
              <a:ext uri="{FF2B5EF4-FFF2-40B4-BE49-F238E27FC236}">
                <a16:creationId xmlns:a16="http://schemas.microsoft.com/office/drawing/2014/main" id="{4CEA61FD-511C-4D6F-F1B8-3BF30631BF14}"/>
              </a:ext>
            </a:extLst>
          </p:cNvPr>
          <p:cNvSpPr/>
          <p:nvPr/>
        </p:nvSpPr>
        <p:spPr>
          <a:xfrm>
            <a:off x="578914" y="4454276"/>
            <a:ext cx="888836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المعادلة النووية </a:t>
            </a:r>
          </a:p>
          <a:p>
            <a:pPr algn="ctr"/>
            <a:r>
              <a:rPr lang="ar-SA" sz="2800" b="1" dirty="0"/>
              <a:t>نوع من المعادلات يبين العدد الذري والعدد الكتلي للجسيمات المتضمنة في التفاعل</a:t>
            </a:r>
          </a:p>
        </p:txBody>
      </p:sp>
      <p:sp>
        <p:nvSpPr>
          <p:cNvPr id="6" name="مستطيل 5">
            <a:extLst>
              <a:ext uri="{FF2B5EF4-FFF2-40B4-BE49-F238E27FC236}">
                <a16:creationId xmlns:a16="http://schemas.microsoft.com/office/drawing/2014/main" id="{95B9B299-1D54-BCE3-18DB-F59829A1DDE5}"/>
              </a:ext>
            </a:extLst>
          </p:cNvPr>
          <p:cNvSpPr/>
          <p:nvPr/>
        </p:nvSpPr>
        <p:spPr>
          <a:xfrm>
            <a:off x="2670619" y="3507498"/>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ماذا يطلق على المعادلة السابقة؟</a:t>
            </a:r>
          </a:p>
        </p:txBody>
      </p:sp>
    </p:spTree>
    <p:extLst>
      <p:ext uri="{BB962C8B-B14F-4D97-AF65-F5344CB8AC3E}">
        <p14:creationId xmlns:p14="http://schemas.microsoft.com/office/powerpoint/2010/main" val="287143090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80609FC-E0E6-6B4A-A545-B85C8DA6C426}"/>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3" name="مستطيل 2">
            <a:extLst>
              <a:ext uri="{FF2B5EF4-FFF2-40B4-BE49-F238E27FC236}">
                <a16:creationId xmlns:a16="http://schemas.microsoft.com/office/drawing/2014/main" id="{CF712D86-0777-AF7D-AC5A-7B54A230AFC8}"/>
              </a:ext>
            </a:extLst>
          </p:cNvPr>
          <p:cNvSpPr/>
          <p:nvPr/>
        </p:nvSpPr>
        <p:spPr>
          <a:xfrm>
            <a:off x="2549585" y="429208"/>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أشعة بيتا (</a:t>
            </a:r>
            <a:r>
              <a:rPr lang="ar-SA" altLang="ar-SA" sz="2800" b="1" dirty="0">
                <a:solidFill>
                  <a:srgbClr val="FF0000"/>
                </a:solidFill>
                <a:latin typeface="Symbol" panose="05050102010706020507" pitchFamily="18" charset="2"/>
                <a:sym typeface="Symbol" panose="05050102010706020507" pitchFamily="18" charset="2"/>
              </a:rPr>
              <a:t>)</a:t>
            </a:r>
            <a:r>
              <a:rPr lang="ar-SA" sz="2800" b="1" dirty="0">
                <a:solidFill>
                  <a:srgbClr val="FF0000"/>
                </a:solidFill>
              </a:rPr>
              <a:t>؟</a:t>
            </a:r>
          </a:p>
        </p:txBody>
      </p:sp>
      <p:pic>
        <p:nvPicPr>
          <p:cNvPr id="4" name="صورة 3">
            <a:extLst>
              <a:ext uri="{FF2B5EF4-FFF2-40B4-BE49-F238E27FC236}">
                <a16:creationId xmlns:a16="http://schemas.microsoft.com/office/drawing/2014/main" id="{BCA42F3D-EE9A-15D1-670D-BF0DA738427E}"/>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5" name="مستطيل 4">
            <a:extLst>
              <a:ext uri="{FF2B5EF4-FFF2-40B4-BE49-F238E27FC236}">
                <a16:creationId xmlns:a16="http://schemas.microsoft.com/office/drawing/2014/main" id="{D1A805CF-A3DF-1406-3F37-8336A4B67B54}"/>
              </a:ext>
            </a:extLst>
          </p:cNvPr>
          <p:cNvSpPr/>
          <p:nvPr/>
        </p:nvSpPr>
        <p:spPr>
          <a:xfrm>
            <a:off x="993056" y="1341624"/>
            <a:ext cx="9065343" cy="106210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الأشعة التي انحرفت في اتجاه الصفيحة الموجبة الشحنة</a:t>
            </a:r>
          </a:p>
          <a:p>
            <a:pPr algn="ctr"/>
            <a:r>
              <a:rPr lang="ar-SA" sz="2800" b="1" dirty="0"/>
              <a:t>وتتكون هذه الأشعة من جسيمات بيتا السريعة الحركة ويرمز لها </a:t>
            </a:r>
            <a:r>
              <a:rPr lang="ar-SA" sz="2800" b="1" dirty="0">
                <a:sym typeface="Symbol" panose="05050102010706020507" pitchFamily="18" charset="2"/>
              </a:rPr>
              <a:t> أو </a:t>
            </a:r>
            <a:r>
              <a:rPr lang="en-US" sz="2800" b="1" dirty="0">
                <a:sym typeface="Symbol" panose="05050102010706020507" pitchFamily="18" charset="2"/>
              </a:rPr>
              <a:t>-e</a:t>
            </a:r>
            <a:endParaRPr lang="ar-SA" sz="2800" b="1" dirty="0"/>
          </a:p>
        </p:txBody>
      </p:sp>
      <p:sp>
        <p:nvSpPr>
          <p:cNvPr id="6" name="مستطيل 5">
            <a:extLst>
              <a:ext uri="{FF2B5EF4-FFF2-40B4-BE49-F238E27FC236}">
                <a16:creationId xmlns:a16="http://schemas.microsoft.com/office/drawing/2014/main" id="{8EA431BF-97FA-3472-E9B6-5F53B10D824C}"/>
              </a:ext>
            </a:extLst>
          </p:cNvPr>
          <p:cNvSpPr/>
          <p:nvPr/>
        </p:nvSpPr>
        <p:spPr>
          <a:xfrm>
            <a:off x="2680811" y="2542577"/>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جسيمات بيتا؟</a:t>
            </a:r>
          </a:p>
        </p:txBody>
      </p:sp>
      <p:sp>
        <p:nvSpPr>
          <p:cNvPr id="7" name="مستطيل 6">
            <a:extLst>
              <a:ext uri="{FF2B5EF4-FFF2-40B4-BE49-F238E27FC236}">
                <a16:creationId xmlns:a16="http://schemas.microsoft.com/office/drawing/2014/main" id="{337CAAD7-DEFA-3BA2-104E-76C54DAEEF63}"/>
              </a:ext>
            </a:extLst>
          </p:cNvPr>
          <p:cNvSpPr/>
          <p:nvPr/>
        </p:nvSpPr>
        <p:spPr>
          <a:xfrm>
            <a:off x="848373" y="3429000"/>
            <a:ext cx="8358941" cy="106210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جسيمات بيتا عبارة عن إلكترونات عالية السرعة، شحنتها </a:t>
            </a:r>
            <a:r>
              <a:rPr lang="en-US" sz="2800" b="1" dirty="0"/>
              <a:t>-1</a:t>
            </a:r>
            <a:r>
              <a:rPr lang="ar-SA" sz="2800" b="1" dirty="0"/>
              <a:t> ، وتصدر خلال التحلل الإشعاعي وتمثل بالرمز </a:t>
            </a:r>
            <a:r>
              <a:rPr lang="en-US" sz="2800" b="1" baseline="30000" dirty="0"/>
              <a:t>-1</a:t>
            </a:r>
            <a:r>
              <a:rPr lang="en-US" sz="2800" b="1" dirty="0">
                <a:sym typeface="Symbol" panose="05050102010706020507" pitchFamily="18" charset="2"/>
              </a:rPr>
              <a:t></a:t>
            </a:r>
            <a:r>
              <a:rPr lang="ar-SA" sz="2800" b="1" dirty="0">
                <a:sym typeface="Symbol" panose="05050102010706020507" pitchFamily="18" charset="2"/>
              </a:rPr>
              <a:t> </a:t>
            </a:r>
            <a:r>
              <a:rPr lang="ar-SA" sz="2800" b="1" dirty="0"/>
              <a:t> </a:t>
            </a:r>
          </a:p>
        </p:txBody>
      </p:sp>
      <p:sp>
        <p:nvSpPr>
          <p:cNvPr id="8" name="مستطيل 7">
            <a:extLst>
              <a:ext uri="{FF2B5EF4-FFF2-40B4-BE49-F238E27FC236}">
                <a16:creationId xmlns:a16="http://schemas.microsoft.com/office/drawing/2014/main" id="{F90519AE-67A9-A245-525D-726C20494AA4}"/>
              </a:ext>
            </a:extLst>
          </p:cNvPr>
          <p:cNvSpPr/>
          <p:nvPr/>
        </p:nvSpPr>
        <p:spPr>
          <a:xfrm>
            <a:off x="848373" y="4981407"/>
            <a:ext cx="8358941" cy="106210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مصدر هذا الإلكترون هو النواة وليس السحابة الإلكترونية ويتكون عندما يتفكك النيوترون غير المستقر إلى بروتون وإلكترون.</a:t>
            </a:r>
          </a:p>
        </p:txBody>
      </p:sp>
      <p:sp>
        <p:nvSpPr>
          <p:cNvPr id="9" name="مستطيل 8">
            <a:extLst>
              <a:ext uri="{FF2B5EF4-FFF2-40B4-BE49-F238E27FC236}">
                <a16:creationId xmlns:a16="http://schemas.microsoft.com/office/drawing/2014/main" id="{AE32C8B0-AAE1-256B-C909-4143F5BBA8E7}"/>
              </a:ext>
            </a:extLst>
          </p:cNvPr>
          <p:cNvSpPr/>
          <p:nvPr/>
        </p:nvSpPr>
        <p:spPr>
          <a:xfrm>
            <a:off x="2697080" y="4244946"/>
            <a:ext cx="350931" cy="305370"/>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0</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57635569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C1156E7-9D17-6D16-C12F-BEBB8F9C2FAB}"/>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pic>
        <p:nvPicPr>
          <p:cNvPr id="3" name="صورة 2">
            <a:extLst>
              <a:ext uri="{FF2B5EF4-FFF2-40B4-BE49-F238E27FC236}">
                <a16:creationId xmlns:a16="http://schemas.microsoft.com/office/drawing/2014/main" id="{3249672B-9CBB-8F63-ABEF-2B8523830FF0}"/>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4" name="مستطيل 3">
            <a:extLst>
              <a:ext uri="{FF2B5EF4-FFF2-40B4-BE49-F238E27FC236}">
                <a16:creationId xmlns:a16="http://schemas.microsoft.com/office/drawing/2014/main" id="{6EFE8BC6-2B5E-A98F-ED7F-0CC5D447E120}"/>
              </a:ext>
            </a:extLst>
          </p:cNvPr>
          <p:cNvSpPr/>
          <p:nvPr/>
        </p:nvSpPr>
        <p:spPr>
          <a:xfrm>
            <a:off x="1127605" y="459553"/>
            <a:ext cx="8888360" cy="97957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تحـلل عنـصر الكربـون (</a:t>
            </a:r>
            <a:r>
              <a:rPr lang="en-US" sz="2800" b="1" dirty="0"/>
              <a:t>-14</a:t>
            </a:r>
            <a:r>
              <a:rPr lang="ar-SA" sz="2800" b="1" dirty="0"/>
              <a:t>) إلى عنـصر النيتروجين (</a:t>
            </a:r>
            <a:r>
              <a:rPr lang="en-US" sz="2800" b="1" dirty="0"/>
              <a:t>-14</a:t>
            </a:r>
            <a:r>
              <a:rPr lang="ar-SA" sz="2800" b="1" dirty="0"/>
              <a:t> ) </a:t>
            </a:r>
          </a:p>
        </p:txBody>
      </p:sp>
      <p:sp>
        <p:nvSpPr>
          <p:cNvPr id="5" name="مستطيل 4">
            <a:extLst>
              <a:ext uri="{FF2B5EF4-FFF2-40B4-BE49-F238E27FC236}">
                <a16:creationId xmlns:a16="http://schemas.microsoft.com/office/drawing/2014/main" id="{0555F56C-C9F1-6552-48D5-B679924789F4}"/>
              </a:ext>
            </a:extLst>
          </p:cNvPr>
          <p:cNvSpPr/>
          <p:nvPr/>
        </p:nvSpPr>
        <p:spPr>
          <a:xfrm>
            <a:off x="1127605" y="1618680"/>
            <a:ext cx="862365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14</a:t>
            </a:r>
            <a:r>
              <a:rPr lang="en-US" sz="2800" b="1" dirty="0">
                <a:latin typeface="Arial" panose="020B0604020202020204" pitchFamily="34" charset="0"/>
                <a:cs typeface="Arial" panose="020B0604020202020204" pitchFamily="34" charset="0"/>
              </a:rPr>
              <a:t>C     → </a:t>
            </a:r>
            <a:r>
              <a:rPr lang="en-US" sz="2800" b="1" baseline="30000" dirty="0">
                <a:latin typeface="Arial" panose="020B0604020202020204" pitchFamily="34" charset="0"/>
                <a:cs typeface="Arial" panose="020B0604020202020204" pitchFamily="34" charset="0"/>
              </a:rPr>
              <a:t>14</a:t>
            </a:r>
            <a:r>
              <a:rPr lang="en-US" sz="2800" b="1" dirty="0">
                <a:latin typeface="Arial" panose="020B0604020202020204" pitchFamily="34" charset="0"/>
                <a:cs typeface="Arial" panose="020B0604020202020204" pitchFamily="34" charset="0"/>
              </a:rPr>
              <a:t>N      +    </a:t>
            </a:r>
            <a:r>
              <a:rPr lang="en-US" sz="2800" b="1" dirty="0">
                <a:latin typeface="Arial" panose="020B0604020202020204" pitchFamily="34" charset="0"/>
                <a:cs typeface="Arial" panose="020B0604020202020204" pitchFamily="34" charset="0"/>
                <a:sym typeface="Symbol" panose="05050102010706020507" pitchFamily="18" charset="2"/>
              </a:rPr>
              <a:t>  </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6" name="مستطيل 5">
            <a:extLst>
              <a:ext uri="{FF2B5EF4-FFF2-40B4-BE49-F238E27FC236}">
                <a16:creationId xmlns:a16="http://schemas.microsoft.com/office/drawing/2014/main" id="{216B8F32-5FB4-E9C0-74EF-D9DE5FDE2A17}"/>
              </a:ext>
            </a:extLst>
          </p:cNvPr>
          <p:cNvSpPr/>
          <p:nvPr/>
        </p:nvSpPr>
        <p:spPr>
          <a:xfrm>
            <a:off x="3690178" y="2448761"/>
            <a:ext cx="384287" cy="353186"/>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6</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7" name="مستطيل 6">
            <a:extLst>
              <a:ext uri="{FF2B5EF4-FFF2-40B4-BE49-F238E27FC236}">
                <a16:creationId xmlns:a16="http://schemas.microsoft.com/office/drawing/2014/main" id="{176C2DDB-ADA9-4D24-632A-C42726EFE7DD}"/>
              </a:ext>
            </a:extLst>
          </p:cNvPr>
          <p:cNvSpPr/>
          <p:nvPr/>
        </p:nvSpPr>
        <p:spPr>
          <a:xfrm>
            <a:off x="5107499" y="2516853"/>
            <a:ext cx="384288" cy="214861"/>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7</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8" name="مستطيل 7">
            <a:extLst>
              <a:ext uri="{FF2B5EF4-FFF2-40B4-BE49-F238E27FC236}">
                <a16:creationId xmlns:a16="http://schemas.microsoft.com/office/drawing/2014/main" id="{58A40B96-BF8A-2D9F-3BAA-37F569ECD6F2}"/>
              </a:ext>
            </a:extLst>
          </p:cNvPr>
          <p:cNvSpPr/>
          <p:nvPr/>
        </p:nvSpPr>
        <p:spPr>
          <a:xfrm>
            <a:off x="6034201" y="2804028"/>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جسيم بيتا</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9" name="مستطيل 8">
            <a:extLst>
              <a:ext uri="{FF2B5EF4-FFF2-40B4-BE49-F238E27FC236}">
                <a16:creationId xmlns:a16="http://schemas.microsoft.com/office/drawing/2014/main" id="{B42BE227-AA7C-B30A-C87E-0C084419CBD1}"/>
              </a:ext>
            </a:extLst>
          </p:cNvPr>
          <p:cNvSpPr/>
          <p:nvPr/>
        </p:nvSpPr>
        <p:spPr>
          <a:xfrm>
            <a:off x="4657753" y="2734675"/>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نيتروجين </a:t>
            </a:r>
            <a:r>
              <a:rPr lang="en-US" sz="2000" b="1" dirty="0">
                <a:latin typeface="Arial" panose="020B0604020202020204" pitchFamily="34" charset="0"/>
                <a:cs typeface="Arial" panose="020B0604020202020204" pitchFamily="34" charset="0"/>
              </a:rPr>
              <a:t>14-</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0" name="مستطيل 9">
            <a:extLst>
              <a:ext uri="{FF2B5EF4-FFF2-40B4-BE49-F238E27FC236}">
                <a16:creationId xmlns:a16="http://schemas.microsoft.com/office/drawing/2014/main" id="{B5A7D0F0-A8D8-7CE8-2011-D5CACD1043A5}"/>
              </a:ext>
            </a:extLst>
          </p:cNvPr>
          <p:cNvSpPr/>
          <p:nvPr/>
        </p:nvSpPr>
        <p:spPr>
          <a:xfrm>
            <a:off x="2950862" y="2667946"/>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كربون  </a:t>
            </a:r>
            <a:r>
              <a:rPr lang="en-US" sz="2000" b="1" dirty="0">
                <a:latin typeface="Arial" panose="020B0604020202020204" pitchFamily="34" charset="0"/>
                <a:cs typeface="Arial" panose="020B0604020202020204" pitchFamily="34" charset="0"/>
              </a:rPr>
              <a:t>14-</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1" name="مستطيل 10">
            <a:extLst>
              <a:ext uri="{FF2B5EF4-FFF2-40B4-BE49-F238E27FC236}">
                <a16:creationId xmlns:a16="http://schemas.microsoft.com/office/drawing/2014/main" id="{CE12BB67-7D88-734B-7429-F1B4602ED869}"/>
              </a:ext>
            </a:extLst>
          </p:cNvPr>
          <p:cNvSpPr/>
          <p:nvPr/>
        </p:nvSpPr>
        <p:spPr>
          <a:xfrm>
            <a:off x="2768997" y="4591928"/>
            <a:ext cx="5605576" cy="1071453"/>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في العدد الذري</a:t>
            </a:r>
          </a:p>
          <a:p>
            <a:pPr algn="ctr"/>
            <a:r>
              <a:rPr lang="ar-SA" sz="2800" b="1" dirty="0"/>
              <a:t>بسبب تغير عدد إلكترونات</a:t>
            </a:r>
          </a:p>
        </p:txBody>
      </p:sp>
      <p:sp>
        <p:nvSpPr>
          <p:cNvPr id="12" name="مستطيل 11">
            <a:extLst>
              <a:ext uri="{FF2B5EF4-FFF2-40B4-BE49-F238E27FC236}">
                <a16:creationId xmlns:a16="http://schemas.microsoft.com/office/drawing/2014/main" id="{52C13EC9-AD2F-F67D-48C9-3E732E653BFA}"/>
              </a:ext>
            </a:extLst>
          </p:cNvPr>
          <p:cNvSpPr/>
          <p:nvPr/>
        </p:nvSpPr>
        <p:spPr>
          <a:xfrm>
            <a:off x="2670619" y="3507498"/>
            <a:ext cx="5735962"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أين حدث التغير، هل في العدد الكتلي أو الذري؟</a:t>
            </a:r>
          </a:p>
        </p:txBody>
      </p:sp>
    </p:spTree>
    <p:extLst>
      <p:ext uri="{BB962C8B-B14F-4D97-AF65-F5344CB8AC3E}">
        <p14:creationId xmlns:p14="http://schemas.microsoft.com/office/powerpoint/2010/main" val="880985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76D6844-D99F-8549-68EA-18DBFE8B93C9}"/>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98 </a:t>
            </a:r>
          </a:p>
        </p:txBody>
      </p:sp>
      <p:sp>
        <p:nvSpPr>
          <p:cNvPr id="3" name="مستطيل 2">
            <a:extLst>
              <a:ext uri="{FF2B5EF4-FFF2-40B4-BE49-F238E27FC236}">
                <a16:creationId xmlns:a16="http://schemas.microsoft.com/office/drawing/2014/main" id="{A5E0925C-2589-C3F4-9641-41C0CC901D53}"/>
              </a:ext>
            </a:extLst>
          </p:cNvPr>
          <p:cNvSpPr/>
          <p:nvPr/>
        </p:nvSpPr>
        <p:spPr>
          <a:xfrm>
            <a:off x="2549585" y="429208"/>
            <a:ext cx="4873755" cy="66064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ما هي أشعة جاما (</a:t>
            </a:r>
            <a:r>
              <a:rPr lang="ar-SA" altLang="ar-SA" sz="2800" b="1" dirty="0">
                <a:solidFill>
                  <a:srgbClr val="FF0000"/>
                </a:solidFill>
                <a:latin typeface="Symbol" panose="05050102010706020507" pitchFamily="18" charset="2"/>
                <a:sym typeface="Symbol" panose="05050102010706020507" pitchFamily="18" charset="2"/>
              </a:rPr>
              <a:t>)</a:t>
            </a:r>
            <a:r>
              <a:rPr lang="ar-SA" sz="2800" b="1" dirty="0">
                <a:solidFill>
                  <a:srgbClr val="FF0000"/>
                </a:solidFill>
              </a:rPr>
              <a:t>؟</a:t>
            </a:r>
          </a:p>
        </p:txBody>
      </p:sp>
      <p:pic>
        <p:nvPicPr>
          <p:cNvPr id="4" name="صورة 3">
            <a:extLst>
              <a:ext uri="{FF2B5EF4-FFF2-40B4-BE49-F238E27FC236}">
                <a16:creationId xmlns:a16="http://schemas.microsoft.com/office/drawing/2014/main" id="{D8EF9A16-46FB-D192-E84E-84EE9F3E1E0C}"/>
              </a:ext>
            </a:extLst>
          </p:cNvPr>
          <p:cNvPicPr>
            <a:picLocks noChangeAspect="1"/>
          </p:cNvPicPr>
          <p:nvPr/>
        </p:nvPicPr>
        <p:blipFill rotWithShape="1">
          <a:blip r:embed="rId2">
            <a:extLst>
              <a:ext uri="{28A0092B-C50C-407E-A947-70E740481C1C}">
                <a14:useLocalDpi xmlns:a14="http://schemas.microsoft.com/office/drawing/2010/main" val="0"/>
              </a:ext>
            </a:extLst>
          </a:blip>
          <a:srcRect l="8466" t="8707" r="17720" b="6122"/>
          <a:stretch/>
        </p:blipFill>
        <p:spPr>
          <a:xfrm>
            <a:off x="9486939" y="2403724"/>
            <a:ext cx="2658889" cy="3682444"/>
          </a:xfrm>
          <a:prstGeom prst="rect">
            <a:avLst/>
          </a:prstGeom>
        </p:spPr>
      </p:pic>
      <p:sp>
        <p:nvSpPr>
          <p:cNvPr id="5" name="مستطيل 4">
            <a:extLst>
              <a:ext uri="{FF2B5EF4-FFF2-40B4-BE49-F238E27FC236}">
                <a16:creationId xmlns:a16="http://schemas.microsoft.com/office/drawing/2014/main" id="{61F67792-4CA3-C0D8-0260-FF344BD73362}"/>
              </a:ext>
            </a:extLst>
          </p:cNvPr>
          <p:cNvSpPr/>
          <p:nvPr/>
        </p:nvSpPr>
        <p:spPr>
          <a:xfrm>
            <a:off x="993056" y="1341623"/>
            <a:ext cx="9065343" cy="158838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إشعاعات عالية الطاقة، غير مشحونة، وليس لها كتلة، لا تنحرف في المجال المغناطيسي أو الكهربائي. وترافق إشعاع ألفا أو بيتا عادة. وهي مسؤولة عن معظم الطاقة المفقودة خلال التحلل الإشعاعي ويرمز لها </a:t>
            </a:r>
            <a:r>
              <a:rPr lang="ar-SA" sz="2800" b="1" dirty="0">
                <a:sym typeface="Symbol" panose="05050102010706020507" pitchFamily="18" charset="2"/>
              </a:rPr>
              <a:t></a:t>
            </a:r>
            <a:endParaRPr lang="ar-SA" sz="2800" b="1" dirty="0"/>
          </a:p>
        </p:txBody>
      </p:sp>
      <p:sp>
        <p:nvSpPr>
          <p:cNvPr id="10" name="مستطيل 9">
            <a:extLst>
              <a:ext uri="{FF2B5EF4-FFF2-40B4-BE49-F238E27FC236}">
                <a16:creationId xmlns:a16="http://schemas.microsoft.com/office/drawing/2014/main" id="{057721FD-06FE-4B34-0A4B-7F8793580419}"/>
              </a:ext>
            </a:extLst>
          </p:cNvPr>
          <p:cNvSpPr/>
          <p:nvPr/>
        </p:nvSpPr>
        <p:spPr>
          <a:xfrm>
            <a:off x="928173" y="3429000"/>
            <a:ext cx="8623650" cy="1570088"/>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238</a:t>
            </a:r>
            <a:r>
              <a:rPr lang="en-US" sz="2800" b="1" dirty="0">
                <a:latin typeface="Arial" panose="020B0604020202020204" pitchFamily="34" charset="0"/>
                <a:cs typeface="Arial" panose="020B0604020202020204" pitchFamily="34" charset="0"/>
              </a:rPr>
              <a:t>U     → </a:t>
            </a:r>
            <a:r>
              <a:rPr lang="en-US" sz="2800" b="1" baseline="30000" dirty="0">
                <a:latin typeface="Arial" panose="020B0604020202020204" pitchFamily="34" charset="0"/>
                <a:cs typeface="Arial" panose="020B0604020202020204" pitchFamily="34" charset="0"/>
              </a:rPr>
              <a:t>234</a:t>
            </a:r>
            <a:r>
              <a:rPr lang="en-US" sz="2800" b="1" dirty="0">
                <a:latin typeface="Arial" panose="020B0604020202020204" pitchFamily="34" charset="0"/>
                <a:cs typeface="Arial" panose="020B0604020202020204" pitchFamily="34" charset="0"/>
              </a:rPr>
              <a:t>Th      +    </a:t>
            </a:r>
            <a:r>
              <a:rPr lang="en-US" sz="2800" b="1" dirty="0">
                <a:latin typeface="Arial" panose="020B0604020202020204" pitchFamily="34" charset="0"/>
                <a:cs typeface="Arial" panose="020B0604020202020204" pitchFamily="34" charset="0"/>
                <a:sym typeface="Symbol" panose="05050102010706020507" pitchFamily="18" charset="2"/>
              </a:rPr>
              <a:t>     +    2  </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1" name="مستطيل 10">
            <a:extLst>
              <a:ext uri="{FF2B5EF4-FFF2-40B4-BE49-F238E27FC236}">
                <a16:creationId xmlns:a16="http://schemas.microsoft.com/office/drawing/2014/main" id="{0B8E5FDA-350E-914B-2E13-E50E1EFA9606}"/>
              </a:ext>
            </a:extLst>
          </p:cNvPr>
          <p:cNvSpPr/>
          <p:nvPr/>
        </p:nvSpPr>
        <p:spPr>
          <a:xfrm>
            <a:off x="2489290" y="4281132"/>
            <a:ext cx="620646" cy="353186"/>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92</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2" name="مستطيل 11">
            <a:extLst>
              <a:ext uri="{FF2B5EF4-FFF2-40B4-BE49-F238E27FC236}">
                <a16:creationId xmlns:a16="http://schemas.microsoft.com/office/drawing/2014/main" id="{025618A6-61A8-1B81-7C34-AD4B618EE16A}"/>
              </a:ext>
            </a:extLst>
          </p:cNvPr>
          <p:cNvSpPr/>
          <p:nvPr/>
        </p:nvSpPr>
        <p:spPr>
          <a:xfrm>
            <a:off x="4134362" y="4281132"/>
            <a:ext cx="519339" cy="32079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en-US" sz="2800" b="1" baseline="30000" dirty="0">
                <a:latin typeface="Arial" panose="020B0604020202020204" pitchFamily="34" charset="0"/>
                <a:cs typeface="Arial" panose="020B0604020202020204" pitchFamily="34" charset="0"/>
              </a:rPr>
              <a:t>90</a:t>
            </a:r>
            <a:endParaRPr lang="ar-SA" sz="2800" b="1" dirty="0">
              <a:latin typeface="Arial" panose="020B0604020202020204" pitchFamily="34" charset="0"/>
              <a:cs typeface="Arial" panose="020B0604020202020204" pitchFamily="34" charset="0"/>
              <a:sym typeface="Symbol" panose="05050102010706020507" pitchFamily="18" charset="2"/>
            </a:endParaRPr>
          </a:p>
        </p:txBody>
      </p:sp>
      <p:sp>
        <p:nvSpPr>
          <p:cNvPr id="13" name="مستطيل 12">
            <a:extLst>
              <a:ext uri="{FF2B5EF4-FFF2-40B4-BE49-F238E27FC236}">
                <a16:creationId xmlns:a16="http://schemas.microsoft.com/office/drawing/2014/main" id="{CA4917BA-91C5-A417-616D-4F497F33618D}"/>
              </a:ext>
            </a:extLst>
          </p:cNvPr>
          <p:cNvSpPr/>
          <p:nvPr/>
        </p:nvSpPr>
        <p:spPr>
          <a:xfrm>
            <a:off x="5683148" y="4525268"/>
            <a:ext cx="1058165"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جسيم ألفا</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4" name="مستطيل 13">
            <a:extLst>
              <a:ext uri="{FF2B5EF4-FFF2-40B4-BE49-F238E27FC236}">
                <a16:creationId xmlns:a16="http://schemas.microsoft.com/office/drawing/2014/main" id="{AF80502B-030A-51DB-A11A-651D9D5020D2}"/>
              </a:ext>
            </a:extLst>
          </p:cNvPr>
          <p:cNvSpPr/>
          <p:nvPr/>
        </p:nvSpPr>
        <p:spPr>
          <a:xfrm>
            <a:off x="3903347" y="4525268"/>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ثوريوم </a:t>
            </a:r>
            <a:r>
              <a:rPr lang="en-US" sz="2000" b="1" dirty="0">
                <a:latin typeface="Arial" panose="020B0604020202020204" pitchFamily="34" charset="0"/>
                <a:cs typeface="Arial" panose="020B0604020202020204" pitchFamily="34" charset="0"/>
              </a:rPr>
              <a:t>234-</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5" name="مستطيل 14">
            <a:extLst>
              <a:ext uri="{FF2B5EF4-FFF2-40B4-BE49-F238E27FC236}">
                <a16:creationId xmlns:a16="http://schemas.microsoft.com/office/drawing/2014/main" id="{203C3208-5E9A-8678-EC15-0AF14222C8C4}"/>
              </a:ext>
            </a:extLst>
          </p:cNvPr>
          <p:cNvSpPr/>
          <p:nvPr/>
        </p:nvSpPr>
        <p:spPr>
          <a:xfrm>
            <a:off x="1972461" y="4525268"/>
            <a:ext cx="1654304"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يورانيوم  </a:t>
            </a:r>
            <a:r>
              <a:rPr lang="en-US" sz="2000" b="1" dirty="0">
                <a:latin typeface="Arial" panose="020B0604020202020204" pitchFamily="34" charset="0"/>
                <a:cs typeface="Arial" panose="020B0604020202020204" pitchFamily="34" charset="0"/>
              </a:rPr>
              <a:t>238-</a:t>
            </a:r>
            <a:r>
              <a:rPr lang="ar-SA" sz="2000" b="1" dirty="0">
                <a:latin typeface="Arial" panose="020B0604020202020204" pitchFamily="34" charset="0"/>
                <a:cs typeface="Arial" panose="020B0604020202020204" pitchFamily="34" charset="0"/>
              </a:rPr>
              <a:t> </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
        <p:nvSpPr>
          <p:cNvPr id="17" name="مستطيل 16">
            <a:extLst>
              <a:ext uri="{FF2B5EF4-FFF2-40B4-BE49-F238E27FC236}">
                <a16:creationId xmlns:a16="http://schemas.microsoft.com/office/drawing/2014/main" id="{664DFE45-D1D6-BEE8-4190-FFAE20E02390}"/>
              </a:ext>
            </a:extLst>
          </p:cNvPr>
          <p:cNvSpPr/>
          <p:nvPr/>
        </p:nvSpPr>
        <p:spPr>
          <a:xfrm>
            <a:off x="7026970" y="4525267"/>
            <a:ext cx="1058165" cy="353185"/>
          </a:xfrm>
          <a:prstGeom prst="rect">
            <a:avLst/>
          </a:prstGeom>
          <a:noFill/>
          <a:ln w="57150">
            <a:noFill/>
          </a:ln>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000" b="1" dirty="0">
                <a:latin typeface="Arial" panose="020B0604020202020204" pitchFamily="34" charset="0"/>
                <a:cs typeface="Arial" panose="020B0604020202020204" pitchFamily="34" charset="0"/>
              </a:rPr>
              <a:t>أشعة جاما</a:t>
            </a:r>
            <a:endParaRPr lang="ar-SA" sz="2000" b="1"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050838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P spid="13" grpId="0"/>
      <p:bldP spid="14"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7374517F-E83D-0752-48C3-487AD54DDF55}"/>
              </a:ext>
            </a:extLst>
          </p:cNvPr>
          <p:cNvSpPr/>
          <p:nvPr/>
        </p:nvSpPr>
        <p:spPr>
          <a:xfrm>
            <a:off x="7203232" y="1620129"/>
            <a:ext cx="3624916" cy="3166476"/>
          </a:xfrm>
          <a:prstGeom prst="wedgeEllipseCallout">
            <a:avLst>
              <a:gd name="adj1" fmla="val 45465"/>
              <a:gd name="adj2" fmla="val 48753"/>
            </a:avLst>
          </a:prstGeom>
          <a:solidFill>
            <a:srgbClr val="9933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ما هو موضوع درسنا اليوم</a:t>
            </a:r>
          </a:p>
        </p:txBody>
      </p:sp>
      <p:sp>
        <p:nvSpPr>
          <p:cNvPr id="3" name="فقاعة الكلام: بيضاوية 2">
            <a:extLst>
              <a:ext uri="{FF2B5EF4-FFF2-40B4-BE49-F238E27FC236}">
                <a16:creationId xmlns:a16="http://schemas.microsoft.com/office/drawing/2014/main" id="{F1694D05-85A6-60C0-2DBC-9CFE0718DA03}"/>
              </a:ext>
            </a:extLst>
          </p:cNvPr>
          <p:cNvSpPr/>
          <p:nvPr/>
        </p:nvSpPr>
        <p:spPr>
          <a:xfrm>
            <a:off x="2167812" y="1845762"/>
            <a:ext cx="3624916" cy="3166476"/>
          </a:xfrm>
          <a:prstGeom prst="wedgeEllipseCallout">
            <a:avLst>
              <a:gd name="adj1" fmla="val 45465"/>
              <a:gd name="adj2" fmla="val 48753"/>
            </a:avLst>
          </a:prstGeom>
          <a:solidFill>
            <a:srgbClr val="9933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الأنوية غير المستقرة والتحلل الإشعاعي</a:t>
            </a:r>
          </a:p>
        </p:txBody>
      </p:sp>
    </p:spTree>
    <p:extLst>
      <p:ext uri="{BB962C8B-B14F-4D97-AF65-F5344CB8AC3E}">
        <p14:creationId xmlns:p14="http://schemas.microsoft.com/office/powerpoint/2010/main" val="2154643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A4D5C46-D5D4-C42C-19D1-260B1DBE7271}"/>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98 </a:t>
            </a:r>
          </a:p>
        </p:txBody>
      </p:sp>
      <p:sp>
        <p:nvSpPr>
          <p:cNvPr id="3" name="مستطيل 2">
            <a:extLst>
              <a:ext uri="{FF2B5EF4-FFF2-40B4-BE49-F238E27FC236}">
                <a16:creationId xmlns:a16="http://schemas.microsoft.com/office/drawing/2014/main" id="{BC93CA4B-6BA1-E89B-24F8-10231E39A3F8}"/>
              </a:ext>
            </a:extLst>
          </p:cNvPr>
          <p:cNvSpPr/>
          <p:nvPr/>
        </p:nvSpPr>
        <p:spPr>
          <a:xfrm>
            <a:off x="950624" y="2120926"/>
            <a:ext cx="6118769" cy="797990"/>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لماذا لا تؤدي أشعة جاما إلى تكوين ذرة جديدة؟</a:t>
            </a:r>
          </a:p>
        </p:txBody>
      </p:sp>
      <p:sp>
        <p:nvSpPr>
          <p:cNvPr id="4" name="مستطيل 3">
            <a:extLst>
              <a:ext uri="{FF2B5EF4-FFF2-40B4-BE49-F238E27FC236}">
                <a16:creationId xmlns:a16="http://schemas.microsoft.com/office/drawing/2014/main" id="{24253F2C-65AC-EA43-8F53-72392F551CE0}"/>
              </a:ext>
            </a:extLst>
          </p:cNvPr>
          <p:cNvSpPr/>
          <p:nvPr/>
        </p:nvSpPr>
        <p:spPr>
          <a:xfrm>
            <a:off x="812974" y="3540090"/>
            <a:ext cx="6118769" cy="797990"/>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لأن أشعة جاما ليس لها كتلة</a:t>
            </a:r>
          </a:p>
        </p:txBody>
      </p:sp>
      <p:pic>
        <p:nvPicPr>
          <p:cNvPr id="6" name="صورة 5">
            <a:extLst>
              <a:ext uri="{FF2B5EF4-FFF2-40B4-BE49-F238E27FC236}">
                <a16:creationId xmlns:a16="http://schemas.microsoft.com/office/drawing/2014/main" id="{66E1541E-DC99-C1A1-4279-192184175FF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040"/>
          <a:stretch/>
        </p:blipFill>
        <p:spPr>
          <a:xfrm>
            <a:off x="8977203" y="2123197"/>
            <a:ext cx="2941848" cy="3832160"/>
          </a:xfrm>
          <a:prstGeom prst="rect">
            <a:avLst/>
          </a:prstGeom>
        </p:spPr>
      </p:pic>
    </p:spTree>
    <p:extLst>
      <p:ext uri="{BB962C8B-B14F-4D97-AF65-F5344CB8AC3E}">
        <p14:creationId xmlns:p14="http://schemas.microsoft.com/office/powerpoint/2010/main" val="358879817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A4D5C46-D5D4-C42C-19D1-260B1DBE7271}"/>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97 </a:t>
            </a:r>
          </a:p>
        </p:txBody>
      </p:sp>
      <p:sp>
        <p:nvSpPr>
          <p:cNvPr id="3" name="مستطيل 2">
            <a:extLst>
              <a:ext uri="{FF2B5EF4-FFF2-40B4-BE49-F238E27FC236}">
                <a16:creationId xmlns:a16="http://schemas.microsoft.com/office/drawing/2014/main" id="{BC93CA4B-6BA1-E89B-24F8-10231E39A3F8}"/>
              </a:ext>
            </a:extLst>
          </p:cNvPr>
          <p:cNvSpPr/>
          <p:nvPr/>
        </p:nvSpPr>
        <p:spPr>
          <a:xfrm>
            <a:off x="3830099" y="1078046"/>
            <a:ext cx="7502013" cy="1517099"/>
          </a:xfrm>
          <a:prstGeom prst="rect">
            <a:avLst/>
          </a:prstGeom>
          <a:ln w="57150">
            <a:solidFill>
              <a:srgbClr val="FF0000"/>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solidFill>
                  <a:srgbClr val="FF0000"/>
                </a:solidFill>
              </a:rPr>
              <a:t> الشكل 2-21 </a:t>
            </a:r>
          </a:p>
          <a:p>
            <a:pPr algn="ctr"/>
            <a:r>
              <a:rPr lang="ar-SA" sz="2800" b="1" dirty="0">
                <a:solidFill>
                  <a:srgbClr val="FF0000"/>
                </a:solidFill>
              </a:rPr>
              <a:t>فسر لماذا انحرفت جسيمات بيتا نحو الصفيحة الموجبة وجسيمات ألفا نحو الصفيحة السالبة، ولم تنحرف أشعة جاما؟</a:t>
            </a:r>
          </a:p>
        </p:txBody>
      </p:sp>
      <p:sp>
        <p:nvSpPr>
          <p:cNvPr id="4" name="مستطيل 3">
            <a:extLst>
              <a:ext uri="{FF2B5EF4-FFF2-40B4-BE49-F238E27FC236}">
                <a16:creationId xmlns:a16="http://schemas.microsoft.com/office/drawing/2014/main" id="{24253F2C-65AC-EA43-8F53-72392F551CE0}"/>
              </a:ext>
            </a:extLst>
          </p:cNvPr>
          <p:cNvSpPr/>
          <p:nvPr/>
        </p:nvSpPr>
        <p:spPr>
          <a:xfrm>
            <a:off x="3409403" y="3015772"/>
            <a:ext cx="8343406" cy="2223991"/>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سبب انحراف جسيمات بيتا في اتجاه الصفيحة الموجبة أنها سالبة الشحنة، أما سبب انحراف جسيمات ألفا في اتجاه الصفيحة السالبة أنها موجبة الشحنة. أما أشعة جاما فلم تنحرف لأنها لا شحنة لها.</a:t>
            </a:r>
          </a:p>
        </p:txBody>
      </p:sp>
      <p:pic>
        <p:nvPicPr>
          <p:cNvPr id="6" name="صورة 5">
            <a:extLst>
              <a:ext uri="{FF2B5EF4-FFF2-40B4-BE49-F238E27FC236}">
                <a16:creationId xmlns:a16="http://schemas.microsoft.com/office/drawing/2014/main" id="{66E1541E-DC99-C1A1-4279-192184175FF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040"/>
          <a:stretch/>
        </p:blipFill>
        <p:spPr>
          <a:xfrm flipH="1">
            <a:off x="206829" y="2211688"/>
            <a:ext cx="2941848" cy="3832160"/>
          </a:xfrm>
          <a:prstGeom prst="rect">
            <a:avLst/>
          </a:prstGeom>
        </p:spPr>
      </p:pic>
      <p:pic>
        <p:nvPicPr>
          <p:cNvPr id="8" name="صورة 7" descr="صورة تحتوي على نص, خط, الخط, تخطيط&#10;&#10;تم إنشاء الوصف تلقائياً">
            <a:extLst>
              <a:ext uri="{FF2B5EF4-FFF2-40B4-BE49-F238E27FC236}">
                <a16:creationId xmlns:a16="http://schemas.microsoft.com/office/drawing/2014/main" id="{846C8BF5-51CD-EC22-B69E-97A946E23163}"/>
              </a:ext>
            </a:extLst>
          </p:cNvPr>
          <p:cNvPicPr>
            <a:picLocks noChangeAspect="1"/>
          </p:cNvPicPr>
          <p:nvPr/>
        </p:nvPicPr>
        <p:blipFill rotWithShape="1">
          <a:blip r:embed="rId3">
            <a:extLst>
              <a:ext uri="{28A0092B-C50C-407E-A947-70E740481C1C}">
                <a14:useLocalDpi xmlns:a14="http://schemas.microsoft.com/office/drawing/2010/main" val="0"/>
              </a:ext>
            </a:extLst>
          </a:blip>
          <a:srcRect l="32984" t="7764" r="5710" b="13710"/>
          <a:stretch/>
        </p:blipFill>
        <p:spPr>
          <a:xfrm>
            <a:off x="859888" y="1078046"/>
            <a:ext cx="2708569" cy="1021257"/>
          </a:xfrm>
          <a:prstGeom prst="rect">
            <a:avLst/>
          </a:prstGeom>
          <a:ln>
            <a:solidFill>
              <a:schemeClr val="tx1"/>
            </a:solidFill>
          </a:ln>
        </p:spPr>
      </p:pic>
    </p:spTree>
    <p:extLst>
      <p:ext uri="{BB962C8B-B14F-4D97-AF65-F5344CB8AC3E}">
        <p14:creationId xmlns:p14="http://schemas.microsoft.com/office/powerpoint/2010/main" val="284940314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02C014A-7509-5254-65E0-80DA97805555}"/>
              </a:ext>
            </a:extLst>
          </p:cNvPr>
          <p:cNvSpPr/>
          <p:nvPr/>
        </p:nvSpPr>
        <p:spPr>
          <a:xfrm>
            <a:off x="78722" y="105611"/>
            <a:ext cx="1048883" cy="3235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98 </a:t>
            </a:r>
          </a:p>
        </p:txBody>
      </p:sp>
      <p:pic>
        <p:nvPicPr>
          <p:cNvPr id="4" name="صورة 3" descr="صورة تحتوي على نص, لقطة شاشة, رقم, الخط&#10;&#10;تم إنشاء الوصف تلقائياً">
            <a:extLst>
              <a:ext uri="{FF2B5EF4-FFF2-40B4-BE49-F238E27FC236}">
                <a16:creationId xmlns:a16="http://schemas.microsoft.com/office/drawing/2014/main" id="{7BFDF6F3-E5C6-1980-A09A-5BAE368F4885}"/>
              </a:ext>
            </a:extLst>
          </p:cNvPr>
          <p:cNvPicPr>
            <a:picLocks noChangeAspect="1"/>
          </p:cNvPicPr>
          <p:nvPr/>
        </p:nvPicPr>
        <p:blipFill rotWithShape="1">
          <a:blip r:embed="rId2">
            <a:extLst>
              <a:ext uri="{28A0092B-C50C-407E-A947-70E740481C1C}">
                <a14:useLocalDpi xmlns:a14="http://schemas.microsoft.com/office/drawing/2010/main" val="0"/>
              </a:ext>
            </a:extLst>
          </a:blip>
          <a:srcRect l="5104" t="10170" r="5770" b="17113"/>
          <a:stretch/>
        </p:blipFill>
        <p:spPr>
          <a:xfrm>
            <a:off x="560438" y="1441167"/>
            <a:ext cx="11071123" cy="3975666"/>
          </a:xfrm>
          <a:prstGeom prst="rect">
            <a:avLst/>
          </a:prstGeom>
        </p:spPr>
      </p:pic>
    </p:spTree>
    <p:extLst>
      <p:ext uri="{BB962C8B-B14F-4D97-AF65-F5344CB8AC3E}">
        <p14:creationId xmlns:p14="http://schemas.microsoft.com/office/powerpoint/2010/main" val="248645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E28E2837-0693-412E-91CF-2F8EADFAD8D9}"/>
              </a:ext>
            </a:extLst>
          </p:cNvPr>
          <p:cNvSpPr/>
          <p:nvPr/>
        </p:nvSpPr>
        <p:spPr>
          <a:xfrm>
            <a:off x="3910780" y="1430524"/>
            <a:ext cx="6499121" cy="4409907"/>
          </a:xfrm>
          <a:prstGeom prst="wedgeEllipseCallout">
            <a:avLst>
              <a:gd name="adj1" fmla="val -62306"/>
              <a:gd name="adj2" fmla="val -9876"/>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إن العامل الرئيس في تحديد استقرار الذرة هو نسبة </a:t>
            </a:r>
            <a:r>
              <a:rPr lang="ar-SA" sz="2400" b="1" dirty="0">
                <a:solidFill>
                  <a:srgbClr val="0000CC"/>
                </a:solidFill>
              </a:rPr>
              <a:t>النيوترونات</a:t>
            </a:r>
            <a:r>
              <a:rPr lang="ar-SA" sz="2400" b="1" dirty="0">
                <a:solidFill>
                  <a:schemeClr val="tx1">
                    <a:lumMod val="95000"/>
                    <a:lumOff val="5000"/>
                  </a:schemeClr>
                </a:solidFill>
              </a:rPr>
              <a:t> إلى</a:t>
            </a:r>
            <a:r>
              <a:rPr lang="ar-SA" sz="2400" b="1" dirty="0">
                <a:solidFill>
                  <a:srgbClr val="00CC00"/>
                </a:solidFill>
              </a:rPr>
              <a:t> البروتونات</a:t>
            </a:r>
            <a:r>
              <a:rPr lang="ar-SA" sz="2400" b="1" dirty="0">
                <a:solidFill>
                  <a:schemeClr val="tx1">
                    <a:lumMod val="95000"/>
                    <a:lumOff val="5000"/>
                  </a:schemeClr>
                </a:solidFill>
              </a:rPr>
              <a:t>. فالذرات التي تحتوي على عدد كبير أو عدد قليل من </a:t>
            </a:r>
            <a:r>
              <a:rPr lang="ar-SA" sz="2400" b="1" dirty="0">
                <a:solidFill>
                  <a:srgbClr val="0000CC"/>
                </a:solidFill>
              </a:rPr>
              <a:t>النيوترونات</a:t>
            </a:r>
            <a:r>
              <a:rPr lang="ar-SA" sz="2400" b="1" dirty="0">
                <a:solidFill>
                  <a:schemeClr val="tx1">
                    <a:lumMod val="95000"/>
                    <a:lumOff val="5000"/>
                  </a:schemeClr>
                </a:solidFill>
              </a:rPr>
              <a:t> غير مستقرة وتفقد طاقة من خلال التحلل الإشعاعي لتكوين أنوية مستقرة، وتطلق جسيمات ألفا وبيتا. وهذه الإشعاعات تؤثر في نسبة </a:t>
            </a:r>
            <a:r>
              <a:rPr lang="ar-SA" sz="2400" b="1" dirty="0">
                <a:solidFill>
                  <a:srgbClr val="0000CC"/>
                </a:solidFill>
              </a:rPr>
              <a:t>النيوترونات</a:t>
            </a:r>
            <a:r>
              <a:rPr lang="ar-SA" sz="2400" b="1" dirty="0">
                <a:solidFill>
                  <a:schemeClr val="tx1">
                    <a:lumMod val="95000"/>
                    <a:lumOff val="5000"/>
                  </a:schemeClr>
                </a:solidFill>
              </a:rPr>
              <a:t> إلى </a:t>
            </a:r>
            <a:r>
              <a:rPr lang="ar-SA" sz="2400" b="1" dirty="0">
                <a:solidFill>
                  <a:srgbClr val="00CC00"/>
                </a:solidFill>
              </a:rPr>
              <a:t>البروتونات</a:t>
            </a:r>
            <a:r>
              <a:rPr lang="ar-SA" sz="2400" b="1" dirty="0">
                <a:solidFill>
                  <a:schemeClr val="tx1">
                    <a:lumMod val="95000"/>
                    <a:lumOff val="5000"/>
                  </a:schemeClr>
                </a:solidFill>
              </a:rPr>
              <a:t> في الأنوية الجديدة. </a:t>
            </a:r>
          </a:p>
        </p:txBody>
      </p:sp>
      <p:pic>
        <p:nvPicPr>
          <p:cNvPr id="4" name="stickman1">
            <a:extLst>
              <a:ext uri="{FF2B5EF4-FFF2-40B4-BE49-F238E27FC236}">
                <a16:creationId xmlns:a16="http://schemas.microsoft.com/office/drawing/2014/main" id="{98523CBD-338C-00CC-BFFB-CA4D0BC2C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326" y="791358"/>
            <a:ext cx="1745413" cy="2507776"/>
          </a:xfrm>
          <a:prstGeom prst="rect">
            <a:avLst/>
          </a:prstGeom>
        </p:spPr>
      </p:pic>
      <p:sp>
        <p:nvSpPr>
          <p:cNvPr id="3" name="فقاعة الكلام: بيضاوية 2">
            <a:extLst>
              <a:ext uri="{FF2B5EF4-FFF2-40B4-BE49-F238E27FC236}">
                <a16:creationId xmlns:a16="http://schemas.microsoft.com/office/drawing/2014/main" id="{F7BF2DAE-41AD-AA60-A72F-D1B7ED2BDA9C}"/>
              </a:ext>
            </a:extLst>
          </p:cNvPr>
          <p:cNvSpPr/>
          <p:nvPr/>
        </p:nvSpPr>
        <p:spPr>
          <a:xfrm>
            <a:off x="3146322" y="353891"/>
            <a:ext cx="1528916" cy="1189773"/>
          </a:xfrm>
          <a:prstGeom prst="wedgeEllipseCallout">
            <a:avLst>
              <a:gd name="adj1" fmla="val -62306"/>
              <a:gd name="adj2" fmla="val -9876"/>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lumMod val="95000"/>
                    <a:lumOff val="5000"/>
                  </a:schemeClr>
                </a:solidFill>
              </a:rPr>
              <a:t>استقرار النواة</a:t>
            </a:r>
          </a:p>
        </p:txBody>
      </p:sp>
    </p:spTree>
    <p:extLst>
      <p:ext uri="{BB962C8B-B14F-4D97-AF65-F5344CB8AC3E}">
        <p14:creationId xmlns:p14="http://schemas.microsoft.com/office/powerpoint/2010/main" val="392367643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FE08CA8-4699-2598-9AA8-E5EAB34ECA73}"/>
              </a:ext>
            </a:extLst>
          </p:cNvPr>
          <p:cNvSpPr/>
          <p:nvPr/>
        </p:nvSpPr>
        <p:spPr>
          <a:xfrm>
            <a:off x="4827035" y="262386"/>
            <a:ext cx="2537927" cy="9972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6000" b="1" dirty="0">
                <a:solidFill>
                  <a:schemeClr val="bg1"/>
                </a:solidFill>
              </a:rPr>
              <a:t>الخلاصة</a:t>
            </a:r>
          </a:p>
        </p:txBody>
      </p:sp>
      <p:sp>
        <p:nvSpPr>
          <p:cNvPr id="3" name="فقاعة الكلام: بيضاوية 2">
            <a:extLst>
              <a:ext uri="{FF2B5EF4-FFF2-40B4-BE49-F238E27FC236}">
                <a16:creationId xmlns:a16="http://schemas.microsoft.com/office/drawing/2014/main" id="{AFAA3BAB-8ED6-BB3E-6832-9709F021D3CF}"/>
              </a:ext>
            </a:extLst>
          </p:cNvPr>
          <p:cNvSpPr/>
          <p:nvPr/>
        </p:nvSpPr>
        <p:spPr>
          <a:xfrm>
            <a:off x="634482" y="346720"/>
            <a:ext cx="2148360" cy="1620552"/>
          </a:xfrm>
          <a:prstGeom prst="wedgeEllipseCallout">
            <a:avLst>
              <a:gd name="adj1" fmla="val -62225"/>
              <a:gd name="adj2" fmla="val 2796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lumMod val="95000"/>
                    <a:lumOff val="5000"/>
                  </a:schemeClr>
                </a:solidFill>
              </a:rPr>
              <a:t>ماذا تعلمنا</a:t>
            </a:r>
          </a:p>
        </p:txBody>
      </p:sp>
      <p:sp>
        <p:nvSpPr>
          <p:cNvPr id="5" name="مستطيل 4">
            <a:extLst>
              <a:ext uri="{FF2B5EF4-FFF2-40B4-BE49-F238E27FC236}">
                <a16:creationId xmlns:a16="http://schemas.microsoft.com/office/drawing/2014/main" id="{5AEEE075-F59A-1AD4-D529-D1022BE43E31}"/>
              </a:ext>
            </a:extLst>
          </p:cNvPr>
          <p:cNvSpPr/>
          <p:nvPr/>
        </p:nvSpPr>
        <p:spPr>
          <a:xfrm>
            <a:off x="3362632" y="2171381"/>
            <a:ext cx="8399211" cy="27447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v"/>
            </a:pPr>
            <a:r>
              <a:rPr lang="ar-SA" sz="2800" b="1" dirty="0">
                <a:solidFill>
                  <a:schemeClr val="tx1">
                    <a:lumMod val="95000"/>
                    <a:lumOff val="5000"/>
                  </a:schemeClr>
                </a:solidFill>
              </a:rPr>
              <a:t>تتضمن التفاعلات الكيميائية تغيرات في عدد الإلكترونات المحيطة بالذرة، في حين تتضمن التفاعلات النووية تغيرات في أنوية الذرات</a:t>
            </a:r>
          </a:p>
          <a:p>
            <a:pPr marL="457200" indent="-457200">
              <a:buFont typeface="Wingdings" panose="05000000000000000000" pitchFamily="2" charset="2"/>
              <a:buChar char="v"/>
            </a:pPr>
            <a:r>
              <a:rPr lang="ar-SA" sz="2800" b="1" dirty="0">
                <a:solidFill>
                  <a:schemeClr val="tx1">
                    <a:lumMod val="95000"/>
                    <a:lumOff val="5000"/>
                  </a:schemeClr>
                </a:solidFill>
              </a:rPr>
              <a:t>هناك ثلاثة أنواع من الإشعاعات، هي ألفا، وبيتا، وجاما</a:t>
            </a:r>
          </a:p>
          <a:p>
            <a:pPr marL="457200" indent="-457200">
              <a:buFont typeface="Wingdings" panose="05000000000000000000" pitchFamily="2" charset="2"/>
              <a:buChar char="v"/>
            </a:pPr>
            <a:r>
              <a:rPr lang="ar-SA" sz="2800" b="1" dirty="0">
                <a:solidFill>
                  <a:schemeClr val="tx1">
                    <a:lumMod val="95000"/>
                    <a:lumOff val="5000"/>
                  </a:schemeClr>
                </a:solidFill>
              </a:rPr>
              <a:t>يتحدد استقرار نواة الذرة بنسبة النيوترونات إلى البروتونات فيها.</a:t>
            </a:r>
          </a:p>
        </p:txBody>
      </p:sp>
    </p:spTree>
    <p:extLst>
      <p:ext uri="{BB962C8B-B14F-4D97-AF65-F5344CB8AC3E}">
        <p14:creationId xmlns:p14="http://schemas.microsoft.com/office/powerpoint/2010/main" val="4173789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6B4A974-C1C8-3257-F3AA-18AD1F5EF424}"/>
              </a:ext>
            </a:extLst>
          </p:cNvPr>
          <p:cNvSpPr/>
          <p:nvPr/>
        </p:nvSpPr>
        <p:spPr>
          <a:xfrm>
            <a:off x="11004869" y="105611"/>
            <a:ext cx="1048883" cy="65016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تقويم</a:t>
            </a:r>
          </a:p>
          <a:p>
            <a:pPr algn="ctr"/>
            <a:r>
              <a:rPr lang="ar-SA" dirty="0">
                <a:solidFill>
                  <a:schemeClr val="bg1"/>
                </a:solidFill>
              </a:rPr>
              <a:t>تحصيلي</a:t>
            </a:r>
          </a:p>
        </p:txBody>
      </p:sp>
      <p:sp>
        <p:nvSpPr>
          <p:cNvPr id="3" name="مستطيل 2">
            <a:extLst>
              <a:ext uri="{FF2B5EF4-FFF2-40B4-BE49-F238E27FC236}">
                <a16:creationId xmlns:a16="http://schemas.microsoft.com/office/drawing/2014/main" id="{862E1A72-E156-B256-38BB-DF6FC62BD0F4}"/>
              </a:ext>
            </a:extLst>
          </p:cNvPr>
          <p:cNvSpPr/>
          <p:nvPr/>
        </p:nvSpPr>
        <p:spPr>
          <a:xfrm>
            <a:off x="2024744" y="267409"/>
            <a:ext cx="7856374" cy="56916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جسيم ....... عبارة عن الكترون له شحنة سالبة أحادية </a:t>
            </a:r>
          </a:p>
        </p:txBody>
      </p:sp>
      <p:graphicFrame>
        <p:nvGraphicFramePr>
          <p:cNvPr id="4" name="جدول 6">
            <a:extLst>
              <a:ext uri="{FF2B5EF4-FFF2-40B4-BE49-F238E27FC236}">
                <a16:creationId xmlns:a16="http://schemas.microsoft.com/office/drawing/2014/main" id="{D0461F4C-CA71-0EAD-639B-69322BD46AA4}"/>
              </a:ext>
            </a:extLst>
          </p:cNvPr>
          <p:cNvGraphicFramePr>
            <a:graphicFrameLocks noGrp="1"/>
          </p:cNvGraphicFramePr>
          <p:nvPr>
            <p:extLst>
              <p:ext uri="{D42A27DB-BD31-4B8C-83A1-F6EECF244321}">
                <p14:modId xmlns:p14="http://schemas.microsoft.com/office/powerpoint/2010/main" val="120116796"/>
              </p:ext>
            </p:extLst>
          </p:nvPr>
        </p:nvGraphicFramePr>
        <p:xfrm>
          <a:off x="1888931" y="1059997"/>
          <a:ext cx="8128000" cy="1151358"/>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620386455"/>
                    </a:ext>
                  </a:extLst>
                </a:gridCol>
                <a:gridCol w="4064000">
                  <a:extLst>
                    <a:ext uri="{9D8B030D-6E8A-4147-A177-3AD203B41FA5}">
                      <a16:colId xmlns:a16="http://schemas.microsoft.com/office/drawing/2014/main" val="1440577884"/>
                    </a:ext>
                  </a:extLst>
                </a:gridCol>
              </a:tblGrid>
              <a:tr h="575679">
                <a:tc>
                  <a:txBody>
                    <a:bodyPr/>
                    <a:lstStyle/>
                    <a:p>
                      <a:pPr rtl="1"/>
                      <a:r>
                        <a:rPr lang="ar-SA" sz="2400" b="1" dirty="0">
                          <a:solidFill>
                            <a:schemeClr val="tx1"/>
                          </a:solidFill>
                        </a:rPr>
                        <a:t>أ) ألفا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ج) جاما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3512106097"/>
                  </a:ext>
                </a:extLst>
              </a:tr>
              <a:tr h="575679">
                <a:tc>
                  <a:txBody>
                    <a:bodyPr/>
                    <a:lstStyle/>
                    <a:p>
                      <a:pPr rtl="1"/>
                      <a:r>
                        <a:rPr lang="ar-SA" sz="2400" b="1" dirty="0">
                          <a:solidFill>
                            <a:schemeClr val="tx1"/>
                          </a:solidFill>
                        </a:rPr>
                        <a:t>ب) بيتا </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د) دلتا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718557682"/>
                  </a:ext>
                </a:extLst>
              </a:tr>
            </a:tbl>
          </a:graphicData>
        </a:graphic>
      </p:graphicFrame>
      <p:sp>
        <p:nvSpPr>
          <p:cNvPr id="5" name="مستطيل 4">
            <a:extLst>
              <a:ext uri="{FF2B5EF4-FFF2-40B4-BE49-F238E27FC236}">
                <a16:creationId xmlns:a16="http://schemas.microsoft.com/office/drawing/2014/main" id="{242E6B56-B6F1-1987-9249-BB16562BC24D}"/>
              </a:ext>
            </a:extLst>
          </p:cNvPr>
          <p:cNvSpPr/>
          <p:nvPr/>
        </p:nvSpPr>
        <p:spPr>
          <a:xfrm>
            <a:off x="7198298" y="1120976"/>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CA4E408A-0D5C-5307-A2AD-0CC62C8B491D}"/>
              </a:ext>
            </a:extLst>
          </p:cNvPr>
          <p:cNvSpPr/>
          <p:nvPr/>
        </p:nvSpPr>
        <p:spPr>
          <a:xfrm>
            <a:off x="3188084" y="1120975"/>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FED5A1E9-92AE-24BC-8B00-EC340264C677}"/>
              </a:ext>
            </a:extLst>
          </p:cNvPr>
          <p:cNvSpPr/>
          <p:nvPr/>
        </p:nvSpPr>
        <p:spPr>
          <a:xfrm>
            <a:off x="3151673" y="1670274"/>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C0553CBC-B442-2A5B-323C-C37261DF00AD}"/>
              </a:ext>
            </a:extLst>
          </p:cNvPr>
          <p:cNvSpPr/>
          <p:nvPr/>
        </p:nvSpPr>
        <p:spPr>
          <a:xfrm>
            <a:off x="2043154" y="2460563"/>
            <a:ext cx="7856374" cy="56916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فقد الأنوية غير المستقرة للطاقة نتيجة إصدار الإشعاع بشكل تلقائي </a:t>
            </a:r>
          </a:p>
        </p:txBody>
      </p:sp>
      <p:graphicFrame>
        <p:nvGraphicFramePr>
          <p:cNvPr id="9" name="جدول 6">
            <a:extLst>
              <a:ext uri="{FF2B5EF4-FFF2-40B4-BE49-F238E27FC236}">
                <a16:creationId xmlns:a16="http://schemas.microsoft.com/office/drawing/2014/main" id="{79AD0824-59B5-569D-B386-5BC6B98D6BFD}"/>
              </a:ext>
            </a:extLst>
          </p:cNvPr>
          <p:cNvGraphicFramePr>
            <a:graphicFrameLocks noGrp="1"/>
          </p:cNvGraphicFramePr>
          <p:nvPr>
            <p:extLst>
              <p:ext uri="{D42A27DB-BD31-4B8C-83A1-F6EECF244321}">
                <p14:modId xmlns:p14="http://schemas.microsoft.com/office/powerpoint/2010/main" val="3720029559"/>
              </p:ext>
            </p:extLst>
          </p:nvPr>
        </p:nvGraphicFramePr>
        <p:xfrm>
          <a:off x="1907341" y="3253151"/>
          <a:ext cx="8128000" cy="1151358"/>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620386455"/>
                    </a:ext>
                  </a:extLst>
                </a:gridCol>
                <a:gridCol w="4064000">
                  <a:extLst>
                    <a:ext uri="{9D8B030D-6E8A-4147-A177-3AD203B41FA5}">
                      <a16:colId xmlns:a16="http://schemas.microsoft.com/office/drawing/2014/main" val="1440577884"/>
                    </a:ext>
                  </a:extLst>
                </a:gridCol>
              </a:tblGrid>
              <a:tr h="575679">
                <a:tc>
                  <a:txBody>
                    <a:bodyPr/>
                    <a:lstStyle/>
                    <a:p>
                      <a:pPr rtl="1"/>
                      <a:r>
                        <a:rPr lang="ar-SA" sz="2400" b="1" dirty="0">
                          <a:solidFill>
                            <a:schemeClr val="tx1"/>
                          </a:solidFill>
                        </a:rPr>
                        <a:t>أ) التحلل الإشعاعي</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ج) التحلل الحيوي</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3512106097"/>
                  </a:ext>
                </a:extLst>
              </a:tr>
              <a:tr h="575679">
                <a:tc>
                  <a:txBody>
                    <a:bodyPr/>
                    <a:lstStyle/>
                    <a:p>
                      <a:pPr rtl="1"/>
                      <a:r>
                        <a:rPr lang="ar-SA" sz="2400" b="1" dirty="0">
                          <a:solidFill>
                            <a:schemeClr val="tx1"/>
                          </a:solidFill>
                        </a:rPr>
                        <a:t>ب) التحليل الكهربائي</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د) التحلل البيولوجي</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718557682"/>
                  </a:ext>
                </a:extLst>
              </a:tr>
            </a:tbl>
          </a:graphicData>
        </a:graphic>
      </p:graphicFrame>
      <p:sp>
        <p:nvSpPr>
          <p:cNvPr id="10" name="مستطيل 9">
            <a:extLst>
              <a:ext uri="{FF2B5EF4-FFF2-40B4-BE49-F238E27FC236}">
                <a16:creationId xmlns:a16="http://schemas.microsoft.com/office/drawing/2014/main" id="{D55D8F85-8ECB-5694-4C28-E79E0AF73E4B}"/>
              </a:ext>
            </a:extLst>
          </p:cNvPr>
          <p:cNvSpPr/>
          <p:nvPr/>
        </p:nvSpPr>
        <p:spPr>
          <a:xfrm>
            <a:off x="7265721" y="3940925"/>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CBDBA851-5A14-69C5-E79D-117B84483EFB}"/>
              </a:ext>
            </a:extLst>
          </p:cNvPr>
          <p:cNvSpPr/>
          <p:nvPr/>
        </p:nvSpPr>
        <p:spPr>
          <a:xfrm>
            <a:off x="3151673" y="3337319"/>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A26E4CD9-39B2-142F-F729-7F363283C55E}"/>
              </a:ext>
            </a:extLst>
          </p:cNvPr>
          <p:cNvSpPr/>
          <p:nvPr/>
        </p:nvSpPr>
        <p:spPr>
          <a:xfrm>
            <a:off x="3188084" y="3885816"/>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9AC5EBDE-71B0-0590-11E4-356A2D6DDD3D}"/>
              </a:ext>
            </a:extLst>
          </p:cNvPr>
          <p:cNvSpPr/>
          <p:nvPr/>
        </p:nvSpPr>
        <p:spPr>
          <a:xfrm>
            <a:off x="2024744" y="4547774"/>
            <a:ext cx="7856374" cy="569169"/>
          </a:xfrm>
          <a:prstGeom prst="rect">
            <a:avLst/>
          </a:prstGeom>
          <a:ln w="57150">
            <a:solidFill>
              <a:srgbClr val="8F9385"/>
            </a:solidFill>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t>الأشعة التي لا تتأثر بالمجال الكهربائي ولها طاقة عالية </a:t>
            </a:r>
          </a:p>
        </p:txBody>
      </p:sp>
      <p:graphicFrame>
        <p:nvGraphicFramePr>
          <p:cNvPr id="14" name="جدول 6">
            <a:extLst>
              <a:ext uri="{FF2B5EF4-FFF2-40B4-BE49-F238E27FC236}">
                <a16:creationId xmlns:a16="http://schemas.microsoft.com/office/drawing/2014/main" id="{7EE493EF-FD52-721A-4CBB-2B6A74CADF9C}"/>
              </a:ext>
            </a:extLst>
          </p:cNvPr>
          <p:cNvGraphicFramePr>
            <a:graphicFrameLocks noGrp="1"/>
          </p:cNvGraphicFramePr>
          <p:nvPr>
            <p:extLst>
              <p:ext uri="{D42A27DB-BD31-4B8C-83A1-F6EECF244321}">
                <p14:modId xmlns:p14="http://schemas.microsoft.com/office/powerpoint/2010/main" val="2960351535"/>
              </p:ext>
            </p:extLst>
          </p:nvPr>
        </p:nvGraphicFramePr>
        <p:xfrm>
          <a:off x="1888931" y="5340362"/>
          <a:ext cx="8128000" cy="1151358"/>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620386455"/>
                    </a:ext>
                  </a:extLst>
                </a:gridCol>
                <a:gridCol w="4064000">
                  <a:extLst>
                    <a:ext uri="{9D8B030D-6E8A-4147-A177-3AD203B41FA5}">
                      <a16:colId xmlns:a16="http://schemas.microsoft.com/office/drawing/2014/main" val="1440577884"/>
                    </a:ext>
                  </a:extLst>
                </a:gridCol>
              </a:tblGrid>
              <a:tr h="575679">
                <a:tc>
                  <a:txBody>
                    <a:bodyPr/>
                    <a:lstStyle/>
                    <a:p>
                      <a:pPr rtl="1"/>
                      <a:r>
                        <a:rPr lang="ar-SA" sz="2400" b="1" dirty="0">
                          <a:solidFill>
                            <a:schemeClr val="tx1"/>
                          </a:solidFill>
                        </a:rPr>
                        <a:t>أ) ألفا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ج) جاما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3512106097"/>
                  </a:ext>
                </a:extLst>
              </a:tr>
              <a:tr h="575679">
                <a:tc>
                  <a:txBody>
                    <a:bodyPr/>
                    <a:lstStyle/>
                    <a:p>
                      <a:pPr rtl="1"/>
                      <a:r>
                        <a:rPr lang="ar-SA" sz="2400" b="1" dirty="0">
                          <a:solidFill>
                            <a:schemeClr val="tx1"/>
                          </a:solidFill>
                        </a:rPr>
                        <a:t>ب) بيتا</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tc>
                  <a:txBody>
                    <a:bodyPr/>
                    <a:lstStyle/>
                    <a:p>
                      <a:pPr rtl="1"/>
                      <a:r>
                        <a:rPr lang="ar-SA" sz="2400" b="1" dirty="0">
                          <a:solidFill>
                            <a:schemeClr val="tx1"/>
                          </a:solidFill>
                        </a:rPr>
                        <a:t>د) المهبط</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CB8B0"/>
                    </a:solidFill>
                  </a:tcPr>
                </a:tc>
                <a:extLst>
                  <a:ext uri="{0D108BD9-81ED-4DB2-BD59-A6C34878D82A}">
                    <a16:rowId xmlns:a16="http://schemas.microsoft.com/office/drawing/2014/main" val="718557682"/>
                  </a:ext>
                </a:extLst>
              </a:tr>
            </a:tbl>
          </a:graphicData>
        </a:graphic>
      </p:graphicFrame>
      <p:sp>
        <p:nvSpPr>
          <p:cNvPr id="15" name="مستطيل 14">
            <a:extLst>
              <a:ext uri="{FF2B5EF4-FFF2-40B4-BE49-F238E27FC236}">
                <a16:creationId xmlns:a16="http://schemas.microsoft.com/office/drawing/2014/main" id="{FC26D77F-0D9A-82F8-33BA-7D092FE2B193}"/>
              </a:ext>
            </a:extLst>
          </p:cNvPr>
          <p:cNvSpPr/>
          <p:nvPr/>
        </p:nvSpPr>
        <p:spPr>
          <a:xfrm>
            <a:off x="7265721" y="5413102"/>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F2B1ED48-02A2-506C-7894-FC0A20B0E37C}"/>
              </a:ext>
            </a:extLst>
          </p:cNvPr>
          <p:cNvSpPr/>
          <p:nvPr/>
        </p:nvSpPr>
        <p:spPr>
          <a:xfrm>
            <a:off x="7242128" y="5952411"/>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4C554D36-99AD-C3EF-74E0-29A6B0ECE6BB}"/>
              </a:ext>
            </a:extLst>
          </p:cNvPr>
          <p:cNvSpPr/>
          <p:nvPr/>
        </p:nvSpPr>
        <p:spPr>
          <a:xfrm>
            <a:off x="3151673" y="5954604"/>
            <a:ext cx="2711062" cy="438539"/>
          </a:xfrm>
          <a:prstGeom prst="rect">
            <a:avLst/>
          </a:prstGeom>
          <a:solidFill>
            <a:srgbClr val="CC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06036649"/>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fltVal val="0"/>
                                          </p:val>
                                        </p:tav>
                                        <p:tav tm="100000">
                                          <p:val>
                                            <p:strVal val="#ppt_w"/>
                                          </p:val>
                                        </p:tav>
                                      </p:tavLst>
                                    </p:anim>
                                    <p:anim calcmode="lin" valueType="num">
                                      <p:cBhvr>
                                        <p:cTn id="60" dur="1000" fill="hold"/>
                                        <p:tgtEl>
                                          <p:spTgt spid="17"/>
                                        </p:tgtEl>
                                        <p:attrNameLst>
                                          <p:attrName>ppt_h</p:attrName>
                                        </p:attrNameLst>
                                      </p:cBhvr>
                                      <p:tavLst>
                                        <p:tav tm="0">
                                          <p:val>
                                            <p:fltVal val="0"/>
                                          </p:val>
                                        </p:tav>
                                        <p:tav tm="100000">
                                          <p:val>
                                            <p:strVal val="#ppt_h"/>
                                          </p:val>
                                        </p:tav>
                                      </p:tavLst>
                                    </p:anim>
                                    <p:anim calcmode="lin" valueType="num">
                                      <p:cBhvr>
                                        <p:cTn id="61" dur="1000" fill="hold"/>
                                        <p:tgtEl>
                                          <p:spTgt spid="17"/>
                                        </p:tgtEl>
                                        <p:attrNameLst>
                                          <p:attrName>style.rotation</p:attrName>
                                        </p:attrNameLst>
                                      </p:cBhvr>
                                      <p:tavLst>
                                        <p:tav tm="0">
                                          <p:val>
                                            <p:fltVal val="90"/>
                                          </p:val>
                                        </p:tav>
                                        <p:tav tm="100000">
                                          <p:val>
                                            <p:fltVal val="0"/>
                                          </p:val>
                                        </p:tav>
                                      </p:tavLst>
                                    </p:anim>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0706330-744F-C411-8CD5-823B9201C9F7}"/>
              </a:ext>
            </a:extLst>
          </p:cNvPr>
          <p:cNvSpPr/>
          <p:nvPr/>
        </p:nvSpPr>
        <p:spPr>
          <a:xfrm>
            <a:off x="4827036" y="1326075"/>
            <a:ext cx="2537927" cy="9972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6000" b="1" dirty="0">
                <a:solidFill>
                  <a:schemeClr val="bg1"/>
                </a:solidFill>
              </a:rPr>
              <a:t>الواجب</a:t>
            </a:r>
          </a:p>
        </p:txBody>
      </p:sp>
      <p:sp>
        <p:nvSpPr>
          <p:cNvPr id="3" name="مستطيل 2">
            <a:extLst>
              <a:ext uri="{FF2B5EF4-FFF2-40B4-BE49-F238E27FC236}">
                <a16:creationId xmlns:a16="http://schemas.microsoft.com/office/drawing/2014/main" id="{6E9F8AF2-D41D-FF11-1103-551854F4C211}"/>
              </a:ext>
            </a:extLst>
          </p:cNvPr>
          <p:cNvSpPr/>
          <p:nvPr/>
        </p:nvSpPr>
        <p:spPr>
          <a:xfrm>
            <a:off x="4051433" y="3133714"/>
            <a:ext cx="3860925" cy="136010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tx1">
                    <a:lumMod val="95000"/>
                    <a:lumOff val="5000"/>
                  </a:schemeClr>
                </a:solidFill>
              </a:rPr>
              <a:t>صفحة 98 </a:t>
            </a:r>
          </a:p>
          <a:p>
            <a:pPr algn="ctr"/>
            <a:r>
              <a:rPr lang="ar-SA" sz="3200" b="1" dirty="0">
                <a:solidFill>
                  <a:schemeClr val="tx1">
                    <a:lumMod val="95000"/>
                    <a:lumOff val="5000"/>
                  </a:schemeClr>
                </a:solidFill>
              </a:rPr>
              <a:t>سؤال 29</a:t>
            </a:r>
          </a:p>
        </p:txBody>
      </p:sp>
      <p:sp>
        <p:nvSpPr>
          <p:cNvPr id="4" name="مستطيل 3">
            <a:hlinkClick r:id="" action="ppaction://hlinkshowjump?jump=lastslide"/>
            <a:extLst>
              <a:ext uri="{FF2B5EF4-FFF2-40B4-BE49-F238E27FC236}">
                <a16:creationId xmlns:a16="http://schemas.microsoft.com/office/drawing/2014/main" id="{AEA55F59-FD89-CDA5-6D27-F4E1A4E00C92}"/>
              </a:ext>
            </a:extLst>
          </p:cNvPr>
          <p:cNvSpPr/>
          <p:nvPr/>
        </p:nvSpPr>
        <p:spPr>
          <a:xfrm>
            <a:off x="130629" y="6337224"/>
            <a:ext cx="1408922" cy="41813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lumMod val="95000"/>
                    <a:lumOff val="5000"/>
                  </a:schemeClr>
                </a:solidFill>
              </a:rPr>
              <a:t>نهاية الدرس</a:t>
            </a:r>
          </a:p>
        </p:txBody>
      </p:sp>
    </p:spTree>
    <p:extLst>
      <p:ext uri="{BB962C8B-B14F-4D97-AF65-F5344CB8AC3E}">
        <p14:creationId xmlns:p14="http://schemas.microsoft.com/office/powerpoint/2010/main" val="20853991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نص, بطاقة تحية, زهري, عيد الحب&#10;&#10;تم إنشاء الوصف تلقائياً">
            <a:extLst>
              <a:ext uri="{FF2B5EF4-FFF2-40B4-BE49-F238E27FC236}">
                <a16:creationId xmlns:a16="http://schemas.microsoft.com/office/drawing/2014/main" id="{A3E78407-BBE5-90DA-6724-5C362E3A2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027" y="853217"/>
            <a:ext cx="5143946" cy="51515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04346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بيضاوية 1">
            <a:extLst>
              <a:ext uri="{FF2B5EF4-FFF2-40B4-BE49-F238E27FC236}">
                <a16:creationId xmlns:a16="http://schemas.microsoft.com/office/drawing/2014/main" id="{1ADC940F-D010-BBF0-0BF8-A72BCFF8F600}"/>
              </a:ext>
            </a:extLst>
          </p:cNvPr>
          <p:cNvSpPr/>
          <p:nvPr/>
        </p:nvSpPr>
        <p:spPr>
          <a:xfrm>
            <a:off x="7203232" y="1620129"/>
            <a:ext cx="3624916" cy="3166476"/>
          </a:xfrm>
          <a:prstGeom prst="wedgeEllipseCallout">
            <a:avLst>
              <a:gd name="adj1" fmla="val 45465"/>
              <a:gd name="adj2" fmla="val 48753"/>
            </a:avLst>
          </a:prstGeom>
          <a:solidFill>
            <a:srgbClr val="9933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ماذا أعرف؟</a:t>
            </a:r>
          </a:p>
        </p:txBody>
      </p:sp>
      <p:sp>
        <p:nvSpPr>
          <p:cNvPr id="3" name="فقاعة الكلام: بيضاوية 2">
            <a:extLst>
              <a:ext uri="{FF2B5EF4-FFF2-40B4-BE49-F238E27FC236}">
                <a16:creationId xmlns:a16="http://schemas.microsoft.com/office/drawing/2014/main" id="{5D410178-D0CA-ED3A-97C3-6F27CF5365AA}"/>
              </a:ext>
            </a:extLst>
          </p:cNvPr>
          <p:cNvSpPr/>
          <p:nvPr/>
        </p:nvSpPr>
        <p:spPr>
          <a:xfrm>
            <a:off x="2167812" y="1845762"/>
            <a:ext cx="3624916" cy="3166476"/>
          </a:xfrm>
          <a:prstGeom prst="wedgeEllipseCallout">
            <a:avLst>
              <a:gd name="adj1" fmla="val 45465"/>
              <a:gd name="adj2" fmla="val 48753"/>
            </a:avLst>
          </a:prstGeom>
          <a:solidFill>
            <a:srgbClr val="99336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bg1"/>
                </a:solidFill>
              </a:rPr>
              <a:t>ماذا اريد ان اعرف؟ تصفح الدرس</a:t>
            </a:r>
          </a:p>
        </p:txBody>
      </p:sp>
    </p:spTree>
    <p:extLst>
      <p:ext uri="{BB962C8B-B14F-4D97-AF65-F5344CB8AC3E}">
        <p14:creationId xmlns:p14="http://schemas.microsoft.com/office/powerpoint/2010/main" val="3776505018"/>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A5F87689-5601-47B5-EE19-3D7220D7A74E}"/>
              </a:ext>
            </a:extLst>
          </p:cNvPr>
          <p:cNvSpPr/>
          <p:nvPr/>
        </p:nvSpPr>
        <p:spPr>
          <a:xfrm>
            <a:off x="9741159" y="399379"/>
            <a:ext cx="1211580" cy="485474"/>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uLnTx/>
                <a:uFillTx/>
                <a:latin typeface="Calibri"/>
                <a:ea typeface="+mn-ea"/>
                <a:cs typeface="+mn-cs"/>
              </a:rPr>
              <a:t>التركيز</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
        <p:nvSpPr>
          <p:cNvPr id="5" name="مستطيل 4">
            <a:extLst>
              <a:ext uri="{FF2B5EF4-FFF2-40B4-BE49-F238E27FC236}">
                <a16:creationId xmlns:a16="http://schemas.microsoft.com/office/drawing/2014/main" id="{B2F632E0-6C8E-488D-D27B-785CCBEDE6EB}"/>
              </a:ext>
            </a:extLst>
          </p:cNvPr>
          <p:cNvSpPr/>
          <p:nvPr/>
        </p:nvSpPr>
        <p:spPr>
          <a:xfrm>
            <a:off x="990914" y="2901119"/>
            <a:ext cx="4912813" cy="727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rgbClr val="FFFF00"/>
                </a:solidFill>
              </a:rPr>
              <a:t>ما الذي يعنيه هذا الرمز؟</a:t>
            </a:r>
          </a:p>
        </p:txBody>
      </p:sp>
      <p:sp>
        <p:nvSpPr>
          <p:cNvPr id="6" name="مستطيل 5">
            <a:extLst>
              <a:ext uri="{FF2B5EF4-FFF2-40B4-BE49-F238E27FC236}">
                <a16:creationId xmlns:a16="http://schemas.microsoft.com/office/drawing/2014/main" id="{3D0E74A9-7D44-21C1-DA4D-948394417FF9}"/>
              </a:ext>
            </a:extLst>
          </p:cNvPr>
          <p:cNvSpPr/>
          <p:nvPr/>
        </p:nvSpPr>
        <p:spPr>
          <a:xfrm>
            <a:off x="469102" y="4291358"/>
            <a:ext cx="6380829" cy="727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rgbClr val="FFFF00"/>
                </a:solidFill>
              </a:rPr>
              <a:t>ما الذي ينبغي عليك فعليه عندما ترى هذا الرمز؟</a:t>
            </a:r>
          </a:p>
        </p:txBody>
      </p:sp>
      <p:sp>
        <p:nvSpPr>
          <p:cNvPr id="7" name="مستطيل 6">
            <a:extLst>
              <a:ext uri="{FF2B5EF4-FFF2-40B4-BE49-F238E27FC236}">
                <a16:creationId xmlns:a16="http://schemas.microsoft.com/office/drawing/2014/main" id="{1862F7F7-9071-4770-3D44-8CA50EEC9E4C}"/>
              </a:ext>
            </a:extLst>
          </p:cNvPr>
          <p:cNvSpPr/>
          <p:nvPr/>
        </p:nvSpPr>
        <p:spPr>
          <a:xfrm>
            <a:off x="1262324" y="3694244"/>
            <a:ext cx="4641403" cy="727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chemeClr val="bg1"/>
                </a:solidFill>
              </a:rPr>
              <a:t>رمزًا دوليًّا للنشاط الإشعاعي.</a:t>
            </a:r>
          </a:p>
        </p:txBody>
      </p:sp>
      <p:sp>
        <p:nvSpPr>
          <p:cNvPr id="9" name="مستطيل 8">
            <a:extLst>
              <a:ext uri="{FF2B5EF4-FFF2-40B4-BE49-F238E27FC236}">
                <a16:creationId xmlns:a16="http://schemas.microsoft.com/office/drawing/2014/main" id="{AF199A54-757D-8EEF-B408-ECA44DA2556F}"/>
              </a:ext>
            </a:extLst>
          </p:cNvPr>
          <p:cNvSpPr/>
          <p:nvPr/>
        </p:nvSpPr>
        <p:spPr>
          <a:xfrm>
            <a:off x="392612" y="5070507"/>
            <a:ext cx="6380829" cy="14540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chemeClr val="bg1"/>
                </a:solidFill>
              </a:rPr>
              <a:t>أن الرمز يمثّل تحذيرًا، وأنه يجب علينا اتخاذ الاحتياطات اللازمة لحماية أنفسنا من التعرض للإشعاع.</a:t>
            </a:r>
          </a:p>
        </p:txBody>
      </p:sp>
      <p:pic>
        <p:nvPicPr>
          <p:cNvPr id="11" name="صورة 10" descr="صورة تحتوي على رسوم متحركة&#10;&#10;تم إنشاء الوصف تلقائياً">
            <a:extLst>
              <a:ext uri="{FF2B5EF4-FFF2-40B4-BE49-F238E27FC236}">
                <a16:creationId xmlns:a16="http://schemas.microsoft.com/office/drawing/2014/main" id="{A99AAE32-D991-F822-EA14-635F10CFD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3079" y="173660"/>
            <a:ext cx="786977" cy="968587"/>
          </a:xfrm>
          <a:prstGeom prst="rect">
            <a:avLst/>
          </a:prstGeom>
        </p:spPr>
      </p:pic>
      <p:pic>
        <p:nvPicPr>
          <p:cNvPr id="10" name="صورة 9" descr="صورة تحتوي على لعبة, رسوم متحركة, الأصفر&#10;&#10;تم إنشاء الوصف تلقائياً">
            <a:extLst>
              <a:ext uri="{FF2B5EF4-FFF2-40B4-BE49-F238E27FC236}">
                <a16:creationId xmlns:a16="http://schemas.microsoft.com/office/drawing/2014/main" id="{5D305960-61E1-7E4E-3536-225A4C2A8B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3447" y="3929015"/>
            <a:ext cx="2100614" cy="2763965"/>
          </a:xfrm>
          <a:prstGeom prst="rect">
            <a:avLst/>
          </a:prstGeom>
        </p:spPr>
      </p:pic>
      <p:pic>
        <p:nvPicPr>
          <p:cNvPr id="13" name="صورة 12" descr="صورة تحتوي على دائرة, رمز, الأصفر&#10;&#10;تم إنشاء الوصف تلقائياً">
            <a:extLst>
              <a:ext uri="{FF2B5EF4-FFF2-40B4-BE49-F238E27FC236}">
                <a16:creationId xmlns:a16="http://schemas.microsoft.com/office/drawing/2014/main" id="{9532BAEF-4045-16C2-7F08-0E951DF54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559" y="1227854"/>
            <a:ext cx="2466390" cy="2466390"/>
          </a:xfrm>
          <a:prstGeom prst="rect">
            <a:avLst/>
          </a:prstGeom>
        </p:spPr>
      </p:pic>
      <p:sp>
        <p:nvSpPr>
          <p:cNvPr id="14" name="مستطيل 13">
            <a:extLst>
              <a:ext uri="{FF2B5EF4-FFF2-40B4-BE49-F238E27FC236}">
                <a16:creationId xmlns:a16="http://schemas.microsoft.com/office/drawing/2014/main" id="{B73BCF97-9F7E-B39E-62F2-EFDA9A143DBB}"/>
              </a:ext>
            </a:extLst>
          </p:cNvPr>
          <p:cNvSpPr/>
          <p:nvPr/>
        </p:nvSpPr>
        <p:spPr>
          <a:xfrm>
            <a:off x="875791" y="117686"/>
            <a:ext cx="4912813" cy="727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rgbClr val="FFFF00"/>
                </a:solidFill>
              </a:rPr>
              <a:t>أين يمكن مشاهدة هذا الرمز؟</a:t>
            </a:r>
          </a:p>
        </p:txBody>
      </p:sp>
      <p:sp>
        <p:nvSpPr>
          <p:cNvPr id="15" name="مستطيل 14">
            <a:extLst>
              <a:ext uri="{FF2B5EF4-FFF2-40B4-BE49-F238E27FC236}">
                <a16:creationId xmlns:a16="http://schemas.microsoft.com/office/drawing/2014/main" id="{87CD11FB-C6E9-B622-CAB6-124273C5023A}"/>
              </a:ext>
            </a:extLst>
          </p:cNvPr>
          <p:cNvSpPr/>
          <p:nvPr/>
        </p:nvSpPr>
        <p:spPr>
          <a:xfrm>
            <a:off x="687948" y="910811"/>
            <a:ext cx="5518743" cy="18730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1" anchor="ctr"/>
          <a:lstStyle/>
          <a:p>
            <a:pPr algn="ctr"/>
            <a:r>
              <a:rPr lang="ar-SA" sz="2000" b="1" dirty="0">
                <a:solidFill>
                  <a:schemeClr val="bg1"/>
                </a:solidFill>
                <a:latin typeface="Arial" panose="020B0604020202020204" pitchFamily="34" charset="0"/>
                <a:cs typeface="Arial" panose="020B0604020202020204" pitchFamily="34" charset="0"/>
              </a:rPr>
              <a:t>في المراكز الصحية، والمستشفيات، أو عيادات الأسنان، حيث</a:t>
            </a:r>
          </a:p>
          <a:p>
            <a:pPr algn="ctr"/>
            <a:r>
              <a:rPr lang="ar-SA" sz="2000" b="1" dirty="0">
                <a:solidFill>
                  <a:schemeClr val="bg1"/>
                </a:solidFill>
                <a:latin typeface="Arial" panose="020B0604020202020204" pitchFamily="34" charset="0"/>
                <a:cs typeface="Arial" panose="020B0604020202020204" pitchFamily="34" charset="0"/>
              </a:rPr>
              <a:t>تُستخدم فيها الأشعة السينية أو المسح الضوئي </a:t>
            </a:r>
            <a:r>
              <a:rPr lang="en-US" sz="2000" b="1" dirty="0">
                <a:solidFill>
                  <a:schemeClr val="bg1"/>
                </a:solidFill>
                <a:latin typeface="Arial" panose="020B0604020202020204" pitchFamily="34" charset="0"/>
                <a:cs typeface="Arial" panose="020B0604020202020204" pitchFamily="34" charset="0"/>
              </a:rPr>
              <a:t>PET</a:t>
            </a:r>
          </a:p>
          <a:p>
            <a:pPr algn="ctr"/>
            <a:r>
              <a:rPr lang="ar-SA" sz="2000" b="1" dirty="0">
                <a:solidFill>
                  <a:schemeClr val="bg1"/>
                </a:solidFill>
                <a:latin typeface="Arial" panose="020B0604020202020204" pitchFamily="34" charset="0"/>
                <a:cs typeface="Arial" panose="020B0604020202020204" pitchFamily="34" charset="0"/>
              </a:rPr>
              <a:t>ويمكن أن يشاهد هذا الرمز في الجامعات أو المختبرات العلمية، حيث يتم استخدام الإشعاع لإجراء البحوث. كما يمكن أن يشاهد في التقارير الإخبارية عن محطات الطاقة النووية، أو الأحداث التاريخية، أو الحوادث النووية.</a:t>
            </a:r>
          </a:p>
        </p:txBody>
      </p:sp>
    </p:spTree>
    <p:extLst>
      <p:ext uri="{BB962C8B-B14F-4D97-AF65-F5344CB8AC3E}">
        <p14:creationId xmlns:p14="http://schemas.microsoft.com/office/powerpoint/2010/main" val="94717108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EF6674A-17A4-2412-CDF8-034176EAD2E3}"/>
              </a:ext>
            </a:extLst>
          </p:cNvPr>
          <p:cNvSpPr/>
          <p:nvPr/>
        </p:nvSpPr>
        <p:spPr>
          <a:xfrm>
            <a:off x="5060890" y="685141"/>
            <a:ext cx="2070215" cy="727788"/>
          </a:xfrm>
          <a:prstGeom prst="rect">
            <a:avLst/>
          </a:prstGeom>
          <a:solidFill>
            <a:srgbClr val="337F85"/>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ar-SA" sz="5400" b="1" dirty="0">
                <a:solidFill>
                  <a:schemeClr val="bg1"/>
                </a:solidFill>
              </a:rPr>
              <a:t>الأهداف</a:t>
            </a:r>
          </a:p>
        </p:txBody>
      </p:sp>
      <p:pic>
        <p:nvPicPr>
          <p:cNvPr id="3" name="stickman5">
            <a:extLst>
              <a:ext uri="{FF2B5EF4-FFF2-40B4-BE49-F238E27FC236}">
                <a16:creationId xmlns:a16="http://schemas.microsoft.com/office/drawing/2014/main" id="{DEC9A89E-F619-575C-F5B8-5F910E104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245591" y="295528"/>
            <a:ext cx="1048883" cy="1507015"/>
          </a:xfrm>
          <a:prstGeom prst="rect">
            <a:avLst/>
          </a:prstGeom>
        </p:spPr>
      </p:pic>
      <p:sp>
        <p:nvSpPr>
          <p:cNvPr id="4" name="مستطيل 3">
            <a:extLst>
              <a:ext uri="{FF2B5EF4-FFF2-40B4-BE49-F238E27FC236}">
                <a16:creationId xmlns:a16="http://schemas.microsoft.com/office/drawing/2014/main" id="{DBD53C15-60C3-21B4-0DE5-5D1979990E6D}"/>
              </a:ext>
            </a:extLst>
          </p:cNvPr>
          <p:cNvSpPr/>
          <p:nvPr/>
        </p:nvSpPr>
        <p:spPr>
          <a:xfrm>
            <a:off x="912842" y="2442228"/>
            <a:ext cx="10366310" cy="1973544"/>
          </a:xfrm>
          <a:prstGeom prst="rect">
            <a:avLst/>
          </a:prstGeom>
          <a:solidFill>
            <a:srgbClr val="337F8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buFont typeface="Wingdings" panose="05000000000000000000" pitchFamily="2" charset="2"/>
              <a:buChar char=""/>
            </a:pPr>
            <a:r>
              <a:rPr lang="ar-SA" sz="2800" b="1" dirty="0"/>
              <a:t>تفسر العلاقة بين الأنوية غير المستقرة والتحلل الإشعاعي.</a:t>
            </a:r>
          </a:p>
          <a:p>
            <a:pPr marL="285750" indent="-285750">
              <a:buFont typeface="Wingdings" panose="05000000000000000000" pitchFamily="2" charset="2"/>
              <a:buChar char=""/>
            </a:pPr>
            <a:r>
              <a:rPr lang="ar-SA" sz="2800" b="1" dirty="0"/>
              <a:t>تصف أشعة ألفا، وأشعة بيتا، وأشعة جاما بدلالة الكتلة والشحنة.</a:t>
            </a:r>
          </a:p>
        </p:txBody>
      </p:sp>
      <p:sp>
        <p:nvSpPr>
          <p:cNvPr id="6" name="مستطيل 5">
            <a:extLst>
              <a:ext uri="{FF2B5EF4-FFF2-40B4-BE49-F238E27FC236}">
                <a16:creationId xmlns:a16="http://schemas.microsoft.com/office/drawing/2014/main" id="{75A4E5CF-F5A2-8F34-AD8B-9FAB7D353978}"/>
              </a:ext>
            </a:extLst>
          </p:cNvPr>
          <p:cNvSpPr/>
          <p:nvPr/>
        </p:nvSpPr>
        <p:spPr>
          <a:xfrm>
            <a:off x="78722" y="105611"/>
            <a:ext cx="1048883" cy="3798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Tree>
    <p:extLst>
      <p:ext uri="{BB962C8B-B14F-4D97-AF65-F5344CB8AC3E}">
        <p14:creationId xmlns:p14="http://schemas.microsoft.com/office/powerpoint/2010/main" val="220313300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DCE4379-4808-E8FF-337B-4AF9EC3B651F}"/>
              </a:ext>
            </a:extLst>
          </p:cNvPr>
          <p:cNvSpPr/>
          <p:nvPr/>
        </p:nvSpPr>
        <p:spPr>
          <a:xfrm>
            <a:off x="3830542" y="1043959"/>
            <a:ext cx="4072487" cy="727788"/>
          </a:xfrm>
          <a:prstGeom prst="rect">
            <a:avLst/>
          </a:prstGeom>
          <a:solidFill>
            <a:srgbClr val="B17F64"/>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ar-SA" sz="5400" b="1" dirty="0">
                <a:solidFill>
                  <a:schemeClr val="bg1"/>
                </a:solidFill>
              </a:rPr>
              <a:t>مراجعة المفردات</a:t>
            </a:r>
          </a:p>
        </p:txBody>
      </p:sp>
      <p:pic>
        <p:nvPicPr>
          <p:cNvPr id="3" name="stickman4">
            <a:extLst>
              <a:ext uri="{FF2B5EF4-FFF2-40B4-BE49-F238E27FC236}">
                <a16:creationId xmlns:a16="http://schemas.microsoft.com/office/drawing/2014/main" id="{134D94F8-03DB-42A9-381D-656D7DDBE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56961" y="782338"/>
            <a:ext cx="1084309" cy="1557916"/>
          </a:xfrm>
          <a:prstGeom prst="rect">
            <a:avLst/>
          </a:prstGeom>
        </p:spPr>
      </p:pic>
      <p:sp>
        <p:nvSpPr>
          <p:cNvPr id="5" name="مستطيل 4">
            <a:extLst>
              <a:ext uri="{FF2B5EF4-FFF2-40B4-BE49-F238E27FC236}">
                <a16:creationId xmlns:a16="http://schemas.microsoft.com/office/drawing/2014/main" id="{305DD0CE-B2D0-1A94-A666-1E731DC49FA2}"/>
              </a:ext>
            </a:extLst>
          </p:cNvPr>
          <p:cNvSpPr/>
          <p:nvPr/>
        </p:nvSpPr>
        <p:spPr>
          <a:xfrm>
            <a:off x="819538" y="2908760"/>
            <a:ext cx="10366310" cy="1793869"/>
          </a:xfrm>
          <a:prstGeom prst="rect">
            <a:avLst/>
          </a:prstGeom>
          <a:solidFill>
            <a:srgbClr val="B17F6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العنصر</a:t>
            </a:r>
          </a:p>
          <a:p>
            <a:pPr algn="ctr"/>
            <a:r>
              <a:rPr lang="ar-SA" sz="2800" b="1" dirty="0">
                <a:solidFill>
                  <a:sysClr val="windowText" lastClr="000000"/>
                </a:solidFill>
              </a:rPr>
              <a:t>مادة نقية لا يمكن تجزئتها إلى مواد أبسط بالطرائق الفيزيائية والكيميائية.</a:t>
            </a:r>
          </a:p>
        </p:txBody>
      </p:sp>
      <p:sp>
        <p:nvSpPr>
          <p:cNvPr id="6" name="مستطيل 5">
            <a:extLst>
              <a:ext uri="{FF2B5EF4-FFF2-40B4-BE49-F238E27FC236}">
                <a16:creationId xmlns:a16="http://schemas.microsoft.com/office/drawing/2014/main" id="{271C7EAF-5B26-7848-86DA-1C456199443E}"/>
              </a:ext>
            </a:extLst>
          </p:cNvPr>
          <p:cNvSpPr/>
          <p:nvPr/>
        </p:nvSpPr>
        <p:spPr>
          <a:xfrm>
            <a:off x="78722" y="105611"/>
            <a:ext cx="1048883" cy="3798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Tree>
    <p:extLst>
      <p:ext uri="{BB962C8B-B14F-4D97-AF65-F5344CB8AC3E}">
        <p14:creationId xmlns:p14="http://schemas.microsoft.com/office/powerpoint/2010/main" val="208645563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10EF112-C3FE-79E0-8FF9-8996990D201C}"/>
              </a:ext>
            </a:extLst>
          </p:cNvPr>
          <p:cNvSpPr/>
          <p:nvPr/>
        </p:nvSpPr>
        <p:spPr>
          <a:xfrm>
            <a:off x="3994742" y="689562"/>
            <a:ext cx="4128470" cy="727788"/>
          </a:xfrm>
          <a:prstGeom prst="rect">
            <a:avLst/>
          </a:prstGeom>
          <a:solidFill>
            <a:srgbClr val="AEC162"/>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ar-SA" sz="5400" b="1" dirty="0">
                <a:solidFill>
                  <a:sysClr val="windowText" lastClr="000000"/>
                </a:solidFill>
              </a:rPr>
              <a:t>المفردات الجديدة</a:t>
            </a:r>
          </a:p>
        </p:txBody>
      </p:sp>
      <p:sp>
        <p:nvSpPr>
          <p:cNvPr id="3" name="مستطيل 2">
            <a:extLst>
              <a:ext uri="{FF2B5EF4-FFF2-40B4-BE49-F238E27FC236}">
                <a16:creationId xmlns:a16="http://schemas.microsoft.com/office/drawing/2014/main" id="{0122EDF8-B4E6-BA42-8B2E-A66724E2A7B9}"/>
              </a:ext>
            </a:extLst>
          </p:cNvPr>
          <p:cNvSpPr/>
          <p:nvPr/>
        </p:nvSpPr>
        <p:spPr>
          <a:xfrm>
            <a:off x="4387720" y="1802543"/>
            <a:ext cx="3416560" cy="4429432"/>
          </a:xfrm>
          <a:prstGeom prst="rect">
            <a:avLst/>
          </a:prstGeom>
          <a:solidFill>
            <a:srgbClr val="AEC16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النشاط الإشعاعي</a:t>
            </a:r>
          </a:p>
          <a:p>
            <a:pPr algn="ctr"/>
            <a:r>
              <a:rPr lang="ar-SA" sz="2800" b="1" dirty="0">
                <a:solidFill>
                  <a:sysClr val="windowText" lastClr="000000"/>
                </a:solidFill>
              </a:rPr>
              <a:t>الإشعاع</a:t>
            </a:r>
          </a:p>
          <a:p>
            <a:pPr algn="ctr"/>
            <a:r>
              <a:rPr lang="ar-SA" sz="2800" b="1" dirty="0">
                <a:solidFill>
                  <a:sysClr val="windowText" lastClr="000000"/>
                </a:solidFill>
              </a:rPr>
              <a:t>التفاعل النووي</a:t>
            </a:r>
          </a:p>
          <a:p>
            <a:pPr algn="ctr"/>
            <a:r>
              <a:rPr lang="ar-SA" sz="2800" b="1" dirty="0">
                <a:solidFill>
                  <a:sysClr val="windowText" lastClr="000000"/>
                </a:solidFill>
              </a:rPr>
              <a:t>التحلل الإشعاعي</a:t>
            </a:r>
          </a:p>
          <a:p>
            <a:pPr algn="ctr"/>
            <a:r>
              <a:rPr lang="ar-SA" sz="2800" b="1" dirty="0">
                <a:solidFill>
                  <a:sysClr val="windowText" lastClr="000000"/>
                </a:solidFill>
              </a:rPr>
              <a:t>أشعة ألفا</a:t>
            </a:r>
          </a:p>
          <a:p>
            <a:pPr algn="ctr"/>
            <a:r>
              <a:rPr lang="ar-SA" sz="2800" b="1" dirty="0">
                <a:solidFill>
                  <a:sysClr val="windowText" lastClr="000000"/>
                </a:solidFill>
              </a:rPr>
              <a:t>جسيم ألفا</a:t>
            </a:r>
          </a:p>
          <a:p>
            <a:pPr algn="ctr"/>
            <a:r>
              <a:rPr lang="ar-SA" sz="2800" b="1" dirty="0">
                <a:solidFill>
                  <a:sysClr val="windowText" lastClr="000000"/>
                </a:solidFill>
              </a:rPr>
              <a:t>المعادلة النووية</a:t>
            </a:r>
          </a:p>
          <a:p>
            <a:pPr algn="ctr"/>
            <a:r>
              <a:rPr lang="ar-SA" sz="2800" b="1" dirty="0">
                <a:solidFill>
                  <a:sysClr val="windowText" lastClr="000000"/>
                </a:solidFill>
              </a:rPr>
              <a:t>أشعة بيتا</a:t>
            </a:r>
          </a:p>
          <a:p>
            <a:pPr algn="ctr"/>
            <a:r>
              <a:rPr lang="ar-SA" sz="2800" b="1" dirty="0">
                <a:solidFill>
                  <a:sysClr val="windowText" lastClr="000000"/>
                </a:solidFill>
              </a:rPr>
              <a:t>جسيم بيتا</a:t>
            </a:r>
          </a:p>
          <a:p>
            <a:pPr algn="ctr"/>
            <a:r>
              <a:rPr lang="ar-SA" sz="2800" b="1" dirty="0">
                <a:solidFill>
                  <a:sysClr val="windowText" lastClr="000000"/>
                </a:solidFill>
              </a:rPr>
              <a:t>أشعة جاما</a:t>
            </a:r>
          </a:p>
        </p:txBody>
      </p:sp>
      <p:pic>
        <p:nvPicPr>
          <p:cNvPr id="4" name="stickman1">
            <a:extLst>
              <a:ext uri="{FF2B5EF4-FFF2-40B4-BE49-F238E27FC236}">
                <a16:creationId xmlns:a16="http://schemas.microsoft.com/office/drawing/2014/main" id="{A18B77CF-3D48-59D9-B8C5-1D5202D780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295582" y="295528"/>
            <a:ext cx="1048883" cy="1507015"/>
          </a:xfrm>
          <a:prstGeom prst="rect">
            <a:avLst/>
          </a:prstGeom>
        </p:spPr>
      </p:pic>
      <p:sp>
        <p:nvSpPr>
          <p:cNvPr id="6" name="مستطيل 5">
            <a:extLst>
              <a:ext uri="{FF2B5EF4-FFF2-40B4-BE49-F238E27FC236}">
                <a16:creationId xmlns:a16="http://schemas.microsoft.com/office/drawing/2014/main" id="{42F00C41-628B-0192-9680-6B68987EC79C}"/>
              </a:ext>
            </a:extLst>
          </p:cNvPr>
          <p:cNvSpPr/>
          <p:nvPr/>
        </p:nvSpPr>
        <p:spPr>
          <a:xfrm>
            <a:off x="78722" y="105611"/>
            <a:ext cx="1048883" cy="3798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Tree>
    <p:extLst>
      <p:ext uri="{BB962C8B-B14F-4D97-AF65-F5344CB8AC3E}">
        <p14:creationId xmlns:p14="http://schemas.microsoft.com/office/powerpoint/2010/main" val="80913393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E904645-BB26-8F4E-E7F3-F2DB6FDA1EBA}"/>
              </a:ext>
            </a:extLst>
          </p:cNvPr>
          <p:cNvSpPr/>
          <p:nvPr/>
        </p:nvSpPr>
        <p:spPr>
          <a:xfrm>
            <a:off x="4033216" y="2461876"/>
            <a:ext cx="3633948" cy="727788"/>
          </a:xfrm>
          <a:prstGeom prst="rect">
            <a:avLst/>
          </a:prstGeom>
          <a:solidFill>
            <a:srgbClr val="57B8C0"/>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ar-SA" sz="5400" b="1" dirty="0">
                <a:solidFill>
                  <a:schemeClr val="bg1"/>
                </a:solidFill>
              </a:rPr>
              <a:t>الفكرة الرئيسة</a:t>
            </a:r>
          </a:p>
        </p:txBody>
      </p:sp>
      <p:sp>
        <p:nvSpPr>
          <p:cNvPr id="3" name="مستطيل 2">
            <a:extLst>
              <a:ext uri="{FF2B5EF4-FFF2-40B4-BE49-F238E27FC236}">
                <a16:creationId xmlns:a16="http://schemas.microsoft.com/office/drawing/2014/main" id="{DBE4E3AB-67CB-3342-1CFF-1D623FB0E096}"/>
              </a:ext>
            </a:extLst>
          </p:cNvPr>
          <p:cNvSpPr/>
          <p:nvPr/>
        </p:nvSpPr>
        <p:spPr>
          <a:xfrm>
            <a:off x="2383090" y="3793897"/>
            <a:ext cx="6934201" cy="1656334"/>
          </a:xfrm>
          <a:prstGeom prst="rect">
            <a:avLst/>
          </a:prstGeom>
          <a:solidFill>
            <a:srgbClr val="57B8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ysClr val="windowText" lastClr="000000"/>
                </a:solidFill>
              </a:rPr>
              <a:t>الذرات غير المستقرة تصدر اشعاعات للوصول إلى حالة الاستقرار</a:t>
            </a:r>
          </a:p>
        </p:txBody>
      </p:sp>
      <p:pic>
        <p:nvPicPr>
          <p:cNvPr id="5" name="stickman3">
            <a:extLst>
              <a:ext uri="{FF2B5EF4-FFF2-40B4-BE49-F238E27FC236}">
                <a16:creationId xmlns:a16="http://schemas.microsoft.com/office/drawing/2014/main" id="{D0381849-7D34-D603-04C0-24529CCB63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68488" y="2072262"/>
            <a:ext cx="1048883" cy="1507015"/>
          </a:xfrm>
          <a:prstGeom prst="rect">
            <a:avLst/>
          </a:prstGeom>
        </p:spPr>
      </p:pic>
      <p:sp>
        <p:nvSpPr>
          <p:cNvPr id="6" name="مستطيل 5">
            <a:extLst>
              <a:ext uri="{FF2B5EF4-FFF2-40B4-BE49-F238E27FC236}">
                <a16:creationId xmlns:a16="http://schemas.microsoft.com/office/drawing/2014/main" id="{A3FAABD2-49B7-4438-0D55-B55FEBF9EA9A}"/>
              </a:ext>
            </a:extLst>
          </p:cNvPr>
          <p:cNvSpPr/>
          <p:nvPr/>
        </p:nvSpPr>
        <p:spPr>
          <a:xfrm>
            <a:off x="78722" y="105611"/>
            <a:ext cx="1048883" cy="3798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solidFill>
                  <a:schemeClr val="bg1"/>
                </a:solidFill>
              </a:rPr>
              <a:t>الصفحة 96 </a:t>
            </a:r>
          </a:p>
        </p:txBody>
      </p:sp>
    </p:spTree>
    <p:extLst>
      <p:ext uri="{BB962C8B-B14F-4D97-AF65-F5344CB8AC3E}">
        <p14:creationId xmlns:p14="http://schemas.microsoft.com/office/powerpoint/2010/main" val="3270026747"/>
      </p:ext>
    </p:extLst>
  </p:cSld>
  <p:clrMapOvr>
    <a:masterClrMapping/>
  </p:clrMapOvr>
  <p:transition spd="slow">
    <p:cover dir="r"/>
  </p:transition>
</p:sld>
</file>

<file path=ppt/theme/theme1.xml><?xml version="1.0" encoding="utf-8"?>
<a:theme xmlns:a="http://schemas.openxmlformats.org/drawingml/2006/main" name="نسق Office">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1301</Words>
  <Application>Microsoft Office PowerPoint</Application>
  <PresentationFormat>شاشة عريضة</PresentationFormat>
  <Paragraphs>203</Paragraphs>
  <Slides>37</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37</vt:i4>
      </vt:variant>
    </vt:vector>
  </HeadingPairs>
  <TitlesOfParts>
    <vt:vector size="42" baseType="lpstr">
      <vt:lpstr>Arial</vt:lpstr>
      <vt:lpstr>Calibri</vt:lpstr>
      <vt:lpstr>Symbol</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13</cp:revision>
  <dcterms:created xsi:type="dcterms:W3CDTF">2023-04-22T12:05:40Z</dcterms:created>
  <dcterms:modified xsi:type="dcterms:W3CDTF">2023-04-25T07:43:02Z</dcterms:modified>
</cp:coreProperties>
</file>