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82"/>
    <a:srgbClr val="0B4EA2"/>
    <a:srgbClr val="8490C8"/>
    <a:srgbClr val="FF9F46"/>
    <a:srgbClr val="A4BFD4"/>
    <a:srgbClr val="B5BCCE"/>
    <a:srgbClr val="BDD7EE"/>
    <a:srgbClr val="724013"/>
    <a:srgbClr val="D9E6D0"/>
    <a:srgbClr val="C2D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JP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3.emf"/><Relationship Id="rId5" Type="http://schemas.openxmlformats.org/officeDocument/2006/relationships/image" Target="../media/image2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9.emf"/><Relationship Id="rId5" Type="http://schemas.openxmlformats.org/officeDocument/2006/relationships/image" Target="../media/image2.png"/><Relationship Id="rId10" Type="http://schemas.openxmlformats.org/officeDocument/2006/relationships/image" Target="../media/image38.emf"/><Relationship Id="rId4" Type="http://schemas.microsoft.com/office/2007/relationships/hdphoto" Target="../media/hdphoto1.wdp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emf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emf"/><Relationship Id="rId5" Type="http://schemas.microsoft.com/office/2007/relationships/hdphoto" Target="../media/hdphoto2.wdp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emf"/><Relationship Id="rId5" Type="http://schemas.microsoft.com/office/2007/relationships/hdphoto" Target="../media/hdphoto2.wdp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emf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microsoft.com/office/2007/relationships/hdphoto" Target="../media/hdphoto8.wdp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emf"/><Relationship Id="rId4" Type="http://schemas.openxmlformats.org/officeDocument/2006/relationships/image" Target="../media/image2.png"/><Relationship Id="rId9" Type="http://schemas.microsoft.com/office/2007/relationships/hdphoto" Target="../media/hdphoto8.wdp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7.emf"/><Relationship Id="rId5" Type="http://schemas.microsoft.com/office/2007/relationships/hdphoto" Target="../media/hdphoto2.wdp"/><Relationship Id="rId10" Type="http://schemas.openxmlformats.org/officeDocument/2006/relationships/image" Target="../media/image26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emf"/><Relationship Id="rId5" Type="http://schemas.microsoft.com/office/2007/relationships/hdphoto" Target="../media/hdphoto2.wdp"/><Relationship Id="rId10" Type="http://schemas.openxmlformats.org/officeDocument/2006/relationships/image" Target="../media/image29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5789648" y="5463644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789648" y="4531827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269796" y="2271835"/>
            <a:ext cx="5677988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191755" y="2447459"/>
            <a:ext cx="5467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أجمع البيانات ، وأنظمها ، ثم أمثلها بالرموز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0611" y="4617880"/>
            <a:ext cx="1913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لوحة الإشارات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736566" y="5549697"/>
            <a:ext cx="20905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9156823" y="4131193"/>
            <a:ext cx="1924521" cy="1737786"/>
          </a:xfrm>
          <a:prstGeom prst="rect">
            <a:avLst/>
          </a:prstGeom>
        </p:spPr>
      </p:pic>
      <p:sp>
        <p:nvSpPr>
          <p:cNvPr id="48" name="مخطط انسيابي: محطة طرفية 47"/>
          <p:cNvSpPr/>
          <p:nvPr/>
        </p:nvSpPr>
        <p:spPr>
          <a:xfrm>
            <a:off x="9819319" y="4591329"/>
            <a:ext cx="1493067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2" r="50127"/>
          <a:stretch/>
        </p:blipFill>
        <p:spPr>
          <a:xfrm>
            <a:off x="2624392" y="3761909"/>
            <a:ext cx="2415424" cy="2930489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  <p:bldP spid="20" grpId="0" animBg="1"/>
      <p:bldP spid="41" grpId="0" animBg="1"/>
      <p:bldP spid="19" grpId="0"/>
      <p:bldP spid="43" grpId="0"/>
      <p:bldP spid="44" grpId="0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95150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9101" y="2240872"/>
            <a:ext cx="5701801" cy="2754800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042" y="2178410"/>
            <a:ext cx="5598601" cy="31622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019" l="2403" r="93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7" y="4082424"/>
            <a:ext cx="1759222" cy="289132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6792686" y="5751558"/>
            <a:ext cx="2586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أنتظر إجاباتكم الرائعة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10" y="900275"/>
            <a:ext cx="6011401" cy="106053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753" y="2001255"/>
            <a:ext cx="10087801" cy="776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9467" y="2840557"/>
            <a:ext cx="9417001" cy="84713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2576" y="3750992"/>
            <a:ext cx="4381103" cy="265089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904466" y="4273788"/>
            <a:ext cx="36532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دقيقة +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ساعتان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دقيقة +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ساعة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دقيقة +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ساعتان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دقيقة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01" y="3366956"/>
            <a:ext cx="1539630" cy="298233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9" name="مستطيل مستدير الزوايا 2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22">
            <a:off x="10663312" y="1546131"/>
            <a:ext cx="997038" cy="900297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10042577" y="1743339"/>
            <a:ext cx="1119254" cy="376818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ســتعــد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249479" y="2257589"/>
            <a:ext cx="51256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نظمت سعاد مجموعة من صور الحيوانات في جدول ، ثم سجلت البيانات التي جمعتها في لوحة إشارات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821" y="2320628"/>
            <a:ext cx="3431400" cy="24638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131138" y="4214290"/>
            <a:ext cx="4876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 لسعاد أن تستعمل </a:t>
            </a:r>
            <a:r>
              <a:rPr lang="ar-SA" sz="2400" b="1" dirty="0" smtClean="0">
                <a:solidFill>
                  <a:srgbClr val="FF0000"/>
                </a:solidFill>
              </a:rPr>
              <a:t>لوحة الإشارات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تمثيل البيانات بالرموز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116183" y="5406377"/>
            <a:ext cx="77316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أتذكر أن </a:t>
            </a:r>
            <a:r>
              <a:rPr lang="ar-SA" sz="2400" b="1" dirty="0" smtClean="0">
                <a:solidFill>
                  <a:srgbClr val="FF0000"/>
                </a:solidFill>
              </a:rPr>
              <a:t>التمثيل بالرموز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هو تمثيل بياني لمقارنة البيانات باستعمال رمز واحد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9" name="مستطيل مستدير الزوايا 2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0"/>
          <a:stretch/>
        </p:blipFill>
        <p:spPr>
          <a:xfrm>
            <a:off x="6093918" y="1517934"/>
            <a:ext cx="5198782" cy="478068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5939934" y="2137944"/>
            <a:ext cx="51256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أمثل البيانات التي جمعتها سعاد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848" y="2108084"/>
            <a:ext cx="546737" cy="503944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911634" y="2762285"/>
            <a:ext cx="56862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أنشئ جدولاً ، وأضع له عنواناً 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        ومفتاحاً ، ثم أحضر أوراقاً صغيرة لاصقة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033554" y="3857220"/>
            <a:ext cx="55716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أختار رمزاً لتمثيل البيانات مثل كل </a:t>
            </a:r>
          </a:p>
          <a:p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يمثل صورتي حيوانين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808618" y="4999397"/>
            <a:ext cx="47965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٣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عدداً من         يمثل عدد </a:t>
            </a:r>
          </a:p>
          <a:p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صور الحيوانات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008" y="3816868"/>
            <a:ext cx="541926" cy="54269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3381" y="4973270"/>
            <a:ext cx="541926" cy="54269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047" y="2513505"/>
            <a:ext cx="4219685" cy="26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91228"/>
              </p:ext>
            </p:extLst>
          </p:nvPr>
        </p:nvGraphicFramePr>
        <p:xfrm>
          <a:off x="1806072" y="2664802"/>
          <a:ext cx="5060668" cy="3445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bg1"/>
                          </a:solidFill>
                        </a:rPr>
                        <a:t>مزرعة أبقار </a:t>
                      </a:r>
                      <a:endParaRPr lang="ar-SA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EA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لون البقرة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عدد الأبقار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أسود</a:t>
                      </a:r>
                      <a:r>
                        <a:rPr lang="ar-SA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بني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أبيض 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11336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3050" y="1430385"/>
            <a:ext cx="8048664" cy="72508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0055" y="2944594"/>
            <a:ext cx="4303499" cy="268563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4467560" y="3558920"/>
            <a:ext cx="687978" cy="57982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4811549" y="5485698"/>
            <a:ext cx="687978" cy="57982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548807" y="5544777"/>
            <a:ext cx="1262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بقرتان</a:t>
            </a:r>
            <a:endParaRPr lang="ar-SA" sz="2400" b="1" dirty="0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3772108" y="3558920"/>
            <a:ext cx="687978" cy="579824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3066712" y="3558920"/>
            <a:ext cx="687978" cy="5798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2325958" y="3558920"/>
            <a:ext cx="687978" cy="579824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4472687" y="4212582"/>
            <a:ext cx="687978" cy="579824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3772108" y="4197823"/>
            <a:ext cx="687978" cy="57982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4525130" y="4846812"/>
            <a:ext cx="687978" cy="579824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14850" b="5772"/>
          <a:stretch/>
        </p:blipFill>
        <p:spPr>
          <a:xfrm>
            <a:off x="3837152" y="4846812"/>
            <a:ext cx="687978" cy="579824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6000" r="42782" b="5772"/>
          <a:stretch/>
        </p:blipFill>
        <p:spPr>
          <a:xfrm>
            <a:off x="3271100" y="4846812"/>
            <a:ext cx="412632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40" y="5375653"/>
            <a:ext cx="4807889" cy="1454015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519" y="1574851"/>
            <a:ext cx="6321001" cy="195293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93" b="96332" l="9783" r="971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27" y="2455886"/>
            <a:ext cx="2620258" cy="2620258"/>
          </a:xfrm>
          <a:prstGeom prst="rect">
            <a:avLst/>
          </a:prstGeom>
        </p:spPr>
      </p:pic>
      <p:sp>
        <p:nvSpPr>
          <p:cNvPr id="34" name="مثلث متساوي الساقين 33"/>
          <p:cNvSpPr/>
          <p:nvPr/>
        </p:nvSpPr>
        <p:spPr>
          <a:xfrm>
            <a:off x="7802880" y="3593877"/>
            <a:ext cx="365760" cy="542431"/>
          </a:xfrm>
          <a:prstGeom prst="triangle">
            <a:avLst/>
          </a:prstGeom>
          <a:solidFill>
            <a:srgbClr val="0B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/>
          <p:cNvSpPr txBox="1"/>
          <p:nvPr/>
        </p:nvSpPr>
        <p:spPr>
          <a:xfrm>
            <a:off x="5735903" y="3768048"/>
            <a:ext cx="19768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ثلث متساوي الساقين 40"/>
          <p:cNvSpPr/>
          <p:nvPr/>
        </p:nvSpPr>
        <p:spPr>
          <a:xfrm>
            <a:off x="7802880" y="4460377"/>
            <a:ext cx="365760" cy="542431"/>
          </a:xfrm>
          <a:prstGeom prst="triangle">
            <a:avLst/>
          </a:prstGeom>
          <a:solidFill>
            <a:srgbClr val="0B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ثلث متساوي الساقين 41"/>
          <p:cNvSpPr/>
          <p:nvPr/>
        </p:nvSpPr>
        <p:spPr>
          <a:xfrm>
            <a:off x="6782453" y="4460377"/>
            <a:ext cx="365760" cy="542431"/>
          </a:xfrm>
          <a:prstGeom prst="triangle">
            <a:avLst/>
          </a:prstGeom>
          <a:solidFill>
            <a:srgbClr val="0B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3283132" y="4639016"/>
            <a:ext cx="32577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+ ٣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148213" y="4639015"/>
            <a:ext cx="484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71543" y="5982391"/>
            <a:ext cx="34292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ما يمثله الرمز الواحد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1" grpId="0" animBg="1"/>
      <p:bldP spid="42" grpId="0" animBg="1"/>
      <p:bldP spid="43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551721" y="1573573"/>
            <a:ext cx="26735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أمثل البيانات الآتية بالرموز : </a:t>
            </a:r>
            <a:endParaRPr lang="ar-SA" sz="2000" b="1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657" y="2532850"/>
            <a:ext cx="5215843" cy="2901922"/>
          </a:xfrm>
          <a:prstGeom prst="rect">
            <a:avLst/>
          </a:prstGeom>
        </p:spPr>
      </p:pic>
      <p:graphicFrame>
        <p:nvGraphicFramePr>
          <p:cNvPr id="27" name="جدول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28283"/>
              </p:ext>
            </p:extLst>
          </p:nvPr>
        </p:nvGraphicFramePr>
        <p:xfrm>
          <a:off x="1505956" y="2312444"/>
          <a:ext cx="5060668" cy="3445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bg1"/>
                          </a:solidFill>
                        </a:rPr>
                        <a:t>فطائر</a:t>
                      </a:r>
                      <a:endParaRPr lang="ar-SA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EA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أنواع</a:t>
                      </a:r>
                      <a:r>
                        <a:rPr lang="ar-SA" sz="2000" b="1" baseline="0" dirty="0" smtClean="0">
                          <a:solidFill>
                            <a:schemeClr val="bg1"/>
                          </a:solidFill>
                        </a:rPr>
                        <a:t> الفطائر</a:t>
                      </a: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العدد المبيع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فطائر بالجبن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فطائر بالزعتر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فطائر باللحم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11336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4241072" y="3209270"/>
            <a:ext cx="592185" cy="574887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3579215" y="3209270"/>
            <a:ext cx="592185" cy="574887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2937000" y="3209270"/>
            <a:ext cx="592185" cy="574887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2294785" y="3209269"/>
            <a:ext cx="592185" cy="57488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4241072" y="3835474"/>
            <a:ext cx="592185" cy="57488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3598857" y="3835473"/>
            <a:ext cx="592185" cy="57488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2956642" y="3835473"/>
            <a:ext cx="592185" cy="57488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4241072" y="4502870"/>
            <a:ext cx="592185" cy="574887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3598857" y="4483577"/>
            <a:ext cx="592185" cy="57488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2956641" y="4483577"/>
            <a:ext cx="592185" cy="574887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2344815" y="4483576"/>
            <a:ext cx="592185" cy="574887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95" t="7036" r="6999" b="12250"/>
          <a:stretch/>
        </p:blipFill>
        <p:spPr>
          <a:xfrm flipV="1">
            <a:off x="2011680" y="4483575"/>
            <a:ext cx="302746" cy="574887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4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7036" r="6999" b="12250"/>
          <a:stretch/>
        </p:blipFill>
        <p:spPr>
          <a:xfrm flipV="1">
            <a:off x="4576526" y="5146492"/>
            <a:ext cx="592185" cy="574887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3274422" y="5203939"/>
            <a:ext cx="1262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فطيرتان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1808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551721" y="1573573"/>
            <a:ext cx="26735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أمثل البيانات الآتية بالرموز : </a:t>
            </a:r>
            <a:endParaRPr lang="ar-SA" sz="2000" b="1" dirty="0"/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24950"/>
              </p:ext>
            </p:extLst>
          </p:nvPr>
        </p:nvGraphicFramePr>
        <p:xfrm>
          <a:off x="1378868" y="2312444"/>
          <a:ext cx="5060668" cy="3445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bg1"/>
                          </a:solidFill>
                        </a:rPr>
                        <a:t>الأسماك التي صيدت يوم الخميس</a:t>
                      </a:r>
                      <a:endParaRPr lang="ar-SA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EA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نوع السمك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عدد الأسماك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9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هامور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صافي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كنعد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11336"/>
                  </a:ext>
                </a:extLst>
              </a:tr>
              <a:tr h="648000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3679" y="2499908"/>
            <a:ext cx="5391819" cy="30648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4169574" y="3277319"/>
            <a:ext cx="662831" cy="447353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3479509" y="3277319"/>
            <a:ext cx="662831" cy="447353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4140635" y="4598801"/>
            <a:ext cx="662831" cy="447353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2031617" y="4598798"/>
            <a:ext cx="662831" cy="447353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6" t="8332" r="18112" b="13528"/>
          <a:stretch/>
        </p:blipFill>
        <p:spPr>
          <a:xfrm flipH="1">
            <a:off x="2963830" y="3277319"/>
            <a:ext cx="379006" cy="42003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4142340" y="3913048"/>
            <a:ext cx="662831" cy="447353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3472035" y="3913047"/>
            <a:ext cx="662831" cy="447353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3429594" y="4598800"/>
            <a:ext cx="662831" cy="447353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2742658" y="4598799"/>
            <a:ext cx="662831" cy="44735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64402" b="15650"/>
          <a:stretch/>
        </p:blipFill>
        <p:spPr>
          <a:xfrm flipH="1">
            <a:off x="1823464" y="4598798"/>
            <a:ext cx="185076" cy="408632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8332" r="18112" b="8447"/>
          <a:stretch/>
        </p:blipFill>
        <p:spPr>
          <a:xfrm flipH="1">
            <a:off x="4169574" y="5234186"/>
            <a:ext cx="662831" cy="44735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2675161" y="5234186"/>
            <a:ext cx="144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</a:t>
            </a:r>
            <a:r>
              <a:rPr lang="ku-Arab-IQ" sz="2400" b="1" dirty="0" smtClean="0"/>
              <a:t>٤ ‌</a:t>
            </a:r>
            <a:r>
              <a:rPr lang="ar-SA" sz="2400" b="1" dirty="0" smtClean="0"/>
              <a:t>أسماك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6942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6452" y="1990751"/>
            <a:ext cx="9619754" cy="6287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/>
          <a:srcRect l="19493" b="76511"/>
          <a:stretch/>
        </p:blipFill>
        <p:spPr>
          <a:xfrm>
            <a:off x="6443446" y="2650677"/>
            <a:ext cx="5030108" cy="68036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"/>
          <a:stretch/>
        </p:blipFill>
        <p:spPr>
          <a:xfrm>
            <a:off x="1378868" y="2887770"/>
            <a:ext cx="3631807" cy="273458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/>
          <a:srcRect l="30242" t="22253" b="53182"/>
          <a:stretch/>
        </p:blipFill>
        <p:spPr>
          <a:xfrm>
            <a:off x="7148213" y="3435908"/>
            <a:ext cx="4344691" cy="70930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/>
          <a:srcRect t="46226" b="30687"/>
          <a:stretch/>
        </p:blipFill>
        <p:spPr>
          <a:xfrm>
            <a:off x="5253317" y="4218348"/>
            <a:ext cx="6267689" cy="6708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1"/>
          <a:srcRect l="3348" t="68424" b="7602"/>
          <a:stretch/>
        </p:blipFill>
        <p:spPr>
          <a:xfrm>
            <a:off x="5514991" y="5201411"/>
            <a:ext cx="6031901" cy="693617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5666994" y="2768702"/>
            <a:ext cx="878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آسـيـا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465218" y="3615166"/>
            <a:ext cx="1738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أمريكا الجنوبية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903959" y="4786604"/>
            <a:ext cx="1920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أوروبا وإفريقيا 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7169644" y="5895423"/>
            <a:ext cx="1458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طلاب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45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479" y="2213467"/>
            <a:ext cx="5624401" cy="22310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77" y="2291185"/>
            <a:ext cx="5108401" cy="19206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7326184" y="4552285"/>
            <a:ext cx="3169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رموز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9105" y="5183323"/>
            <a:ext cx="1393200" cy="6402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5905" y="5183323"/>
            <a:ext cx="1393200" cy="64020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5231" y="5183323"/>
            <a:ext cx="1393200" cy="64020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5872" y="4305897"/>
            <a:ext cx="1035761" cy="1109241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7909" y="4305897"/>
            <a:ext cx="1035761" cy="110924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3"/>
          <a:srcRect l="49134"/>
          <a:stretch/>
        </p:blipFill>
        <p:spPr>
          <a:xfrm>
            <a:off x="2673529" y="4305897"/>
            <a:ext cx="526851" cy="11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370</Words>
  <Application>Microsoft Office PowerPoint</Application>
  <PresentationFormat>شاشة عريضة</PresentationFormat>
  <Paragraphs>119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175</cp:revision>
  <dcterms:created xsi:type="dcterms:W3CDTF">2022-12-02T21:48:32Z</dcterms:created>
  <dcterms:modified xsi:type="dcterms:W3CDTF">2023-04-24T08:28:29Z</dcterms:modified>
</cp:coreProperties>
</file>