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0E4A4F-A9E2-47DF-BAAE-FDEACDDF8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C37B7E3-3F91-47D9-96E9-996245DBB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9B6ACB-48AF-4F71-99E5-C416DC3B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0208CC-D88F-4C27-B3AA-FB38A09A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807AAF-4330-49F8-A11E-8139E0CD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55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2DD156-23FC-4224-95E4-391BE4D8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C640F4D-B1ED-4FBA-A533-D637A30A5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E0944E-BA1A-4DF7-811B-C4E7ED89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218A97-D394-4A48-AFD0-0242F131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486965-82AC-49FA-983C-2E50DAAB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50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8E2DFEA-6FCA-4E9C-9CAF-3899B5315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9E1B027-51AE-4F34-80B4-6B349005E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075CED-6885-49B5-86F1-99983B52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F548AA-2C91-40EF-93C3-041E7B9B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D04315-F85D-422C-AB11-23A7C046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00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05EA9E-048A-4933-A791-850ADAAB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E494F0-EE8B-4F29-B136-73117187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FA1A65-C696-4A2E-9CB7-575BDAF2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FD5F9B-4154-4587-B088-8B8270A1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5D16B6-D6E4-4C56-9183-1BA9AED9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913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FC009E-BF75-4C54-AA94-4DFD3A68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5F51F8-D60A-4E34-8902-2853D5590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817F26-32D1-41F2-AC18-3DAD058B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0928F-8AF5-4DEA-B103-35209C3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BE763F-1011-45FE-BCF0-3AF2D296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9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07AA70-09A4-45D1-95A3-100032CA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024443-4C7A-4753-AC6C-6353CD3D0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AF51423-6C8E-4BEA-8C4D-14D6DA7CC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AB2D00E-46BF-4E84-BE2D-BE81D9D0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24D3FD-7D7B-4206-86AB-9FA1909D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241829-4C0E-40FD-A756-DEC772CC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316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A7BD2B-54BE-4BA7-94DA-DEB9CBF6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5139D50-20D7-4816-B154-400C37FCD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87A3151-AEBC-46DF-9CE3-DA9036C78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B23B93B-B6AD-4726-893F-33B1126C4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8196C09-3EA4-4E8A-935E-91A50F3B2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FF173E1-2270-44E0-8FAD-69D547DD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3205CA2-E267-4C24-BF6D-DF71C186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619CB42-5C8E-41C0-83BA-F960BEC0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50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6F1DA0-29DB-47DC-B85A-1BA86388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5EA131F-4CBF-47EF-8B90-B6EF8747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EB0A599-9F25-441C-9BD0-1B5D87A5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243A8C5-D1F3-4D8E-AB7A-7CAA7ED4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812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4129CB5-B14F-4F7C-8873-4488EF71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EFC45A2-C6E2-4FB9-9468-3A051CACB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D80CAD-3255-4CE0-936E-BD0FCF0F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81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6BA9AE-96A8-4E8D-8A6B-189677C4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1159F4-53AD-40BF-ACB9-BFFF33E75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2E56E3D-1851-4DA2-BE3E-D70E73BEE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75022A-9002-45DD-9EAA-D373060D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048D5F-14E6-4389-9BE5-AC571D53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B942D5C-8010-4807-917B-7B3FC440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314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BF9EF7-6511-4E5E-8A7C-8734D747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39E37ED-EC83-4305-A166-84680B511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526445-FF4B-488F-8BFE-BE2825FE6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7FB3EB-548A-4275-B672-6E9B730F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F47DC5-B027-4087-B711-0538C81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A78665-FA12-492C-8491-94C572618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72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2B037CC-82D2-47BD-B24C-3CFAB4F9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722D8D-AA12-4AFF-B7CE-BD9AA40AC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55B501-2721-40FD-A322-43F884442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FBB0-3DAE-4F24-961F-83A9331BC98D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3FBE48-FA34-4EE5-B5C6-FD5A35646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05CB5B-A31E-4515-A764-5E06F801A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62AB-2E47-4449-B0F8-C71F77F7FB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248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6 - 9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تقدير ناتج الطرح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ناتج الطرح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التقريب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86F1095-FA46-4B7B-823E-4424A20DD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675" y="1771650"/>
            <a:ext cx="6191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767237B-327C-4B33-9A30-3B4E6BC6D2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564" y="1700481"/>
            <a:ext cx="4083843" cy="5572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20B1153-2D53-4AC8-A922-24FE45115B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7962" y="2427474"/>
            <a:ext cx="8747234" cy="100152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6B92647-E6B6-4184-9964-BACFEC3161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1345" y="3646116"/>
            <a:ext cx="8667750" cy="129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365728E-CAA2-49C1-B84B-EF945DDCC0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456" y="1552435"/>
            <a:ext cx="2190751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F96B5A2-606D-4200-8C0A-08339AEBB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2794" y="2427475"/>
            <a:ext cx="7658100" cy="8858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F54D7CEE-147D-404B-8D34-8019C7153B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4564" y="1714769"/>
            <a:ext cx="4083843" cy="557213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7C7C652F-0203-463B-96ED-CF608238BE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1825" y="3602830"/>
            <a:ext cx="8637694" cy="12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4F96B5A2-606D-4200-8C0A-08339AEBB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141" y="1725844"/>
            <a:ext cx="7658100" cy="80304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84935D4-5A5A-4C72-AD6E-3ACDB2F70D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213" y="2778919"/>
            <a:ext cx="8793956" cy="267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5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14E4102-DC07-4B45-8739-B8B428050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226" y="2340768"/>
            <a:ext cx="5555456" cy="163830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4C34FAF-3B3F-4028-B47A-8678636F4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5818" y="1650207"/>
            <a:ext cx="3481387" cy="59293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7F68D3E-A50F-4F4D-9CE6-0EE9B7EB36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0327" y="2340768"/>
            <a:ext cx="2428873" cy="25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711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2021-12-07T02:19:32Z</dcterms:created>
  <dcterms:modified xsi:type="dcterms:W3CDTF">2021-12-07T02:27:34Z</dcterms:modified>
</cp:coreProperties>
</file>