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7382BCCC-2004-4972-8CCE-27D8B5206CFA.png" descr="7382BCCC-2004-4972-8CCE-27D8B5206CF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941" y="-45099"/>
            <a:ext cx="13076682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682438" y="7424921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التهيئة"/>
          <p:cNvSpPr txBox="1"/>
          <p:nvPr/>
        </p:nvSpPr>
        <p:spPr>
          <a:xfrm>
            <a:off x="5193543" y="4914899"/>
            <a:ext cx="261771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التهيئة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MagicEraser_230425_224006.png" descr="MagicEraser_230425_224006.png"/>
          <p:cNvPicPr>
            <a:picLocks noChangeAspect="1"/>
          </p:cNvPicPr>
          <p:nvPr/>
        </p:nvPicPr>
        <p:blipFill>
          <a:blip r:embed="rId2">
            <a:extLst/>
          </a:blip>
          <a:srcRect l="13087" t="26218" r="10851" b="45353"/>
          <a:stretch>
            <a:fillRect/>
          </a:stretch>
        </p:blipFill>
        <p:spPr>
          <a:xfrm>
            <a:off x="171368" y="1262111"/>
            <a:ext cx="12128371" cy="3399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MagicEraser_230425_224006.png" descr="MagicEraser_230425_224006.png"/>
          <p:cNvPicPr>
            <a:picLocks noChangeAspect="1"/>
          </p:cNvPicPr>
          <p:nvPr/>
        </p:nvPicPr>
        <p:blipFill>
          <a:blip r:embed="rId2">
            <a:extLst/>
          </a:blip>
          <a:srcRect l="13087" t="57523" r="10851" b="23763"/>
          <a:stretch>
            <a:fillRect/>
          </a:stretch>
        </p:blipFill>
        <p:spPr>
          <a:xfrm>
            <a:off x="169384" y="5711957"/>
            <a:ext cx="12132358" cy="2238627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صفحة ٩٨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٩٨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agicEraser_230425_224031.png" descr="MagicEraser_230425_224031.png"/>
          <p:cNvPicPr>
            <a:picLocks noChangeAspect="1"/>
          </p:cNvPicPr>
          <p:nvPr/>
        </p:nvPicPr>
        <p:blipFill>
          <a:blip r:embed="rId2">
            <a:extLst/>
          </a:blip>
          <a:srcRect l="13444" t="26139" r="11259" b="17756"/>
          <a:stretch>
            <a:fillRect/>
          </a:stretch>
        </p:blipFill>
        <p:spPr>
          <a:xfrm>
            <a:off x="408959" y="57637"/>
            <a:ext cx="12562060" cy="7020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MagicEraser_230425_224031.png" descr="MagicEraser_230425_224031.png"/>
          <p:cNvPicPr>
            <a:picLocks noChangeAspect="1"/>
          </p:cNvPicPr>
          <p:nvPr/>
        </p:nvPicPr>
        <p:blipFill>
          <a:blip r:embed="rId2">
            <a:extLst/>
          </a:blip>
          <a:srcRect l="43501" t="81605" r="11259" b="10786"/>
          <a:stretch>
            <a:fillRect/>
          </a:stretch>
        </p:blipFill>
        <p:spPr>
          <a:xfrm>
            <a:off x="4955401" y="7773955"/>
            <a:ext cx="8084884" cy="101978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صفحة ٩٨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٩٨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