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k9COYdesV04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الأعشار"/>
          <p:cNvSpPr txBox="1"/>
          <p:nvPr/>
        </p:nvSpPr>
        <p:spPr>
          <a:xfrm>
            <a:off x="4928812" y="4914899"/>
            <a:ext cx="27144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الأعشار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MagicEraser_230425_225503.png" descr="MagicEraser_230425_225503.png"/>
          <p:cNvPicPr>
            <a:picLocks noChangeAspect="1"/>
          </p:cNvPicPr>
          <p:nvPr/>
        </p:nvPicPr>
        <p:blipFill>
          <a:blip r:embed="rId2">
            <a:extLst/>
          </a:blip>
          <a:srcRect l="4836" t="23032" r="12576" b="10595"/>
          <a:stretch>
            <a:fillRect/>
          </a:stretch>
        </p:blipFill>
        <p:spPr>
          <a:xfrm>
            <a:off x="564567" y="1197203"/>
            <a:ext cx="11587280" cy="6984166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صفحة ١٠٣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25_225303.png" descr="MagicEraser_230425_225303.png"/>
          <p:cNvPicPr>
            <a:picLocks noChangeAspect="1"/>
          </p:cNvPicPr>
          <p:nvPr/>
        </p:nvPicPr>
        <p:blipFill>
          <a:blip r:embed="rId2">
            <a:extLst/>
          </a:blip>
          <a:srcRect l="67511" t="46063" r="15723" b="46455"/>
          <a:stretch>
            <a:fillRect/>
          </a:stretch>
        </p:blipFill>
        <p:spPr>
          <a:xfrm>
            <a:off x="6322959" y="3048148"/>
            <a:ext cx="5756778" cy="1926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425_225303.png" descr="MagicEraser_230425_225303.png"/>
          <p:cNvPicPr>
            <a:picLocks noChangeAspect="1"/>
          </p:cNvPicPr>
          <p:nvPr/>
        </p:nvPicPr>
        <p:blipFill>
          <a:blip r:embed="rId2">
            <a:extLst/>
          </a:blip>
          <a:srcRect l="72087" t="61255" r="15663" b="24352"/>
          <a:stretch>
            <a:fillRect/>
          </a:stretch>
        </p:blipFill>
        <p:spPr>
          <a:xfrm>
            <a:off x="990454" y="3423046"/>
            <a:ext cx="3299905" cy="2907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الأعشار"/>
          <p:cNvSpPr txBox="1"/>
          <p:nvPr/>
        </p:nvSpPr>
        <p:spPr>
          <a:xfrm>
            <a:off x="5145174" y="472266"/>
            <a:ext cx="2714452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الأعشار  </a:t>
            </a:r>
          </a:p>
        </p:txBody>
      </p:sp>
      <p:pic>
        <p:nvPicPr>
          <p:cNvPr id="131" name="MagicEraser_230425_225303.png" descr="MagicEraser_230425_225303.png"/>
          <p:cNvPicPr>
            <a:picLocks noChangeAspect="1"/>
          </p:cNvPicPr>
          <p:nvPr/>
        </p:nvPicPr>
        <p:blipFill>
          <a:blip r:embed="rId2">
            <a:extLst/>
          </a:blip>
          <a:srcRect l="64287" t="28299" r="12547" b="16431"/>
          <a:stretch>
            <a:fillRect/>
          </a:stretch>
        </p:blipFill>
        <p:spPr>
          <a:xfrm>
            <a:off x="9545431" y="2635356"/>
            <a:ext cx="3181579" cy="56932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4" name="تجميع"/>
          <p:cNvGrpSpPr/>
          <p:nvPr/>
        </p:nvGrpSpPr>
        <p:grpSpPr>
          <a:xfrm>
            <a:off x="1345162" y="2147855"/>
            <a:ext cx="8237608" cy="7373091"/>
            <a:chOff x="0" y="0"/>
            <a:chExt cx="8237606" cy="7373090"/>
          </a:xfrm>
        </p:grpSpPr>
        <p:pic>
          <p:nvPicPr>
            <p:cNvPr id="132" name="MagicEraser_230425_225303.png" descr="MagicEraser_230425_22530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7101" t="29406" r="35414" b="9650"/>
            <a:stretch>
              <a:fillRect/>
            </a:stretch>
          </p:blipFill>
          <p:spPr>
            <a:xfrm>
              <a:off x="0" y="908353"/>
              <a:ext cx="8130457" cy="6464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3" name="MagicEraser_230425_225303.png" descr="MagicEraser_230425_225303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9839" t="20112" r="34550" b="70480"/>
            <a:stretch>
              <a:fillRect/>
            </a:stretch>
          </p:blipFill>
          <p:spPr>
            <a:xfrm>
              <a:off x="4769335" y="0"/>
              <a:ext cx="3468272" cy="955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5" name="صفحة ١٠١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صفحة ١٠١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١٠١ </a:t>
            </a:r>
          </a:p>
        </p:txBody>
      </p:sp>
      <p:grpSp>
        <p:nvGrpSpPr>
          <p:cNvPr id="140" name="تجميع"/>
          <p:cNvGrpSpPr/>
          <p:nvPr/>
        </p:nvGrpSpPr>
        <p:grpSpPr>
          <a:xfrm>
            <a:off x="1579242" y="1408453"/>
            <a:ext cx="9213065" cy="7430395"/>
            <a:chOff x="0" y="0"/>
            <a:chExt cx="9213064" cy="7430394"/>
          </a:xfrm>
        </p:grpSpPr>
        <p:pic>
          <p:nvPicPr>
            <p:cNvPr id="138" name="MagicEraser_230425_225338.png" descr="MagicEraser_230425_2253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386" t="24027" r="33359" b="22193"/>
            <a:stretch>
              <a:fillRect/>
            </a:stretch>
          </p:blipFill>
          <p:spPr>
            <a:xfrm>
              <a:off x="0" y="0"/>
              <a:ext cx="9213065" cy="66056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9" name="MagicEraser_230425_225338.png" descr="MagicEraser_230425_2253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5380" t="79420" r="33359" b="13206"/>
            <a:stretch>
              <a:fillRect/>
            </a:stretch>
          </p:blipFill>
          <p:spPr>
            <a:xfrm>
              <a:off x="2453209" y="6524708"/>
              <a:ext cx="6757350" cy="9056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صفحة ١٠٢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١٠٢ </a:t>
            </a:r>
          </a:p>
        </p:txBody>
      </p:sp>
      <p:pic>
        <p:nvPicPr>
          <p:cNvPr id="143" name="MagicEraser_230425_225355.png" descr="MagicEraser_230425_225355.png"/>
          <p:cNvPicPr>
            <a:picLocks noChangeAspect="1"/>
          </p:cNvPicPr>
          <p:nvPr/>
        </p:nvPicPr>
        <p:blipFill>
          <a:blip r:embed="rId2">
            <a:extLst/>
          </a:blip>
          <a:srcRect l="13174" t="17990" r="0" b="8401"/>
          <a:stretch>
            <a:fillRect/>
          </a:stretch>
        </p:blipFill>
        <p:spPr>
          <a:xfrm>
            <a:off x="573484" y="1449625"/>
            <a:ext cx="11857713" cy="7539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صفحة ١٠٢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١٠٢ </a:t>
            </a:r>
          </a:p>
        </p:txBody>
      </p:sp>
      <p:pic>
        <p:nvPicPr>
          <p:cNvPr id="146" name="MagicEraser_230425_225417.png" descr="MagicEraser_230425_225417.png"/>
          <p:cNvPicPr>
            <a:picLocks noChangeAspect="1"/>
          </p:cNvPicPr>
          <p:nvPr/>
        </p:nvPicPr>
        <p:blipFill>
          <a:blip r:embed="rId2">
            <a:extLst/>
          </a:blip>
          <a:srcRect l="14214" t="19129" r="10181" b="71700"/>
          <a:stretch>
            <a:fillRect/>
          </a:stretch>
        </p:blipFill>
        <p:spPr>
          <a:xfrm>
            <a:off x="2018591" y="161726"/>
            <a:ext cx="10734574" cy="976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MagicEraser_230425_225417.png" descr="MagicEraser_230425_225417.png"/>
          <p:cNvPicPr>
            <a:picLocks noChangeAspect="1"/>
          </p:cNvPicPr>
          <p:nvPr/>
        </p:nvPicPr>
        <p:blipFill>
          <a:blip r:embed="rId2">
            <a:extLst/>
          </a:blip>
          <a:srcRect l="20919" t="28746" r="9876" b="49892"/>
          <a:stretch>
            <a:fillRect/>
          </a:stretch>
        </p:blipFill>
        <p:spPr>
          <a:xfrm>
            <a:off x="1366029" y="1023460"/>
            <a:ext cx="11383536" cy="26352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MagicEraser_230425_225417.png" descr="MagicEraser_230425_225417.png"/>
          <p:cNvPicPr>
            <a:picLocks noChangeAspect="1"/>
          </p:cNvPicPr>
          <p:nvPr/>
        </p:nvPicPr>
        <p:blipFill>
          <a:blip r:embed="rId2">
            <a:extLst/>
          </a:blip>
          <a:srcRect l="25825" t="51050" r="10761" b="23299"/>
          <a:stretch>
            <a:fillRect/>
          </a:stretch>
        </p:blipFill>
        <p:spPr>
          <a:xfrm>
            <a:off x="2078846" y="3825131"/>
            <a:ext cx="10231957" cy="310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MagicEraser_230425_225417.png" descr="MagicEraser_230425_225417.png"/>
          <p:cNvPicPr>
            <a:picLocks noChangeAspect="1"/>
          </p:cNvPicPr>
          <p:nvPr/>
        </p:nvPicPr>
        <p:blipFill>
          <a:blip r:embed="rId2">
            <a:extLst/>
          </a:blip>
          <a:srcRect l="30200" t="75785" r="10271" b="7065"/>
          <a:stretch>
            <a:fillRect/>
          </a:stretch>
        </p:blipFill>
        <p:spPr>
          <a:xfrm>
            <a:off x="2769844" y="7311874"/>
            <a:ext cx="9693800" cy="2094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صفحة ١٠٣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١٠٣ </a:t>
            </a:r>
          </a:p>
        </p:txBody>
      </p:sp>
      <p:pic>
        <p:nvPicPr>
          <p:cNvPr id="152" name="MagicEraser_230425_225445.png" descr="MagicEraser_230425_225445.png"/>
          <p:cNvPicPr>
            <a:picLocks noChangeAspect="1"/>
          </p:cNvPicPr>
          <p:nvPr/>
        </p:nvPicPr>
        <p:blipFill>
          <a:blip r:embed="rId2">
            <a:extLst/>
          </a:blip>
          <a:srcRect l="6751" t="18098" r="6751" b="12471"/>
          <a:stretch>
            <a:fillRect/>
          </a:stretch>
        </p:blipFill>
        <p:spPr>
          <a:xfrm>
            <a:off x="659804" y="1211627"/>
            <a:ext cx="11685146" cy="7034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