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7382BCCC-2004-4972-8CCE-27D8B5206CFA.png" descr="7382BCCC-2004-4972-8CCE-27D8B5206CFA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5941" y="-45099"/>
            <a:ext cx="13076682" cy="98437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58330" y="83727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Aishah Aljuhani"/>
          <p:cNvSpPr txBox="1"/>
          <p:nvPr/>
        </p:nvSpPr>
        <p:spPr>
          <a:xfrm rot="2700000">
            <a:off x="9682438" y="7424921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  <p:sp>
        <p:nvSpPr>
          <p:cNvPr id="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5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1AD3949C-E35A-4D5F-BEE7-D7013B58FF53.png" descr="1AD3949C-E35A-4D5F-BEE7-D7013B58FF5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45" y="-9038"/>
            <a:ext cx="12974110" cy="977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569AE7D6-027C-47FA-B9C1-2A34644A6E08.png" descr="569AE7D6-027C-47FA-B9C1-2A34644A6E08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89" y="-52762"/>
            <a:ext cx="13014178" cy="985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71CD817E-C239-4916-BEE7-ACF4DE830702.png" descr="71CD817E-C239-4916-BEE7-ACF4DE83070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901" y="-24896"/>
            <a:ext cx="13028601" cy="9803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87178" y="-2818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1A85D407-941D-4FC1-80CD-9A83D17B8D2B.png" descr="1A85D407-941D-4FC1-80CD-9A83D17B8D2B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97" y="-37887"/>
            <a:ext cx="13143994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youtu.be/keX7KoyhuQI" TargetMode="External"/><Relationship Id="rId3" Type="http://schemas.openxmlformats.org/officeDocument/2006/relationships/image" Target="../media/image1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خطة حل المسألة…"/>
          <p:cNvSpPr txBox="1"/>
          <p:nvPr/>
        </p:nvSpPr>
        <p:spPr>
          <a:xfrm>
            <a:off x="3753631" y="4470400"/>
            <a:ext cx="5497538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rtl="0"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خطة حل المسألة </a:t>
            </a:r>
          </a:p>
          <a:p>
            <a:pPr rtl="0">
              <a:defRPr sz="7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إنشاء نموذج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صورة" descr="صورة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0240" y="5530280"/>
            <a:ext cx="943340" cy="1886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MagicEraser_230428_101609.png" descr="MagicEraser_230428_101609.png"/>
          <p:cNvPicPr>
            <a:picLocks noChangeAspect="1"/>
          </p:cNvPicPr>
          <p:nvPr/>
        </p:nvPicPr>
        <p:blipFill>
          <a:blip r:embed="rId2">
            <a:extLst/>
          </a:blip>
          <a:srcRect l="13588" t="60017" r="17388" b="2380"/>
          <a:stretch>
            <a:fillRect/>
          </a:stretch>
        </p:blipFill>
        <p:spPr>
          <a:xfrm>
            <a:off x="2126479" y="5171051"/>
            <a:ext cx="10223202" cy="4176983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pic>
        <p:nvPicPr>
          <p:cNvPr id="127" name="MagicEraser_230428_101609.png" descr="MagicEraser_230428_101609.png"/>
          <p:cNvPicPr>
            <a:picLocks noChangeAspect="1"/>
          </p:cNvPicPr>
          <p:nvPr/>
        </p:nvPicPr>
        <p:blipFill>
          <a:blip r:embed="rId2">
            <a:extLst/>
          </a:blip>
          <a:srcRect l="41131" t="33664" r="16654" b="46907"/>
          <a:stretch>
            <a:fillRect/>
          </a:stretch>
        </p:blipFill>
        <p:spPr>
          <a:xfrm>
            <a:off x="5499276" y="2768888"/>
            <a:ext cx="7112527" cy="2455065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خطة حل المسألة…"/>
          <p:cNvSpPr txBox="1"/>
          <p:nvPr/>
        </p:nvSpPr>
        <p:spPr>
          <a:xfrm>
            <a:off x="3753631" y="359521"/>
            <a:ext cx="5497538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rtl="0"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خطة حل المسألة </a:t>
            </a:r>
          </a:p>
          <a:p>
            <a:pPr rtl="0">
              <a:defRPr sz="7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إنشاء نموذج </a:t>
            </a:r>
          </a:p>
        </p:txBody>
      </p:sp>
      <p:sp>
        <p:nvSpPr>
          <p:cNvPr id="129" name="صفحة ١١١"/>
          <p:cNvSpPr txBox="1"/>
          <p:nvPr/>
        </p:nvSpPr>
        <p:spPr>
          <a:xfrm>
            <a:off x="142841" y="8921208"/>
            <a:ext cx="193344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١١١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MagicEraser_230428_101628.png" descr="MagicEraser_230428_101628.png"/>
          <p:cNvPicPr>
            <a:picLocks noChangeAspect="1"/>
          </p:cNvPicPr>
          <p:nvPr/>
        </p:nvPicPr>
        <p:blipFill>
          <a:blip r:embed="rId2">
            <a:extLst/>
          </a:blip>
          <a:srcRect l="13702" t="36681" r="17683" b="19923"/>
          <a:stretch>
            <a:fillRect/>
          </a:stretch>
        </p:blipFill>
        <p:spPr>
          <a:xfrm>
            <a:off x="653256" y="2430466"/>
            <a:ext cx="11698375" cy="5548966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sp>
        <p:nvSpPr>
          <p:cNvPr id="132" name="صفحة ١١١"/>
          <p:cNvSpPr txBox="1"/>
          <p:nvPr/>
        </p:nvSpPr>
        <p:spPr>
          <a:xfrm>
            <a:off x="142841" y="8921208"/>
            <a:ext cx="193344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١١١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MagicEraser_230428_101659.png" descr="MagicEraser_230428_101659.png"/>
          <p:cNvPicPr>
            <a:picLocks noChangeAspect="1"/>
          </p:cNvPicPr>
          <p:nvPr/>
        </p:nvPicPr>
        <p:blipFill>
          <a:blip r:embed="rId2">
            <a:extLst/>
          </a:blip>
          <a:srcRect l="15473" t="14848" r="11136" b="53090"/>
          <a:stretch>
            <a:fillRect/>
          </a:stretch>
        </p:blipFill>
        <p:spPr>
          <a:xfrm>
            <a:off x="731043" y="1586654"/>
            <a:ext cx="11542898" cy="3782009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صفحة ١١٢"/>
          <p:cNvSpPr txBox="1"/>
          <p:nvPr/>
        </p:nvSpPr>
        <p:spPr>
          <a:xfrm>
            <a:off x="142841" y="8921208"/>
            <a:ext cx="193344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١١٢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MagicEraser_230428_101659.png" descr="MagicEraser_230428_101659.png"/>
          <p:cNvPicPr>
            <a:picLocks noChangeAspect="1"/>
          </p:cNvPicPr>
          <p:nvPr/>
        </p:nvPicPr>
        <p:blipFill>
          <a:blip r:embed="rId2">
            <a:extLst/>
          </a:blip>
          <a:srcRect l="15049" t="46637" r="12300" b="38940"/>
          <a:stretch>
            <a:fillRect/>
          </a:stretch>
        </p:blipFill>
        <p:spPr>
          <a:xfrm>
            <a:off x="1792625" y="126210"/>
            <a:ext cx="11063901" cy="1647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MagicEraser_230428_101659.png" descr="MagicEraser_230428_101659.png"/>
          <p:cNvPicPr>
            <a:picLocks noChangeAspect="1"/>
          </p:cNvPicPr>
          <p:nvPr/>
        </p:nvPicPr>
        <p:blipFill>
          <a:blip r:embed="rId2">
            <a:extLst/>
          </a:blip>
          <a:srcRect l="51751" t="61412" r="12963" b="19499"/>
          <a:stretch>
            <a:fillRect/>
          </a:stretch>
        </p:blipFill>
        <p:spPr>
          <a:xfrm>
            <a:off x="6769208" y="1937715"/>
            <a:ext cx="6079669" cy="24666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MagicEraser_230428_101659.png" descr="MagicEraser_230428_101659.png"/>
          <p:cNvPicPr>
            <a:picLocks noChangeAspect="1"/>
          </p:cNvPicPr>
          <p:nvPr/>
        </p:nvPicPr>
        <p:blipFill>
          <a:blip r:embed="rId2">
            <a:extLst/>
          </a:blip>
          <a:srcRect l="51742" t="80358" r="12734" b="0"/>
          <a:stretch>
            <a:fillRect/>
          </a:stretch>
        </p:blipFill>
        <p:spPr>
          <a:xfrm>
            <a:off x="-35849" y="1798015"/>
            <a:ext cx="6621832" cy="27460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MagicEraser_230428_101712.png" descr="MagicEraser_230428_101712.png"/>
          <p:cNvPicPr>
            <a:picLocks noChangeAspect="1"/>
          </p:cNvPicPr>
          <p:nvPr/>
        </p:nvPicPr>
        <p:blipFill>
          <a:blip r:embed="rId3">
            <a:extLst/>
          </a:blip>
          <a:srcRect l="55789" t="43774" r="18910" b="34161"/>
          <a:stretch>
            <a:fillRect/>
          </a:stretch>
        </p:blipFill>
        <p:spPr>
          <a:xfrm>
            <a:off x="60407" y="3865668"/>
            <a:ext cx="4150171" cy="2714623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خط"/>
          <p:cNvSpPr/>
          <p:nvPr/>
        </p:nvSpPr>
        <p:spPr>
          <a:xfrm flipV="1">
            <a:off x="6677609" y="2094791"/>
            <a:ext cx="1" cy="7510239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42" name="صفحة ١١٢"/>
          <p:cNvSpPr txBox="1"/>
          <p:nvPr/>
        </p:nvSpPr>
        <p:spPr>
          <a:xfrm>
            <a:off x="142841" y="8921208"/>
            <a:ext cx="193344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١١٢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MagicEraser_230428_101659.png" descr="MagicEraser_230428_101659.png"/>
          <p:cNvPicPr>
            <a:picLocks noChangeAspect="1"/>
          </p:cNvPicPr>
          <p:nvPr/>
        </p:nvPicPr>
        <p:blipFill>
          <a:blip r:embed="rId2">
            <a:extLst/>
          </a:blip>
          <a:srcRect l="15049" t="46637" r="12300" b="38940"/>
          <a:stretch>
            <a:fillRect/>
          </a:stretch>
        </p:blipFill>
        <p:spPr>
          <a:xfrm>
            <a:off x="1792625" y="126210"/>
            <a:ext cx="11063901" cy="1647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MagicEraser_230428_101712.png" descr="MagicEraser_230428_101712.png"/>
          <p:cNvPicPr>
            <a:picLocks noChangeAspect="1"/>
          </p:cNvPicPr>
          <p:nvPr/>
        </p:nvPicPr>
        <p:blipFill>
          <a:blip r:embed="rId3">
            <a:extLst/>
          </a:blip>
          <a:srcRect l="52462" t="65587" r="13032" b="10795"/>
          <a:stretch>
            <a:fillRect/>
          </a:stretch>
        </p:blipFill>
        <p:spPr>
          <a:xfrm>
            <a:off x="6858404" y="1788110"/>
            <a:ext cx="6088971" cy="31257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MagicEraser_230428_101659.png" descr="MagicEraser_230428_101659.png"/>
          <p:cNvPicPr>
            <a:picLocks noChangeAspect="1"/>
          </p:cNvPicPr>
          <p:nvPr/>
        </p:nvPicPr>
        <p:blipFill>
          <a:blip r:embed="rId2">
            <a:extLst/>
          </a:blip>
          <a:srcRect l="15670" t="60966" r="49044" b="5602"/>
          <a:stretch>
            <a:fillRect/>
          </a:stretch>
        </p:blipFill>
        <p:spPr>
          <a:xfrm>
            <a:off x="180322" y="1648817"/>
            <a:ext cx="5836085" cy="4147106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خط"/>
          <p:cNvSpPr/>
          <p:nvPr/>
        </p:nvSpPr>
        <p:spPr>
          <a:xfrm flipV="1">
            <a:off x="6677609" y="2094791"/>
            <a:ext cx="1" cy="7510239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48" name="صفحة ١١٢"/>
          <p:cNvSpPr txBox="1"/>
          <p:nvPr/>
        </p:nvSpPr>
        <p:spPr>
          <a:xfrm>
            <a:off x="142841" y="8921208"/>
            <a:ext cx="193344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١١٢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MagicEraser_230428_101712.png" descr="MagicEraser_230428_101712.png"/>
          <p:cNvPicPr>
            <a:picLocks noChangeAspect="1"/>
          </p:cNvPicPr>
          <p:nvPr/>
        </p:nvPicPr>
        <p:blipFill>
          <a:blip r:embed="rId2">
            <a:extLst/>
          </a:blip>
          <a:srcRect l="15169" t="38840" r="49199" b="41972"/>
          <a:stretch>
            <a:fillRect/>
          </a:stretch>
        </p:blipFill>
        <p:spPr>
          <a:xfrm>
            <a:off x="6511525" y="2639616"/>
            <a:ext cx="5989402" cy="2418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MagicEraser_230428_101712.png" descr="MagicEraser_230428_101712.png"/>
          <p:cNvPicPr>
            <a:picLocks noChangeAspect="1"/>
          </p:cNvPicPr>
          <p:nvPr/>
        </p:nvPicPr>
        <p:blipFill>
          <a:blip r:embed="rId2">
            <a:extLst/>
          </a:blip>
          <a:srcRect l="15169" t="57812" r="49199" b="13871"/>
          <a:stretch>
            <a:fillRect/>
          </a:stretch>
        </p:blipFill>
        <p:spPr>
          <a:xfrm>
            <a:off x="404246" y="2535020"/>
            <a:ext cx="5667945" cy="33781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MagicEraser_230428_101659.png" descr="MagicEraser_230428_101659.png"/>
          <p:cNvPicPr>
            <a:picLocks noChangeAspect="1"/>
          </p:cNvPicPr>
          <p:nvPr/>
        </p:nvPicPr>
        <p:blipFill>
          <a:blip r:embed="rId3">
            <a:extLst/>
          </a:blip>
          <a:srcRect l="15049" t="46637" r="12300" b="38940"/>
          <a:stretch>
            <a:fillRect/>
          </a:stretch>
        </p:blipFill>
        <p:spPr>
          <a:xfrm>
            <a:off x="1532990" y="847417"/>
            <a:ext cx="11063902" cy="1647238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خط"/>
          <p:cNvSpPr/>
          <p:nvPr/>
        </p:nvSpPr>
        <p:spPr>
          <a:xfrm flipV="1">
            <a:off x="6502400" y="2109215"/>
            <a:ext cx="0" cy="6695310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4" name="صفحة ١١٢"/>
          <p:cNvSpPr txBox="1"/>
          <p:nvPr/>
        </p:nvSpPr>
        <p:spPr>
          <a:xfrm>
            <a:off x="142841" y="8921208"/>
            <a:ext cx="193344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١١٢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