
<file path=[Content_Types].xml><?xml version="1.0" encoding="utf-8"?>
<Types xmlns="http://schemas.openxmlformats.org/package/2006/content-types">
  <Default Extension="3gp" ContentType="video/3gpp"/>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45"/>
  </p:notesMasterIdLst>
  <p:sldIdLst>
    <p:sldId id="1788" r:id="rId2"/>
    <p:sldId id="1983" r:id="rId3"/>
    <p:sldId id="256" r:id="rId4"/>
    <p:sldId id="1856" r:id="rId5"/>
    <p:sldId id="259" r:id="rId6"/>
    <p:sldId id="260" r:id="rId7"/>
    <p:sldId id="261" r:id="rId8"/>
    <p:sldId id="298" r:id="rId9"/>
    <p:sldId id="270" r:id="rId10"/>
    <p:sldId id="300" r:id="rId11"/>
    <p:sldId id="263" r:id="rId12"/>
    <p:sldId id="303" r:id="rId13"/>
    <p:sldId id="1855" r:id="rId14"/>
    <p:sldId id="1952" r:id="rId15"/>
    <p:sldId id="301" r:id="rId16"/>
    <p:sldId id="1953" r:id="rId17"/>
    <p:sldId id="1964" r:id="rId18"/>
    <p:sldId id="1950" r:id="rId19"/>
    <p:sldId id="302" r:id="rId20"/>
    <p:sldId id="1954" r:id="rId21"/>
    <p:sldId id="1956" r:id="rId22"/>
    <p:sldId id="1951" r:id="rId23"/>
    <p:sldId id="1958" r:id="rId24"/>
    <p:sldId id="1957" r:id="rId25"/>
    <p:sldId id="1959" r:id="rId26"/>
    <p:sldId id="1960" r:id="rId27"/>
    <p:sldId id="1961" r:id="rId28"/>
    <p:sldId id="1962" r:id="rId29"/>
    <p:sldId id="1963" r:id="rId30"/>
    <p:sldId id="271" r:id="rId31"/>
    <p:sldId id="361" r:id="rId32"/>
    <p:sldId id="1966" r:id="rId33"/>
    <p:sldId id="1853" r:id="rId34"/>
    <p:sldId id="837" r:id="rId35"/>
    <p:sldId id="1970" r:id="rId36"/>
    <p:sldId id="1971" r:id="rId37"/>
    <p:sldId id="1972" r:id="rId38"/>
    <p:sldId id="1973" r:id="rId39"/>
    <p:sldId id="1974" r:id="rId40"/>
    <p:sldId id="1975" r:id="rId41"/>
    <p:sldId id="1967" r:id="rId42"/>
    <p:sldId id="368" r:id="rId43"/>
    <p:sldId id="770" r:id="rId44"/>
  </p:sldIdLst>
  <p:sldSz cx="9144000" cy="5143500" type="screen16x9"/>
  <p:notesSz cx="6858000" cy="9144000"/>
  <p:embeddedFontLst>
    <p:embeddedFont>
      <p:font typeface="Black Han Sans" panose="020B0604020202020204" charset="0"/>
      <p:regular r:id="rId46"/>
      <p:bold r:id="rId47"/>
      <p:italic r:id="rId48"/>
      <p:boldItalic r:id="rId49"/>
    </p:embeddedFont>
    <p:embeddedFont>
      <p:font typeface="Calibri" panose="020F0502020204030204" pitchFamily="34" charset="0"/>
      <p:regular r:id="rId50"/>
      <p:bold r:id="rId51"/>
    </p:embeddedFont>
    <p:embeddedFont>
      <p:font typeface="Calibri Light" panose="020F0302020204030204" pitchFamily="34" charset="0"/>
      <p:regular r:id="rId52"/>
    </p:embeddedFont>
    <p:embeddedFont>
      <p:font typeface="Encode Sans" panose="020B0604020202020204" charset="0"/>
      <p:regular r:id="rId53"/>
      <p:bold r:id="rId54"/>
      <p:italic r:id="rId55"/>
      <p:boldItalic r:id="rId56"/>
    </p:embeddedFont>
    <p:embeddedFont>
      <p:font typeface="Indie Flower" panose="020B0604020202020204" charset="0"/>
      <p:regular r:id="rId57"/>
    </p:embeddedFont>
    <p:embeddedFont>
      <p:font typeface="Lato" panose="020F0502020204030203" pitchFamily="34" charset="0"/>
      <p:regular r:id="rId58"/>
      <p:bold r:id="rId59"/>
      <p:italic r:id="rId60"/>
      <p:boldItalic r:id="rId61"/>
    </p:embeddedFont>
    <p:embeddedFont>
      <p:font typeface="Montserrat" panose="00000500000000000000" pitchFamily="2" charset="0"/>
      <p:regular r:id="rId62"/>
      <p:bold r:id="rId63"/>
      <p:italic r:id="rId64"/>
      <p:boldItalic r:id="rId65"/>
    </p:embeddedFont>
    <p:embeddedFont>
      <p:font typeface="Open Sans" panose="020B0606030504020204" pitchFamily="34" charset="0"/>
      <p:regular r:id="rId66"/>
      <p:bold r:id="rId67"/>
      <p:italic r:id="rId68"/>
      <p:boldItalic r:id="rId69"/>
    </p:embeddedFont>
    <p:embeddedFont>
      <p:font typeface="Report Rg" panose="020B0604020202020204" charset="0"/>
      <p:regular r:id="rId70"/>
      <p:bold r:id="rId71"/>
      <p:italic r:id="rId72"/>
      <p:boldItalic r:id="rId73"/>
    </p:embeddedFont>
    <p:embeddedFont>
      <p:font typeface="Tahoma" panose="020B0604030504040204" pitchFamily="34" charset="0"/>
      <p:regular r:id="rId74"/>
      <p:bold r:id="rId75"/>
    </p:embeddedFont>
    <p:embeddedFont>
      <p:font typeface="Twinkl" panose="020B060402020202020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855"/>
    <a:srgbClr val="555555"/>
    <a:srgbClr val="FFF8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9027C31-76A1-45B3-8888-90F0069D47D1}">
  <a:tblStyle styleId="{09027C31-76A1-45B3-8888-90F0069D47D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94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font" Target="fonts/font23.fntdata"/><Relationship Id="rId76" Type="http://schemas.openxmlformats.org/officeDocument/2006/relationships/font" Target="fonts/font31.fntdata"/><Relationship Id="rId7" Type="http://schemas.openxmlformats.org/officeDocument/2006/relationships/slide" Target="slides/slide6.xml"/><Relationship Id="rId71" Type="http://schemas.openxmlformats.org/officeDocument/2006/relationships/font" Target="fonts/font2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font" Target="fonts/font29.fntdata"/><Relationship Id="rId79" Type="http://schemas.openxmlformats.org/officeDocument/2006/relationships/font" Target="fonts/font34.fntdata"/><Relationship Id="rId5" Type="http://schemas.openxmlformats.org/officeDocument/2006/relationships/slide" Target="slides/slide4.xml"/><Relationship Id="rId61" Type="http://schemas.openxmlformats.org/officeDocument/2006/relationships/font" Target="fonts/font16.fntdata"/><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font" Target="fonts/font33.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font" Target="fonts/font32.fntdata"/><Relationship Id="rId8" Type="http://schemas.openxmlformats.org/officeDocument/2006/relationships/slide" Target="slides/slide7.xml"/><Relationship Id="rId51" Type="http://schemas.openxmlformats.org/officeDocument/2006/relationships/font" Target="fonts/font6.fntdata"/><Relationship Id="rId72" Type="http://schemas.openxmlformats.org/officeDocument/2006/relationships/font" Target="fonts/font27.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font" Target="fonts/font30.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729dd71725_7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729dd71725_7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7578ac181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7578ac181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3586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7309b6ffc7_0_18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7309b6ffc7_0_18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2695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7578ac181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7578ac181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9254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7309b6ffc7_0_18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7309b6ffc7_0_18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4319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7309b6ffc7_0_18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7309b6ffc7_0_18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1327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7578ac181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7578ac181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3749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6b628f12ae_0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6b628f12ae_0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8047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729dd71725_7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729dd71725_7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7262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74ed90e5f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74ed90e5f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4956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6b5fdf5ce3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1" name="Google Shape;1111;g6b5fdf5ce3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74ed90e5f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74ed90e5f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6b5fdf5ce3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1" name="Google Shape;1111;g6b5fdf5ce3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0690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acae539fd4_4_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acae539fd4_4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7309b6ffc7_0_18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7309b6ffc7_0_18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7309b6ffc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7309b6ffc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7309b6ffc7_0_18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7309b6ffc7_0_18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8286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74ed90e5f7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74ed90e5f7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7309b6ffc7_0_18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7309b6ffc7_0_18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2839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77703e89f1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77703e89f1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7309b6ffc7_0_18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7309b6ffc7_0_18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4674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subTitle" idx="1"/>
          </p:nvPr>
        </p:nvSpPr>
        <p:spPr>
          <a:xfrm>
            <a:off x="2842400" y="2100233"/>
            <a:ext cx="3459300" cy="4209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1" name="Google Shape;11;p2"/>
          <p:cNvSpPr txBox="1">
            <a:spLocks noGrp="1"/>
          </p:cNvSpPr>
          <p:nvPr>
            <p:ph type="ctrTitle"/>
          </p:nvPr>
        </p:nvSpPr>
        <p:spPr>
          <a:xfrm>
            <a:off x="1604000" y="566753"/>
            <a:ext cx="5935800" cy="1507800"/>
          </a:xfrm>
          <a:prstGeom prst="rect">
            <a:avLst/>
          </a:prstGeom>
          <a:ln>
            <a:noFill/>
          </a:ln>
        </p:spPr>
        <p:txBody>
          <a:bodyPr spcFirstLastPara="1" wrap="square" lIns="91425" tIns="91425" rIns="91425" bIns="91425" anchor="ctr" anchorCtr="0">
            <a:noAutofit/>
          </a:bodyPr>
          <a:lstStyle>
            <a:lvl1pPr lvl="0" algn="ctr">
              <a:lnSpc>
                <a:spcPct val="80000"/>
              </a:lnSpc>
              <a:spcBef>
                <a:spcPts val="0"/>
              </a:spcBef>
              <a:spcAft>
                <a:spcPts val="0"/>
              </a:spcAft>
              <a:buClr>
                <a:schemeClr val="lt2"/>
              </a:buClr>
              <a:buSzPts val="3300"/>
              <a:buNone/>
              <a:defRPr sz="6000">
                <a:solidFill>
                  <a:schemeClr val="lt2"/>
                </a:solidFill>
              </a:defRPr>
            </a:lvl1pPr>
            <a:lvl2pPr lvl="1" algn="ctr">
              <a:lnSpc>
                <a:spcPct val="80000"/>
              </a:lnSpc>
              <a:spcBef>
                <a:spcPts val="0"/>
              </a:spcBef>
              <a:spcAft>
                <a:spcPts val="0"/>
              </a:spcAft>
              <a:buClr>
                <a:schemeClr val="accent4"/>
              </a:buClr>
              <a:buSzPts val="3500"/>
              <a:buNone/>
              <a:defRPr sz="3500">
                <a:solidFill>
                  <a:schemeClr val="accent4"/>
                </a:solidFill>
              </a:defRPr>
            </a:lvl2pPr>
            <a:lvl3pPr lvl="2" algn="ctr">
              <a:lnSpc>
                <a:spcPct val="80000"/>
              </a:lnSpc>
              <a:spcBef>
                <a:spcPts val="0"/>
              </a:spcBef>
              <a:spcAft>
                <a:spcPts val="0"/>
              </a:spcAft>
              <a:buClr>
                <a:schemeClr val="accent4"/>
              </a:buClr>
              <a:buSzPts val="3500"/>
              <a:buNone/>
              <a:defRPr sz="3500">
                <a:solidFill>
                  <a:schemeClr val="accent4"/>
                </a:solidFill>
              </a:defRPr>
            </a:lvl3pPr>
            <a:lvl4pPr lvl="3" algn="ctr">
              <a:lnSpc>
                <a:spcPct val="80000"/>
              </a:lnSpc>
              <a:spcBef>
                <a:spcPts val="0"/>
              </a:spcBef>
              <a:spcAft>
                <a:spcPts val="0"/>
              </a:spcAft>
              <a:buClr>
                <a:schemeClr val="accent4"/>
              </a:buClr>
              <a:buSzPts val="3500"/>
              <a:buNone/>
              <a:defRPr sz="3500">
                <a:solidFill>
                  <a:schemeClr val="accent4"/>
                </a:solidFill>
              </a:defRPr>
            </a:lvl4pPr>
            <a:lvl5pPr lvl="4" algn="ctr">
              <a:lnSpc>
                <a:spcPct val="80000"/>
              </a:lnSpc>
              <a:spcBef>
                <a:spcPts val="0"/>
              </a:spcBef>
              <a:spcAft>
                <a:spcPts val="0"/>
              </a:spcAft>
              <a:buClr>
                <a:schemeClr val="accent4"/>
              </a:buClr>
              <a:buSzPts val="3500"/>
              <a:buNone/>
              <a:defRPr sz="3500">
                <a:solidFill>
                  <a:schemeClr val="accent4"/>
                </a:solidFill>
              </a:defRPr>
            </a:lvl5pPr>
            <a:lvl6pPr lvl="5" algn="ctr">
              <a:lnSpc>
                <a:spcPct val="80000"/>
              </a:lnSpc>
              <a:spcBef>
                <a:spcPts val="0"/>
              </a:spcBef>
              <a:spcAft>
                <a:spcPts val="0"/>
              </a:spcAft>
              <a:buClr>
                <a:schemeClr val="accent4"/>
              </a:buClr>
              <a:buSzPts val="3500"/>
              <a:buNone/>
              <a:defRPr sz="3500">
                <a:solidFill>
                  <a:schemeClr val="accent4"/>
                </a:solidFill>
              </a:defRPr>
            </a:lvl6pPr>
            <a:lvl7pPr lvl="6" algn="ctr">
              <a:lnSpc>
                <a:spcPct val="80000"/>
              </a:lnSpc>
              <a:spcBef>
                <a:spcPts val="0"/>
              </a:spcBef>
              <a:spcAft>
                <a:spcPts val="0"/>
              </a:spcAft>
              <a:buClr>
                <a:schemeClr val="accent4"/>
              </a:buClr>
              <a:buSzPts val="3500"/>
              <a:buNone/>
              <a:defRPr sz="3500">
                <a:solidFill>
                  <a:schemeClr val="accent4"/>
                </a:solidFill>
              </a:defRPr>
            </a:lvl7pPr>
            <a:lvl8pPr lvl="7" algn="ctr">
              <a:lnSpc>
                <a:spcPct val="80000"/>
              </a:lnSpc>
              <a:spcBef>
                <a:spcPts val="0"/>
              </a:spcBef>
              <a:spcAft>
                <a:spcPts val="0"/>
              </a:spcAft>
              <a:buClr>
                <a:schemeClr val="accent4"/>
              </a:buClr>
              <a:buSzPts val="3500"/>
              <a:buNone/>
              <a:defRPr sz="3500">
                <a:solidFill>
                  <a:schemeClr val="accent4"/>
                </a:solidFill>
              </a:defRPr>
            </a:lvl8pPr>
            <a:lvl9pPr lvl="8" algn="ctr">
              <a:lnSpc>
                <a:spcPct val="80000"/>
              </a:lnSpc>
              <a:spcBef>
                <a:spcPts val="0"/>
              </a:spcBef>
              <a:spcAft>
                <a:spcPts val="0"/>
              </a:spcAft>
              <a:buClr>
                <a:schemeClr val="accent4"/>
              </a:buClr>
              <a:buSzPts val="3500"/>
              <a:buNone/>
              <a:defRPr sz="3500">
                <a:solidFill>
                  <a:schemeClr val="accent4"/>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
    <p:spTree>
      <p:nvGrpSpPr>
        <p:cNvPr id="1" name="Shape 292"/>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one column 2">
  <p:cSld name="Title and one column 2">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713225" y="356016"/>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7" name="Google Shape;107;p19"/>
          <p:cNvSpPr txBox="1">
            <a:spLocks noGrp="1"/>
          </p:cNvSpPr>
          <p:nvPr>
            <p:ph type="subTitle" idx="1"/>
          </p:nvPr>
        </p:nvSpPr>
        <p:spPr>
          <a:xfrm>
            <a:off x="4210275" y="1566575"/>
            <a:ext cx="3894600" cy="268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rgbClr val="00004B"/>
                </a:solidFill>
              </a:defRPr>
            </a:lvl1pPr>
            <a:lvl2pPr lvl="1" rtl="0">
              <a:spcBef>
                <a:spcPts val="1600"/>
              </a:spcBef>
              <a:spcAft>
                <a:spcPts val="0"/>
              </a:spcAft>
              <a:buNone/>
              <a:defRPr sz="1600">
                <a:solidFill>
                  <a:srgbClr val="00004B"/>
                </a:solidFill>
              </a:defRPr>
            </a:lvl2pPr>
            <a:lvl3pPr lvl="2" rtl="0">
              <a:spcBef>
                <a:spcPts val="1600"/>
              </a:spcBef>
              <a:spcAft>
                <a:spcPts val="0"/>
              </a:spcAft>
              <a:buNone/>
              <a:defRPr sz="1600">
                <a:solidFill>
                  <a:srgbClr val="00004B"/>
                </a:solidFill>
              </a:defRPr>
            </a:lvl3pPr>
            <a:lvl4pPr lvl="3" rtl="0">
              <a:spcBef>
                <a:spcPts val="1600"/>
              </a:spcBef>
              <a:spcAft>
                <a:spcPts val="0"/>
              </a:spcAft>
              <a:buNone/>
              <a:defRPr sz="1600">
                <a:solidFill>
                  <a:srgbClr val="00004B"/>
                </a:solidFill>
              </a:defRPr>
            </a:lvl4pPr>
            <a:lvl5pPr lvl="4" rtl="0">
              <a:spcBef>
                <a:spcPts val="1600"/>
              </a:spcBef>
              <a:spcAft>
                <a:spcPts val="0"/>
              </a:spcAft>
              <a:buNone/>
              <a:defRPr sz="1600">
                <a:solidFill>
                  <a:srgbClr val="00004B"/>
                </a:solidFill>
              </a:defRPr>
            </a:lvl5pPr>
            <a:lvl6pPr lvl="5" rtl="0">
              <a:spcBef>
                <a:spcPts val="1600"/>
              </a:spcBef>
              <a:spcAft>
                <a:spcPts val="0"/>
              </a:spcAft>
              <a:buNone/>
              <a:defRPr sz="1600">
                <a:solidFill>
                  <a:srgbClr val="00004B"/>
                </a:solidFill>
              </a:defRPr>
            </a:lvl6pPr>
            <a:lvl7pPr lvl="6" rtl="0">
              <a:spcBef>
                <a:spcPts val="1600"/>
              </a:spcBef>
              <a:spcAft>
                <a:spcPts val="0"/>
              </a:spcAft>
              <a:buNone/>
              <a:defRPr sz="1600">
                <a:solidFill>
                  <a:srgbClr val="00004B"/>
                </a:solidFill>
              </a:defRPr>
            </a:lvl7pPr>
            <a:lvl8pPr lvl="7" rtl="0">
              <a:spcBef>
                <a:spcPts val="1600"/>
              </a:spcBef>
              <a:spcAft>
                <a:spcPts val="0"/>
              </a:spcAft>
              <a:buNone/>
              <a:defRPr sz="1600">
                <a:solidFill>
                  <a:srgbClr val="00004B"/>
                </a:solidFill>
              </a:defRPr>
            </a:lvl8pPr>
            <a:lvl9pPr lvl="8" rtl="0">
              <a:spcBef>
                <a:spcPts val="1600"/>
              </a:spcBef>
              <a:spcAft>
                <a:spcPts val="1600"/>
              </a:spcAft>
              <a:buNone/>
              <a:defRPr sz="1600">
                <a:solidFill>
                  <a:srgbClr val="00004B"/>
                </a:solidFill>
              </a:defRPr>
            </a:lvl9pPr>
          </a:lstStyle>
          <a:p>
            <a:endParaRPr/>
          </a:p>
        </p:txBody>
      </p:sp>
    </p:spTree>
    <p:extLst>
      <p:ext uri="{BB962C8B-B14F-4D97-AF65-F5344CB8AC3E}">
        <p14:creationId xmlns:p14="http://schemas.microsoft.com/office/powerpoint/2010/main" val="3531937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5" name="Rounded Rectangle 4"/>
          <p:cNvSpPr/>
          <p:nvPr/>
        </p:nvSpPr>
        <p:spPr bwMode="auto">
          <a:xfrm>
            <a:off x="457199" y="328614"/>
            <a:ext cx="8220075" cy="4468415"/>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13" dirty="0">
                <a:latin typeface="Twinkl" pitchFamily="50" charset="0"/>
              </a:rPr>
              <a:t> </a:t>
            </a:r>
          </a:p>
        </p:txBody>
      </p:sp>
      <p:sp>
        <p:nvSpPr>
          <p:cNvPr id="8" name="Title 5"/>
          <p:cNvSpPr>
            <a:spLocks noGrp="1"/>
          </p:cNvSpPr>
          <p:nvPr>
            <p:ph type="title"/>
          </p:nvPr>
        </p:nvSpPr>
        <p:spPr>
          <a:xfrm>
            <a:off x="457199" y="359171"/>
            <a:ext cx="8220075" cy="745730"/>
          </a:xfrm>
        </p:spPr>
        <p:txBody>
          <a:bodyPr>
            <a:noAutofit/>
          </a:bodyPr>
          <a:lstStyle>
            <a:lvl1pPr>
              <a:defRPr>
                <a:latin typeface="Report Rg" panose="020F0503030200020004" pitchFamily="34" charset="0"/>
              </a:defRPr>
            </a:lvl1pPr>
          </a:lstStyle>
          <a:p>
            <a:r>
              <a:rPr lang="en-US"/>
              <a:t>Click to edit Master title style</a:t>
            </a:r>
            <a:endParaRPr lang="en-GB" dirty="0"/>
          </a:p>
        </p:txBody>
      </p:sp>
      <p:sp>
        <p:nvSpPr>
          <p:cNvPr id="4" name="Rounded Rectangle 3">
            <a:extLst>
              <a:ext uri="{FF2B5EF4-FFF2-40B4-BE49-F238E27FC236}">
                <a16:creationId xmlns:a16="http://schemas.microsoft.com/office/drawing/2014/main" id="{98304AD2-D5B3-4E4A-BF07-134BB232E4FF}"/>
              </a:ext>
            </a:extLst>
          </p:cNvPr>
          <p:cNvSpPr/>
          <p:nvPr userDrawn="1"/>
        </p:nvSpPr>
        <p:spPr bwMode="auto">
          <a:xfrm>
            <a:off x="457199" y="328614"/>
            <a:ext cx="8220075" cy="4468415"/>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13" dirty="0">
                <a:latin typeface="Twinkl" pitchFamily="50" charset="0"/>
              </a:rPr>
              <a:t> </a:t>
            </a:r>
          </a:p>
        </p:txBody>
      </p:sp>
    </p:spTree>
    <p:extLst>
      <p:ext uri="{BB962C8B-B14F-4D97-AF65-F5344CB8AC3E}">
        <p14:creationId xmlns:p14="http://schemas.microsoft.com/office/powerpoint/2010/main" val="3703257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182E2D90-50B9-402E-82B1-40480F7AE1CC}"/>
              </a:ext>
            </a:extLst>
          </p:cNvPr>
          <p:cNvSpPr>
            <a:spLocks noGrp="1"/>
          </p:cNvSpPr>
          <p:nvPr>
            <p:ph type="dt" sz="half" idx="10"/>
          </p:nvPr>
        </p:nvSpPr>
        <p:spPr/>
        <p:txBody>
          <a:bodyPr/>
          <a:lstStyle/>
          <a:p>
            <a:fld id="{10C51AF1-EFD7-4645-83AE-ADEE11A6BA54}" type="datetimeFigureOut">
              <a:rPr lang="ar-SA" smtClean="0"/>
              <a:t>22/08/44</a:t>
            </a:fld>
            <a:endParaRPr lang="ar-SA"/>
          </a:p>
        </p:txBody>
      </p:sp>
      <p:sp>
        <p:nvSpPr>
          <p:cNvPr id="3" name="عنصر نائب للتذييل 2">
            <a:extLst>
              <a:ext uri="{FF2B5EF4-FFF2-40B4-BE49-F238E27FC236}">
                <a16:creationId xmlns:a16="http://schemas.microsoft.com/office/drawing/2014/main" id="{379D6A6E-534B-45C5-A8FB-A6164F0EBE95}"/>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B8B39C58-0B6B-4421-AA0B-86B8A187B457}"/>
              </a:ext>
            </a:extLst>
          </p:cNvPr>
          <p:cNvSpPr>
            <a:spLocks noGrp="1"/>
          </p:cNvSpPr>
          <p:nvPr>
            <p:ph type="sldNum" sz="quarter" idx="12"/>
          </p:nvPr>
        </p:nvSpPr>
        <p:spPr/>
        <p:txBody>
          <a:bodyPr/>
          <a:lstStyle/>
          <a:p>
            <a:fld id="{A8E3582E-0AF2-46B4-9065-118B41B86CA0}" type="slidenum">
              <a:rPr lang="ar-SA" smtClean="0"/>
              <a:t>‹#›</a:t>
            </a:fld>
            <a:endParaRPr lang="ar-SA"/>
          </a:p>
        </p:txBody>
      </p:sp>
    </p:spTree>
    <p:extLst>
      <p:ext uri="{BB962C8B-B14F-4D97-AF65-F5344CB8AC3E}">
        <p14:creationId xmlns:p14="http://schemas.microsoft.com/office/powerpoint/2010/main" val="3077590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52"/>
        <p:cNvGrpSpPr/>
        <p:nvPr/>
      </p:nvGrpSpPr>
      <p:grpSpPr>
        <a:xfrm>
          <a:off x="0" y="0"/>
          <a:ext cx="0" cy="0"/>
          <a:chOff x="0" y="0"/>
          <a:chExt cx="0" cy="0"/>
        </a:xfrm>
      </p:grpSpPr>
      <p:sp>
        <p:nvSpPr>
          <p:cNvPr id="53" name="Google Shape;53;p11"/>
          <p:cNvSpPr txBox="1">
            <a:spLocks noGrp="1"/>
          </p:cNvSpPr>
          <p:nvPr>
            <p:ph type="title" hasCustomPrompt="1"/>
          </p:nvPr>
        </p:nvSpPr>
        <p:spPr>
          <a:xfrm>
            <a:off x="723900" y="1668775"/>
            <a:ext cx="7696200" cy="122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4800"/>
              <a:buNone/>
              <a:defRPr sz="9000">
                <a:solidFill>
                  <a:schemeClr val="accent6"/>
                </a:solidFill>
              </a:defRPr>
            </a:lvl1pPr>
            <a:lvl2pPr lvl="1" algn="ctr" rtl="0">
              <a:spcBef>
                <a:spcPts val="0"/>
              </a:spcBef>
              <a:spcAft>
                <a:spcPts val="0"/>
              </a:spcAft>
              <a:buClr>
                <a:schemeClr val="accent6"/>
              </a:buClr>
              <a:buSzPts val="12000"/>
              <a:buNone/>
              <a:defRPr sz="12000">
                <a:solidFill>
                  <a:schemeClr val="accent6"/>
                </a:solidFill>
              </a:defRPr>
            </a:lvl2pPr>
            <a:lvl3pPr lvl="2" algn="ctr" rtl="0">
              <a:spcBef>
                <a:spcPts val="0"/>
              </a:spcBef>
              <a:spcAft>
                <a:spcPts val="0"/>
              </a:spcAft>
              <a:buClr>
                <a:schemeClr val="accent6"/>
              </a:buClr>
              <a:buSzPts val="12000"/>
              <a:buNone/>
              <a:defRPr sz="12000">
                <a:solidFill>
                  <a:schemeClr val="accent6"/>
                </a:solidFill>
              </a:defRPr>
            </a:lvl3pPr>
            <a:lvl4pPr lvl="3" algn="ctr" rtl="0">
              <a:spcBef>
                <a:spcPts val="0"/>
              </a:spcBef>
              <a:spcAft>
                <a:spcPts val="0"/>
              </a:spcAft>
              <a:buClr>
                <a:schemeClr val="accent6"/>
              </a:buClr>
              <a:buSzPts val="12000"/>
              <a:buNone/>
              <a:defRPr sz="12000">
                <a:solidFill>
                  <a:schemeClr val="accent6"/>
                </a:solidFill>
              </a:defRPr>
            </a:lvl4pPr>
            <a:lvl5pPr lvl="4" algn="ctr" rtl="0">
              <a:spcBef>
                <a:spcPts val="0"/>
              </a:spcBef>
              <a:spcAft>
                <a:spcPts val="0"/>
              </a:spcAft>
              <a:buClr>
                <a:schemeClr val="accent6"/>
              </a:buClr>
              <a:buSzPts val="12000"/>
              <a:buNone/>
              <a:defRPr sz="12000">
                <a:solidFill>
                  <a:schemeClr val="accent6"/>
                </a:solidFill>
              </a:defRPr>
            </a:lvl5pPr>
            <a:lvl6pPr lvl="5" algn="ctr" rtl="0">
              <a:spcBef>
                <a:spcPts val="0"/>
              </a:spcBef>
              <a:spcAft>
                <a:spcPts val="0"/>
              </a:spcAft>
              <a:buClr>
                <a:schemeClr val="accent6"/>
              </a:buClr>
              <a:buSzPts val="12000"/>
              <a:buNone/>
              <a:defRPr sz="12000">
                <a:solidFill>
                  <a:schemeClr val="accent6"/>
                </a:solidFill>
              </a:defRPr>
            </a:lvl6pPr>
            <a:lvl7pPr lvl="6" algn="ctr" rtl="0">
              <a:spcBef>
                <a:spcPts val="0"/>
              </a:spcBef>
              <a:spcAft>
                <a:spcPts val="0"/>
              </a:spcAft>
              <a:buClr>
                <a:schemeClr val="accent6"/>
              </a:buClr>
              <a:buSzPts val="12000"/>
              <a:buNone/>
              <a:defRPr sz="12000">
                <a:solidFill>
                  <a:schemeClr val="accent6"/>
                </a:solidFill>
              </a:defRPr>
            </a:lvl7pPr>
            <a:lvl8pPr lvl="7" algn="ctr" rtl="0">
              <a:spcBef>
                <a:spcPts val="0"/>
              </a:spcBef>
              <a:spcAft>
                <a:spcPts val="0"/>
              </a:spcAft>
              <a:buClr>
                <a:schemeClr val="accent6"/>
              </a:buClr>
              <a:buSzPts val="12000"/>
              <a:buNone/>
              <a:defRPr sz="12000">
                <a:solidFill>
                  <a:schemeClr val="accent6"/>
                </a:solidFill>
              </a:defRPr>
            </a:lvl8pPr>
            <a:lvl9pPr lvl="8" algn="ctr" rtl="0">
              <a:spcBef>
                <a:spcPts val="0"/>
              </a:spcBef>
              <a:spcAft>
                <a:spcPts val="0"/>
              </a:spcAft>
              <a:buClr>
                <a:schemeClr val="accent6"/>
              </a:buClr>
              <a:buSzPts val="12000"/>
              <a:buNone/>
              <a:defRPr sz="12000">
                <a:solidFill>
                  <a:schemeClr val="accent6"/>
                </a:solidFill>
              </a:defRPr>
            </a:lvl9pPr>
          </a:lstStyle>
          <a:p>
            <a:r>
              <a:t>xx%</a:t>
            </a:r>
          </a:p>
        </p:txBody>
      </p:sp>
      <p:sp>
        <p:nvSpPr>
          <p:cNvPr id="54" name="Google Shape;54;p11"/>
          <p:cNvSpPr txBox="1">
            <a:spLocks noGrp="1"/>
          </p:cNvSpPr>
          <p:nvPr>
            <p:ph type="title" idx="2"/>
          </p:nvPr>
        </p:nvSpPr>
        <p:spPr>
          <a:xfrm>
            <a:off x="2393738" y="2896531"/>
            <a:ext cx="4467300" cy="516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1400" b="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55" name="Google Shape;55;p11"/>
          <p:cNvSpPr/>
          <p:nvPr/>
        </p:nvSpPr>
        <p:spPr>
          <a:xfrm rot="10800000" flipH="1">
            <a:off x="576248" y="-537393"/>
            <a:ext cx="9625835" cy="1743593"/>
          </a:xfrm>
          <a:custGeom>
            <a:avLst/>
            <a:gdLst/>
            <a:ahLst/>
            <a:cxnLst/>
            <a:rect l="l" t="t" r="r" b="b"/>
            <a:pathLst>
              <a:path w="204707" h="37078" extrusionOk="0">
                <a:moveTo>
                  <a:pt x="142956" y="0"/>
                </a:moveTo>
                <a:lnTo>
                  <a:pt x="141746" y="13"/>
                </a:lnTo>
                <a:lnTo>
                  <a:pt x="140535" y="38"/>
                </a:lnTo>
                <a:lnTo>
                  <a:pt x="139337" y="75"/>
                </a:lnTo>
                <a:lnTo>
                  <a:pt x="138127" y="112"/>
                </a:lnTo>
                <a:lnTo>
                  <a:pt x="136929" y="162"/>
                </a:lnTo>
                <a:lnTo>
                  <a:pt x="135718" y="225"/>
                </a:lnTo>
                <a:lnTo>
                  <a:pt x="134520" y="300"/>
                </a:lnTo>
                <a:lnTo>
                  <a:pt x="133322" y="374"/>
                </a:lnTo>
                <a:lnTo>
                  <a:pt x="132111" y="462"/>
                </a:lnTo>
                <a:lnTo>
                  <a:pt x="130913" y="562"/>
                </a:lnTo>
                <a:lnTo>
                  <a:pt x="129715" y="662"/>
                </a:lnTo>
                <a:lnTo>
                  <a:pt x="128517" y="774"/>
                </a:lnTo>
                <a:lnTo>
                  <a:pt x="127319" y="899"/>
                </a:lnTo>
                <a:lnTo>
                  <a:pt x="126121" y="1036"/>
                </a:lnTo>
                <a:lnTo>
                  <a:pt x="124923" y="1173"/>
                </a:lnTo>
                <a:lnTo>
                  <a:pt x="123725" y="1323"/>
                </a:lnTo>
                <a:lnTo>
                  <a:pt x="122527" y="1485"/>
                </a:lnTo>
                <a:lnTo>
                  <a:pt x="121329" y="1647"/>
                </a:lnTo>
                <a:lnTo>
                  <a:pt x="120131" y="1822"/>
                </a:lnTo>
                <a:lnTo>
                  <a:pt x="118945" y="2009"/>
                </a:lnTo>
                <a:lnTo>
                  <a:pt x="117747" y="2197"/>
                </a:lnTo>
                <a:lnTo>
                  <a:pt x="116562" y="2396"/>
                </a:lnTo>
                <a:lnTo>
                  <a:pt x="115376" y="2608"/>
                </a:lnTo>
                <a:lnTo>
                  <a:pt x="114190" y="2821"/>
                </a:lnTo>
                <a:lnTo>
                  <a:pt x="112992" y="3045"/>
                </a:lnTo>
                <a:lnTo>
                  <a:pt x="111807" y="3270"/>
                </a:lnTo>
                <a:lnTo>
                  <a:pt x="110621" y="3507"/>
                </a:lnTo>
                <a:lnTo>
                  <a:pt x="109448" y="3756"/>
                </a:lnTo>
                <a:lnTo>
                  <a:pt x="108263" y="4006"/>
                </a:lnTo>
                <a:lnTo>
                  <a:pt x="107077" y="4268"/>
                </a:lnTo>
                <a:lnTo>
                  <a:pt x="105904" y="4543"/>
                </a:lnTo>
                <a:lnTo>
                  <a:pt x="104731" y="4817"/>
                </a:lnTo>
                <a:lnTo>
                  <a:pt x="102372" y="5391"/>
                </a:lnTo>
                <a:lnTo>
                  <a:pt x="100038" y="5990"/>
                </a:lnTo>
                <a:lnTo>
                  <a:pt x="97692" y="6627"/>
                </a:lnTo>
                <a:lnTo>
                  <a:pt x="95371" y="7276"/>
                </a:lnTo>
                <a:lnTo>
                  <a:pt x="93050" y="7962"/>
                </a:lnTo>
                <a:lnTo>
                  <a:pt x="90728" y="8673"/>
                </a:lnTo>
                <a:lnTo>
                  <a:pt x="88432" y="9410"/>
                </a:lnTo>
                <a:lnTo>
                  <a:pt x="86123" y="10171"/>
                </a:lnTo>
                <a:lnTo>
                  <a:pt x="83840" y="10957"/>
                </a:lnTo>
                <a:lnTo>
                  <a:pt x="81556" y="11768"/>
                </a:lnTo>
                <a:lnTo>
                  <a:pt x="79297" y="12605"/>
                </a:lnTo>
                <a:lnTo>
                  <a:pt x="77026" y="13466"/>
                </a:lnTo>
                <a:lnTo>
                  <a:pt x="74779" y="14352"/>
                </a:lnTo>
                <a:lnTo>
                  <a:pt x="72321" y="15338"/>
                </a:lnTo>
                <a:lnTo>
                  <a:pt x="69862" y="16349"/>
                </a:lnTo>
                <a:lnTo>
                  <a:pt x="67416" y="17384"/>
                </a:lnTo>
                <a:lnTo>
                  <a:pt x="64970" y="18420"/>
                </a:lnTo>
                <a:lnTo>
                  <a:pt x="60091" y="20517"/>
                </a:lnTo>
                <a:lnTo>
                  <a:pt x="57644" y="21565"/>
                </a:lnTo>
                <a:lnTo>
                  <a:pt x="55198" y="22588"/>
                </a:lnTo>
                <a:lnTo>
                  <a:pt x="52752" y="23612"/>
                </a:lnTo>
                <a:lnTo>
                  <a:pt x="50294" y="24610"/>
                </a:lnTo>
                <a:lnTo>
                  <a:pt x="47835" y="25584"/>
                </a:lnTo>
                <a:lnTo>
                  <a:pt x="46600" y="26070"/>
                </a:lnTo>
                <a:lnTo>
                  <a:pt x="45352" y="26532"/>
                </a:lnTo>
                <a:lnTo>
                  <a:pt x="44116" y="26994"/>
                </a:lnTo>
                <a:lnTo>
                  <a:pt x="42868" y="27443"/>
                </a:lnTo>
                <a:lnTo>
                  <a:pt x="41620" y="27892"/>
                </a:lnTo>
                <a:lnTo>
                  <a:pt x="40360" y="28317"/>
                </a:lnTo>
                <a:lnTo>
                  <a:pt x="39112" y="28741"/>
                </a:lnTo>
                <a:lnTo>
                  <a:pt x="37839" y="29140"/>
                </a:lnTo>
                <a:lnTo>
                  <a:pt x="36579" y="29540"/>
                </a:lnTo>
                <a:lnTo>
                  <a:pt x="35306" y="29914"/>
                </a:lnTo>
                <a:lnTo>
                  <a:pt x="34232" y="30226"/>
                </a:lnTo>
                <a:lnTo>
                  <a:pt x="33147" y="30525"/>
                </a:lnTo>
                <a:lnTo>
                  <a:pt x="32061" y="30813"/>
                </a:lnTo>
                <a:lnTo>
                  <a:pt x="30975" y="31087"/>
                </a:lnTo>
                <a:lnTo>
                  <a:pt x="29889" y="31349"/>
                </a:lnTo>
                <a:lnTo>
                  <a:pt x="28791" y="31611"/>
                </a:lnTo>
                <a:lnTo>
                  <a:pt x="27693" y="31848"/>
                </a:lnTo>
                <a:lnTo>
                  <a:pt x="26582" y="32073"/>
                </a:lnTo>
                <a:lnTo>
                  <a:pt x="25484" y="32285"/>
                </a:lnTo>
                <a:lnTo>
                  <a:pt x="24373" y="32485"/>
                </a:lnTo>
                <a:lnTo>
                  <a:pt x="23263" y="32672"/>
                </a:lnTo>
                <a:lnTo>
                  <a:pt x="22152" y="32834"/>
                </a:lnTo>
                <a:lnTo>
                  <a:pt x="21029" y="32996"/>
                </a:lnTo>
                <a:lnTo>
                  <a:pt x="19918" y="33134"/>
                </a:lnTo>
                <a:lnTo>
                  <a:pt x="18807" y="33259"/>
                </a:lnTo>
                <a:lnTo>
                  <a:pt x="17684" y="33358"/>
                </a:lnTo>
                <a:lnTo>
                  <a:pt x="16573" y="33446"/>
                </a:lnTo>
                <a:lnTo>
                  <a:pt x="15450" y="33521"/>
                </a:lnTo>
                <a:lnTo>
                  <a:pt x="14340" y="33583"/>
                </a:lnTo>
                <a:lnTo>
                  <a:pt x="13216" y="33620"/>
                </a:lnTo>
                <a:lnTo>
                  <a:pt x="12106" y="33633"/>
                </a:lnTo>
                <a:lnTo>
                  <a:pt x="10995" y="33645"/>
                </a:lnTo>
                <a:lnTo>
                  <a:pt x="9884" y="33620"/>
                </a:lnTo>
                <a:lnTo>
                  <a:pt x="8774" y="33583"/>
                </a:lnTo>
                <a:lnTo>
                  <a:pt x="7663" y="33533"/>
                </a:lnTo>
                <a:lnTo>
                  <a:pt x="6552" y="33446"/>
                </a:lnTo>
                <a:lnTo>
                  <a:pt x="5454" y="33358"/>
                </a:lnTo>
                <a:lnTo>
                  <a:pt x="4356" y="33234"/>
                </a:lnTo>
                <a:lnTo>
                  <a:pt x="3258" y="33096"/>
                </a:lnTo>
                <a:lnTo>
                  <a:pt x="2172" y="32934"/>
                </a:lnTo>
                <a:lnTo>
                  <a:pt x="1086" y="32747"/>
                </a:lnTo>
                <a:lnTo>
                  <a:pt x="0" y="32547"/>
                </a:lnTo>
                <a:lnTo>
                  <a:pt x="0" y="37077"/>
                </a:lnTo>
                <a:lnTo>
                  <a:pt x="204706" y="37077"/>
                </a:lnTo>
                <a:lnTo>
                  <a:pt x="204706" y="14364"/>
                </a:lnTo>
                <a:lnTo>
                  <a:pt x="203122" y="13553"/>
                </a:lnTo>
                <a:lnTo>
                  <a:pt x="201512" y="12767"/>
                </a:lnTo>
                <a:lnTo>
                  <a:pt x="199902" y="12006"/>
                </a:lnTo>
                <a:lnTo>
                  <a:pt x="198279" y="11257"/>
                </a:lnTo>
                <a:lnTo>
                  <a:pt x="196645" y="10545"/>
                </a:lnTo>
                <a:lnTo>
                  <a:pt x="195010" y="9847"/>
                </a:lnTo>
                <a:lnTo>
                  <a:pt x="193362" y="9173"/>
                </a:lnTo>
                <a:lnTo>
                  <a:pt x="191703" y="8536"/>
                </a:lnTo>
                <a:lnTo>
                  <a:pt x="190043" y="7912"/>
                </a:lnTo>
                <a:lnTo>
                  <a:pt x="188370" y="7313"/>
                </a:lnTo>
                <a:lnTo>
                  <a:pt x="186686" y="6739"/>
                </a:lnTo>
                <a:lnTo>
                  <a:pt x="185001" y="6190"/>
                </a:lnTo>
                <a:lnTo>
                  <a:pt x="183304" y="5666"/>
                </a:lnTo>
                <a:lnTo>
                  <a:pt x="181606" y="5167"/>
                </a:lnTo>
                <a:lnTo>
                  <a:pt x="179897" y="4680"/>
                </a:lnTo>
                <a:lnTo>
                  <a:pt x="178187" y="4231"/>
                </a:lnTo>
                <a:lnTo>
                  <a:pt x="176465" y="3794"/>
                </a:lnTo>
                <a:lnTo>
                  <a:pt x="174742" y="3395"/>
                </a:lnTo>
                <a:lnTo>
                  <a:pt x="173008" y="3008"/>
                </a:lnTo>
                <a:lnTo>
                  <a:pt x="171286" y="2646"/>
                </a:lnTo>
                <a:lnTo>
                  <a:pt x="169538" y="2309"/>
                </a:lnTo>
                <a:lnTo>
                  <a:pt x="167804" y="1997"/>
                </a:lnTo>
                <a:lnTo>
                  <a:pt x="166057" y="1710"/>
                </a:lnTo>
                <a:lnTo>
                  <a:pt x="164297" y="1435"/>
                </a:lnTo>
                <a:lnTo>
                  <a:pt x="162550" y="1186"/>
                </a:lnTo>
                <a:lnTo>
                  <a:pt x="160790" y="974"/>
                </a:lnTo>
                <a:lnTo>
                  <a:pt x="159030" y="774"/>
                </a:lnTo>
                <a:lnTo>
                  <a:pt x="157258" y="599"/>
                </a:lnTo>
                <a:lnTo>
                  <a:pt x="155499" y="437"/>
                </a:lnTo>
                <a:lnTo>
                  <a:pt x="153726" y="312"/>
                </a:lnTo>
                <a:lnTo>
                  <a:pt x="151954" y="200"/>
                </a:lnTo>
                <a:lnTo>
                  <a:pt x="150195" y="125"/>
                </a:lnTo>
                <a:lnTo>
                  <a:pt x="148984" y="75"/>
                </a:lnTo>
                <a:lnTo>
                  <a:pt x="147774" y="38"/>
                </a:lnTo>
                <a:lnTo>
                  <a:pt x="146563" y="13"/>
                </a:lnTo>
                <a:lnTo>
                  <a:pt x="1453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1"/>
          <p:cNvSpPr/>
          <p:nvPr/>
        </p:nvSpPr>
        <p:spPr>
          <a:xfrm flipH="1">
            <a:off x="-1205727" y="3876007"/>
            <a:ext cx="9625835" cy="1743593"/>
          </a:xfrm>
          <a:custGeom>
            <a:avLst/>
            <a:gdLst/>
            <a:ahLst/>
            <a:cxnLst/>
            <a:rect l="l" t="t" r="r" b="b"/>
            <a:pathLst>
              <a:path w="204707" h="37078" extrusionOk="0">
                <a:moveTo>
                  <a:pt x="142956" y="0"/>
                </a:moveTo>
                <a:lnTo>
                  <a:pt x="141746" y="13"/>
                </a:lnTo>
                <a:lnTo>
                  <a:pt x="140535" y="38"/>
                </a:lnTo>
                <a:lnTo>
                  <a:pt x="139337" y="75"/>
                </a:lnTo>
                <a:lnTo>
                  <a:pt x="138127" y="112"/>
                </a:lnTo>
                <a:lnTo>
                  <a:pt x="136929" y="162"/>
                </a:lnTo>
                <a:lnTo>
                  <a:pt x="135718" y="225"/>
                </a:lnTo>
                <a:lnTo>
                  <a:pt x="134520" y="300"/>
                </a:lnTo>
                <a:lnTo>
                  <a:pt x="133322" y="374"/>
                </a:lnTo>
                <a:lnTo>
                  <a:pt x="132111" y="462"/>
                </a:lnTo>
                <a:lnTo>
                  <a:pt x="130913" y="562"/>
                </a:lnTo>
                <a:lnTo>
                  <a:pt x="129715" y="662"/>
                </a:lnTo>
                <a:lnTo>
                  <a:pt x="128517" y="774"/>
                </a:lnTo>
                <a:lnTo>
                  <a:pt x="127319" y="899"/>
                </a:lnTo>
                <a:lnTo>
                  <a:pt x="126121" y="1036"/>
                </a:lnTo>
                <a:lnTo>
                  <a:pt x="124923" y="1173"/>
                </a:lnTo>
                <a:lnTo>
                  <a:pt x="123725" y="1323"/>
                </a:lnTo>
                <a:lnTo>
                  <a:pt x="122527" y="1485"/>
                </a:lnTo>
                <a:lnTo>
                  <a:pt x="121329" y="1647"/>
                </a:lnTo>
                <a:lnTo>
                  <a:pt x="120131" y="1822"/>
                </a:lnTo>
                <a:lnTo>
                  <a:pt x="118945" y="2009"/>
                </a:lnTo>
                <a:lnTo>
                  <a:pt x="117747" y="2197"/>
                </a:lnTo>
                <a:lnTo>
                  <a:pt x="116562" y="2396"/>
                </a:lnTo>
                <a:lnTo>
                  <a:pt x="115376" y="2608"/>
                </a:lnTo>
                <a:lnTo>
                  <a:pt x="114190" y="2821"/>
                </a:lnTo>
                <a:lnTo>
                  <a:pt x="112992" y="3045"/>
                </a:lnTo>
                <a:lnTo>
                  <a:pt x="111807" y="3270"/>
                </a:lnTo>
                <a:lnTo>
                  <a:pt x="110621" y="3507"/>
                </a:lnTo>
                <a:lnTo>
                  <a:pt x="109448" y="3756"/>
                </a:lnTo>
                <a:lnTo>
                  <a:pt x="108263" y="4006"/>
                </a:lnTo>
                <a:lnTo>
                  <a:pt x="107077" y="4268"/>
                </a:lnTo>
                <a:lnTo>
                  <a:pt x="105904" y="4543"/>
                </a:lnTo>
                <a:lnTo>
                  <a:pt x="104731" y="4817"/>
                </a:lnTo>
                <a:lnTo>
                  <a:pt x="102372" y="5391"/>
                </a:lnTo>
                <a:lnTo>
                  <a:pt x="100038" y="5990"/>
                </a:lnTo>
                <a:lnTo>
                  <a:pt x="97692" y="6627"/>
                </a:lnTo>
                <a:lnTo>
                  <a:pt x="95371" y="7276"/>
                </a:lnTo>
                <a:lnTo>
                  <a:pt x="93050" y="7962"/>
                </a:lnTo>
                <a:lnTo>
                  <a:pt x="90728" y="8673"/>
                </a:lnTo>
                <a:lnTo>
                  <a:pt x="88432" y="9410"/>
                </a:lnTo>
                <a:lnTo>
                  <a:pt x="86123" y="10171"/>
                </a:lnTo>
                <a:lnTo>
                  <a:pt x="83840" y="10957"/>
                </a:lnTo>
                <a:lnTo>
                  <a:pt x="81556" y="11768"/>
                </a:lnTo>
                <a:lnTo>
                  <a:pt x="79297" y="12605"/>
                </a:lnTo>
                <a:lnTo>
                  <a:pt x="77026" y="13466"/>
                </a:lnTo>
                <a:lnTo>
                  <a:pt x="74779" y="14352"/>
                </a:lnTo>
                <a:lnTo>
                  <a:pt x="72321" y="15338"/>
                </a:lnTo>
                <a:lnTo>
                  <a:pt x="69862" y="16349"/>
                </a:lnTo>
                <a:lnTo>
                  <a:pt x="67416" y="17384"/>
                </a:lnTo>
                <a:lnTo>
                  <a:pt x="64970" y="18420"/>
                </a:lnTo>
                <a:lnTo>
                  <a:pt x="60091" y="20517"/>
                </a:lnTo>
                <a:lnTo>
                  <a:pt x="57644" y="21565"/>
                </a:lnTo>
                <a:lnTo>
                  <a:pt x="55198" y="22588"/>
                </a:lnTo>
                <a:lnTo>
                  <a:pt x="52752" y="23612"/>
                </a:lnTo>
                <a:lnTo>
                  <a:pt x="50294" y="24610"/>
                </a:lnTo>
                <a:lnTo>
                  <a:pt x="47835" y="25584"/>
                </a:lnTo>
                <a:lnTo>
                  <a:pt x="46600" y="26070"/>
                </a:lnTo>
                <a:lnTo>
                  <a:pt x="45352" y="26532"/>
                </a:lnTo>
                <a:lnTo>
                  <a:pt x="44116" y="26994"/>
                </a:lnTo>
                <a:lnTo>
                  <a:pt x="42868" y="27443"/>
                </a:lnTo>
                <a:lnTo>
                  <a:pt x="41620" y="27892"/>
                </a:lnTo>
                <a:lnTo>
                  <a:pt x="40360" y="28317"/>
                </a:lnTo>
                <a:lnTo>
                  <a:pt x="39112" y="28741"/>
                </a:lnTo>
                <a:lnTo>
                  <a:pt x="37839" y="29140"/>
                </a:lnTo>
                <a:lnTo>
                  <a:pt x="36579" y="29540"/>
                </a:lnTo>
                <a:lnTo>
                  <a:pt x="35306" y="29914"/>
                </a:lnTo>
                <a:lnTo>
                  <a:pt x="34232" y="30226"/>
                </a:lnTo>
                <a:lnTo>
                  <a:pt x="33147" y="30525"/>
                </a:lnTo>
                <a:lnTo>
                  <a:pt x="32061" y="30813"/>
                </a:lnTo>
                <a:lnTo>
                  <a:pt x="30975" y="31087"/>
                </a:lnTo>
                <a:lnTo>
                  <a:pt x="29889" y="31349"/>
                </a:lnTo>
                <a:lnTo>
                  <a:pt x="28791" y="31611"/>
                </a:lnTo>
                <a:lnTo>
                  <a:pt x="27693" y="31848"/>
                </a:lnTo>
                <a:lnTo>
                  <a:pt x="26582" y="32073"/>
                </a:lnTo>
                <a:lnTo>
                  <a:pt x="25484" y="32285"/>
                </a:lnTo>
                <a:lnTo>
                  <a:pt x="24373" y="32485"/>
                </a:lnTo>
                <a:lnTo>
                  <a:pt x="23263" y="32672"/>
                </a:lnTo>
                <a:lnTo>
                  <a:pt x="22152" y="32834"/>
                </a:lnTo>
                <a:lnTo>
                  <a:pt x="21029" y="32996"/>
                </a:lnTo>
                <a:lnTo>
                  <a:pt x="19918" y="33134"/>
                </a:lnTo>
                <a:lnTo>
                  <a:pt x="18807" y="33259"/>
                </a:lnTo>
                <a:lnTo>
                  <a:pt x="17684" y="33358"/>
                </a:lnTo>
                <a:lnTo>
                  <a:pt x="16573" y="33446"/>
                </a:lnTo>
                <a:lnTo>
                  <a:pt x="15450" y="33521"/>
                </a:lnTo>
                <a:lnTo>
                  <a:pt x="14340" y="33583"/>
                </a:lnTo>
                <a:lnTo>
                  <a:pt x="13216" y="33620"/>
                </a:lnTo>
                <a:lnTo>
                  <a:pt x="12106" y="33633"/>
                </a:lnTo>
                <a:lnTo>
                  <a:pt x="10995" y="33645"/>
                </a:lnTo>
                <a:lnTo>
                  <a:pt x="9884" y="33620"/>
                </a:lnTo>
                <a:lnTo>
                  <a:pt x="8774" y="33583"/>
                </a:lnTo>
                <a:lnTo>
                  <a:pt x="7663" y="33533"/>
                </a:lnTo>
                <a:lnTo>
                  <a:pt x="6552" y="33446"/>
                </a:lnTo>
                <a:lnTo>
                  <a:pt x="5454" y="33358"/>
                </a:lnTo>
                <a:lnTo>
                  <a:pt x="4356" y="33234"/>
                </a:lnTo>
                <a:lnTo>
                  <a:pt x="3258" y="33096"/>
                </a:lnTo>
                <a:lnTo>
                  <a:pt x="2172" y="32934"/>
                </a:lnTo>
                <a:lnTo>
                  <a:pt x="1086" y="32747"/>
                </a:lnTo>
                <a:lnTo>
                  <a:pt x="0" y="32547"/>
                </a:lnTo>
                <a:lnTo>
                  <a:pt x="0" y="37077"/>
                </a:lnTo>
                <a:lnTo>
                  <a:pt x="204706" y="37077"/>
                </a:lnTo>
                <a:lnTo>
                  <a:pt x="204706" y="14364"/>
                </a:lnTo>
                <a:lnTo>
                  <a:pt x="203122" y="13553"/>
                </a:lnTo>
                <a:lnTo>
                  <a:pt x="201512" y="12767"/>
                </a:lnTo>
                <a:lnTo>
                  <a:pt x="199902" y="12006"/>
                </a:lnTo>
                <a:lnTo>
                  <a:pt x="198279" y="11257"/>
                </a:lnTo>
                <a:lnTo>
                  <a:pt x="196645" y="10545"/>
                </a:lnTo>
                <a:lnTo>
                  <a:pt x="195010" y="9847"/>
                </a:lnTo>
                <a:lnTo>
                  <a:pt x="193362" y="9173"/>
                </a:lnTo>
                <a:lnTo>
                  <a:pt x="191703" y="8536"/>
                </a:lnTo>
                <a:lnTo>
                  <a:pt x="190043" y="7912"/>
                </a:lnTo>
                <a:lnTo>
                  <a:pt x="188370" y="7313"/>
                </a:lnTo>
                <a:lnTo>
                  <a:pt x="186686" y="6739"/>
                </a:lnTo>
                <a:lnTo>
                  <a:pt x="185001" y="6190"/>
                </a:lnTo>
                <a:lnTo>
                  <a:pt x="183304" y="5666"/>
                </a:lnTo>
                <a:lnTo>
                  <a:pt x="181606" y="5167"/>
                </a:lnTo>
                <a:lnTo>
                  <a:pt x="179897" y="4680"/>
                </a:lnTo>
                <a:lnTo>
                  <a:pt x="178187" y="4231"/>
                </a:lnTo>
                <a:lnTo>
                  <a:pt x="176465" y="3794"/>
                </a:lnTo>
                <a:lnTo>
                  <a:pt x="174742" y="3395"/>
                </a:lnTo>
                <a:lnTo>
                  <a:pt x="173008" y="3008"/>
                </a:lnTo>
                <a:lnTo>
                  <a:pt x="171286" y="2646"/>
                </a:lnTo>
                <a:lnTo>
                  <a:pt x="169538" y="2309"/>
                </a:lnTo>
                <a:lnTo>
                  <a:pt x="167804" y="1997"/>
                </a:lnTo>
                <a:lnTo>
                  <a:pt x="166057" y="1710"/>
                </a:lnTo>
                <a:lnTo>
                  <a:pt x="164297" y="1435"/>
                </a:lnTo>
                <a:lnTo>
                  <a:pt x="162550" y="1186"/>
                </a:lnTo>
                <a:lnTo>
                  <a:pt x="160790" y="974"/>
                </a:lnTo>
                <a:lnTo>
                  <a:pt x="159030" y="774"/>
                </a:lnTo>
                <a:lnTo>
                  <a:pt x="157258" y="599"/>
                </a:lnTo>
                <a:lnTo>
                  <a:pt x="155499" y="437"/>
                </a:lnTo>
                <a:lnTo>
                  <a:pt x="153726" y="312"/>
                </a:lnTo>
                <a:lnTo>
                  <a:pt x="151954" y="200"/>
                </a:lnTo>
                <a:lnTo>
                  <a:pt x="150195" y="125"/>
                </a:lnTo>
                <a:lnTo>
                  <a:pt x="148984" y="75"/>
                </a:lnTo>
                <a:lnTo>
                  <a:pt x="147774" y="38"/>
                </a:lnTo>
                <a:lnTo>
                  <a:pt x="146563" y="13"/>
                </a:lnTo>
                <a:lnTo>
                  <a:pt x="1453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0689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B11DC3E-799C-469F-91FD-8F5D115FCFF3}"/>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62B19E9F-4C5D-4501-9918-98618130E592}"/>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12D4B206-FC58-4CE9-8304-F2C85B92E744}"/>
              </a:ext>
            </a:extLst>
          </p:cNvPr>
          <p:cNvSpPr>
            <a:spLocks noGrp="1"/>
          </p:cNvSpPr>
          <p:nvPr>
            <p:ph type="dt" sz="half" idx="10"/>
          </p:nvPr>
        </p:nvSpPr>
        <p:spPr/>
        <p:txBody>
          <a:bodyPr/>
          <a:lstStyle/>
          <a:p>
            <a:fld id="{3F32562C-9CA3-4244-9EED-AB8790B1D134}" type="datetimeFigureOut">
              <a:rPr lang="ar-SA" smtClean="0"/>
              <a:t>22/08/44</a:t>
            </a:fld>
            <a:endParaRPr lang="ar-SA"/>
          </a:p>
        </p:txBody>
      </p:sp>
      <p:sp>
        <p:nvSpPr>
          <p:cNvPr id="5" name="عنصر نائب للتذييل 4">
            <a:extLst>
              <a:ext uri="{FF2B5EF4-FFF2-40B4-BE49-F238E27FC236}">
                <a16:creationId xmlns:a16="http://schemas.microsoft.com/office/drawing/2014/main" id="{7E7273B8-22E8-4A33-997E-33EB31F0B70E}"/>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3862A05-A805-4F07-9898-007DDFCF58C7}"/>
              </a:ext>
            </a:extLst>
          </p:cNvPr>
          <p:cNvSpPr>
            <a:spLocks noGrp="1"/>
          </p:cNvSpPr>
          <p:nvPr>
            <p:ph type="sldNum" sz="quarter" idx="12"/>
          </p:nvPr>
        </p:nvSpPr>
        <p:spPr/>
        <p:txBody>
          <a:bodyPr/>
          <a:lstStyle/>
          <a:p>
            <a:fld id="{1B3D7E44-2FA6-48AC-8AAD-5374419F37E7}" type="slidenum">
              <a:rPr lang="ar-SA" smtClean="0"/>
              <a:t>‹#›</a:t>
            </a:fld>
            <a:endParaRPr lang="ar-SA"/>
          </a:p>
        </p:txBody>
      </p:sp>
    </p:spTree>
    <p:extLst>
      <p:ext uri="{BB962C8B-B14F-4D97-AF65-F5344CB8AC3E}">
        <p14:creationId xmlns:p14="http://schemas.microsoft.com/office/powerpoint/2010/main" val="1889556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0" y="4071975"/>
            <a:ext cx="9144000" cy="10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ctrTitle"/>
          </p:nvPr>
        </p:nvSpPr>
        <p:spPr>
          <a:xfrm>
            <a:off x="3354400" y="2138900"/>
            <a:ext cx="5312700" cy="1104900"/>
          </a:xfrm>
          <a:prstGeom prst="rect">
            <a:avLst/>
          </a:prstGeom>
          <a:ln>
            <a:noFill/>
          </a:ln>
        </p:spPr>
        <p:txBody>
          <a:bodyPr spcFirstLastPara="1" wrap="square" lIns="91425" tIns="91425" rIns="91425" bIns="91425" anchor="ctr" anchorCtr="0">
            <a:noAutofit/>
          </a:bodyPr>
          <a:lstStyle>
            <a:lvl1pPr lvl="0" algn="ctr" rtl="0">
              <a:lnSpc>
                <a:spcPct val="80000"/>
              </a:lnSpc>
              <a:spcBef>
                <a:spcPts val="0"/>
              </a:spcBef>
              <a:spcAft>
                <a:spcPts val="0"/>
              </a:spcAft>
              <a:buClr>
                <a:schemeClr val="lt2"/>
              </a:buClr>
              <a:buSzPts val="5000"/>
              <a:buNone/>
              <a:defRPr sz="6000">
                <a:solidFill>
                  <a:schemeClr val="lt2"/>
                </a:solidFill>
              </a:defRPr>
            </a:lvl1pPr>
            <a:lvl2pPr lvl="1" algn="ctr" rtl="0">
              <a:lnSpc>
                <a:spcPct val="80000"/>
              </a:lnSpc>
              <a:spcBef>
                <a:spcPts val="0"/>
              </a:spcBef>
              <a:spcAft>
                <a:spcPts val="0"/>
              </a:spcAft>
              <a:buClr>
                <a:schemeClr val="accent4"/>
              </a:buClr>
              <a:buSzPts val="5000"/>
              <a:buNone/>
              <a:defRPr sz="5000">
                <a:solidFill>
                  <a:schemeClr val="accent4"/>
                </a:solidFill>
              </a:defRPr>
            </a:lvl2pPr>
            <a:lvl3pPr lvl="2" algn="ctr" rtl="0">
              <a:lnSpc>
                <a:spcPct val="80000"/>
              </a:lnSpc>
              <a:spcBef>
                <a:spcPts val="0"/>
              </a:spcBef>
              <a:spcAft>
                <a:spcPts val="0"/>
              </a:spcAft>
              <a:buClr>
                <a:schemeClr val="accent4"/>
              </a:buClr>
              <a:buSzPts val="5000"/>
              <a:buNone/>
              <a:defRPr sz="5000">
                <a:solidFill>
                  <a:schemeClr val="accent4"/>
                </a:solidFill>
              </a:defRPr>
            </a:lvl3pPr>
            <a:lvl4pPr lvl="3" algn="ctr" rtl="0">
              <a:lnSpc>
                <a:spcPct val="80000"/>
              </a:lnSpc>
              <a:spcBef>
                <a:spcPts val="0"/>
              </a:spcBef>
              <a:spcAft>
                <a:spcPts val="0"/>
              </a:spcAft>
              <a:buClr>
                <a:schemeClr val="accent4"/>
              </a:buClr>
              <a:buSzPts val="5000"/>
              <a:buNone/>
              <a:defRPr sz="5000">
                <a:solidFill>
                  <a:schemeClr val="accent4"/>
                </a:solidFill>
              </a:defRPr>
            </a:lvl4pPr>
            <a:lvl5pPr lvl="4" algn="ctr" rtl="0">
              <a:lnSpc>
                <a:spcPct val="80000"/>
              </a:lnSpc>
              <a:spcBef>
                <a:spcPts val="0"/>
              </a:spcBef>
              <a:spcAft>
                <a:spcPts val="0"/>
              </a:spcAft>
              <a:buClr>
                <a:schemeClr val="accent4"/>
              </a:buClr>
              <a:buSzPts val="5000"/>
              <a:buNone/>
              <a:defRPr sz="5000">
                <a:solidFill>
                  <a:schemeClr val="accent4"/>
                </a:solidFill>
              </a:defRPr>
            </a:lvl5pPr>
            <a:lvl6pPr lvl="5" algn="ctr" rtl="0">
              <a:lnSpc>
                <a:spcPct val="80000"/>
              </a:lnSpc>
              <a:spcBef>
                <a:spcPts val="0"/>
              </a:spcBef>
              <a:spcAft>
                <a:spcPts val="0"/>
              </a:spcAft>
              <a:buClr>
                <a:schemeClr val="accent4"/>
              </a:buClr>
              <a:buSzPts val="5000"/>
              <a:buNone/>
              <a:defRPr sz="5000">
                <a:solidFill>
                  <a:schemeClr val="accent4"/>
                </a:solidFill>
              </a:defRPr>
            </a:lvl6pPr>
            <a:lvl7pPr lvl="6" algn="ctr" rtl="0">
              <a:lnSpc>
                <a:spcPct val="80000"/>
              </a:lnSpc>
              <a:spcBef>
                <a:spcPts val="0"/>
              </a:spcBef>
              <a:spcAft>
                <a:spcPts val="0"/>
              </a:spcAft>
              <a:buClr>
                <a:schemeClr val="accent4"/>
              </a:buClr>
              <a:buSzPts val="5000"/>
              <a:buNone/>
              <a:defRPr sz="5000">
                <a:solidFill>
                  <a:schemeClr val="accent4"/>
                </a:solidFill>
              </a:defRPr>
            </a:lvl7pPr>
            <a:lvl8pPr lvl="7" algn="ctr" rtl="0">
              <a:lnSpc>
                <a:spcPct val="80000"/>
              </a:lnSpc>
              <a:spcBef>
                <a:spcPts val="0"/>
              </a:spcBef>
              <a:spcAft>
                <a:spcPts val="0"/>
              </a:spcAft>
              <a:buClr>
                <a:schemeClr val="accent4"/>
              </a:buClr>
              <a:buSzPts val="5000"/>
              <a:buNone/>
              <a:defRPr sz="5000">
                <a:solidFill>
                  <a:schemeClr val="accent4"/>
                </a:solidFill>
              </a:defRPr>
            </a:lvl8pPr>
            <a:lvl9pPr lvl="8" algn="ctr" rtl="0">
              <a:lnSpc>
                <a:spcPct val="80000"/>
              </a:lnSpc>
              <a:spcBef>
                <a:spcPts val="0"/>
              </a:spcBef>
              <a:spcAft>
                <a:spcPts val="0"/>
              </a:spcAft>
              <a:buClr>
                <a:schemeClr val="accent3"/>
              </a:buClr>
              <a:buSzPts val="5000"/>
              <a:buNone/>
              <a:defRPr sz="5000">
                <a:solidFill>
                  <a:schemeClr val="accent3"/>
                </a:solidFill>
              </a:defRPr>
            </a:lvl9pPr>
          </a:lstStyle>
          <a:p>
            <a:endParaRPr/>
          </a:p>
        </p:txBody>
      </p:sp>
      <p:sp>
        <p:nvSpPr>
          <p:cNvPr id="15" name="Google Shape;15;p3"/>
          <p:cNvSpPr txBox="1">
            <a:spLocks noGrp="1"/>
          </p:cNvSpPr>
          <p:nvPr>
            <p:ph type="title" idx="2" hasCustomPrompt="1"/>
          </p:nvPr>
        </p:nvSpPr>
        <p:spPr>
          <a:xfrm>
            <a:off x="5090150" y="685163"/>
            <a:ext cx="1841100" cy="1449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7200"/>
              <a:buNone/>
              <a:defRPr sz="15000">
                <a:solidFill>
                  <a:schemeClr val="accent6"/>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6" name="Google Shape;16;p3"/>
          <p:cNvSpPr txBox="1">
            <a:spLocks noGrp="1"/>
          </p:cNvSpPr>
          <p:nvPr>
            <p:ph type="subTitle" idx="1"/>
          </p:nvPr>
        </p:nvSpPr>
        <p:spPr>
          <a:xfrm>
            <a:off x="4078850" y="3300375"/>
            <a:ext cx="3863700" cy="35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160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7" name="Google Shape;17;p3"/>
          <p:cNvGrpSpPr/>
          <p:nvPr/>
        </p:nvGrpSpPr>
        <p:grpSpPr>
          <a:xfrm>
            <a:off x="8169059" y="1342637"/>
            <a:ext cx="450406" cy="490666"/>
            <a:chOff x="8169059" y="1342637"/>
            <a:chExt cx="450406" cy="490666"/>
          </a:xfrm>
        </p:grpSpPr>
        <p:sp>
          <p:nvSpPr>
            <p:cNvPr id="18" name="Google Shape;18;p3"/>
            <p:cNvSpPr/>
            <p:nvPr/>
          </p:nvSpPr>
          <p:spPr>
            <a:xfrm>
              <a:off x="8180548" y="1363179"/>
              <a:ext cx="197981" cy="151992"/>
            </a:xfrm>
            <a:custGeom>
              <a:avLst/>
              <a:gdLst/>
              <a:ahLst/>
              <a:cxnLst/>
              <a:rect l="l" t="t" r="r" b="b"/>
              <a:pathLst>
                <a:path w="6014" h="4617" extrusionOk="0">
                  <a:moveTo>
                    <a:pt x="2444" y="0"/>
                  </a:moveTo>
                  <a:cubicBezTo>
                    <a:pt x="1891" y="0"/>
                    <a:pt x="1349" y="203"/>
                    <a:pt x="950" y="661"/>
                  </a:cubicBezTo>
                  <a:cubicBezTo>
                    <a:pt x="0" y="1832"/>
                    <a:pt x="253" y="3321"/>
                    <a:pt x="1109" y="4366"/>
                  </a:cubicBezTo>
                  <a:lnTo>
                    <a:pt x="1109" y="4397"/>
                  </a:lnTo>
                  <a:cubicBezTo>
                    <a:pt x="1151" y="4397"/>
                    <a:pt x="1207" y="4383"/>
                    <a:pt x="1268" y="4383"/>
                  </a:cubicBezTo>
                  <a:cubicBezTo>
                    <a:pt x="1299" y="4383"/>
                    <a:pt x="1330" y="4387"/>
                    <a:pt x="1362" y="4397"/>
                  </a:cubicBezTo>
                  <a:cubicBezTo>
                    <a:pt x="1702" y="4548"/>
                    <a:pt x="2050" y="4616"/>
                    <a:pt x="2391" y="4616"/>
                  </a:cubicBezTo>
                  <a:cubicBezTo>
                    <a:pt x="4336" y="4616"/>
                    <a:pt x="6013" y="2395"/>
                    <a:pt x="4180" y="724"/>
                  </a:cubicBezTo>
                  <a:cubicBezTo>
                    <a:pt x="3724" y="267"/>
                    <a:pt x="3077" y="0"/>
                    <a:pt x="24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8169059" y="1342637"/>
              <a:ext cx="207495" cy="195446"/>
            </a:xfrm>
            <a:custGeom>
              <a:avLst/>
              <a:gdLst/>
              <a:ahLst/>
              <a:cxnLst/>
              <a:rect l="l" t="t" r="r" b="b"/>
              <a:pathLst>
                <a:path w="6303" h="5937" extrusionOk="0">
                  <a:moveTo>
                    <a:pt x="2887" y="705"/>
                  </a:moveTo>
                  <a:cubicBezTo>
                    <a:pt x="3466" y="705"/>
                    <a:pt x="4074" y="953"/>
                    <a:pt x="4529" y="1380"/>
                  </a:cubicBezTo>
                  <a:cubicBezTo>
                    <a:pt x="5385" y="2171"/>
                    <a:pt x="5575" y="3153"/>
                    <a:pt x="4973" y="4040"/>
                  </a:cubicBezTo>
                  <a:cubicBezTo>
                    <a:pt x="4530" y="4692"/>
                    <a:pt x="3694" y="5207"/>
                    <a:pt x="2765" y="5207"/>
                  </a:cubicBezTo>
                  <a:cubicBezTo>
                    <a:pt x="2432" y="5207"/>
                    <a:pt x="2086" y="5141"/>
                    <a:pt x="1743" y="4990"/>
                  </a:cubicBezTo>
                  <a:cubicBezTo>
                    <a:pt x="1695" y="4958"/>
                    <a:pt x="1655" y="4942"/>
                    <a:pt x="1620" y="4942"/>
                  </a:cubicBezTo>
                  <a:cubicBezTo>
                    <a:pt x="1584" y="4942"/>
                    <a:pt x="1553" y="4958"/>
                    <a:pt x="1521" y="4990"/>
                  </a:cubicBezTo>
                  <a:cubicBezTo>
                    <a:pt x="729" y="4040"/>
                    <a:pt x="349" y="2488"/>
                    <a:pt x="1331" y="1348"/>
                  </a:cubicBezTo>
                  <a:cubicBezTo>
                    <a:pt x="1711" y="936"/>
                    <a:pt x="2123" y="715"/>
                    <a:pt x="2693" y="715"/>
                  </a:cubicBezTo>
                  <a:cubicBezTo>
                    <a:pt x="2757" y="708"/>
                    <a:pt x="2822" y="705"/>
                    <a:pt x="2887" y="705"/>
                  </a:cubicBezTo>
                  <a:close/>
                  <a:moveTo>
                    <a:pt x="2840" y="1"/>
                  </a:moveTo>
                  <a:cubicBezTo>
                    <a:pt x="2185" y="1"/>
                    <a:pt x="1533" y="227"/>
                    <a:pt x="1014" y="746"/>
                  </a:cubicBezTo>
                  <a:cubicBezTo>
                    <a:pt x="349" y="1380"/>
                    <a:pt x="1" y="2456"/>
                    <a:pt x="127" y="3406"/>
                  </a:cubicBezTo>
                  <a:cubicBezTo>
                    <a:pt x="191" y="4230"/>
                    <a:pt x="571" y="4863"/>
                    <a:pt x="1236" y="5243"/>
                  </a:cubicBezTo>
                  <a:cubicBezTo>
                    <a:pt x="1268" y="5243"/>
                    <a:pt x="1268" y="5306"/>
                    <a:pt x="1299" y="5306"/>
                  </a:cubicBezTo>
                  <a:cubicBezTo>
                    <a:pt x="1299" y="5370"/>
                    <a:pt x="1331" y="5497"/>
                    <a:pt x="1426" y="5528"/>
                  </a:cubicBezTo>
                  <a:cubicBezTo>
                    <a:pt x="1458" y="5592"/>
                    <a:pt x="1489" y="5592"/>
                    <a:pt x="1553" y="5623"/>
                  </a:cubicBezTo>
                  <a:cubicBezTo>
                    <a:pt x="1956" y="5839"/>
                    <a:pt x="2389" y="5937"/>
                    <a:pt x="2822" y="5937"/>
                  </a:cubicBezTo>
                  <a:cubicBezTo>
                    <a:pt x="3784" y="5937"/>
                    <a:pt x="4741" y="5457"/>
                    <a:pt x="5353" y="4736"/>
                  </a:cubicBezTo>
                  <a:cubicBezTo>
                    <a:pt x="6303" y="3596"/>
                    <a:pt x="6145" y="1918"/>
                    <a:pt x="4973" y="873"/>
                  </a:cubicBezTo>
                  <a:cubicBezTo>
                    <a:pt x="4814" y="715"/>
                    <a:pt x="4593" y="556"/>
                    <a:pt x="4403" y="429"/>
                  </a:cubicBezTo>
                  <a:cubicBezTo>
                    <a:pt x="3929" y="157"/>
                    <a:pt x="3383"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8222224" y="1466216"/>
              <a:ext cx="71996" cy="26204"/>
            </a:xfrm>
            <a:custGeom>
              <a:avLst/>
              <a:gdLst/>
              <a:ahLst/>
              <a:cxnLst/>
              <a:rect l="l" t="t" r="r" b="b"/>
              <a:pathLst>
                <a:path w="2187" h="796" extrusionOk="0">
                  <a:moveTo>
                    <a:pt x="274" y="1"/>
                  </a:moveTo>
                  <a:cubicBezTo>
                    <a:pt x="215" y="1"/>
                    <a:pt x="159" y="17"/>
                    <a:pt x="128" y="32"/>
                  </a:cubicBezTo>
                  <a:lnTo>
                    <a:pt x="96" y="64"/>
                  </a:lnTo>
                  <a:cubicBezTo>
                    <a:pt x="33"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8" y="32"/>
                  </a:lnTo>
                  <a:cubicBezTo>
                    <a:pt x="1988" y="19"/>
                    <a:pt x="1954" y="12"/>
                    <a:pt x="1926" y="12"/>
                  </a:cubicBezTo>
                  <a:cubicBezTo>
                    <a:pt x="1886" y="12"/>
                    <a:pt x="1856" y="27"/>
                    <a:pt x="1838" y="64"/>
                  </a:cubicBezTo>
                  <a:cubicBezTo>
                    <a:pt x="1616" y="286"/>
                    <a:pt x="1363" y="381"/>
                    <a:pt x="1078" y="381"/>
                  </a:cubicBezTo>
                  <a:cubicBezTo>
                    <a:pt x="793" y="381"/>
                    <a:pt x="603" y="286"/>
                    <a:pt x="444" y="64"/>
                  </a:cubicBezTo>
                  <a:cubicBezTo>
                    <a:pt x="397" y="17"/>
                    <a:pt x="333" y="1"/>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8337967" y="1578766"/>
              <a:ext cx="281499" cy="254537"/>
            </a:xfrm>
            <a:custGeom>
              <a:avLst/>
              <a:gdLst/>
              <a:ahLst/>
              <a:cxnLst/>
              <a:rect l="l" t="t" r="r" b="b"/>
              <a:pathLst>
                <a:path w="8551" h="7732" extrusionOk="0">
                  <a:moveTo>
                    <a:pt x="3998" y="619"/>
                  </a:moveTo>
                  <a:cubicBezTo>
                    <a:pt x="6063" y="619"/>
                    <a:pt x="7962" y="3083"/>
                    <a:pt x="7094" y="5481"/>
                  </a:cubicBezTo>
                  <a:cubicBezTo>
                    <a:pt x="7062" y="5607"/>
                    <a:pt x="7094" y="5734"/>
                    <a:pt x="7126" y="5797"/>
                  </a:cubicBezTo>
                  <a:cubicBezTo>
                    <a:pt x="7094" y="5797"/>
                    <a:pt x="7094" y="5797"/>
                    <a:pt x="7062" y="5861"/>
                  </a:cubicBezTo>
                  <a:cubicBezTo>
                    <a:pt x="6223" y="6643"/>
                    <a:pt x="5131" y="7138"/>
                    <a:pt x="4035" y="7138"/>
                  </a:cubicBezTo>
                  <a:cubicBezTo>
                    <a:pt x="3312" y="7138"/>
                    <a:pt x="2587" y="6922"/>
                    <a:pt x="1932" y="6431"/>
                  </a:cubicBezTo>
                  <a:cubicBezTo>
                    <a:pt x="475" y="5322"/>
                    <a:pt x="634" y="3232"/>
                    <a:pt x="1679" y="1870"/>
                  </a:cubicBezTo>
                  <a:cubicBezTo>
                    <a:pt x="2376" y="987"/>
                    <a:pt x="3200" y="619"/>
                    <a:pt x="3998" y="619"/>
                  </a:cubicBezTo>
                  <a:close/>
                  <a:moveTo>
                    <a:pt x="4146" y="1"/>
                  </a:moveTo>
                  <a:cubicBezTo>
                    <a:pt x="3032" y="1"/>
                    <a:pt x="1929" y="522"/>
                    <a:pt x="1140" y="1522"/>
                  </a:cubicBezTo>
                  <a:cubicBezTo>
                    <a:pt x="950" y="1775"/>
                    <a:pt x="792" y="2060"/>
                    <a:pt x="697" y="2377"/>
                  </a:cubicBezTo>
                  <a:cubicBezTo>
                    <a:pt x="0" y="3802"/>
                    <a:pt x="95" y="5607"/>
                    <a:pt x="1394" y="6747"/>
                  </a:cubicBezTo>
                  <a:cubicBezTo>
                    <a:pt x="2104" y="7382"/>
                    <a:pt x="3160" y="7731"/>
                    <a:pt x="4203" y="7731"/>
                  </a:cubicBezTo>
                  <a:cubicBezTo>
                    <a:pt x="4462" y="7731"/>
                    <a:pt x="4720" y="7710"/>
                    <a:pt x="4972" y="7666"/>
                  </a:cubicBezTo>
                  <a:cubicBezTo>
                    <a:pt x="6017" y="7476"/>
                    <a:pt x="6872" y="6874"/>
                    <a:pt x="7284" y="6019"/>
                  </a:cubicBezTo>
                  <a:cubicBezTo>
                    <a:pt x="7284" y="5956"/>
                    <a:pt x="7347" y="5956"/>
                    <a:pt x="7347" y="5924"/>
                  </a:cubicBezTo>
                  <a:cubicBezTo>
                    <a:pt x="7442" y="5924"/>
                    <a:pt x="7569" y="5861"/>
                    <a:pt x="7664" y="5734"/>
                  </a:cubicBezTo>
                  <a:cubicBezTo>
                    <a:pt x="7696" y="5702"/>
                    <a:pt x="7727" y="5607"/>
                    <a:pt x="7727" y="5576"/>
                  </a:cubicBezTo>
                  <a:cubicBezTo>
                    <a:pt x="8551" y="3802"/>
                    <a:pt x="7664" y="1680"/>
                    <a:pt x="6239" y="667"/>
                  </a:cubicBezTo>
                  <a:cubicBezTo>
                    <a:pt x="5592" y="219"/>
                    <a:pt x="4867" y="1"/>
                    <a:pt x="4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8504767" y="1663269"/>
              <a:ext cx="44837" cy="107418"/>
            </a:xfrm>
            <a:custGeom>
              <a:avLst/>
              <a:gdLst/>
              <a:ahLst/>
              <a:cxnLst/>
              <a:rect l="l" t="t" r="r" b="b"/>
              <a:pathLst>
                <a:path w="1362" h="3263" extrusionOk="0">
                  <a:moveTo>
                    <a:pt x="254" y="0"/>
                  </a:moveTo>
                  <a:cubicBezTo>
                    <a:pt x="95" y="32"/>
                    <a:pt x="0" y="222"/>
                    <a:pt x="159" y="380"/>
                  </a:cubicBezTo>
                  <a:cubicBezTo>
                    <a:pt x="887" y="982"/>
                    <a:pt x="1045" y="2122"/>
                    <a:pt x="317" y="2787"/>
                  </a:cubicBezTo>
                  <a:cubicBezTo>
                    <a:pt x="159" y="2945"/>
                    <a:pt x="254" y="3199"/>
                    <a:pt x="412" y="3262"/>
                  </a:cubicBezTo>
                  <a:cubicBezTo>
                    <a:pt x="539" y="3262"/>
                    <a:pt x="602" y="3262"/>
                    <a:pt x="634" y="3199"/>
                  </a:cubicBezTo>
                  <a:cubicBezTo>
                    <a:pt x="1109" y="2755"/>
                    <a:pt x="1362" y="2090"/>
                    <a:pt x="1267" y="1425"/>
                  </a:cubicBezTo>
                  <a:cubicBezTo>
                    <a:pt x="1204" y="824"/>
                    <a:pt x="887" y="317"/>
                    <a:pt x="349" y="32"/>
                  </a:cubicBezTo>
                  <a:cubicBezTo>
                    <a:pt x="317" y="0"/>
                    <a:pt x="285"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8355677" y="1598089"/>
              <a:ext cx="245452" cy="214013"/>
            </a:xfrm>
            <a:custGeom>
              <a:avLst/>
              <a:gdLst/>
              <a:ahLst/>
              <a:cxnLst/>
              <a:rect l="l" t="t" r="r" b="b"/>
              <a:pathLst>
                <a:path w="7456" h="6501" extrusionOk="0">
                  <a:moveTo>
                    <a:pt x="4783" y="1980"/>
                  </a:moveTo>
                  <a:cubicBezTo>
                    <a:pt x="4814" y="1980"/>
                    <a:pt x="4909" y="1980"/>
                    <a:pt x="4941" y="2012"/>
                  </a:cubicBezTo>
                  <a:cubicBezTo>
                    <a:pt x="6113" y="2645"/>
                    <a:pt x="6113" y="4355"/>
                    <a:pt x="5226" y="5210"/>
                  </a:cubicBezTo>
                  <a:cubicBezTo>
                    <a:pt x="5174" y="5263"/>
                    <a:pt x="5112" y="5286"/>
                    <a:pt x="5056" y="5286"/>
                  </a:cubicBezTo>
                  <a:cubicBezTo>
                    <a:pt x="5011" y="5286"/>
                    <a:pt x="4969" y="5271"/>
                    <a:pt x="4941" y="5242"/>
                  </a:cubicBezTo>
                  <a:cubicBezTo>
                    <a:pt x="4783" y="5179"/>
                    <a:pt x="4656" y="4925"/>
                    <a:pt x="4846" y="4767"/>
                  </a:cubicBezTo>
                  <a:cubicBezTo>
                    <a:pt x="5574" y="4102"/>
                    <a:pt x="5416" y="2962"/>
                    <a:pt x="4688" y="2360"/>
                  </a:cubicBezTo>
                  <a:cubicBezTo>
                    <a:pt x="4529" y="2233"/>
                    <a:pt x="4624" y="2043"/>
                    <a:pt x="4783" y="1980"/>
                  </a:cubicBezTo>
                  <a:close/>
                  <a:moveTo>
                    <a:pt x="3505" y="0"/>
                  </a:moveTo>
                  <a:cubicBezTo>
                    <a:pt x="2706" y="0"/>
                    <a:pt x="1879" y="369"/>
                    <a:pt x="1172" y="1252"/>
                  </a:cubicBezTo>
                  <a:cubicBezTo>
                    <a:pt x="159" y="2614"/>
                    <a:pt x="1" y="4704"/>
                    <a:pt x="1457" y="5780"/>
                  </a:cubicBezTo>
                  <a:cubicBezTo>
                    <a:pt x="2097" y="6282"/>
                    <a:pt x="2812" y="6501"/>
                    <a:pt x="3529" y="6501"/>
                  </a:cubicBezTo>
                  <a:cubicBezTo>
                    <a:pt x="4620" y="6501"/>
                    <a:pt x="5715" y="5994"/>
                    <a:pt x="6556" y="5210"/>
                  </a:cubicBezTo>
                  <a:cubicBezTo>
                    <a:pt x="6588" y="5210"/>
                    <a:pt x="6588" y="5210"/>
                    <a:pt x="6619" y="5179"/>
                  </a:cubicBezTo>
                  <a:cubicBezTo>
                    <a:pt x="6556" y="5084"/>
                    <a:pt x="6556" y="4989"/>
                    <a:pt x="6588" y="4862"/>
                  </a:cubicBezTo>
                  <a:cubicBezTo>
                    <a:pt x="7456" y="2464"/>
                    <a:pt x="5573" y="0"/>
                    <a:pt x="3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3"/>
          <p:cNvSpPr/>
          <p:nvPr/>
        </p:nvSpPr>
        <p:spPr>
          <a:xfrm rot="5400000">
            <a:off x="4535879" y="-480718"/>
            <a:ext cx="71198" cy="9143592"/>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w="28575" cap="flat" cmpd="sng">
            <a:solidFill>
              <a:schemeClr val="dk1"/>
            </a:solidFill>
            <a:prstDash val="solid"/>
            <a:round/>
            <a:headEnd type="none" w="med" len="med"/>
            <a:tailEnd type="none" w="med" len="med"/>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5"/>
        <p:cNvGrpSpPr/>
        <p:nvPr/>
      </p:nvGrpSpPr>
      <p:grpSpPr>
        <a:xfrm>
          <a:off x="0" y="0"/>
          <a:ext cx="0" cy="0"/>
          <a:chOff x="0" y="0"/>
          <a:chExt cx="0" cy="0"/>
        </a:xfrm>
      </p:grpSpPr>
      <p:sp>
        <p:nvSpPr>
          <p:cNvPr id="96" name="Google Shape;96;p8"/>
          <p:cNvSpPr txBox="1">
            <a:spLocks noGrp="1"/>
          </p:cNvSpPr>
          <p:nvPr>
            <p:ph type="title"/>
          </p:nvPr>
        </p:nvSpPr>
        <p:spPr>
          <a:xfrm>
            <a:off x="6062750" y="758063"/>
            <a:ext cx="2460300" cy="2475900"/>
          </a:xfrm>
          <a:prstGeom prst="rect">
            <a:avLst/>
          </a:prstGeom>
          <a:noFill/>
        </p:spPr>
        <p:txBody>
          <a:bodyPr spcFirstLastPara="1" wrap="square" lIns="91425" tIns="91425" rIns="91425" bIns="91425" anchor="ctr" anchorCtr="0">
            <a:noAutofit/>
          </a:bodyPr>
          <a:lstStyle>
            <a:lvl1pPr lvl="0" rtl="0">
              <a:lnSpc>
                <a:spcPct val="80000"/>
              </a:lnSpc>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
        <p:cNvGrpSpPr/>
        <p:nvPr/>
      </p:nvGrpSpPr>
      <p:grpSpPr>
        <a:xfrm>
          <a:off x="0" y="0"/>
          <a:ext cx="0" cy="0"/>
          <a:chOff x="0" y="0"/>
          <a:chExt cx="0" cy="0"/>
        </a:xfrm>
      </p:grpSpPr>
      <p:sp>
        <p:nvSpPr>
          <p:cNvPr id="98" name="Google Shape;98;p9"/>
          <p:cNvSpPr txBox="1">
            <a:spLocks noGrp="1"/>
          </p:cNvSpPr>
          <p:nvPr>
            <p:ph type="subTitle" idx="1"/>
          </p:nvPr>
        </p:nvSpPr>
        <p:spPr>
          <a:xfrm>
            <a:off x="1301425" y="2322875"/>
            <a:ext cx="2739900" cy="119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99" name="Google Shape;99;p9"/>
          <p:cNvSpPr txBox="1">
            <a:spLocks noGrp="1"/>
          </p:cNvSpPr>
          <p:nvPr>
            <p:ph type="title"/>
          </p:nvPr>
        </p:nvSpPr>
        <p:spPr>
          <a:xfrm>
            <a:off x="1282975" y="1629775"/>
            <a:ext cx="2776800" cy="747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sz="4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0" name="Google Shape;100;p9"/>
          <p:cNvGrpSpPr/>
          <p:nvPr/>
        </p:nvGrpSpPr>
        <p:grpSpPr>
          <a:xfrm>
            <a:off x="1152150" y="1094949"/>
            <a:ext cx="3800359" cy="3334533"/>
            <a:chOff x="27828200" y="-2466450"/>
            <a:chExt cx="2888250" cy="2534225"/>
          </a:xfrm>
        </p:grpSpPr>
        <p:sp>
          <p:nvSpPr>
            <p:cNvPr id="101" name="Google Shape;101;p9"/>
            <p:cNvSpPr/>
            <p:nvPr/>
          </p:nvSpPr>
          <p:spPr>
            <a:xfrm>
              <a:off x="30287300" y="-64125"/>
              <a:ext cx="143400" cy="116500"/>
            </a:xfrm>
            <a:custGeom>
              <a:avLst/>
              <a:gdLst/>
              <a:ahLst/>
              <a:cxnLst/>
              <a:rect l="l" t="t" r="r" b="b"/>
              <a:pathLst>
                <a:path w="5736" h="4660" extrusionOk="0">
                  <a:moveTo>
                    <a:pt x="2890" y="1"/>
                  </a:moveTo>
                  <a:cubicBezTo>
                    <a:pt x="2526" y="1"/>
                    <a:pt x="2129" y="104"/>
                    <a:pt x="1711" y="339"/>
                  </a:cubicBezTo>
                  <a:cubicBezTo>
                    <a:pt x="634" y="941"/>
                    <a:pt x="1" y="2271"/>
                    <a:pt x="666" y="3442"/>
                  </a:cubicBezTo>
                  <a:cubicBezTo>
                    <a:pt x="1219" y="4283"/>
                    <a:pt x="2142" y="4660"/>
                    <a:pt x="3070" y="4660"/>
                  </a:cubicBezTo>
                  <a:cubicBezTo>
                    <a:pt x="3471" y="4660"/>
                    <a:pt x="3872" y="4590"/>
                    <a:pt x="4245" y="4456"/>
                  </a:cubicBezTo>
                  <a:lnTo>
                    <a:pt x="4276" y="4456"/>
                  </a:lnTo>
                  <a:cubicBezTo>
                    <a:pt x="4245" y="4392"/>
                    <a:pt x="4276" y="4297"/>
                    <a:pt x="4308" y="4234"/>
                  </a:cubicBezTo>
                  <a:cubicBezTo>
                    <a:pt x="5736" y="2647"/>
                    <a:pt x="4735" y="1"/>
                    <a:pt x="2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a:off x="30273050" y="-78100"/>
              <a:ext cx="162325" cy="145875"/>
            </a:xfrm>
            <a:custGeom>
              <a:avLst/>
              <a:gdLst/>
              <a:ahLst/>
              <a:cxnLst/>
              <a:rect l="l" t="t" r="r" b="b"/>
              <a:pathLst>
                <a:path w="6493" h="5835" extrusionOk="0">
                  <a:moveTo>
                    <a:pt x="3495" y="614"/>
                  </a:moveTo>
                  <a:cubicBezTo>
                    <a:pt x="4070" y="614"/>
                    <a:pt x="4601" y="861"/>
                    <a:pt x="5005" y="1341"/>
                  </a:cubicBezTo>
                  <a:cubicBezTo>
                    <a:pt x="5670" y="2165"/>
                    <a:pt x="5860" y="3621"/>
                    <a:pt x="4910" y="4698"/>
                  </a:cubicBezTo>
                  <a:cubicBezTo>
                    <a:pt x="4878" y="4730"/>
                    <a:pt x="4846" y="4825"/>
                    <a:pt x="4846" y="4888"/>
                  </a:cubicBezTo>
                  <a:cubicBezTo>
                    <a:pt x="4451" y="5053"/>
                    <a:pt x="3995" y="5149"/>
                    <a:pt x="3537" y="5149"/>
                  </a:cubicBezTo>
                  <a:cubicBezTo>
                    <a:pt x="2675" y="5149"/>
                    <a:pt x="1807" y="4807"/>
                    <a:pt x="1331" y="3938"/>
                  </a:cubicBezTo>
                  <a:cubicBezTo>
                    <a:pt x="1046" y="3526"/>
                    <a:pt x="951" y="2988"/>
                    <a:pt x="1109" y="2481"/>
                  </a:cubicBezTo>
                  <a:cubicBezTo>
                    <a:pt x="1268" y="1848"/>
                    <a:pt x="1743" y="1246"/>
                    <a:pt x="2344" y="929"/>
                  </a:cubicBezTo>
                  <a:cubicBezTo>
                    <a:pt x="2731" y="718"/>
                    <a:pt x="3122" y="614"/>
                    <a:pt x="3495" y="614"/>
                  </a:cubicBezTo>
                  <a:close/>
                  <a:moveTo>
                    <a:pt x="3492" y="1"/>
                  </a:moveTo>
                  <a:cubicBezTo>
                    <a:pt x="2981" y="1"/>
                    <a:pt x="2454" y="138"/>
                    <a:pt x="1964" y="423"/>
                  </a:cubicBezTo>
                  <a:cubicBezTo>
                    <a:pt x="1743" y="549"/>
                    <a:pt x="1553" y="708"/>
                    <a:pt x="1363" y="866"/>
                  </a:cubicBezTo>
                  <a:cubicBezTo>
                    <a:pt x="476" y="1658"/>
                    <a:pt x="1" y="2956"/>
                    <a:pt x="603" y="4160"/>
                  </a:cubicBezTo>
                  <a:cubicBezTo>
                    <a:pt x="1046" y="4888"/>
                    <a:pt x="1901" y="5585"/>
                    <a:pt x="2851" y="5775"/>
                  </a:cubicBezTo>
                  <a:cubicBezTo>
                    <a:pt x="3049" y="5814"/>
                    <a:pt x="3245" y="5834"/>
                    <a:pt x="3436" y="5834"/>
                  </a:cubicBezTo>
                  <a:cubicBezTo>
                    <a:pt x="4011" y="5834"/>
                    <a:pt x="4545" y="5656"/>
                    <a:pt x="4973" y="5300"/>
                  </a:cubicBezTo>
                  <a:lnTo>
                    <a:pt x="5005" y="5268"/>
                  </a:lnTo>
                  <a:cubicBezTo>
                    <a:pt x="5023" y="5277"/>
                    <a:pt x="5047" y="5281"/>
                    <a:pt x="5074" y="5281"/>
                  </a:cubicBezTo>
                  <a:cubicBezTo>
                    <a:pt x="5139" y="5281"/>
                    <a:pt x="5222" y="5259"/>
                    <a:pt x="5290" y="5236"/>
                  </a:cubicBezTo>
                  <a:cubicBezTo>
                    <a:pt x="5321" y="5173"/>
                    <a:pt x="5353" y="5141"/>
                    <a:pt x="5385" y="5141"/>
                  </a:cubicBezTo>
                  <a:cubicBezTo>
                    <a:pt x="6493" y="4128"/>
                    <a:pt x="6461" y="2418"/>
                    <a:pt x="5765" y="1246"/>
                  </a:cubicBezTo>
                  <a:cubicBezTo>
                    <a:pt x="5258" y="435"/>
                    <a:pt x="4400" y="1"/>
                    <a:pt x="34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p:nvPr/>
          </p:nvSpPr>
          <p:spPr>
            <a:xfrm>
              <a:off x="30365700" y="-17400"/>
              <a:ext cx="31675" cy="52300"/>
            </a:xfrm>
            <a:custGeom>
              <a:avLst/>
              <a:gdLst/>
              <a:ahLst/>
              <a:cxnLst/>
              <a:rect l="l" t="t" r="r" b="b"/>
              <a:pathLst>
                <a:path w="1267" h="2092" extrusionOk="0">
                  <a:moveTo>
                    <a:pt x="803" y="1"/>
                  </a:moveTo>
                  <a:cubicBezTo>
                    <a:pt x="770" y="1"/>
                    <a:pt x="736" y="8"/>
                    <a:pt x="697" y="22"/>
                  </a:cubicBezTo>
                  <a:lnTo>
                    <a:pt x="665" y="22"/>
                  </a:lnTo>
                  <a:cubicBezTo>
                    <a:pt x="633" y="53"/>
                    <a:pt x="570" y="148"/>
                    <a:pt x="633" y="212"/>
                  </a:cubicBezTo>
                  <a:cubicBezTo>
                    <a:pt x="728" y="465"/>
                    <a:pt x="792" y="782"/>
                    <a:pt x="665" y="1035"/>
                  </a:cubicBezTo>
                  <a:cubicBezTo>
                    <a:pt x="570" y="1288"/>
                    <a:pt x="380" y="1478"/>
                    <a:pt x="158" y="1573"/>
                  </a:cubicBezTo>
                  <a:cubicBezTo>
                    <a:pt x="32" y="1605"/>
                    <a:pt x="0" y="1763"/>
                    <a:pt x="32" y="1827"/>
                  </a:cubicBezTo>
                  <a:cubicBezTo>
                    <a:pt x="32" y="1890"/>
                    <a:pt x="63" y="1890"/>
                    <a:pt x="63" y="1922"/>
                  </a:cubicBezTo>
                  <a:cubicBezTo>
                    <a:pt x="88" y="2044"/>
                    <a:pt x="151" y="2091"/>
                    <a:pt x="237" y="2091"/>
                  </a:cubicBezTo>
                  <a:cubicBezTo>
                    <a:pt x="261" y="2091"/>
                    <a:pt x="288" y="2087"/>
                    <a:pt x="317" y="2080"/>
                  </a:cubicBezTo>
                  <a:cubicBezTo>
                    <a:pt x="697" y="1922"/>
                    <a:pt x="1014" y="1573"/>
                    <a:pt x="1140" y="1130"/>
                  </a:cubicBezTo>
                  <a:cubicBezTo>
                    <a:pt x="1267" y="718"/>
                    <a:pt x="1172" y="370"/>
                    <a:pt x="950" y="53"/>
                  </a:cubicBezTo>
                  <a:cubicBezTo>
                    <a:pt x="895" y="16"/>
                    <a:pt x="850"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a:off x="27828200" y="-2466450"/>
              <a:ext cx="194800" cy="194475"/>
            </a:xfrm>
            <a:custGeom>
              <a:avLst/>
              <a:gdLst/>
              <a:ahLst/>
              <a:cxnLst/>
              <a:rect l="l" t="t" r="r" b="b"/>
              <a:pathLst>
                <a:path w="7792" h="7779" extrusionOk="0">
                  <a:moveTo>
                    <a:pt x="3520" y="680"/>
                  </a:moveTo>
                  <a:cubicBezTo>
                    <a:pt x="5022" y="680"/>
                    <a:pt x="6643" y="1650"/>
                    <a:pt x="7126" y="3389"/>
                  </a:cubicBezTo>
                  <a:cubicBezTo>
                    <a:pt x="7158" y="3484"/>
                    <a:pt x="7221" y="3579"/>
                    <a:pt x="7348" y="3610"/>
                  </a:cubicBezTo>
                  <a:lnTo>
                    <a:pt x="7316" y="3642"/>
                  </a:lnTo>
                  <a:cubicBezTo>
                    <a:pt x="6971" y="5492"/>
                    <a:pt x="5570" y="7094"/>
                    <a:pt x="3544" y="7094"/>
                  </a:cubicBezTo>
                  <a:cubicBezTo>
                    <a:pt x="3524" y="7094"/>
                    <a:pt x="3504" y="7094"/>
                    <a:pt x="3484" y="7094"/>
                  </a:cubicBezTo>
                  <a:cubicBezTo>
                    <a:pt x="1648" y="7062"/>
                    <a:pt x="539" y="5257"/>
                    <a:pt x="634" y="3579"/>
                  </a:cubicBezTo>
                  <a:cubicBezTo>
                    <a:pt x="728" y="1586"/>
                    <a:pt x="2068" y="680"/>
                    <a:pt x="3520" y="680"/>
                  </a:cubicBezTo>
                  <a:close/>
                  <a:moveTo>
                    <a:pt x="3643" y="0"/>
                  </a:moveTo>
                  <a:cubicBezTo>
                    <a:pt x="1648" y="0"/>
                    <a:pt x="64" y="1552"/>
                    <a:pt x="1" y="3642"/>
                  </a:cubicBezTo>
                  <a:cubicBezTo>
                    <a:pt x="1" y="3959"/>
                    <a:pt x="1" y="4275"/>
                    <a:pt x="64" y="4592"/>
                  </a:cubicBezTo>
                  <a:cubicBezTo>
                    <a:pt x="349" y="6144"/>
                    <a:pt x="1458" y="7569"/>
                    <a:pt x="3199" y="7759"/>
                  </a:cubicBezTo>
                  <a:cubicBezTo>
                    <a:pt x="3318" y="7772"/>
                    <a:pt x="3440" y="7778"/>
                    <a:pt x="3562" y="7778"/>
                  </a:cubicBezTo>
                  <a:cubicBezTo>
                    <a:pt x="4649" y="7778"/>
                    <a:pt x="5858" y="7282"/>
                    <a:pt x="6683" y="6429"/>
                  </a:cubicBezTo>
                  <a:cubicBezTo>
                    <a:pt x="7443" y="5637"/>
                    <a:pt x="7791" y="4687"/>
                    <a:pt x="7633" y="3737"/>
                  </a:cubicBezTo>
                  <a:cubicBezTo>
                    <a:pt x="7633" y="3674"/>
                    <a:pt x="7633" y="3642"/>
                    <a:pt x="7601" y="3642"/>
                  </a:cubicBezTo>
                  <a:cubicBezTo>
                    <a:pt x="7696" y="3579"/>
                    <a:pt x="7760" y="3452"/>
                    <a:pt x="7760" y="3325"/>
                  </a:cubicBezTo>
                  <a:cubicBezTo>
                    <a:pt x="7760" y="3262"/>
                    <a:pt x="7760" y="3199"/>
                    <a:pt x="7696" y="3135"/>
                  </a:cubicBezTo>
                  <a:cubicBezTo>
                    <a:pt x="7348" y="1203"/>
                    <a:pt x="5384" y="0"/>
                    <a:pt x="3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a:off x="27925600" y="-2417075"/>
              <a:ext cx="59400" cy="64775"/>
            </a:xfrm>
            <a:custGeom>
              <a:avLst/>
              <a:gdLst/>
              <a:ahLst/>
              <a:cxnLst/>
              <a:rect l="l" t="t" r="r" b="b"/>
              <a:pathLst>
                <a:path w="2376" h="2591" extrusionOk="0">
                  <a:moveTo>
                    <a:pt x="464" y="0"/>
                  </a:moveTo>
                  <a:cubicBezTo>
                    <a:pt x="383" y="0"/>
                    <a:pt x="303" y="7"/>
                    <a:pt x="222" y="20"/>
                  </a:cubicBezTo>
                  <a:cubicBezTo>
                    <a:pt x="158" y="20"/>
                    <a:pt x="127" y="52"/>
                    <a:pt x="95" y="52"/>
                  </a:cubicBezTo>
                  <a:cubicBezTo>
                    <a:pt x="0" y="179"/>
                    <a:pt x="63" y="369"/>
                    <a:pt x="253" y="400"/>
                  </a:cubicBezTo>
                  <a:cubicBezTo>
                    <a:pt x="1172" y="495"/>
                    <a:pt x="1995" y="1350"/>
                    <a:pt x="1805" y="2269"/>
                  </a:cubicBezTo>
                  <a:cubicBezTo>
                    <a:pt x="1748" y="2468"/>
                    <a:pt x="1947" y="2590"/>
                    <a:pt x="2103" y="2590"/>
                  </a:cubicBezTo>
                  <a:cubicBezTo>
                    <a:pt x="2120" y="2590"/>
                    <a:pt x="2137" y="2589"/>
                    <a:pt x="2154" y="2585"/>
                  </a:cubicBezTo>
                  <a:cubicBezTo>
                    <a:pt x="2217" y="2585"/>
                    <a:pt x="2280" y="2554"/>
                    <a:pt x="2280" y="2427"/>
                  </a:cubicBezTo>
                  <a:cubicBezTo>
                    <a:pt x="2375" y="1794"/>
                    <a:pt x="2185" y="1129"/>
                    <a:pt x="1742" y="590"/>
                  </a:cubicBezTo>
                  <a:cubicBezTo>
                    <a:pt x="1416" y="237"/>
                    <a:pt x="950" y="0"/>
                    <a:pt x="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9"/>
            <p:cNvSpPr/>
            <p:nvPr/>
          </p:nvSpPr>
          <p:spPr>
            <a:xfrm>
              <a:off x="27841675" y="-2449550"/>
              <a:ext cx="170225" cy="160500"/>
            </a:xfrm>
            <a:custGeom>
              <a:avLst/>
              <a:gdLst/>
              <a:ahLst/>
              <a:cxnLst/>
              <a:rect l="l" t="t" r="r" b="b"/>
              <a:pathLst>
                <a:path w="6809" h="6420" extrusionOk="0">
                  <a:moveTo>
                    <a:pt x="3821" y="1306"/>
                  </a:moveTo>
                  <a:cubicBezTo>
                    <a:pt x="5019" y="1306"/>
                    <a:pt x="5940" y="2559"/>
                    <a:pt x="5701" y="3726"/>
                  </a:cubicBezTo>
                  <a:cubicBezTo>
                    <a:pt x="5669" y="3853"/>
                    <a:pt x="5574" y="3884"/>
                    <a:pt x="5511" y="3916"/>
                  </a:cubicBezTo>
                  <a:cubicBezTo>
                    <a:pt x="5497" y="3919"/>
                    <a:pt x="5482" y="3920"/>
                    <a:pt x="5468" y="3920"/>
                  </a:cubicBezTo>
                  <a:cubicBezTo>
                    <a:pt x="5311" y="3920"/>
                    <a:pt x="5104" y="3773"/>
                    <a:pt x="5162" y="3599"/>
                  </a:cubicBezTo>
                  <a:cubicBezTo>
                    <a:pt x="5352" y="2649"/>
                    <a:pt x="4529" y="1794"/>
                    <a:pt x="3610" y="1731"/>
                  </a:cubicBezTo>
                  <a:cubicBezTo>
                    <a:pt x="3420" y="1731"/>
                    <a:pt x="3357" y="1509"/>
                    <a:pt x="3452" y="1383"/>
                  </a:cubicBezTo>
                  <a:cubicBezTo>
                    <a:pt x="3484" y="1351"/>
                    <a:pt x="3515" y="1319"/>
                    <a:pt x="3610" y="1319"/>
                  </a:cubicBezTo>
                  <a:cubicBezTo>
                    <a:pt x="3682" y="1311"/>
                    <a:pt x="3752" y="1306"/>
                    <a:pt x="3821" y="1306"/>
                  </a:cubicBezTo>
                  <a:close/>
                  <a:moveTo>
                    <a:pt x="2990" y="0"/>
                  </a:moveTo>
                  <a:cubicBezTo>
                    <a:pt x="1535" y="0"/>
                    <a:pt x="189" y="906"/>
                    <a:pt x="95" y="2903"/>
                  </a:cubicBezTo>
                  <a:cubicBezTo>
                    <a:pt x="0" y="4581"/>
                    <a:pt x="1109" y="6386"/>
                    <a:pt x="2945" y="6418"/>
                  </a:cubicBezTo>
                  <a:cubicBezTo>
                    <a:pt x="2984" y="6419"/>
                    <a:pt x="3022" y="6420"/>
                    <a:pt x="3060" y="6420"/>
                  </a:cubicBezTo>
                  <a:cubicBezTo>
                    <a:pt x="5057" y="6420"/>
                    <a:pt x="6435" y="4800"/>
                    <a:pt x="6777" y="2966"/>
                  </a:cubicBezTo>
                  <a:cubicBezTo>
                    <a:pt x="6777" y="2934"/>
                    <a:pt x="6809" y="2934"/>
                    <a:pt x="6809" y="2934"/>
                  </a:cubicBezTo>
                  <a:cubicBezTo>
                    <a:pt x="6682" y="2903"/>
                    <a:pt x="6619" y="2808"/>
                    <a:pt x="6587" y="2681"/>
                  </a:cubicBezTo>
                  <a:cubicBezTo>
                    <a:pt x="6105" y="961"/>
                    <a:pt x="4490" y="0"/>
                    <a:pt x="29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9"/>
            <p:cNvSpPr/>
            <p:nvPr/>
          </p:nvSpPr>
          <p:spPr>
            <a:xfrm>
              <a:off x="30506625" y="-260850"/>
              <a:ext cx="209825" cy="195200"/>
            </a:xfrm>
            <a:custGeom>
              <a:avLst/>
              <a:gdLst/>
              <a:ahLst/>
              <a:cxnLst/>
              <a:rect l="l" t="t" r="r" b="b"/>
              <a:pathLst>
                <a:path w="8393" h="7808" extrusionOk="0">
                  <a:moveTo>
                    <a:pt x="4588" y="741"/>
                  </a:moveTo>
                  <a:cubicBezTo>
                    <a:pt x="5351" y="741"/>
                    <a:pt x="6132" y="971"/>
                    <a:pt x="6809" y="1494"/>
                  </a:cubicBezTo>
                  <a:cubicBezTo>
                    <a:pt x="6865" y="1531"/>
                    <a:pt x="6931" y="1546"/>
                    <a:pt x="6996" y="1546"/>
                  </a:cubicBezTo>
                  <a:cubicBezTo>
                    <a:pt x="7042" y="1546"/>
                    <a:pt x="7086" y="1539"/>
                    <a:pt x="7126" y="1526"/>
                  </a:cubicBezTo>
                  <a:lnTo>
                    <a:pt x="7126" y="1589"/>
                  </a:lnTo>
                  <a:cubicBezTo>
                    <a:pt x="7981" y="3299"/>
                    <a:pt x="7822" y="5484"/>
                    <a:pt x="6112" y="6656"/>
                  </a:cubicBezTo>
                  <a:cubicBezTo>
                    <a:pt x="5628" y="6989"/>
                    <a:pt x="5102" y="7136"/>
                    <a:pt x="4579" y="7136"/>
                  </a:cubicBezTo>
                  <a:cubicBezTo>
                    <a:pt x="3461" y="7136"/>
                    <a:pt x="2358" y="6465"/>
                    <a:pt x="1710" y="5516"/>
                  </a:cubicBezTo>
                  <a:cubicBezTo>
                    <a:pt x="8" y="2974"/>
                    <a:pt x="2209" y="741"/>
                    <a:pt x="4588" y="741"/>
                  </a:cubicBezTo>
                  <a:close/>
                  <a:moveTo>
                    <a:pt x="4609" y="1"/>
                  </a:moveTo>
                  <a:cubicBezTo>
                    <a:pt x="3656" y="1"/>
                    <a:pt x="2700" y="321"/>
                    <a:pt x="1964" y="861"/>
                  </a:cubicBezTo>
                  <a:cubicBezTo>
                    <a:pt x="317" y="2032"/>
                    <a:pt x="0" y="4218"/>
                    <a:pt x="1204" y="5959"/>
                  </a:cubicBezTo>
                  <a:cubicBezTo>
                    <a:pt x="1362" y="6244"/>
                    <a:pt x="1584" y="6466"/>
                    <a:pt x="1837" y="6656"/>
                  </a:cubicBezTo>
                  <a:cubicBezTo>
                    <a:pt x="2572" y="7350"/>
                    <a:pt x="3556" y="7807"/>
                    <a:pt x="4571" y="7807"/>
                  </a:cubicBezTo>
                  <a:cubicBezTo>
                    <a:pt x="5130" y="7807"/>
                    <a:pt x="5699" y="7668"/>
                    <a:pt x="6239" y="7353"/>
                  </a:cubicBezTo>
                  <a:cubicBezTo>
                    <a:pt x="7284" y="6719"/>
                    <a:pt x="8076" y="5484"/>
                    <a:pt x="8234" y="4186"/>
                  </a:cubicBezTo>
                  <a:cubicBezTo>
                    <a:pt x="8393" y="3109"/>
                    <a:pt x="8076" y="2127"/>
                    <a:pt x="7411" y="1431"/>
                  </a:cubicBezTo>
                  <a:cubicBezTo>
                    <a:pt x="7379" y="1399"/>
                    <a:pt x="7379" y="1399"/>
                    <a:pt x="7347" y="1399"/>
                  </a:cubicBezTo>
                  <a:cubicBezTo>
                    <a:pt x="7379" y="1272"/>
                    <a:pt x="7347" y="1177"/>
                    <a:pt x="7252" y="1051"/>
                  </a:cubicBezTo>
                  <a:cubicBezTo>
                    <a:pt x="7221" y="1019"/>
                    <a:pt x="7189" y="956"/>
                    <a:pt x="7094" y="924"/>
                  </a:cubicBezTo>
                  <a:cubicBezTo>
                    <a:pt x="6390" y="281"/>
                    <a:pt x="5501" y="1"/>
                    <a:pt x="4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9"/>
            <p:cNvSpPr/>
            <p:nvPr/>
          </p:nvSpPr>
          <p:spPr>
            <a:xfrm>
              <a:off x="30593700" y="-219025"/>
              <a:ext cx="80775" cy="38800"/>
            </a:xfrm>
            <a:custGeom>
              <a:avLst/>
              <a:gdLst/>
              <a:ahLst/>
              <a:cxnLst/>
              <a:rect l="l" t="t" r="r" b="b"/>
              <a:pathLst>
                <a:path w="3231" h="1552" extrusionOk="0">
                  <a:moveTo>
                    <a:pt x="1283" y="0"/>
                  </a:moveTo>
                  <a:cubicBezTo>
                    <a:pt x="840" y="0"/>
                    <a:pt x="439" y="167"/>
                    <a:pt x="96" y="486"/>
                  </a:cubicBezTo>
                  <a:cubicBezTo>
                    <a:pt x="64" y="518"/>
                    <a:pt x="1" y="549"/>
                    <a:pt x="1" y="613"/>
                  </a:cubicBezTo>
                  <a:cubicBezTo>
                    <a:pt x="1" y="737"/>
                    <a:pt x="99" y="823"/>
                    <a:pt x="218" y="823"/>
                  </a:cubicBezTo>
                  <a:cubicBezTo>
                    <a:pt x="250" y="823"/>
                    <a:pt x="284" y="816"/>
                    <a:pt x="317" y="803"/>
                  </a:cubicBezTo>
                  <a:cubicBezTo>
                    <a:pt x="597" y="624"/>
                    <a:pt x="924" y="536"/>
                    <a:pt x="1247" y="536"/>
                  </a:cubicBezTo>
                  <a:cubicBezTo>
                    <a:pt x="1838" y="536"/>
                    <a:pt x="2415" y="831"/>
                    <a:pt x="2661" y="1404"/>
                  </a:cubicBezTo>
                  <a:cubicBezTo>
                    <a:pt x="2727" y="1504"/>
                    <a:pt x="2819" y="1551"/>
                    <a:pt x="2910" y="1551"/>
                  </a:cubicBezTo>
                  <a:cubicBezTo>
                    <a:pt x="2993" y="1551"/>
                    <a:pt x="3076" y="1512"/>
                    <a:pt x="3136" y="1436"/>
                  </a:cubicBezTo>
                  <a:cubicBezTo>
                    <a:pt x="3231" y="1341"/>
                    <a:pt x="3231" y="1278"/>
                    <a:pt x="3168" y="1183"/>
                  </a:cubicBezTo>
                  <a:cubicBezTo>
                    <a:pt x="2914" y="613"/>
                    <a:pt x="2313" y="169"/>
                    <a:pt x="1679" y="43"/>
                  </a:cubicBezTo>
                  <a:cubicBezTo>
                    <a:pt x="1544" y="14"/>
                    <a:pt x="1412" y="0"/>
                    <a:pt x="1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p:nvPr/>
          </p:nvSpPr>
          <p:spPr>
            <a:xfrm>
              <a:off x="30507400" y="-242325"/>
              <a:ext cx="198750" cy="159800"/>
            </a:xfrm>
            <a:custGeom>
              <a:avLst/>
              <a:gdLst/>
              <a:ahLst/>
              <a:cxnLst/>
              <a:rect l="l" t="t" r="r" b="b"/>
              <a:pathLst>
                <a:path w="7950" h="6392" extrusionOk="0">
                  <a:moveTo>
                    <a:pt x="4781" y="910"/>
                  </a:moveTo>
                  <a:cubicBezTo>
                    <a:pt x="5552" y="910"/>
                    <a:pt x="6338" y="1373"/>
                    <a:pt x="6683" y="2083"/>
                  </a:cubicBezTo>
                  <a:cubicBezTo>
                    <a:pt x="6715" y="2210"/>
                    <a:pt x="6715" y="2273"/>
                    <a:pt x="6620" y="2368"/>
                  </a:cubicBezTo>
                  <a:cubicBezTo>
                    <a:pt x="6572" y="2431"/>
                    <a:pt x="6477" y="2471"/>
                    <a:pt x="6382" y="2471"/>
                  </a:cubicBezTo>
                  <a:cubicBezTo>
                    <a:pt x="6287" y="2471"/>
                    <a:pt x="6192" y="2431"/>
                    <a:pt x="6145" y="2336"/>
                  </a:cubicBezTo>
                  <a:cubicBezTo>
                    <a:pt x="5899" y="1763"/>
                    <a:pt x="5309" y="1468"/>
                    <a:pt x="4725" y="1468"/>
                  </a:cubicBezTo>
                  <a:cubicBezTo>
                    <a:pt x="4407" y="1468"/>
                    <a:pt x="4090" y="1556"/>
                    <a:pt x="3833" y="1735"/>
                  </a:cubicBezTo>
                  <a:cubicBezTo>
                    <a:pt x="3793" y="1767"/>
                    <a:pt x="3748" y="1781"/>
                    <a:pt x="3705" y="1781"/>
                  </a:cubicBezTo>
                  <a:cubicBezTo>
                    <a:pt x="3580" y="1781"/>
                    <a:pt x="3469" y="1663"/>
                    <a:pt x="3516" y="1545"/>
                  </a:cubicBezTo>
                  <a:cubicBezTo>
                    <a:pt x="3516" y="1481"/>
                    <a:pt x="3548" y="1418"/>
                    <a:pt x="3579" y="1386"/>
                  </a:cubicBezTo>
                  <a:cubicBezTo>
                    <a:pt x="3921" y="1056"/>
                    <a:pt x="4349" y="910"/>
                    <a:pt x="4781" y="910"/>
                  </a:cubicBezTo>
                  <a:close/>
                  <a:moveTo>
                    <a:pt x="4574" y="0"/>
                  </a:moveTo>
                  <a:cubicBezTo>
                    <a:pt x="2208" y="0"/>
                    <a:pt x="1" y="2233"/>
                    <a:pt x="1679" y="4775"/>
                  </a:cubicBezTo>
                  <a:cubicBezTo>
                    <a:pt x="2318" y="5734"/>
                    <a:pt x="3402" y="6391"/>
                    <a:pt x="4505" y="6391"/>
                  </a:cubicBezTo>
                  <a:cubicBezTo>
                    <a:pt x="5042" y="6391"/>
                    <a:pt x="5584" y="6236"/>
                    <a:pt x="6081" y="5883"/>
                  </a:cubicBezTo>
                  <a:cubicBezTo>
                    <a:pt x="7791" y="4712"/>
                    <a:pt x="7950" y="2558"/>
                    <a:pt x="7095" y="848"/>
                  </a:cubicBezTo>
                  <a:lnTo>
                    <a:pt x="7095" y="785"/>
                  </a:lnTo>
                  <a:cubicBezTo>
                    <a:pt x="7055" y="798"/>
                    <a:pt x="7011" y="805"/>
                    <a:pt x="6965" y="805"/>
                  </a:cubicBezTo>
                  <a:cubicBezTo>
                    <a:pt x="6900" y="805"/>
                    <a:pt x="6834" y="790"/>
                    <a:pt x="6778" y="753"/>
                  </a:cubicBezTo>
                  <a:cubicBezTo>
                    <a:pt x="6109" y="230"/>
                    <a:pt x="5333" y="0"/>
                    <a:pt x="45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sp>
        <p:nvSpPr>
          <p:cNvPr id="114" name="Google Shape;114;p11"/>
          <p:cNvSpPr txBox="1">
            <a:spLocks noGrp="1"/>
          </p:cNvSpPr>
          <p:nvPr>
            <p:ph type="title" hasCustomPrompt="1"/>
          </p:nvPr>
        </p:nvSpPr>
        <p:spPr>
          <a:xfrm>
            <a:off x="613850" y="1906125"/>
            <a:ext cx="7916100" cy="1300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7200"/>
              <a:buNone/>
              <a:defRPr sz="14000">
                <a:solidFill>
                  <a:schemeClr val="lt2"/>
                </a:solidFill>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115" name="Google Shape;115;p11"/>
          <p:cNvSpPr txBox="1">
            <a:spLocks noGrp="1"/>
          </p:cNvSpPr>
          <p:nvPr>
            <p:ph type="subTitle" idx="1"/>
          </p:nvPr>
        </p:nvSpPr>
        <p:spPr>
          <a:xfrm>
            <a:off x="1084750" y="3624775"/>
            <a:ext cx="6708000" cy="44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16" name="Google Shape;116;p11"/>
          <p:cNvGrpSpPr/>
          <p:nvPr/>
        </p:nvGrpSpPr>
        <p:grpSpPr>
          <a:xfrm>
            <a:off x="718575" y="723656"/>
            <a:ext cx="7811374" cy="3696958"/>
            <a:chOff x="718575" y="723656"/>
            <a:chExt cx="7811374" cy="3696958"/>
          </a:xfrm>
        </p:grpSpPr>
        <p:sp>
          <p:nvSpPr>
            <p:cNvPr id="117" name="Google Shape;117;p11"/>
            <p:cNvSpPr/>
            <p:nvPr/>
          </p:nvSpPr>
          <p:spPr>
            <a:xfrm>
              <a:off x="1062563" y="743634"/>
              <a:ext cx="172969" cy="152438"/>
            </a:xfrm>
            <a:custGeom>
              <a:avLst/>
              <a:gdLst/>
              <a:ahLst/>
              <a:cxnLst/>
              <a:rect l="l" t="t" r="r" b="b"/>
              <a:pathLst>
                <a:path w="5316" h="4685" extrusionOk="0">
                  <a:moveTo>
                    <a:pt x="2480" y="0"/>
                  </a:moveTo>
                  <a:cubicBezTo>
                    <a:pt x="1893" y="0"/>
                    <a:pt x="1290" y="279"/>
                    <a:pt x="792" y="950"/>
                  </a:cubicBezTo>
                  <a:cubicBezTo>
                    <a:pt x="32" y="1932"/>
                    <a:pt x="0" y="3452"/>
                    <a:pt x="1045" y="4212"/>
                  </a:cubicBezTo>
                  <a:cubicBezTo>
                    <a:pt x="1504" y="4538"/>
                    <a:pt x="2010" y="4685"/>
                    <a:pt x="2514" y="4685"/>
                  </a:cubicBezTo>
                  <a:cubicBezTo>
                    <a:pt x="3330" y="4685"/>
                    <a:pt x="4143" y="4300"/>
                    <a:pt x="4750" y="3674"/>
                  </a:cubicBezTo>
                  <a:lnTo>
                    <a:pt x="4782" y="3674"/>
                  </a:lnTo>
                  <a:cubicBezTo>
                    <a:pt x="4750" y="3610"/>
                    <a:pt x="4687" y="3515"/>
                    <a:pt x="4750" y="3452"/>
                  </a:cubicBezTo>
                  <a:cubicBezTo>
                    <a:pt x="5316" y="1734"/>
                    <a:pt x="3945" y="0"/>
                    <a:pt x="24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1045025" y="723656"/>
              <a:ext cx="210257" cy="191548"/>
            </a:xfrm>
            <a:custGeom>
              <a:avLst/>
              <a:gdLst/>
              <a:ahLst/>
              <a:cxnLst/>
              <a:rect l="l" t="t" r="r" b="b"/>
              <a:pathLst>
                <a:path w="6462" h="5887" extrusionOk="0">
                  <a:moveTo>
                    <a:pt x="3009" y="633"/>
                  </a:moveTo>
                  <a:cubicBezTo>
                    <a:pt x="3313" y="633"/>
                    <a:pt x="3624" y="710"/>
                    <a:pt x="3928" y="867"/>
                  </a:cubicBezTo>
                  <a:cubicBezTo>
                    <a:pt x="4878" y="1374"/>
                    <a:pt x="5669" y="2641"/>
                    <a:pt x="5226" y="3971"/>
                  </a:cubicBezTo>
                  <a:cubicBezTo>
                    <a:pt x="5194" y="4066"/>
                    <a:pt x="5226" y="4129"/>
                    <a:pt x="5226" y="4193"/>
                  </a:cubicBezTo>
                  <a:cubicBezTo>
                    <a:pt x="4681" y="4798"/>
                    <a:pt x="3865" y="5237"/>
                    <a:pt x="3034" y="5237"/>
                  </a:cubicBezTo>
                  <a:cubicBezTo>
                    <a:pt x="2561" y="5237"/>
                    <a:pt x="2083" y="5095"/>
                    <a:pt x="1647" y="4763"/>
                  </a:cubicBezTo>
                  <a:cubicBezTo>
                    <a:pt x="1204" y="4446"/>
                    <a:pt x="919" y="4034"/>
                    <a:pt x="856" y="3496"/>
                  </a:cubicBezTo>
                  <a:cubicBezTo>
                    <a:pt x="729" y="2863"/>
                    <a:pt x="919" y="2166"/>
                    <a:pt x="1362" y="1564"/>
                  </a:cubicBezTo>
                  <a:cubicBezTo>
                    <a:pt x="1807" y="950"/>
                    <a:pt x="2394" y="633"/>
                    <a:pt x="3009" y="633"/>
                  </a:cubicBezTo>
                  <a:close/>
                  <a:moveTo>
                    <a:pt x="3154" y="0"/>
                  </a:moveTo>
                  <a:cubicBezTo>
                    <a:pt x="2280" y="0"/>
                    <a:pt x="1412" y="421"/>
                    <a:pt x="856" y="1216"/>
                  </a:cubicBezTo>
                  <a:cubicBezTo>
                    <a:pt x="697" y="1406"/>
                    <a:pt x="571" y="1596"/>
                    <a:pt x="476" y="1849"/>
                  </a:cubicBezTo>
                  <a:cubicBezTo>
                    <a:pt x="1" y="2926"/>
                    <a:pt x="96" y="4288"/>
                    <a:pt x="1109" y="5174"/>
                  </a:cubicBezTo>
                  <a:cubicBezTo>
                    <a:pt x="1590" y="5631"/>
                    <a:pt x="2326" y="5887"/>
                    <a:pt x="3082" y="5887"/>
                  </a:cubicBezTo>
                  <a:cubicBezTo>
                    <a:pt x="3322" y="5887"/>
                    <a:pt x="3564" y="5861"/>
                    <a:pt x="3801" y="5808"/>
                  </a:cubicBezTo>
                  <a:cubicBezTo>
                    <a:pt x="4593" y="5649"/>
                    <a:pt x="5226" y="5174"/>
                    <a:pt x="5543" y="4509"/>
                  </a:cubicBezTo>
                  <a:lnTo>
                    <a:pt x="5543" y="4414"/>
                  </a:lnTo>
                  <a:cubicBezTo>
                    <a:pt x="5638" y="4414"/>
                    <a:pt x="5701" y="4383"/>
                    <a:pt x="5796" y="4256"/>
                  </a:cubicBezTo>
                  <a:cubicBezTo>
                    <a:pt x="5828" y="4224"/>
                    <a:pt x="5828" y="4161"/>
                    <a:pt x="5859" y="4129"/>
                  </a:cubicBezTo>
                  <a:cubicBezTo>
                    <a:pt x="6461" y="2767"/>
                    <a:pt x="5701" y="1216"/>
                    <a:pt x="4656" y="456"/>
                  </a:cubicBezTo>
                  <a:cubicBezTo>
                    <a:pt x="4196" y="149"/>
                    <a:pt x="3674" y="0"/>
                    <a:pt x="3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a:off x="1161477" y="792213"/>
              <a:ext cx="31952" cy="68914"/>
            </a:xfrm>
            <a:custGeom>
              <a:avLst/>
              <a:gdLst/>
              <a:ahLst/>
              <a:cxnLst/>
              <a:rect l="l" t="t" r="r" b="b"/>
              <a:pathLst>
                <a:path w="982" h="2118" extrusionOk="0">
                  <a:moveTo>
                    <a:pt x="178" y="0"/>
                  </a:moveTo>
                  <a:cubicBezTo>
                    <a:pt x="106" y="0"/>
                    <a:pt x="54" y="37"/>
                    <a:pt x="32" y="59"/>
                  </a:cubicBezTo>
                  <a:lnTo>
                    <a:pt x="32" y="90"/>
                  </a:lnTo>
                  <a:cubicBezTo>
                    <a:pt x="0" y="154"/>
                    <a:pt x="0" y="249"/>
                    <a:pt x="64" y="280"/>
                  </a:cubicBezTo>
                  <a:cubicBezTo>
                    <a:pt x="317" y="439"/>
                    <a:pt x="444" y="756"/>
                    <a:pt x="475" y="1041"/>
                  </a:cubicBezTo>
                  <a:cubicBezTo>
                    <a:pt x="475" y="1326"/>
                    <a:pt x="380" y="1547"/>
                    <a:pt x="222" y="1706"/>
                  </a:cubicBezTo>
                  <a:cubicBezTo>
                    <a:pt x="127" y="1832"/>
                    <a:pt x="159" y="1959"/>
                    <a:pt x="222" y="2022"/>
                  </a:cubicBezTo>
                  <a:cubicBezTo>
                    <a:pt x="222" y="2022"/>
                    <a:pt x="285" y="2054"/>
                    <a:pt x="317" y="2054"/>
                  </a:cubicBezTo>
                  <a:cubicBezTo>
                    <a:pt x="349" y="2101"/>
                    <a:pt x="388" y="2117"/>
                    <a:pt x="428" y="2117"/>
                  </a:cubicBezTo>
                  <a:cubicBezTo>
                    <a:pt x="467" y="2117"/>
                    <a:pt x="507" y="2101"/>
                    <a:pt x="539" y="2086"/>
                  </a:cubicBezTo>
                  <a:cubicBezTo>
                    <a:pt x="824" y="1801"/>
                    <a:pt x="982" y="1326"/>
                    <a:pt x="919" y="882"/>
                  </a:cubicBezTo>
                  <a:cubicBezTo>
                    <a:pt x="824" y="502"/>
                    <a:pt x="634" y="185"/>
                    <a:pt x="285" y="27"/>
                  </a:cubicBezTo>
                  <a:cubicBezTo>
                    <a:pt x="246" y="7"/>
                    <a:pt x="210"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a:off x="720039" y="932450"/>
              <a:ext cx="288966" cy="253500"/>
            </a:xfrm>
            <a:custGeom>
              <a:avLst/>
              <a:gdLst/>
              <a:ahLst/>
              <a:cxnLst/>
              <a:rect l="l" t="t" r="r" b="b"/>
              <a:pathLst>
                <a:path w="8881" h="7791" extrusionOk="0">
                  <a:moveTo>
                    <a:pt x="5226" y="700"/>
                  </a:moveTo>
                  <a:cubicBezTo>
                    <a:pt x="5520" y="700"/>
                    <a:pt x="5821" y="737"/>
                    <a:pt x="6125" y="816"/>
                  </a:cubicBezTo>
                  <a:cubicBezTo>
                    <a:pt x="6157" y="824"/>
                    <a:pt x="6188" y="828"/>
                    <a:pt x="6219" y="828"/>
                  </a:cubicBezTo>
                  <a:cubicBezTo>
                    <a:pt x="6311" y="828"/>
                    <a:pt x="6394" y="792"/>
                    <a:pt x="6442" y="721"/>
                  </a:cubicBezTo>
                  <a:cubicBezTo>
                    <a:pt x="6442" y="721"/>
                    <a:pt x="6442" y="752"/>
                    <a:pt x="6473" y="752"/>
                  </a:cubicBezTo>
                  <a:cubicBezTo>
                    <a:pt x="7962" y="1988"/>
                    <a:pt x="8659" y="4046"/>
                    <a:pt x="7582" y="5788"/>
                  </a:cubicBezTo>
                  <a:cubicBezTo>
                    <a:pt x="7024" y="6717"/>
                    <a:pt x="6074" y="7134"/>
                    <a:pt x="5096" y="7134"/>
                  </a:cubicBezTo>
                  <a:cubicBezTo>
                    <a:pt x="4408" y="7134"/>
                    <a:pt x="3705" y="6927"/>
                    <a:pt x="3117" y="6548"/>
                  </a:cubicBezTo>
                  <a:cubicBezTo>
                    <a:pt x="1" y="4557"/>
                    <a:pt x="2220" y="700"/>
                    <a:pt x="5226" y="700"/>
                  </a:cubicBezTo>
                  <a:close/>
                  <a:moveTo>
                    <a:pt x="5062" y="1"/>
                  </a:moveTo>
                  <a:cubicBezTo>
                    <a:pt x="3567" y="1"/>
                    <a:pt x="2119" y="956"/>
                    <a:pt x="1406" y="2178"/>
                  </a:cubicBezTo>
                  <a:cubicBezTo>
                    <a:pt x="425" y="3951"/>
                    <a:pt x="1026" y="6041"/>
                    <a:pt x="2800" y="7150"/>
                  </a:cubicBezTo>
                  <a:cubicBezTo>
                    <a:pt x="3085" y="7308"/>
                    <a:pt x="3338" y="7466"/>
                    <a:pt x="3655" y="7530"/>
                  </a:cubicBezTo>
                  <a:cubicBezTo>
                    <a:pt x="4125" y="7700"/>
                    <a:pt x="4627" y="7791"/>
                    <a:pt x="5127" y="7791"/>
                  </a:cubicBezTo>
                  <a:cubicBezTo>
                    <a:pt x="6208" y="7791"/>
                    <a:pt x="7279" y="7364"/>
                    <a:pt x="7994" y="6390"/>
                  </a:cubicBezTo>
                  <a:cubicBezTo>
                    <a:pt x="8690" y="5408"/>
                    <a:pt x="8880" y="3951"/>
                    <a:pt x="8532" y="2716"/>
                  </a:cubicBezTo>
                  <a:cubicBezTo>
                    <a:pt x="8215" y="1671"/>
                    <a:pt x="7550" y="879"/>
                    <a:pt x="6695" y="531"/>
                  </a:cubicBezTo>
                  <a:lnTo>
                    <a:pt x="6600" y="531"/>
                  </a:lnTo>
                  <a:cubicBezTo>
                    <a:pt x="6600" y="404"/>
                    <a:pt x="6537" y="309"/>
                    <a:pt x="6378" y="246"/>
                  </a:cubicBezTo>
                  <a:cubicBezTo>
                    <a:pt x="6283" y="214"/>
                    <a:pt x="6252" y="214"/>
                    <a:pt x="6157" y="182"/>
                  </a:cubicBezTo>
                  <a:cubicBezTo>
                    <a:pt x="5796" y="58"/>
                    <a:pt x="5427" y="1"/>
                    <a:pt x="50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a:off x="830700" y="984835"/>
              <a:ext cx="106170" cy="45585"/>
            </a:xfrm>
            <a:custGeom>
              <a:avLst/>
              <a:gdLst/>
              <a:ahLst/>
              <a:cxnLst/>
              <a:rect l="l" t="t" r="r" b="b"/>
              <a:pathLst>
                <a:path w="3263" h="1401" extrusionOk="0">
                  <a:moveTo>
                    <a:pt x="1811" y="1"/>
                  </a:moveTo>
                  <a:cubicBezTo>
                    <a:pt x="1640" y="1"/>
                    <a:pt x="1467" y="21"/>
                    <a:pt x="1299" y="61"/>
                  </a:cubicBezTo>
                  <a:cubicBezTo>
                    <a:pt x="697" y="188"/>
                    <a:pt x="254" y="599"/>
                    <a:pt x="32" y="1106"/>
                  </a:cubicBezTo>
                  <a:cubicBezTo>
                    <a:pt x="1" y="1138"/>
                    <a:pt x="1" y="1169"/>
                    <a:pt x="1" y="1264"/>
                  </a:cubicBezTo>
                  <a:cubicBezTo>
                    <a:pt x="18" y="1351"/>
                    <a:pt x="93" y="1400"/>
                    <a:pt x="178" y="1400"/>
                  </a:cubicBezTo>
                  <a:cubicBezTo>
                    <a:pt x="247" y="1400"/>
                    <a:pt x="323" y="1367"/>
                    <a:pt x="381" y="1296"/>
                  </a:cubicBezTo>
                  <a:cubicBezTo>
                    <a:pt x="709" y="832"/>
                    <a:pt x="1262" y="557"/>
                    <a:pt x="1801" y="557"/>
                  </a:cubicBezTo>
                  <a:cubicBezTo>
                    <a:pt x="2145" y="557"/>
                    <a:pt x="2484" y="669"/>
                    <a:pt x="2756" y="916"/>
                  </a:cubicBezTo>
                  <a:cubicBezTo>
                    <a:pt x="2826" y="966"/>
                    <a:pt x="2893" y="988"/>
                    <a:pt x="2954" y="988"/>
                  </a:cubicBezTo>
                  <a:cubicBezTo>
                    <a:pt x="3085" y="988"/>
                    <a:pt x="3188" y="887"/>
                    <a:pt x="3231" y="758"/>
                  </a:cubicBezTo>
                  <a:cubicBezTo>
                    <a:pt x="3262" y="663"/>
                    <a:pt x="3231" y="568"/>
                    <a:pt x="3167" y="504"/>
                  </a:cubicBezTo>
                  <a:cubicBezTo>
                    <a:pt x="2813" y="173"/>
                    <a:pt x="2317" y="1"/>
                    <a:pt x="1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a:off x="718575" y="955649"/>
              <a:ext cx="282165" cy="208923"/>
            </a:xfrm>
            <a:custGeom>
              <a:avLst/>
              <a:gdLst/>
              <a:ahLst/>
              <a:cxnLst/>
              <a:rect l="l" t="t" r="r" b="b"/>
              <a:pathLst>
                <a:path w="8672" h="6421" extrusionOk="0">
                  <a:moveTo>
                    <a:pt x="5273" y="895"/>
                  </a:moveTo>
                  <a:cubicBezTo>
                    <a:pt x="5768" y="895"/>
                    <a:pt x="6267" y="1054"/>
                    <a:pt x="6645" y="1370"/>
                  </a:cubicBezTo>
                  <a:cubicBezTo>
                    <a:pt x="6708" y="1433"/>
                    <a:pt x="6772" y="1528"/>
                    <a:pt x="6708" y="1655"/>
                  </a:cubicBezTo>
                  <a:cubicBezTo>
                    <a:pt x="6686" y="1767"/>
                    <a:pt x="6569" y="1879"/>
                    <a:pt x="6423" y="1879"/>
                  </a:cubicBezTo>
                  <a:cubicBezTo>
                    <a:pt x="6363" y="1879"/>
                    <a:pt x="6298" y="1859"/>
                    <a:pt x="6233" y="1813"/>
                  </a:cubicBezTo>
                  <a:cubicBezTo>
                    <a:pt x="5962" y="1566"/>
                    <a:pt x="5623" y="1454"/>
                    <a:pt x="5279" y="1454"/>
                  </a:cubicBezTo>
                  <a:cubicBezTo>
                    <a:pt x="4740" y="1454"/>
                    <a:pt x="4187" y="1729"/>
                    <a:pt x="3858" y="2193"/>
                  </a:cubicBezTo>
                  <a:cubicBezTo>
                    <a:pt x="3815" y="2264"/>
                    <a:pt x="3747" y="2297"/>
                    <a:pt x="3679" y="2297"/>
                  </a:cubicBezTo>
                  <a:cubicBezTo>
                    <a:pt x="3596" y="2297"/>
                    <a:pt x="3513" y="2248"/>
                    <a:pt x="3478" y="2161"/>
                  </a:cubicBezTo>
                  <a:cubicBezTo>
                    <a:pt x="3447" y="2130"/>
                    <a:pt x="3447" y="2035"/>
                    <a:pt x="3478" y="2003"/>
                  </a:cubicBezTo>
                  <a:cubicBezTo>
                    <a:pt x="3783" y="1260"/>
                    <a:pt x="4524" y="895"/>
                    <a:pt x="5273" y="895"/>
                  </a:cubicBezTo>
                  <a:close/>
                  <a:moveTo>
                    <a:pt x="5317" y="1"/>
                  </a:moveTo>
                  <a:cubicBezTo>
                    <a:pt x="2283" y="1"/>
                    <a:pt x="1" y="3834"/>
                    <a:pt x="3162" y="5835"/>
                  </a:cubicBezTo>
                  <a:cubicBezTo>
                    <a:pt x="3750" y="6214"/>
                    <a:pt x="4453" y="6421"/>
                    <a:pt x="5141" y="6421"/>
                  </a:cubicBezTo>
                  <a:cubicBezTo>
                    <a:pt x="6119" y="6421"/>
                    <a:pt x="7069" y="6004"/>
                    <a:pt x="7627" y="5075"/>
                  </a:cubicBezTo>
                  <a:cubicBezTo>
                    <a:pt x="8672" y="3333"/>
                    <a:pt x="7944" y="1275"/>
                    <a:pt x="6518" y="71"/>
                  </a:cubicBezTo>
                  <a:lnTo>
                    <a:pt x="6487" y="8"/>
                  </a:lnTo>
                  <a:cubicBezTo>
                    <a:pt x="6416" y="79"/>
                    <a:pt x="6344" y="115"/>
                    <a:pt x="6260" y="115"/>
                  </a:cubicBezTo>
                  <a:cubicBezTo>
                    <a:pt x="6231" y="115"/>
                    <a:pt x="6202" y="111"/>
                    <a:pt x="6170" y="103"/>
                  </a:cubicBezTo>
                  <a:cubicBezTo>
                    <a:pt x="5882" y="33"/>
                    <a:pt x="5596" y="1"/>
                    <a:pt x="53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a:off x="8012992" y="4248132"/>
              <a:ext cx="173002" cy="152048"/>
            </a:xfrm>
            <a:custGeom>
              <a:avLst/>
              <a:gdLst/>
              <a:ahLst/>
              <a:cxnLst/>
              <a:rect l="l" t="t" r="r" b="b"/>
              <a:pathLst>
                <a:path w="5317" h="4673" extrusionOk="0">
                  <a:moveTo>
                    <a:pt x="2802" y="0"/>
                  </a:moveTo>
                  <a:cubicBezTo>
                    <a:pt x="1995" y="0"/>
                    <a:pt x="1190" y="377"/>
                    <a:pt x="566" y="982"/>
                  </a:cubicBezTo>
                  <a:lnTo>
                    <a:pt x="534" y="982"/>
                  </a:lnTo>
                  <a:cubicBezTo>
                    <a:pt x="566" y="1077"/>
                    <a:pt x="629" y="1172"/>
                    <a:pt x="566" y="1235"/>
                  </a:cubicBezTo>
                  <a:cubicBezTo>
                    <a:pt x="1" y="2954"/>
                    <a:pt x="1373" y="4673"/>
                    <a:pt x="2839" y="4673"/>
                  </a:cubicBezTo>
                  <a:cubicBezTo>
                    <a:pt x="3425" y="4673"/>
                    <a:pt x="4027" y="4398"/>
                    <a:pt x="4525" y="3737"/>
                  </a:cubicBezTo>
                  <a:cubicBezTo>
                    <a:pt x="5285" y="2755"/>
                    <a:pt x="5316" y="1235"/>
                    <a:pt x="4271" y="475"/>
                  </a:cubicBezTo>
                  <a:cubicBezTo>
                    <a:pt x="3809" y="147"/>
                    <a:pt x="3305" y="0"/>
                    <a:pt x="28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a:off x="7993274" y="4229033"/>
              <a:ext cx="210225" cy="191581"/>
            </a:xfrm>
            <a:custGeom>
              <a:avLst/>
              <a:gdLst/>
              <a:ahLst/>
              <a:cxnLst/>
              <a:rect l="l" t="t" r="r" b="b"/>
              <a:pathLst>
                <a:path w="6461" h="5888" extrusionOk="0">
                  <a:moveTo>
                    <a:pt x="3428" y="651"/>
                  </a:moveTo>
                  <a:cubicBezTo>
                    <a:pt x="3900" y="651"/>
                    <a:pt x="4378" y="793"/>
                    <a:pt x="4814" y="1125"/>
                  </a:cubicBezTo>
                  <a:cubicBezTo>
                    <a:pt x="5257" y="1442"/>
                    <a:pt x="5542" y="1854"/>
                    <a:pt x="5606" y="2392"/>
                  </a:cubicBezTo>
                  <a:cubicBezTo>
                    <a:pt x="5732" y="3025"/>
                    <a:pt x="5542" y="3722"/>
                    <a:pt x="5099" y="4324"/>
                  </a:cubicBezTo>
                  <a:cubicBezTo>
                    <a:pt x="4654" y="4938"/>
                    <a:pt x="4067" y="5255"/>
                    <a:pt x="3452" y="5255"/>
                  </a:cubicBezTo>
                  <a:cubicBezTo>
                    <a:pt x="3148" y="5255"/>
                    <a:pt x="2838" y="5178"/>
                    <a:pt x="2534" y="5021"/>
                  </a:cubicBezTo>
                  <a:cubicBezTo>
                    <a:pt x="1584" y="4514"/>
                    <a:pt x="792" y="3247"/>
                    <a:pt x="1235" y="1917"/>
                  </a:cubicBezTo>
                  <a:cubicBezTo>
                    <a:pt x="1267" y="1822"/>
                    <a:pt x="1235" y="1759"/>
                    <a:pt x="1235" y="1695"/>
                  </a:cubicBezTo>
                  <a:cubicBezTo>
                    <a:pt x="1781" y="1089"/>
                    <a:pt x="2596" y="651"/>
                    <a:pt x="3428" y="651"/>
                  </a:cubicBezTo>
                  <a:close/>
                  <a:moveTo>
                    <a:pt x="3379" y="1"/>
                  </a:moveTo>
                  <a:cubicBezTo>
                    <a:pt x="3139" y="1"/>
                    <a:pt x="2897" y="27"/>
                    <a:pt x="2660" y="80"/>
                  </a:cubicBezTo>
                  <a:cubicBezTo>
                    <a:pt x="1869" y="239"/>
                    <a:pt x="1235" y="714"/>
                    <a:pt x="919" y="1379"/>
                  </a:cubicBezTo>
                  <a:lnTo>
                    <a:pt x="919" y="1474"/>
                  </a:lnTo>
                  <a:cubicBezTo>
                    <a:pt x="824" y="1474"/>
                    <a:pt x="760" y="1505"/>
                    <a:pt x="665" y="1632"/>
                  </a:cubicBezTo>
                  <a:cubicBezTo>
                    <a:pt x="634" y="1664"/>
                    <a:pt x="634" y="1695"/>
                    <a:pt x="602" y="1759"/>
                  </a:cubicBezTo>
                  <a:cubicBezTo>
                    <a:pt x="0" y="3120"/>
                    <a:pt x="760" y="4672"/>
                    <a:pt x="1805" y="5432"/>
                  </a:cubicBezTo>
                  <a:cubicBezTo>
                    <a:pt x="2266" y="5739"/>
                    <a:pt x="2788" y="5888"/>
                    <a:pt x="3309" y="5888"/>
                  </a:cubicBezTo>
                  <a:cubicBezTo>
                    <a:pt x="4186" y="5888"/>
                    <a:pt x="5061" y="5467"/>
                    <a:pt x="5637" y="4672"/>
                  </a:cubicBezTo>
                  <a:cubicBezTo>
                    <a:pt x="5764" y="4482"/>
                    <a:pt x="5891" y="4292"/>
                    <a:pt x="5986" y="4039"/>
                  </a:cubicBezTo>
                  <a:cubicBezTo>
                    <a:pt x="6461" y="2962"/>
                    <a:pt x="6366" y="1600"/>
                    <a:pt x="5352" y="714"/>
                  </a:cubicBezTo>
                  <a:cubicBezTo>
                    <a:pt x="4872" y="257"/>
                    <a:pt x="4136" y="1"/>
                    <a:pt x="3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1"/>
            <p:cNvSpPr/>
            <p:nvPr/>
          </p:nvSpPr>
          <p:spPr>
            <a:xfrm>
              <a:off x="8055096" y="4283403"/>
              <a:ext cx="31952" cy="68654"/>
            </a:xfrm>
            <a:custGeom>
              <a:avLst/>
              <a:gdLst/>
              <a:ahLst/>
              <a:cxnLst/>
              <a:rect l="l" t="t" r="r" b="b"/>
              <a:pathLst>
                <a:path w="982" h="2110" extrusionOk="0">
                  <a:moveTo>
                    <a:pt x="555" y="1"/>
                  </a:moveTo>
                  <a:cubicBezTo>
                    <a:pt x="515" y="1"/>
                    <a:pt x="475" y="8"/>
                    <a:pt x="444" y="24"/>
                  </a:cubicBezTo>
                  <a:cubicBezTo>
                    <a:pt x="159" y="309"/>
                    <a:pt x="0" y="784"/>
                    <a:pt x="95" y="1228"/>
                  </a:cubicBezTo>
                  <a:cubicBezTo>
                    <a:pt x="159" y="1608"/>
                    <a:pt x="349" y="1924"/>
                    <a:pt x="729" y="2083"/>
                  </a:cubicBezTo>
                  <a:cubicBezTo>
                    <a:pt x="758" y="2102"/>
                    <a:pt x="788" y="2110"/>
                    <a:pt x="815" y="2110"/>
                  </a:cubicBezTo>
                  <a:cubicBezTo>
                    <a:pt x="877" y="2110"/>
                    <a:pt x="929" y="2073"/>
                    <a:pt x="950" y="2051"/>
                  </a:cubicBezTo>
                  <a:lnTo>
                    <a:pt x="950" y="2019"/>
                  </a:lnTo>
                  <a:cubicBezTo>
                    <a:pt x="982" y="1924"/>
                    <a:pt x="982" y="1861"/>
                    <a:pt x="919" y="1798"/>
                  </a:cubicBezTo>
                  <a:cubicBezTo>
                    <a:pt x="665" y="1671"/>
                    <a:pt x="570" y="1354"/>
                    <a:pt x="507" y="1069"/>
                  </a:cubicBezTo>
                  <a:cubicBezTo>
                    <a:pt x="507" y="784"/>
                    <a:pt x="602" y="563"/>
                    <a:pt x="760" y="404"/>
                  </a:cubicBezTo>
                  <a:cubicBezTo>
                    <a:pt x="887" y="278"/>
                    <a:pt x="824" y="151"/>
                    <a:pt x="760" y="88"/>
                  </a:cubicBezTo>
                  <a:cubicBezTo>
                    <a:pt x="760" y="88"/>
                    <a:pt x="729" y="24"/>
                    <a:pt x="665" y="24"/>
                  </a:cubicBezTo>
                  <a:cubicBezTo>
                    <a:pt x="634" y="8"/>
                    <a:pt x="594" y="1"/>
                    <a:pt x="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1"/>
            <p:cNvSpPr/>
            <p:nvPr/>
          </p:nvSpPr>
          <p:spPr>
            <a:xfrm>
              <a:off x="8237469" y="3957962"/>
              <a:ext cx="291015" cy="253825"/>
            </a:xfrm>
            <a:custGeom>
              <a:avLst/>
              <a:gdLst/>
              <a:ahLst/>
              <a:cxnLst/>
              <a:rect l="l" t="t" r="r" b="b"/>
              <a:pathLst>
                <a:path w="8944" h="7801" extrusionOk="0">
                  <a:moveTo>
                    <a:pt x="3848" y="668"/>
                  </a:moveTo>
                  <a:cubicBezTo>
                    <a:pt x="4537" y="668"/>
                    <a:pt x="5239" y="875"/>
                    <a:pt x="5828" y="1254"/>
                  </a:cubicBezTo>
                  <a:cubicBezTo>
                    <a:pt x="8944" y="3245"/>
                    <a:pt x="6724" y="7102"/>
                    <a:pt x="3718" y="7102"/>
                  </a:cubicBezTo>
                  <a:cubicBezTo>
                    <a:pt x="3425" y="7102"/>
                    <a:pt x="3124" y="7065"/>
                    <a:pt x="2819" y="6986"/>
                  </a:cubicBezTo>
                  <a:cubicBezTo>
                    <a:pt x="2788" y="6978"/>
                    <a:pt x="2758" y="6974"/>
                    <a:pt x="2730" y="6974"/>
                  </a:cubicBezTo>
                  <a:cubicBezTo>
                    <a:pt x="2645" y="6974"/>
                    <a:pt x="2574" y="7010"/>
                    <a:pt x="2503" y="7081"/>
                  </a:cubicBezTo>
                  <a:cubicBezTo>
                    <a:pt x="2503" y="7081"/>
                    <a:pt x="2503" y="7018"/>
                    <a:pt x="2471" y="7018"/>
                  </a:cubicBezTo>
                  <a:cubicBezTo>
                    <a:pt x="1014" y="5783"/>
                    <a:pt x="286" y="3724"/>
                    <a:pt x="1363" y="2014"/>
                  </a:cubicBezTo>
                  <a:cubicBezTo>
                    <a:pt x="1920" y="1085"/>
                    <a:pt x="2870" y="668"/>
                    <a:pt x="3848" y="668"/>
                  </a:cubicBezTo>
                  <a:close/>
                  <a:moveTo>
                    <a:pt x="3858" y="1"/>
                  </a:moveTo>
                  <a:cubicBezTo>
                    <a:pt x="2765" y="1"/>
                    <a:pt x="1684" y="426"/>
                    <a:pt x="983" y="1412"/>
                  </a:cubicBezTo>
                  <a:cubicBezTo>
                    <a:pt x="254" y="2394"/>
                    <a:pt x="1" y="3851"/>
                    <a:pt x="412" y="5086"/>
                  </a:cubicBezTo>
                  <a:cubicBezTo>
                    <a:pt x="729" y="6131"/>
                    <a:pt x="1394" y="6923"/>
                    <a:pt x="2281" y="7271"/>
                  </a:cubicBezTo>
                  <a:lnTo>
                    <a:pt x="2344" y="7271"/>
                  </a:lnTo>
                  <a:cubicBezTo>
                    <a:pt x="2344" y="7398"/>
                    <a:pt x="2439" y="7493"/>
                    <a:pt x="2598" y="7556"/>
                  </a:cubicBezTo>
                  <a:cubicBezTo>
                    <a:pt x="2661" y="7588"/>
                    <a:pt x="2693" y="7588"/>
                    <a:pt x="2788" y="7619"/>
                  </a:cubicBezTo>
                  <a:cubicBezTo>
                    <a:pt x="3154" y="7744"/>
                    <a:pt x="3526" y="7801"/>
                    <a:pt x="3893" y="7801"/>
                  </a:cubicBezTo>
                  <a:cubicBezTo>
                    <a:pt x="5396" y="7801"/>
                    <a:pt x="6825" y="6840"/>
                    <a:pt x="7538" y="5593"/>
                  </a:cubicBezTo>
                  <a:cubicBezTo>
                    <a:pt x="8520" y="3851"/>
                    <a:pt x="7918" y="1761"/>
                    <a:pt x="6145" y="652"/>
                  </a:cubicBezTo>
                  <a:cubicBezTo>
                    <a:pt x="5860" y="494"/>
                    <a:pt x="5606" y="336"/>
                    <a:pt x="5290" y="241"/>
                  </a:cubicBezTo>
                  <a:cubicBezTo>
                    <a:pt x="4832" y="85"/>
                    <a:pt x="4344" y="1"/>
                    <a:pt x="3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1"/>
            <p:cNvSpPr/>
            <p:nvPr/>
          </p:nvSpPr>
          <p:spPr>
            <a:xfrm>
              <a:off x="8311655" y="4113850"/>
              <a:ext cx="106170" cy="45553"/>
            </a:xfrm>
            <a:custGeom>
              <a:avLst/>
              <a:gdLst/>
              <a:ahLst/>
              <a:cxnLst/>
              <a:rect l="l" t="t" r="r" b="b"/>
              <a:pathLst>
                <a:path w="3263" h="1400" extrusionOk="0">
                  <a:moveTo>
                    <a:pt x="3086" y="1"/>
                  </a:moveTo>
                  <a:cubicBezTo>
                    <a:pt x="3016" y="1"/>
                    <a:pt x="2940" y="34"/>
                    <a:pt x="2883" y="105"/>
                  </a:cubicBezTo>
                  <a:cubicBezTo>
                    <a:pt x="2574" y="569"/>
                    <a:pt x="2017" y="844"/>
                    <a:pt x="1471" y="844"/>
                  </a:cubicBezTo>
                  <a:cubicBezTo>
                    <a:pt x="1123" y="844"/>
                    <a:pt x="779" y="732"/>
                    <a:pt x="508" y="485"/>
                  </a:cubicBezTo>
                  <a:cubicBezTo>
                    <a:pt x="447" y="435"/>
                    <a:pt x="384" y="413"/>
                    <a:pt x="324" y="413"/>
                  </a:cubicBezTo>
                  <a:cubicBezTo>
                    <a:pt x="193" y="413"/>
                    <a:pt x="76" y="514"/>
                    <a:pt x="33" y="643"/>
                  </a:cubicBezTo>
                  <a:cubicBezTo>
                    <a:pt x="1" y="738"/>
                    <a:pt x="33" y="802"/>
                    <a:pt x="96" y="897"/>
                  </a:cubicBezTo>
                  <a:cubicBezTo>
                    <a:pt x="451" y="1228"/>
                    <a:pt x="947" y="1400"/>
                    <a:pt x="1452" y="1400"/>
                  </a:cubicBezTo>
                  <a:cubicBezTo>
                    <a:pt x="1624" y="1400"/>
                    <a:pt x="1796" y="1380"/>
                    <a:pt x="1964" y="1340"/>
                  </a:cubicBezTo>
                  <a:cubicBezTo>
                    <a:pt x="2566" y="1213"/>
                    <a:pt x="3010" y="802"/>
                    <a:pt x="3231" y="295"/>
                  </a:cubicBezTo>
                  <a:cubicBezTo>
                    <a:pt x="3263" y="263"/>
                    <a:pt x="3263" y="232"/>
                    <a:pt x="3263" y="137"/>
                  </a:cubicBezTo>
                  <a:cubicBezTo>
                    <a:pt x="3245" y="50"/>
                    <a:pt x="3171" y="1"/>
                    <a:pt x="30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1"/>
            <p:cNvSpPr/>
            <p:nvPr/>
          </p:nvSpPr>
          <p:spPr>
            <a:xfrm>
              <a:off x="8247784" y="3979697"/>
              <a:ext cx="282165" cy="208923"/>
            </a:xfrm>
            <a:custGeom>
              <a:avLst/>
              <a:gdLst/>
              <a:ahLst/>
              <a:cxnLst/>
              <a:rect l="l" t="t" r="r" b="b"/>
              <a:pathLst>
                <a:path w="8672" h="6421" extrusionOk="0">
                  <a:moveTo>
                    <a:pt x="5007" y="4124"/>
                  </a:moveTo>
                  <a:cubicBezTo>
                    <a:pt x="5086" y="4124"/>
                    <a:pt x="5159" y="4173"/>
                    <a:pt x="5194" y="4260"/>
                  </a:cubicBezTo>
                  <a:cubicBezTo>
                    <a:pt x="5258" y="4291"/>
                    <a:pt x="5258" y="4386"/>
                    <a:pt x="5194" y="4418"/>
                  </a:cubicBezTo>
                  <a:cubicBezTo>
                    <a:pt x="4891" y="5176"/>
                    <a:pt x="4156" y="5549"/>
                    <a:pt x="3411" y="5549"/>
                  </a:cubicBezTo>
                  <a:cubicBezTo>
                    <a:pt x="2912" y="5549"/>
                    <a:pt x="2408" y="5382"/>
                    <a:pt x="2027" y="5051"/>
                  </a:cubicBezTo>
                  <a:cubicBezTo>
                    <a:pt x="1964" y="4988"/>
                    <a:pt x="1901" y="4893"/>
                    <a:pt x="1964" y="4766"/>
                  </a:cubicBezTo>
                  <a:cubicBezTo>
                    <a:pt x="1986" y="4654"/>
                    <a:pt x="2120" y="4542"/>
                    <a:pt x="2263" y="4542"/>
                  </a:cubicBezTo>
                  <a:cubicBezTo>
                    <a:pt x="2322" y="4542"/>
                    <a:pt x="2383" y="4562"/>
                    <a:pt x="2439" y="4608"/>
                  </a:cubicBezTo>
                  <a:cubicBezTo>
                    <a:pt x="2711" y="4855"/>
                    <a:pt x="3049" y="4967"/>
                    <a:pt x="3394" y="4967"/>
                  </a:cubicBezTo>
                  <a:cubicBezTo>
                    <a:pt x="3933" y="4967"/>
                    <a:pt x="4486" y="4692"/>
                    <a:pt x="4814" y="4228"/>
                  </a:cubicBezTo>
                  <a:cubicBezTo>
                    <a:pt x="4871" y="4157"/>
                    <a:pt x="4941" y="4124"/>
                    <a:pt x="5007" y="4124"/>
                  </a:cubicBezTo>
                  <a:close/>
                  <a:moveTo>
                    <a:pt x="3531" y="0"/>
                  </a:moveTo>
                  <a:cubicBezTo>
                    <a:pt x="2553" y="0"/>
                    <a:pt x="1603" y="417"/>
                    <a:pt x="1046" y="1346"/>
                  </a:cubicBezTo>
                  <a:cubicBezTo>
                    <a:pt x="0" y="3056"/>
                    <a:pt x="729" y="5146"/>
                    <a:pt x="2154" y="6350"/>
                  </a:cubicBezTo>
                  <a:cubicBezTo>
                    <a:pt x="2154" y="6350"/>
                    <a:pt x="2154" y="6413"/>
                    <a:pt x="2186" y="6413"/>
                  </a:cubicBezTo>
                  <a:cubicBezTo>
                    <a:pt x="2257" y="6342"/>
                    <a:pt x="2328" y="6306"/>
                    <a:pt x="2413" y="6306"/>
                  </a:cubicBezTo>
                  <a:cubicBezTo>
                    <a:pt x="2441" y="6306"/>
                    <a:pt x="2471" y="6310"/>
                    <a:pt x="2502" y="6318"/>
                  </a:cubicBezTo>
                  <a:cubicBezTo>
                    <a:pt x="2791" y="6388"/>
                    <a:pt x="3076" y="6420"/>
                    <a:pt x="3356" y="6420"/>
                  </a:cubicBezTo>
                  <a:cubicBezTo>
                    <a:pt x="6389" y="6420"/>
                    <a:pt x="8672" y="2587"/>
                    <a:pt x="5511" y="586"/>
                  </a:cubicBezTo>
                  <a:cubicBezTo>
                    <a:pt x="4922" y="207"/>
                    <a:pt x="4220" y="0"/>
                    <a:pt x="3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lumns 1">
  <p:cSld name="TITLE_AND_BODY_1">
    <p:spTree>
      <p:nvGrpSpPr>
        <p:cNvPr id="1" name="Shape 172"/>
        <p:cNvGrpSpPr/>
        <p:nvPr/>
      </p:nvGrpSpPr>
      <p:grpSpPr>
        <a:xfrm>
          <a:off x="0" y="0"/>
          <a:ext cx="0" cy="0"/>
          <a:chOff x="0" y="0"/>
          <a:chExt cx="0" cy="0"/>
        </a:xfrm>
      </p:grpSpPr>
      <p:sp>
        <p:nvSpPr>
          <p:cNvPr id="173" name="Google Shape;173;p14"/>
          <p:cNvSpPr txBox="1">
            <a:spLocks noGrp="1"/>
          </p:cNvSpPr>
          <p:nvPr>
            <p:ph type="title"/>
          </p:nvPr>
        </p:nvSpPr>
        <p:spPr>
          <a:xfrm>
            <a:off x="878675" y="2034538"/>
            <a:ext cx="23457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FFFFFF"/>
              </a:buClr>
              <a:buSzPts val="4200"/>
              <a:buNone/>
              <a:defRPr sz="33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4" name="Google Shape;174;p14"/>
          <p:cNvSpPr txBox="1">
            <a:spLocks noGrp="1"/>
          </p:cNvSpPr>
          <p:nvPr>
            <p:ph type="body" idx="1"/>
          </p:nvPr>
        </p:nvSpPr>
        <p:spPr>
          <a:xfrm>
            <a:off x="1000300" y="2531038"/>
            <a:ext cx="2102100" cy="14511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sz="1600"/>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42900" rtl="0">
              <a:spcBef>
                <a:spcPts val="1600"/>
              </a:spcBef>
              <a:spcAft>
                <a:spcPts val="0"/>
              </a:spcAft>
              <a:buSzPts val="1800"/>
              <a:buChar char="●"/>
              <a:defRPr sz="1800"/>
            </a:lvl4pPr>
            <a:lvl5pPr marL="2286000" lvl="4" indent="-342900" rtl="0">
              <a:spcBef>
                <a:spcPts val="1600"/>
              </a:spcBef>
              <a:spcAft>
                <a:spcPts val="0"/>
              </a:spcAft>
              <a:buSzPts val="1800"/>
              <a:buChar char="○"/>
              <a:defRPr sz="1800"/>
            </a:lvl5pPr>
            <a:lvl6pPr marL="2743200" lvl="5" indent="-342900" rtl="0">
              <a:spcBef>
                <a:spcPts val="1600"/>
              </a:spcBef>
              <a:spcAft>
                <a:spcPts val="0"/>
              </a:spcAft>
              <a:buSzPts val="1800"/>
              <a:buChar char="■"/>
              <a:defRPr sz="1800"/>
            </a:lvl6pPr>
            <a:lvl7pPr marL="3200400" lvl="6" indent="-342900" rtl="0">
              <a:spcBef>
                <a:spcPts val="1600"/>
              </a:spcBef>
              <a:spcAft>
                <a:spcPts val="0"/>
              </a:spcAft>
              <a:buSzPts val="1800"/>
              <a:buChar char="●"/>
              <a:defRPr sz="1800"/>
            </a:lvl7pPr>
            <a:lvl8pPr marL="3657600" lvl="7" indent="-342900" rtl="0">
              <a:spcBef>
                <a:spcPts val="1600"/>
              </a:spcBef>
              <a:spcAft>
                <a:spcPts val="0"/>
              </a:spcAft>
              <a:buSzPts val="1800"/>
              <a:buChar char="○"/>
              <a:defRPr sz="1800"/>
            </a:lvl8pPr>
            <a:lvl9pPr marL="4114800" lvl="8" indent="-342900" rtl="0">
              <a:spcBef>
                <a:spcPts val="1600"/>
              </a:spcBef>
              <a:spcAft>
                <a:spcPts val="1600"/>
              </a:spcAft>
              <a:buSzPts val="1800"/>
              <a:buChar char="■"/>
              <a:defRPr sz="1800"/>
            </a:lvl9pPr>
          </a:lstStyle>
          <a:p>
            <a:endParaRPr/>
          </a:p>
        </p:txBody>
      </p:sp>
      <p:sp>
        <p:nvSpPr>
          <p:cNvPr id="175" name="Google Shape;175;p14"/>
          <p:cNvSpPr txBox="1">
            <a:spLocks noGrp="1"/>
          </p:cNvSpPr>
          <p:nvPr>
            <p:ph type="body" idx="2"/>
          </p:nvPr>
        </p:nvSpPr>
        <p:spPr>
          <a:xfrm>
            <a:off x="6051975" y="2531038"/>
            <a:ext cx="2102100" cy="14511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dk1"/>
              </a:buClr>
              <a:buSzPts val="1400"/>
              <a:buChar char="●"/>
              <a:defRPr sz="1600">
                <a:solidFill>
                  <a:schemeClr val="dk1"/>
                </a:solidFill>
              </a:defRPr>
            </a:lvl1pPr>
            <a:lvl2pPr marL="914400" lvl="1" indent="-342900" algn="r" rtl="0">
              <a:spcBef>
                <a:spcPts val="1600"/>
              </a:spcBef>
              <a:spcAft>
                <a:spcPts val="0"/>
              </a:spcAft>
              <a:buClr>
                <a:schemeClr val="dk1"/>
              </a:buClr>
              <a:buSzPts val="1800"/>
              <a:buChar char="○"/>
              <a:defRPr sz="1800">
                <a:solidFill>
                  <a:schemeClr val="dk1"/>
                </a:solidFill>
              </a:defRPr>
            </a:lvl2pPr>
            <a:lvl3pPr marL="1371600" lvl="2" indent="-342900" algn="r" rtl="0">
              <a:spcBef>
                <a:spcPts val="1600"/>
              </a:spcBef>
              <a:spcAft>
                <a:spcPts val="0"/>
              </a:spcAft>
              <a:buClr>
                <a:schemeClr val="dk1"/>
              </a:buClr>
              <a:buSzPts val="1800"/>
              <a:buChar char="■"/>
              <a:defRPr sz="1800">
                <a:solidFill>
                  <a:schemeClr val="dk1"/>
                </a:solidFill>
              </a:defRPr>
            </a:lvl3pPr>
            <a:lvl4pPr marL="1828800" lvl="3" indent="-342900" algn="r" rtl="0">
              <a:spcBef>
                <a:spcPts val="1600"/>
              </a:spcBef>
              <a:spcAft>
                <a:spcPts val="0"/>
              </a:spcAft>
              <a:buClr>
                <a:schemeClr val="dk1"/>
              </a:buClr>
              <a:buSzPts val="1800"/>
              <a:buChar char="●"/>
              <a:defRPr sz="1800">
                <a:solidFill>
                  <a:schemeClr val="dk1"/>
                </a:solidFill>
              </a:defRPr>
            </a:lvl4pPr>
            <a:lvl5pPr marL="2286000" lvl="4" indent="-342900" algn="r" rtl="0">
              <a:spcBef>
                <a:spcPts val="1600"/>
              </a:spcBef>
              <a:spcAft>
                <a:spcPts val="0"/>
              </a:spcAft>
              <a:buClr>
                <a:schemeClr val="dk1"/>
              </a:buClr>
              <a:buSzPts val="1800"/>
              <a:buChar char="○"/>
              <a:defRPr sz="1800">
                <a:solidFill>
                  <a:schemeClr val="dk1"/>
                </a:solidFill>
              </a:defRPr>
            </a:lvl5pPr>
            <a:lvl6pPr marL="2743200" lvl="5" indent="-342900" algn="r" rtl="0">
              <a:spcBef>
                <a:spcPts val="1600"/>
              </a:spcBef>
              <a:spcAft>
                <a:spcPts val="0"/>
              </a:spcAft>
              <a:buClr>
                <a:schemeClr val="dk1"/>
              </a:buClr>
              <a:buSzPts val="1800"/>
              <a:buChar char="■"/>
              <a:defRPr sz="1800">
                <a:solidFill>
                  <a:schemeClr val="dk1"/>
                </a:solidFill>
              </a:defRPr>
            </a:lvl6pPr>
            <a:lvl7pPr marL="3200400" lvl="6" indent="-342900" algn="r" rtl="0">
              <a:spcBef>
                <a:spcPts val="1600"/>
              </a:spcBef>
              <a:spcAft>
                <a:spcPts val="0"/>
              </a:spcAft>
              <a:buClr>
                <a:schemeClr val="dk1"/>
              </a:buClr>
              <a:buSzPts val="1800"/>
              <a:buChar char="●"/>
              <a:defRPr sz="1800">
                <a:solidFill>
                  <a:schemeClr val="dk1"/>
                </a:solidFill>
              </a:defRPr>
            </a:lvl7pPr>
            <a:lvl8pPr marL="3657600" lvl="7" indent="-342900" algn="r" rtl="0">
              <a:spcBef>
                <a:spcPts val="1600"/>
              </a:spcBef>
              <a:spcAft>
                <a:spcPts val="0"/>
              </a:spcAft>
              <a:buClr>
                <a:schemeClr val="dk1"/>
              </a:buClr>
              <a:buSzPts val="1800"/>
              <a:buChar char="○"/>
              <a:defRPr sz="1800">
                <a:solidFill>
                  <a:schemeClr val="dk1"/>
                </a:solidFill>
              </a:defRPr>
            </a:lvl8pPr>
            <a:lvl9pPr marL="4114800" lvl="8" indent="-342900" algn="r" rtl="0">
              <a:spcBef>
                <a:spcPts val="1600"/>
              </a:spcBef>
              <a:spcAft>
                <a:spcPts val="1600"/>
              </a:spcAft>
              <a:buClr>
                <a:schemeClr val="dk1"/>
              </a:buClr>
              <a:buSzPts val="1800"/>
              <a:buChar char="■"/>
              <a:defRPr sz="1800">
                <a:solidFill>
                  <a:schemeClr val="dk1"/>
                </a:solidFill>
              </a:defRPr>
            </a:lvl9pPr>
          </a:lstStyle>
          <a:p>
            <a:endParaRPr/>
          </a:p>
        </p:txBody>
      </p:sp>
      <p:sp>
        <p:nvSpPr>
          <p:cNvPr id="176" name="Google Shape;176;p14"/>
          <p:cNvSpPr txBox="1">
            <a:spLocks noGrp="1"/>
          </p:cNvSpPr>
          <p:nvPr>
            <p:ph type="title" idx="3"/>
          </p:nvPr>
        </p:nvSpPr>
        <p:spPr>
          <a:xfrm>
            <a:off x="5919775" y="2034538"/>
            <a:ext cx="23457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4200"/>
              <a:buNone/>
              <a:defRPr sz="3300">
                <a:solidFill>
                  <a:schemeClr val="accent6"/>
                </a:solidFill>
              </a:defRPr>
            </a:lvl1pPr>
            <a:lvl2pPr lvl="1" algn="r" rtl="0">
              <a:spcBef>
                <a:spcPts val="0"/>
              </a:spcBef>
              <a:spcAft>
                <a:spcPts val="0"/>
              </a:spcAft>
              <a:buClr>
                <a:schemeClr val="accent5"/>
              </a:buClr>
              <a:buSzPts val="2800"/>
              <a:buNone/>
              <a:defRPr>
                <a:solidFill>
                  <a:schemeClr val="accent5"/>
                </a:solidFill>
              </a:defRPr>
            </a:lvl2pPr>
            <a:lvl3pPr lvl="2" algn="r" rtl="0">
              <a:spcBef>
                <a:spcPts val="0"/>
              </a:spcBef>
              <a:spcAft>
                <a:spcPts val="0"/>
              </a:spcAft>
              <a:buClr>
                <a:schemeClr val="accent5"/>
              </a:buClr>
              <a:buSzPts val="2800"/>
              <a:buNone/>
              <a:defRPr>
                <a:solidFill>
                  <a:schemeClr val="accent5"/>
                </a:solidFill>
              </a:defRPr>
            </a:lvl3pPr>
            <a:lvl4pPr lvl="3" algn="r" rtl="0">
              <a:spcBef>
                <a:spcPts val="0"/>
              </a:spcBef>
              <a:spcAft>
                <a:spcPts val="0"/>
              </a:spcAft>
              <a:buClr>
                <a:schemeClr val="accent5"/>
              </a:buClr>
              <a:buSzPts val="2800"/>
              <a:buNone/>
              <a:defRPr>
                <a:solidFill>
                  <a:schemeClr val="accent5"/>
                </a:solidFill>
              </a:defRPr>
            </a:lvl4pPr>
            <a:lvl5pPr lvl="4" algn="r" rtl="0">
              <a:spcBef>
                <a:spcPts val="0"/>
              </a:spcBef>
              <a:spcAft>
                <a:spcPts val="0"/>
              </a:spcAft>
              <a:buClr>
                <a:schemeClr val="accent5"/>
              </a:buClr>
              <a:buSzPts val="2800"/>
              <a:buNone/>
              <a:defRPr>
                <a:solidFill>
                  <a:schemeClr val="accent5"/>
                </a:solidFill>
              </a:defRPr>
            </a:lvl5pPr>
            <a:lvl6pPr lvl="5" algn="r" rtl="0">
              <a:spcBef>
                <a:spcPts val="0"/>
              </a:spcBef>
              <a:spcAft>
                <a:spcPts val="0"/>
              </a:spcAft>
              <a:buClr>
                <a:schemeClr val="accent5"/>
              </a:buClr>
              <a:buSzPts val="2800"/>
              <a:buNone/>
              <a:defRPr>
                <a:solidFill>
                  <a:schemeClr val="accent5"/>
                </a:solidFill>
              </a:defRPr>
            </a:lvl6pPr>
            <a:lvl7pPr lvl="6" algn="r" rtl="0">
              <a:spcBef>
                <a:spcPts val="0"/>
              </a:spcBef>
              <a:spcAft>
                <a:spcPts val="0"/>
              </a:spcAft>
              <a:buClr>
                <a:schemeClr val="accent5"/>
              </a:buClr>
              <a:buSzPts val="2800"/>
              <a:buNone/>
              <a:defRPr>
                <a:solidFill>
                  <a:schemeClr val="accent5"/>
                </a:solidFill>
              </a:defRPr>
            </a:lvl7pPr>
            <a:lvl8pPr lvl="7" algn="r" rtl="0">
              <a:spcBef>
                <a:spcPts val="0"/>
              </a:spcBef>
              <a:spcAft>
                <a:spcPts val="0"/>
              </a:spcAft>
              <a:buClr>
                <a:schemeClr val="accent5"/>
              </a:buClr>
              <a:buSzPts val="2800"/>
              <a:buNone/>
              <a:defRPr>
                <a:solidFill>
                  <a:schemeClr val="accent5"/>
                </a:solidFill>
              </a:defRPr>
            </a:lvl8pPr>
            <a:lvl9pPr lvl="8" algn="r" rtl="0">
              <a:spcBef>
                <a:spcPts val="0"/>
              </a:spcBef>
              <a:spcAft>
                <a:spcPts val="0"/>
              </a:spcAft>
              <a:buClr>
                <a:schemeClr val="accent5"/>
              </a:buClr>
              <a:buSzPts val="2800"/>
              <a:buNone/>
              <a:defRPr>
                <a:solidFill>
                  <a:schemeClr val="accent5"/>
                </a:solidFill>
              </a:defRPr>
            </a:lvl9pPr>
          </a:lstStyle>
          <a:p>
            <a:endParaRPr/>
          </a:p>
        </p:txBody>
      </p:sp>
      <p:sp>
        <p:nvSpPr>
          <p:cNvPr id="177" name="Google Shape;177;p14"/>
          <p:cNvSpPr txBox="1">
            <a:spLocks noGrp="1"/>
          </p:cNvSpPr>
          <p:nvPr>
            <p:ph type="title" idx="4"/>
          </p:nvPr>
        </p:nvSpPr>
        <p:spPr>
          <a:xfrm>
            <a:off x="606525" y="555300"/>
            <a:ext cx="79413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78" name="Google Shape;178;p14"/>
          <p:cNvGrpSpPr/>
          <p:nvPr/>
        </p:nvGrpSpPr>
        <p:grpSpPr>
          <a:xfrm>
            <a:off x="607209" y="750096"/>
            <a:ext cx="8055616" cy="905248"/>
            <a:chOff x="65226200" y="2028488"/>
            <a:chExt cx="6293450" cy="707225"/>
          </a:xfrm>
        </p:grpSpPr>
        <p:sp>
          <p:nvSpPr>
            <p:cNvPr id="179" name="Google Shape;179;p14"/>
            <p:cNvSpPr/>
            <p:nvPr/>
          </p:nvSpPr>
          <p:spPr>
            <a:xfrm>
              <a:off x="71139750" y="2388638"/>
              <a:ext cx="140025" cy="116150"/>
            </a:xfrm>
            <a:custGeom>
              <a:avLst/>
              <a:gdLst/>
              <a:ahLst/>
              <a:cxnLst/>
              <a:rect l="l" t="t" r="r" b="b"/>
              <a:pathLst>
                <a:path w="5601" h="4646" extrusionOk="0">
                  <a:moveTo>
                    <a:pt x="3047" y="0"/>
                  </a:moveTo>
                  <a:cubicBezTo>
                    <a:pt x="1467" y="0"/>
                    <a:pt x="0" y="1332"/>
                    <a:pt x="913" y="3180"/>
                  </a:cubicBezTo>
                  <a:cubicBezTo>
                    <a:pt x="1340" y="4011"/>
                    <a:pt x="2176" y="4646"/>
                    <a:pt x="3075" y="4646"/>
                  </a:cubicBezTo>
                  <a:cubicBezTo>
                    <a:pt x="3375" y="4646"/>
                    <a:pt x="3683" y="4574"/>
                    <a:pt x="3985" y="4415"/>
                  </a:cubicBezTo>
                  <a:cubicBezTo>
                    <a:pt x="5284" y="3719"/>
                    <a:pt x="5600" y="2199"/>
                    <a:pt x="5157" y="869"/>
                  </a:cubicBezTo>
                  <a:lnTo>
                    <a:pt x="5157" y="837"/>
                  </a:lnTo>
                  <a:cubicBezTo>
                    <a:pt x="5094" y="837"/>
                    <a:pt x="4999" y="837"/>
                    <a:pt x="4935" y="774"/>
                  </a:cubicBezTo>
                  <a:cubicBezTo>
                    <a:pt x="4400" y="238"/>
                    <a:pt x="3713" y="0"/>
                    <a:pt x="30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4"/>
            <p:cNvSpPr/>
            <p:nvPr/>
          </p:nvSpPr>
          <p:spPr>
            <a:xfrm>
              <a:off x="71133275" y="2372088"/>
              <a:ext cx="158375" cy="146425"/>
            </a:xfrm>
            <a:custGeom>
              <a:avLst/>
              <a:gdLst/>
              <a:ahLst/>
              <a:cxnLst/>
              <a:rect l="l" t="t" r="r" b="b"/>
              <a:pathLst>
                <a:path w="6335" h="5857" extrusionOk="0">
                  <a:moveTo>
                    <a:pt x="3394" y="737"/>
                  </a:moveTo>
                  <a:cubicBezTo>
                    <a:pt x="4036" y="737"/>
                    <a:pt x="4707" y="963"/>
                    <a:pt x="5226" y="1499"/>
                  </a:cubicBezTo>
                  <a:cubicBezTo>
                    <a:pt x="5258" y="1531"/>
                    <a:pt x="5353" y="1594"/>
                    <a:pt x="5416" y="1594"/>
                  </a:cubicBezTo>
                  <a:cubicBezTo>
                    <a:pt x="5764" y="2734"/>
                    <a:pt x="5574" y="4317"/>
                    <a:pt x="4244" y="5046"/>
                  </a:cubicBezTo>
                  <a:cubicBezTo>
                    <a:pt x="3967" y="5175"/>
                    <a:pt x="3668" y="5240"/>
                    <a:pt x="3373" y="5240"/>
                  </a:cubicBezTo>
                  <a:cubicBezTo>
                    <a:pt x="3163" y="5240"/>
                    <a:pt x="2954" y="5207"/>
                    <a:pt x="2756" y="5141"/>
                  </a:cubicBezTo>
                  <a:cubicBezTo>
                    <a:pt x="2122" y="4951"/>
                    <a:pt x="1584" y="4444"/>
                    <a:pt x="1299" y="3842"/>
                  </a:cubicBezTo>
                  <a:cubicBezTo>
                    <a:pt x="792" y="2797"/>
                    <a:pt x="1014" y="1816"/>
                    <a:pt x="1869" y="1214"/>
                  </a:cubicBezTo>
                  <a:cubicBezTo>
                    <a:pt x="2272" y="916"/>
                    <a:pt x="2822" y="737"/>
                    <a:pt x="3394" y="737"/>
                  </a:cubicBezTo>
                  <a:close/>
                  <a:moveTo>
                    <a:pt x="3342" y="0"/>
                  </a:moveTo>
                  <a:cubicBezTo>
                    <a:pt x="2782" y="0"/>
                    <a:pt x="2230" y="137"/>
                    <a:pt x="1774" y="390"/>
                  </a:cubicBezTo>
                  <a:cubicBezTo>
                    <a:pt x="476" y="1119"/>
                    <a:pt x="1" y="2734"/>
                    <a:pt x="697" y="4127"/>
                  </a:cubicBezTo>
                  <a:cubicBezTo>
                    <a:pt x="824" y="4317"/>
                    <a:pt x="951" y="4539"/>
                    <a:pt x="1109" y="4697"/>
                  </a:cubicBezTo>
                  <a:cubicBezTo>
                    <a:pt x="1666" y="5370"/>
                    <a:pt x="2495" y="5856"/>
                    <a:pt x="3371" y="5856"/>
                  </a:cubicBezTo>
                  <a:cubicBezTo>
                    <a:pt x="3691" y="5856"/>
                    <a:pt x="4017" y="5791"/>
                    <a:pt x="4339" y="5648"/>
                  </a:cubicBezTo>
                  <a:cubicBezTo>
                    <a:pt x="5131" y="5331"/>
                    <a:pt x="5859" y="4507"/>
                    <a:pt x="6144" y="3557"/>
                  </a:cubicBezTo>
                  <a:cubicBezTo>
                    <a:pt x="6334" y="2766"/>
                    <a:pt x="6208" y="2006"/>
                    <a:pt x="5764" y="1436"/>
                  </a:cubicBezTo>
                  <a:cubicBezTo>
                    <a:pt x="5764" y="1372"/>
                    <a:pt x="5733" y="1372"/>
                    <a:pt x="5733" y="1372"/>
                  </a:cubicBezTo>
                  <a:cubicBezTo>
                    <a:pt x="5764" y="1309"/>
                    <a:pt x="5764" y="1182"/>
                    <a:pt x="5701" y="1119"/>
                  </a:cubicBezTo>
                  <a:cubicBezTo>
                    <a:pt x="5638" y="1056"/>
                    <a:pt x="5606" y="1024"/>
                    <a:pt x="5606" y="992"/>
                  </a:cubicBezTo>
                  <a:cubicBezTo>
                    <a:pt x="5036" y="308"/>
                    <a:pt x="4181" y="0"/>
                    <a:pt x="3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4"/>
            <p:cNvSpPr/>
            <p:nvPr/>
          </p:nvSpPr>
          <p:spPr>
            <a:xfrm>
              <a:off x="71202150" y="2411888"/>
              <a:ext cx="51500" cy="31725"/>
            </a:xfrm>
            <a:custGeom>
              <a:avLst/>
              <a:gdLst/>
              <a:ahLst/>
              <a:cxnLst/>
              <a:rect l="l" t="t" r="r" b="b"/>
              <a:pathLst>
                <a:path w="2060" h="1269" extrusionOk="0">
                  <a:moveTo>
                    <a:pt x="784" y="1"/>
                  </a:moveTo>
                  <a:cubicBezTo>
                    <a:pt x="539" y="1"/>
                    <a:pt x="304" y="78"/>
                    <a:pt x="96" y="224"/>
                  </a:cubicBezTo>
                  <a:cubicBezTo>
                    <a:pt x="1" y="319"/>
                    <a:pt x="1" y="382"/>
                    <a:pt x="64" y="477"/>
                  </a:cubicBezTo>
                  <a:lnTo>
                    <a:pt x="64" y="509"/>
                  </a:lnTo>
                  <a:cubicBezTo>
                    <a:pt x="86" y="530"/>
                    <a:pt x="123" y="567"/>
                    <a:pt x="175" y="567"/>
                  </a:cubicBezTo>
                  <a:cubicBezTo>
                    <a:pt x="198" y="567"/>
                    <a:pt x="225" y="560"/>
                    <a:pt x="254" y="540"/>
                  </a:cubicBezTo>
                  <a:cubicBezTo>
                    <a:pt x="397" y="493"/>
                    <a:pt x="547" y="469"/>
                    <a:pt x="690" y="469"/>
                  </a:cubicBezTo>
                  <a:cubicBezTo>
                    <a:pt x="832" y="469"/>
                    <a:pt x="967" y="493"/>
                    <a:pt x="1078" y="540"/>
                  </a:cubicBezTo>
                  <a:cubicBezTo>
                    <a:pt x="1331" y="667"/>
                    <a:pt x="1521" y="857"/>
                    <a:pt x="1584" y="1110"/>
                  </a:cubicBezTo>
                  <a:cubicBezTo>
                    <a:pt x="1648" y="1237"/>
                    <a:pt x="1806" y="1269"/>
                    <a:pt x="1869" y="1269"/>
                  </a:cubicBezTo>
                  <a:cubicBezTo>
                    <a:pt x="1901" y="1269"/>
                    <a:pt x="1901" y="1269"/>
                    <a:pt x="1964" y="1205"/>
                  </a:cubicBezTo>
                  <a:cubicBezTo>
                    <a:pt x="2028" y="1110"/>
                    <a:pt x="2059" y="1015"/>
                    <a:pt x="2028" y="952"/>
                  </a:cubicBezTo>
                  <a:cubicBezTo>
                    <a:pt x="1901" y="540"/>
                    <a:pt x="1553" y="224"/>
                    <a:pt x="1173" y="65"/>
                  </a:cubicBezTo>
                  <a:cubicBezTo>
                    <a:pt x="1042" y="22"/>
                    <a:pt x="912" y="1"/>
                    <a:pt x="7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4"/>
            <p:cNvSpPr/>
            <p:nvPr/>
          </p:nvSpPr>
          <p:spPr>
            <a:xfrm>
              <a:off x="65483800" y="2045513"/>
              <a:ext cx="139875" cy="115675"/>
            </a:xfrm>
            <a:custGeom>
              <a:avLst/>
              <a:gdLst/>
              <a:ahLst/>
              <a:cxnLst/>
              <a:rect l="l" t="t" r="r" b="b"/>
              <a:pathLst>
                <a:path w="5595" h="4627" extrusionOk="0">
                  <a:moveTo>
                    <a:pt x="3072" y="1"/>
                  </a:moveTo>
                  <a:cubicBezTo>
                    <a:pt x="1490" y="1"/>
                    <a:pt x="1" y="1329"/>
                    <a:pt x="939" y="3161"/>
                  </a:cubicBezTo>
                  <a:cubicBezTo>
                    <a:pt x="1342" y="3991"/>
                    <a:pt x="2172" y="4626"/>
                    <a:pt x="3069" y="4626"/>
                  </a:cubicBezTo>
                  <a:cubicBezTo>
                    <a:pt x="3370" y="4626"/>
                    <a:pt x="3678" y="4555"/>
                    <a:pt x="3979" y="4396"/>
                  </a:cubicBezTo>
                  <a:cubicBezTo>
                    <a:pt x="5278" y="3731"/>
                    <a:pt x="5595" y="2179"/>
                    <a:pt x="5151" y="881"/>
                  </a:cubicBezTo>
                  <a:lnTo>
                    <a:pt x="5151" y="818"/>
                  </a:lnTo>
                  <a:cubicBezTo>
                    <a:pt x="5088" y="818"/>
                    <a:pt x="4993" y="818"/>
                    <a:pt x="4929" y="754"/>
                  </a:cubicBezTo>
                  <a:cubicBezTo>
                    <a:pt x="4407" y="232"/>
                    <a:pt x="3732" y="1"/>
                    <a:pt x="3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4"/>
            <p:cNvSpPr/>
            <p:nvPr/>
          </p:nvSpPr>
          <p:spPr>
            <a:xfrm>
              <a:off x="65476400" y="2028488"/>
              <a:ext cx="158350" cy="146750"/>
            </a:xfrm>
            <a:custGeom>
              <a:avLst/>
              <a:gdLst/>
              <a:ahLst/>
              <a:cxnLst/>
              <a:rect l="l" t="t" r="r" b="b"/>
              <a:pathLst>
                <a:path w="6334" h="5870" extrusionOk="0">
                  <a:moveTo>
                    <a:pt x="3429" y="753"/>
                  </a:moveTo>
                  <a:cubicBezTo>
                    <a:pt x="4060" y="753"/>
                    <a:pt x="4716" y="972"/>
                    <a:pt x="5225" y="1499"/>
                  </a:cubicBezTo>
                  <a:cubicBezTo>
                    <a:pt x="5257" y="1562"/>
                    <a:pt x="5352" y="1594"/>
                    <a:pt x="5416" y="1594"/>
                  </a:cubicBezTo>
                  <a:cubicBezTo>
                    <a:pt x="5764" y="2734"/>
                    <a:pt x="5574" y="4317"/>
                    <a:pt x="4244" y="5046"/>
                  </a:cubicBezTo>
                  <a:cubicBezTo>
                    <a:pt x="3967" y="5175"/>
                    <a:pt x="3668" y="5239"/>
                    <a:pt x="3373" y="5239"/>
                  </a:cubicBezTo>
                  <a:cubicBezTo>
                    <a:pt x="3162" y="5239"/>
                    <a:pt x="2953" y="5206"/>
                    <a:pt x="2755" y="5141"/>
                  </a:cubicBezTo>
                  <a:cubicBezTo>
                    <a:pt x="2122" y="4950"/>
                    <a:pt x="1584" y="4444"/>
                    <a:pt x="1299" y="3842"/>
                  </a:cubicBezTo>
                  <a:cubicBezTo>
                    <a:pt x="792" y="2829"/>
                    <a:pt x="1014" y="1815"/>
                    <a:pt x="1869" y="1245"/>
                  </a:cubicBezTo>
                  <a:cubicBezTo>
                    <a:pt x="2280" y="941"/>
                    <a:pt x="2844" y="753"/>
                    <a:pt x="3429" y="753"/>
                  </a:cubicBezTo>
                  <a:close/>
                  <a:moveTo>
                    <a:pt x="3341" y="0"/>
                  </a:moveTo>
                  <a:cubicBezTo>
                    <a:pt x="2782" y="0"/>
                    <a:pt x="2230" y="137"/>
                    <a:pt x="1774" y="390"/>
                  </a:cubicBezTo>
                  <a:cubicBezTo>
                    <a:pt x="475" y="1119"/>
                    <a:pt x="0" y="2734"/>
                    <a:pt x="697" y="4127"/>
                  </a:cubicBezTo>
                  <a:cubicBezTo>
                    <a:pt x="823" y="4317"/>
                    <a:pt x="950" y="4570"/>
                    <a:pt x="1109" y="4729"/>
                  </a:cubicBezTo>
                  <a:cubicBezTo>
                    <a:pt x="1672" y="5386"/>
                    <a:pt x="2513" y="5869"/>
                    <a:pt x="3401" y="5869"/>
                  </a:cubicBezTo>
                  <a:cubicBezTo>
                    <a:pt x="3711" y="5869"/>
                    <a:pt x="4027" y="5810"/>
                    <a:pt x="4339" y="5679"/>
                  </a:cubicBezTo>
                  <a:cubicBezTo>
                    <a:pt x="5194" y="5362"/>
                    <a:pt x="5891" y="4507"/>
                    <a:pt x="6144" y="3557"/>
                  </a:cubicBezTo>
                  <a:cubicBezTo>
                    <a:pt x="6334" y="2765"/>
                    <a:pt x="6207" y="2037"/>
                    <a:pt x="5764" y="1435"/>
                  </a:cubicBezTo>
                  <a:cubicBezTo>
                    <a:pt x="5764" y="1404"/>
                    <a:pt x="5732" y="1404"/>
                    <a:pt x="5732" y="1404"/>
                  </a:cubicBezTo>
                  <a:cubicBezTo>
                    <a:pt x="5764" y="1309"/>
                    <a:pt x="5764" y="1182"/>
                    <a:pt x="5701" y="1119"/>
                  </a:cubicBezTo>
                  <a:cubicBezTo>
                    <a:pt x="5669" y="1087"/>
                    <a:pt x="5606" y="1024"/>
                    <a:pt x="5606" y="992"/>
                  </a:cubicBezTo>
                  <a:cubicBezTo>
                    <a:pt x="5035" y="308"/>
                    <a:pt x="4180" y="0"/>
                    <a:pt x="3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4"/>
            <p:cNvSpPr/>
            <p:nvPr/>
          </p:nvSpPr>
          <p:spPr>
            <a:xfrm>
              <a:off x="65546850" y="2068638"/>
              <a:ext cx="49900" cy="31375"/>
            </a:xfrm>
            <a:custGeom>
              <a:avLst/>
              <a:gdLst/>
              <a:ahLst/>
              <a:cxnLst/>
              <a:rect l="l" t="t" r="r" b="b"/>
              <a:pathLst>
                <a:path w="1996" h="1255" extrusionOk="0">
                  <a:moveTo>
                    <a:pt x="764" y="0"/>
                  </a:moveTo>
                  <a:cubicBezTo>
                    <a:pt x="519" y="0"/>
                    <a:pt x="271" y="64"/>
                    <a:pt x="64" y="209"/>
                  </a:cubicBezTo>
                  <a:cubicBezTo>
                    <a:pt x="1" y="304"/>
                    <a:pt x="1" y="368"/>
                    <a:pt x="32" y="463"/>
                  </a:cubicBezTo>
                  <a:lnTo>
                    <a:pt x="32" y="494"/>
                  </a:lnTo>
                  <a:cubicBezTo>
                    <a:pt x="55" y="541"/>
                    <a:pt x="113" y="570"/>
                    <a:pt x="166" y="570"/>
                  </a:cubicBezTo>
                  <a:cubicBezTo>
                    <a:pt x="186" y="570"/>
                    <a:pt x="205" y="566"/>
                    <a:pt x="222" y="558"/>
                  </a:cubicBezTo>
                  <a:cubicBezTo>
                    <a:pt x="365" y="494"/>
                    <a:pt x="515" y="463"/>
                    <a:pt x="658" y="463"/>
                  </a:cubicBezTo>
                  <a:cubicBezTo>
                    <a:pt x="800" y="463"/>
                    <a:pt x="935" y="494"/>
                    <a:pt x="1046" y="558"/>
                  </a:cubicBezTo>
                  <a:cubicBezTo>
                    <a:pt x="1299" y="653"/>
                    <a:pt x="1489" y="874"/>
                    <a:pt x="1584" y="1096"/>
                  </a:cubicBezTo>
                  <a:cubicBezTo>
                    <a:pt x="1616" y="1223"/>
                    <a:pt x="1774" y="1254"/>
                    <a:pt x="1837" y="1254"/>
                  </a:cubicBezTo>
                  <a:cubicBezTo>
                    <a:pt x="1901" y="1254"/>
                    <a:pt x="1901" y="1254"/>
                    <a:pt x="1932" y="1223"/>
                  </a:cubicBezTo>
                  <a:cubicBezTo>
                    <a:pt x="1964" y="1096"/>
                    <a:pt x="1996" y="1001"/>
                    <a:pt x="1996" y="938"/>
                  </a:cubicBezTo>
                  <a:cubicBezTo>
                    <a:pt x="1901" y="526"/>
                    <a:pt x="1521" y="209"/>
                    <a:pt x="1141" y="51"/>
                  </a:cubicBezTo>
                  <a:cubicBezTo>
                    <a:pt x="1020" y="18"/>
                    <a:pt x="893" y="0"/>
                    <a:pt x="7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4"/>
            <p:cNvSpPr/>
            <p:nvPr/>
          </p:nvSpPr>
          <p:spPr>
            <a:xfrm>
              <a:off x="65513650" y="2279088"/>
              <a:ext cx="140100" cy="115650"/>
            </a:xfrm>
            <a:custGeom>
              <a:avLst/>
              <a:gdLst/>
              <a:ahLst/>
              <a:cxnLst/>
              <a:rect l="l" t="t" r="r" b="b"/>
              <a:pathLst>
                <a:path w="5604" h="4626" extrusionOk="0">
                  <a:moveTo>
                    <a:pt x="3055" y="0"/>
                  </a:moveTo>
                  <a:cubicBezTo>
                    <a:pt x="1481" y="0"/>
                    <a:pt x="1" y="1328"/>
                    <a:pt x="917" y="3160"/>
                  </a:cubicBezTo>
                  <a:cubicBezTo>
                    <a:pt x="1344" y="3991"/>
                    <a:pt x="2180" y="4626"/>
                    <a:pt x="3065" y="4626"/>
                  </a:cubicBezTo>
                  <a:cubicBezTo>
                    <a:pt x="3361" y="4626"/>
                    <a:pt x="3663" y="4554"/>
                    <a:pt x="3957" y="4395"/>
                  </a:cubicBezTo>
                  <a:cubicBezTo>
                    <a:pt x="5287" y="3730"/>
                    <a:pt x="5604" y="2179"/>
                    <a:pt x="5161" y="880"/>
                  </a:cubicBezTo>
                  <a:lnTo>
                    <a:pt x="5161" y="817"/>
                  </a:lnTo>
                  <a:cubicBezTo>
                    <a:pt x="5066" y="817"/>
                    <a:pt x="5002" y="817"/>
                    <a:pt x="4907" y="754"/>
                  </a:cubicBezTo>
                  <a:cubicBezTo>
                    <a:pt x="4385" y="231"/>
                    <a:pt x="3712" y="0"/>
                    <a:pt x="30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4"/>
            <p:cNvSpPr/>
            <p:nvPr/>
          </p:nvSpPr>
          <p:spPr>
            <a:xfrm>
              <a:off x="65507275" y="2262038"/>
              <a:ext cx="158350" cy="146750"/>
            </a:xfrm>
            <a:custGeom>
              <a:avLst/>
              <a:gdLst/>
              <a:ahLst/>
              <a:cxnLst/>
              <a:rect l="l" t="t" r="r" b="b"/>
              <a:pathLst>
                <a:path w="6334" h="5870" extrusionOk="0">
                  <a:moveTo>
                    <a:pt x="3413" y="754"/>
                  </a:moveTo>
                  <a:cubicBezTo>
                    <a:pt x="4045" y="754"/>
                    <a:pt x="4699" y="973"/>
                    <a:pt x="5226" y="1499"/>
                  </a:cubicBezTo>
                  <a:cubicBezTo>
                    <a:pt x="5257" y="1562"/>
                    <a:pt x="5321" y="1594"/>
                    <a:pt x="5416" y="1594"/>
                  </a:cubicBezTo>
                  <a:cubicBezTo>
                    <a:pt x="5764" y="2734"/>
                    <a:pt x="5574" y="4317"/>
                    <a:pt x="4212" y="5046"/>
                  </a:cubicBezTo>
                  <a:cubicBezTo>
                    <a:pt x="3935" y="5175"/>
                    <a:pt x="3647" y="5240"/>
                    <a:pt x="3361" y="5240"/>
                  </a:cubicBezTo>
                  <a:cubicBezTo>
                    <a:pt x="3157" y="5240"/>
                    <a:pt x="2953" y="5207"/>
                    <a:pt x="2755" y="5141"/>
                  </a:cubicBezTo>
                  <a:cubicBezTo>
                    <a:pt x="2122" y="4951"/>
                    <a:pt x="1584" y="4444"/>
                    <a:pt x="1299" y="3842"/>
                  </a:cubicBezTo>
                  <a:cubicBezTo>
                    <a:pt x="792" y="2829"/>
                    <a:pt x="1014" y="1816"/>
                    <a:pt x="1837" y="1246"/>
                  </a:cubicBezTo>
                  <a:cubicBezTo>
                    <a:pt x="2263" y="941"/>
                    <a:pt x="2828" y="754"/>
                    <a:pt x="3413" y="754"/>
                  </a:cubicBezTo>
                  <a:close/>
                  <a:moveTo>
                    <a:pt x="3341" y="0"/>
                  </a:moveTo>
                  <a:cubicBezTo>
                    <a:pt x="2782" y="0"/>
                    <a:pt x="2230" y="137"/>
                    <a:pt x="1774" y="390"/>
                  </a:cubicBezTo>
                  <a:cubicBezTo>
                    <a:pt x="475" y="1119"/>
                    <a:pt x="0" y="2734"/>
                    <a:pt x="697" y="4127"/>
                  </a:cubicBezTo>
                  <a:cubicBezTo>
                    <a:pt x="824" y="4317"/>
                    <a:pt x="950" y="4571"/>
                    <a:pt x="1109" y="4729"/>
                  </a:cubicBezTo>
                  <a:cubicBezTo>
                    <a:pt x="1648" y="5386"/>
                    <a:pt x="2484" y="5869"/>
                    <a:pt x="3383" y="5869"/>
                  </a:cubicBezTo>
                  <a:cubicBezTo>
                    <a:pt x="3697" y="5869"/>
                    <a:pt x="4019" y="5810"/>
                    <a:pt x="4339" y="5679"/>
                  </a:cubicBezTo>
                  <a:cubicBezTo>
                    <a:pt x="5131" y="5363"/>
                    <a:pt x="5859" y="4507"/>
                    <a:pt x="6112" y="3557"/>
                  </a:cubicBezTo>
                  <a:cubicBezTo>
                    <a:pt x="6334" y="2766"/>
                    <a:pt x="6207" y="2037"/>
                    <a:pt x="5764" y="1436"/>
                  </a:cubicBezTo>
                  <a:cubicBezTo>
                    <a:pt x="5764" y="1404"/>
                    <a:pt x="5732" y="1404"/>
                    <a:pt x="5732" y="1404"/>
                  </a:cubicBezTo>
                  <a:cubicBezTo>
                    <a:pt x="5764" y="1309"/>
                    <a:pt x="5764" y="1182"/>
                    <a:pt x="5669" y="1119"/>
                  </a:cubicBezTo>
                  <a:cubicBezTo>
                    <a:pt x="5637" y="1087"/>
                    <a:pt x="5606" y="1024"/>
                    <a:pt x="5606" y="992"/>
                  </a:cubicBezTo>
                  <a:cubicBezTo>
                    <a:pt x="5036" y="308"/>
                    <a:pt x="4181" y="0"/>
                    <a:pt x="3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4"/>
            <p:cNvSpPr/>
            <p:nvPr/>
          </p:nvSpPr>
          <p:spPr>
            <a:xfrm>
              <a:off x="65576150" y="2302188"/>
              <a:ext cx="51475" cy="31375"/>
            </a:xfrm>
            <a:custGeom>
              <a:avLst/>
              <a:gdLst/>
              <a:ahLst/>
              <a:cxnLst/>
              <a:rect l="l" t="t" r="r" b="b"/>
              <a:pathLst>
                <a:path w="2059" h="1255" extrusionOk="0">
                  <a:moveTo>
                    <a:pt x="772" y="1"/>
                  </a:moveTo>
                  <a:cubicBezTo>
                    <a:pt x="537" y="1"/>
                    <a:pt x="303" y="64"/>
                    <a:pt x="95" y="210"/>
                  </a:cubicBezTo>
                  <a:cubicBezTo>
                    <a:pt x="0" y="305"/>
                    <a:pt x="0" y="368"/>
                    <a:pt x="32" y="463"/>
                  </a:cubicBezTo>
                  <a:lnTo>
                    <a:pt x="32" y="495"/>
                  </a:lnTo>
                  <a:cubicBezTo>
                    <a:pt x="78" y="541"/>
                    <a:pt x="125" y="570"/>
                    <a:pt x="184" y="570"/>
                  </a:cubicBezTo>
                  <a:cubicBezTo>
                    <a:pt x="205" y="570"/>
                    <a:pt x="228" y="566"/>
                    <a:pt x="254" y="558"/>
                  </a:cubicBezTo>
                  <a:cubicBezTo>
                    <a:pt x="380" y="495"/>
                    <a:pt x="523" y="463"/>
                    <a:pt x="665" y="463"/>
                  </a:cubicBezTo>
                  <a:cubicBezTo>
                    <a:pt x="808" y="463"/>
                    <a:pt x="950" y="495"/>
                    <a:pt x="1077" y="558"/>
                  </a:cubicBezTo>
                  <a:cubicBezTo>
                    <a:pt x="1299" y="653"/>
                    <a:pt x="1521" y="875"/>
                    <a:pt x="1584" y="1096"/>
                  </a:cubicBezTo>
                  <a:cubicBezTo>
                    <a:pt x="1616" y="1223"/>
                    <a:pt x="1774" y="1255"/>
                    <a:pt x="1869" y="1255"/>
                  </a:cubicBezTo>
                  <a:cubicBezTo>
                    <a:pt x="1901" y="1255"/>
                    <a:pt x="1901" y="1255"/>
                    <a:pt x="1932" y="1223"/>
                  </a:cubicBezTo>
                  <a:cubicBezTo>
                    <a:pt x="2027" y="1096"/>
                    <a:pt x="2059" y="1001"/>
                    <a:pt x="2027" y="938"/>
                  </a:cubicBezTo>
                  <a:cubicBezTo>
                    <a:pt x="1901" y="526"/>
                    <a:pt x="1552" y="210"/>
                    <a:pt x="1140" y="51"/>
                  </a:cubicBezTo>
                  <a:cubicBezTo>
                    <a:pt x="1020" y="18"/>
                    <a:pt x="896" y="1"/>
                    <a:pt x="7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4"/>
            <p:cNvSpPr/>
            <p:nvPr/>
          </p:nvSpPr>
          <p:spPr>
            <a:xfrm>
              <a:off x="65226200" y="2102288"/>
              <a:ext cx="213800" cy="194800"/>
            </a:xfrm>
            <a:custGeom>
              <a:avLst/>
              <a:gdLst/>
              <a:ahLst/>
              <a:cxnLst/>
              <a:rect l="l" t="t" r="r" b="b"/>
              <a:pathLst>
                <a:path w="8552" h="7792" extrusionOk="0">
                  <a:moveTo>
                    <a:pt x="3956" y="688"/>
                  </a:moveTo>
                  <a:cubicBezTo>
                    <a:pt x="5189" y="688"/>
                    <a:pt x="6389" y="1188"/>
                    <a:pt x="7126" y="2347"/>
                  </a:cubicBezTo>
                  <a:cubicBezTo>
                    <a:pt x="8013" y="3899"/>
                    <a:pt x="7158" y="5799"/>
                    <a:pt x="5701" y="6685"/>
                  </a:cubicBezTo>
                  <a:cubicBezTo>
                    <a:pt x="5106" y="7037"/>
                    <a:pt x="4536" y="7191"/>
                    <a:pt x="4013" y="7191"/>
                  </a:cubicBezTo>
                  <a:cubicBezTo>
                    <a:pt x="1474" y="7191"/>
                    <a:pt x="21" y="3571"/>
                    <a:pt x="1964" y="1365"/>
                  </a:cubicBezTo>
                  <a:cubicBezTo>
                    <a:pt x="2059" y="1302"/>
                    <a:pt x="2059" y="1175"/>
                    <a:pt x="2059" y="1048"/>
                  </a:cubicBezTo>
                  <a:lnTo>
                    <a:pt x="2122" y="1048"/>
                  </a:lnTo>
                  <a:cubicBezTo>
                    <a:pt x="2706" y="815"/>
                    <a:pt x="3335" y="688"/>
                    <a:pt x="3956" y="688"/>
                  </a:cubicBezTo>
                  <a:close/>
                  <a:moveTo>
                    <a:pt x="4023" y="1"/>
                  </a:moveTo>
                  <a:cubicBezTo>
                    <a:pt x="3235" y="1"/>
                    <a:pt x="2524" y="245"/>
                    <a:pt x="1964" y="732"/>
                  </a:cubicBezTo>
                  <a:cubicBezTo>
                    <a:pt x="1932" y="763"/>
                    <a:pt x="1932" y="763"/>
                    <a:pt x="1932" y="827"/>
                  </a:cubicBezTo>
                  <a:cubicBezTo>
                    <a:pt x="1880" y="801"/>
                    <a:pt x="1828" y="785"/>
                    <a:pt x="1777" y="785"/>
                  </a:cubicBezTo>
                  <a:cubicBezTo>
                    <a:pt x="1706" y="785"/>
                    <a:pt x="1640" y="816"/>
                    <a:pt x="1584" y="890"/>
                  </a:cubicBezTo>
                  <a:cubicBezTo>
                    <a:pt x="1521" y="922"/>
                    <a:pt x="1489" y="985"/>
                    <a:pt x="1426" y="1017"/>
                  </a:cubicBezTo>
                  <a:cubicBezTo>
                    <a:pt x="1" y="2410"/>
                    <a:pt x="64" y="4659"/>
                    <a:pt x="1014" y="6147"/>
                  </a:cubicBezTo>
                  <a:cubicBezTo>
                    <a:pt x="1697" y="7211"/>
                    <a:pt x="2825" y="7792"/>
                    <a:pt x="4011" y="7792"/>
                  </a:cubicBezTo>
                  <a:cubicBezTo>
                    <a:pt x="4696" y="7792"/>
                    <a:pt x="5400" y="7598"/>
                    <a:pt x="6049" y="7192"/>
                  </a:cubicBezTo>
                  <a:cubicBezTo>
                    <a:pt x="6334" y="7034"/>
                    <a:pt x="6556" y="6844"/>
                    <a:pt x="6810" y="6590"/>
                  </a:cubicBezTo>
                  <a:cubicBezTo>
                    <a:pt x="7950" y="5514"/>
                    <a:pt x="8551" y="3772"/>
                    <a:pt x="7760" y="2252"/>
                  </a:cubicBezTo>
                  <a:cubicBezTo>
                    <a:pt x="7190" y="1175"/>
                    <a:pt x="6018" y="288"/>
                    <a:pt x="4751" y="67"/>
                  </a:cubicBezTo>
                  <a:cubicBezTo>
                    <a:pt x="4503" y="23"/>
                    <a:pt x="4259" y="1"/>
                    <a:pt x="40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a:off x="65274500" y="2140563"/>
              <a:ext cx="44350" cy="78200"/>
            </a:xfrm>
            <a:custGeom>
              <a:avLst/>
              <a:gdLst/>
              <a:ahLst/>
              <a:cxnLst/>
              <a:rect l="l" t="t" r="r" b="b"/>
              <a:pathLst>
                <a:path w="1774" h="3128" extrusionOk="0">
                  <a:moveTo>
                    <a:pt x="1517" y="0"/>
                  </a:moveTo>
                  <a:cubicBezTo>
                    <a:pt x="1473" y="0"/>
                    <a:pt x="1426" y="8"/>
                    <a:pt x="1394" y="24"/>
                  </a:cubicBezTo>
                  <a:cubicBezTo>
                    <a:pt x="792" y="277"/>
                    <a:pt x="317" y="816"/>
                    <a:pt x="159" y="1481"/>
                  </a:cubicBezTo>
                  <a:cubicBezTo>
                    <a:pt x="0" y="2051"/>
                    <a:pt x="95" y="2621"/>
                    <a:pt x="507" y="3064"/>
                  </a:cubicBezTo>
                  <a:cubicBezTo>
                    <a:pt x="539" y="3096"/>
                    <a:pt x="571" y="3128"/>
                    <a:pt x="634" y="3128"/>
                  </a:cubicBezTo>
                  <a:cubicBezTo>
                    <a:pt x="792" y="3128"/>
                    <a:pt x="951" y="2969"/>
                    <a:pt x="824" y="2811"/>
                  </a:cubicBezTo>
                  <a:cubicBezTo>
                    <a:pt x="381" y="2019"/>
                    <a:pt x="666" y="879"/>
                    <a:pt x="1521" y="499"/>
                  </a:cubicBezTo>
                  <a:cubicBezTo>
                    <a:pt x="1774" y="436"/>
                    <a:pt x="1742" y="151"/>
                    <a:pt x="1616" y="24"/>
                  </a:cubicBezTo>
                  <a:cubicBezTo>
                    <a:pt x="1600" y="8"/>
                    <a:pt x="1560" y="0"/>
                    <a:pt x="15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4"/>
            <p:cNvSpPr/>
            <p:nvPr/>
          </p:nvSpPr>
          <p:spPr>
            <a:xfrm>
              <a:off x="65226575" y="2118788"/>
              <a:ext cx="199950" cy="163300"/>
            </a:xfrm>
            <a:custGeom>
              <a:avLst/>
              <a:gdLst/>
              <a:ahLst/>
              <a:cxnLst/>
              <a:rect l="l" t="t" r="r" b="b"/>
              <a:pathLst>
                <a:path w="7998" h="6532" extrusionOk="0">
                  <a:moveTo>
                    <a:pt x="3394" y="850"/>
                  </a:moveTo>
                  <a:cubicBezTo>
                    <a:pt x="3459" y="850"/>
                    <a:pt x="3519" y="873"/>
                    <a:pt x="3564" y="895"/>
                  </a:cubicBezTo>
                  <a:cubicBezTo>
                    <a:pt x="3691" y="1022"/>
                    <a:pt x="3691" y="1307"/>
                    <a:pt x="3501" y="1370"/>
                  </a:cubicBezTo>
                  <a:cubicBezTo>
                    <a:pt x="2583" y="1750"/>
                    <a:pt x="2298" y="2890"/>
                    <a:pt x="2773" y="3682"/>
                  </a:cubicBezTo>
                  <a:cubicBezTo>
                    <a:pt x="2859" y="3856"/>
                    <a:pt x="2761" y="4003"/>
                    <a:pt x="2623" y="4003"/>
                  </a:cubicBezTo>
                  <a:cubicBezTo>
                    <a:pt x="2610" y="4003"/>
                    <a:pt x="2596" y="4001"/>
                    <a:pt x="2583" y="3999"/>
                  </a:cubicBezTo>
                  <a:cubicBezTo>
                    <a:pt x="2551" y="3999"/>
                    <a:pt x="2456" y="3967"/>
                    <a:pt x="2424" y="3935"/>
                  </a:cubicBezTo>
                  <a:cubicBezTo>
                    <a:pt x="1506" y="2922"/>
                    <a:pt x="2107" y="1338"/>
                    <a:pt x="3311" y="863"/>
                  </a:cubicBezTo>
                  <a:cubicBezTo>
                    <a:pt x="3339" y="854"/>
                    <a:pt x="3367" y="850"/>
                    <a:pt x="3394" y="850"/>
                  </a:cubicBezTo>
                  <a:close/>
                  <a:moveTo>
                    <a:pt x="3900" y="0"/>
                  </a:moveTo>
                  <a:cubicBezTo>
                    <a:pt x="3285" y="0"/>
                    <a:pt x="2659" y="134"/>
                    <a:pt x="2076" y="388"/>
                  </a:cubicBezTo>
                  <a:lnTo>
                    <a:pt x="1981" y="388"/>
                  </a:lnTo>
                  <a:cubicBezTo>
                    <a:pt x="2044" y="515"/>
                    <a:pt x="1981" y="642"/>
                    <a:pt x="1917" y="705"/>
                  </a:cubicBezTo>
                  <a:cubicBezTo>
                    <a:pt x="1" y="2911"/>
                    <a:pt x="1415" y="6531"/>
                    <a:pt x="3939" y="6531"/>
                  </a:cubicBezTo>
                  <a:cubicBezTo>
                    <a:pt x="4460" y="6531"/>
                    <a:pt x="5027" y="6377"/>
                    <a:pt x="5623" y="6025"/>
                  </a:cubicBezTo>
                  <a:cubicBezTo>
                    <a:pt x="7111" y="5139"/>
                    <a:pt x="7998" y="3239"/>
                    <a:pt x="7016" y="1687"/>
                  </a:cubicBezTo>
                  <a:cubicBezTo>
                    <a:pt x="6300" y="528"/>
                    <a:pt x="5121" y="0"/>
                    <a:pt x="39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a:off x="71306675" y="2540913"/>
              <a:ext cx="212975" cy="194800"/>
            </a:xfrm>
            <a:custGeom>
              <a:avLst/>
              <a:gdLst/>
              <a:ahLst/>
              <a:cxnLst/>
              <a:rect l="l" t="t" r="r" b="b"/>
              <a:pathLst>
                <a:path w="8519" h="7792" extrusionOk="0">
                  <a:moveTo>
                    <a:pt x="3955" y="674"/>
                  </a:moveTo>
                  <a:cubicBezTo>
                    <a:pt x="5189" y="674"/>
                    <a:pt x="6388" y="1188"/>
                    <a:pt x="7126" y="2346"/>
                  </a:cubicBezTo>
                  <a:cubicBezTo>
                    <a:pt x="8012" y="3898"/>
                    <a:pt x="7157" y="5798"/>
                    <a:pt x="5701" y="6653"/>
                  </a:cubicBezTo>
                  <a:cubicBezTo>
                    <a:pt x="5102" y="7007"/>
                    <a:pt x="4530" y="7162"/>
                    <a:pt x="4004" y="7162"/>
                  </a:cubicBezTo>
                  <a:cubicBezTo>
                    <a:pt x="1471" y="7162"/>
                    <a:pt x="23" y="3568"/>
                    <a:pt x="1964" y="1365"/>
                  </a:cubicBezTo>
                  <a:cubicBezTo>
                    <a:pt x="2059" y="1301"/>
                    <a:pt x="2059" y="1175"/>
                    <a:pt x="2059" y="1048"/>
                  </a:cubicBezTo>
                  <a:lnTo>
                    <a:pt x="2122" y="1048"/>
                  </a:lnTo>
                  <a:cubicBezTo>
                    <a:pt x="2705" y="804"/>
                    <a:pt x="3335" y="674"/>
                    <a:pt x="3955" y="674"/>
                  </a:cubicBezTo>
                  <a:close/>
                  <a:moveTo>
                    <a:pt x="4022" y="0"/>
                  </a:moveTo>
                  <a:cubicBezTo>
                    <a:pt x="3234" y="0"/>
                    <a:pt x="2524" y="244"/>
                    <a:pt x="1964" y="731"/>
                  </a:cubicBezTo>
                  <a:cubicBezTo>
                    <a:pt x="1932" y="763"/>
                    <a:pt x="1932" y="763"/>
                    <a:pt x="1932" y="795"/>
                  </a:cubicBezTo>
                  <a:cubicBezTo>
                    <a:pt x="1890" y="784"/>
                    <a:pt x="1847" y="777"/>
                    <a:pt x="1806" y="777"/>
                  </a:cubicBezTo>
                  <a:cubicBezTo>
                    <a:pt x="1724" y="777"/>
                    <a:pt x="1647" y="805"/>
                    <a:pt x="1584" y="890"/>
                  </a:cubicBezTo>
                  <a:cubicBezTo>
                    <a:pt x="1520" y="921"/>
                    <a:pt x="1489" y="953"/>
                    <a:pt x="1425" y="1016"/>
                  </a:cubicBezTo>
                  <a:cubicBezTo>
                    <a:pt x="0" y="2378"/>
                    <a:pt x="63" y="4658"/>
                    <a:pt x="1014" y="6147"/>
                  </a:cubicBezTo>
                  <a:cubicBezTo>
                    <a:pt x="1696" y="7211"/>
                    <a:pt x="2824" y="7791"/>
                    <a:pt x="4010" y="7791"/>
                  </a:cubicBezTo>
                  <a:cubicBezTo>
                    <a:pt x="4695" y="7791"/>
                    <a:pt x="5400" y="7598"/>
                    <a:pt x="6049" y="7192"/>
                  </a:cubicBezTo>
                  <a:cubicBezTo>
                    <a:pt x="6334" y="7033"/>
                    <a:pt x="6556" y="6843"/>
                    <a:pt x="6809" y="6590"/>
                  </a:cubicBezTo>
                  <a:cubicBezTo>
                    <a:pt x="7949" y="5513"/>
                    <a:pt x="8519" y="3772"/>
                    <a:pt x="7727" y="2251"/>
                  </a:cubicBezTo>
                  <a:cubicBezTo>
                    <a:pt x="7189" y="1175"/>
                    <a:pt x="6049" y="288"/>
                    <a:pt x="4750" y="66"/>
                  </a:cubicBezTo>
                  <a:cubicBezTo>
                    <a:pt x="4502" y="22"/>
                    <a:pt x="4259" y="0"/>
                    <a:pt x="40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4"/>
            <p:cNvSpPr/>
            <p:nvPr/>
          </p:nvSpPr>
          <p:spPr>
            <a:xfrm>
              <a:off x="71354950" y="2579413"/>
              <a:ext cx="44375" cy="77975"/>
            </a:xfrm>
            <a:custGeom>
              <a:avLst/>
              <a:gdLst/>
              <a:ahLst/>
              <a:cxnLst/>
              <a:rect l="l" t="t" r="r" b="b"/>
              <a:pathLst>
                <a:path w="1775" h="3119" extrusionOk="0">
                  <a:moveTo>
                    <a:pt x="1487" y="1"/>
                  </a:moveTo>
                  <a:cubicBezTo>
                    <a:pt x="1458" y="1"/>
                    <a:pt x="1426" y="4"/>
                    <a:pt x="1394" y="15"/>
                  </a:cubicBezTo>
                  <a:cubicBezTo>
                    <a:pt x="793" y="268"/>
                    <a:pt x="318" y="806"/>
                    <a:pt x="159" y="1440"/>
                  </a:cubicBezTo>
                  <a:cubicBezTo>
                    <a:pt x="1" y="2042"/>
                    <a:pt x="128" y="2580"/>
                    <a:pt x="508" y="3023"/>
                  </a:cubicBezTo>
                  <a:cubicBezTo>
                    <a:pt x="539" y="3087"/>
                    <a:pt x="571" y="3118"/>
                    <a:pt x="634" y="3118"/>
                  </a:cubicBezTo>
                  <a:cubicBezTo>
                    <a:pt x="793" y="3118"/>
                    <a:pt x="951" y="2960"/>
                    <a:pt x="824" y="2802"/>
                  </a:cubicBezTo>
                  <a:cubicBezTo>
                    <a:pt x="381" y="2010"/>
                    <a:pt x="666" y="838"/>
                    <a:pt x="1553" y="490"/>
                  </a:cubicBezTo>
                  <a:cubicBezTo>
                    <a:pt x="1774" y="426"/>
                    <a:pt x="1743" y="141"/>
                    <a:pt x="1616" y="15"/>
                  </a:cubicBezTo>
                  <a:cubicBezTo>
                    <a:pt x="1595" y="15"/>
                    <a:pt x="1546"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4"/>
            <p:cNvSpPr/>
            <p:nvPr/>
          </p:nvSpPr>
          <p:spPr>
            <a:xfrm>
              <a:off x="71307150" y="2557388"/>
              <a:ext cx="199850" cy="162850"/>
            </a:xfrm>
            <a:custGeom>
              <a:avLst/>
              <a:gdLst/>
              <a:ahLst/>
              <a:cxnLst/>
              <a:rect l="l" t="t" r="r" b="b"/>
              <a:pathLst>
                <a:path w="7994" h="6514" extrusionOk="0">
                  <a:moveTo>
                    <a:pt x="3389" y="851"/>
                  </a:moveTo>
                  <a:cubicBezTo>
                    <a:pt x="3454" y="851"/>
                    <a:pt x="3515" y="873"/>
                    <a:pt x="3560" y="896"/>
                  </a:cubicBezTo>
                  <a:cubicBezTo>
                    <a:pt x="3686" y="1022"/>
                    <a:pt x="3686" y="1307"/>
                    <a:pt x="3496" y="1371"/>
                  </a:cubicBezTo>
                  <a:cubicBezTo>
                    <a:pt x="2578" y="1719"/>
                    <a:pt x="2293" y="2891"/>
                    <a:pt x="2768" y="3683"/>
                  </a:cubicBezTo>
                  <a:cubicBezTo>
                    <a:pt x="2855" y="3856"/>
                    <a:pt x="2757" y="4003"/>
                    <a:pt x="2618" y="4003"/>
                  </a:cubicBezTo>
                  <a:cubicBezTo>
                    <a:pt x="2605" y="4003"/>
                    <a:pt x="2592" y="4002"/>
                    <a:pt x="2578" y="3999"/>
                  </a:cubicBezTo>
                  <a:cubicBezTo>
                    <a:pt x="2546" y="3999"/>
                    <a:pt x="2451" y="3968"/>
                    <a:pt x="2420" y="3904"/>
                  </a:cubicBezTo>
                  <a:cubicBezTo>
                    <a:pt x="1501" y="2923"/>
                    <a:pt x="2103" y="1339"/>
                    <a:pt x="3306" y="864"/>
                  </a:cubicBezTo>
                  <a:cubicBezTo>
                    <a:pt x="3334" y="855"/>
                    <a:pt x="3362" y="851"/>
                    <a:pt x="3389" y="851"/>
                  </a:cubicBezTo>
                  <a:close/>
                  <a:moveTo>
                    <a:pt x="3895" y="1"/>
                  </a:moveTo>
                  <a:cubicBezTo>
                    <a:pt x="3280" y="1"/>
                    <a:pt x="2654" y="135"/>
                    <a:pt x="2071" y="389"/>
                  </a:cubicBezTo>
                  <a:lnTo>
                    <a:pt x="1976" y="389"/>
                  </a:lnTo>
                  <a:cubicBezTo>
                    <a:pt x="2040" y="516"/>
                    <a:pt x="1976" y="642"/>
                    <a:pt x="1913" y="706"/>
                  </a:cubicBezTo>
                  <a:cubicBezTo>
                    <a:pt x="1" y="2906"/>
                    <a:pt x="1403" y="6514"/>
                    <a:pt x="3916" y="6514"/>
                  </a:cubicBezTo>
                  <a:cubicBezTo>
                    <a:pt x="4442" y="6514"/>
                    <a:pt x="5016" y="6356"/>
                    <a:pt x="5618" y="5994"/>
                  </a:cubicBezTo>
                  <a:cubicBezTo>
                    <a:pt x="7107" y="5139"/>
                    <a:pt x="7993" y="3239"/>
                    <a:pt x="7012" y="1687"/>
                  </a:cubicBezTo>
                  <a:cubicBezTo>
                    <a:pt x="6295" y="529"/>
                    <a:pt x="5117" y="1"/>
                    <a:pt x="38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194"/>
        <p:cNvGrpSpPr/>
        <p:nvPr/>
      </p:nvGrpSpPr>
      <p:grpSpPr>
        <a:xfrm>
          <a:off x="0" y="0"/>
          <a:ext cx="0" cy="0"/>
          <a:chOff x="0" y="0"/>
          <a:chExt cx="0" cy="0"/>
        </a:xfrm>
      </p:grpSpPr>
      <p:sp>
        <p:nvSpPr>
          <p:cNvPr id="195" name="Google Shape;195;p15"/>
          <p:cNvSpPr txBox="1">
            <a:spLocks noGrp="1"/>
          </p:cNvSpPr>
          <p:nvPr>
            <p:ph type="title"/>
          </p:nvPr>
        </p:nvSpPr>
        <p:spPr>
          <a:xfrm>
            <a:off x="5137981" y="2734143"/>
            <a:ext cx="3382500" cy="503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chemeClr val="dk2"/>
                </a:solidFill>
              </a:defRPr>
            </a:lvl1pPr>
            <a:lvl2pPr lvl="1" algn="r" rtl="0">
              <a:spcBef>
                <a:spcPts val="0"/>
              </a:spcBef>
              <a:spcAft>
                <a:spcPts val="0"/>
              </a:spcAft>
              <a:buNone/>
              <a:defRPr>
                <a:solidFill>
                  <a:schemeClr val="dk2"/>
                </a:solidFill>
              </a:defRPr>
            </a:lvl2pPr>
            <a:lvl3pPr lvl="2" algn="r" rtl="0">
              <a:spcBef>
                <a:spcPts val="0"/>
              </a:spcBef>
              <a:spcAft>
                <a:spcPts val="0"/>
              </a:spcAft>
              <a:buNone/>
              <a:defRPr>
                <a:solidFill>
                  <a:schemeClr val="dk2"/>
                </a:solidFill>
              </a:defRPr>
            </a:lvl3pPr>
            <a:lvl4pPr lvl="3" algn="r" rtl="0">
              <a:spcBef>
                <a:spcPts val="0"/>
              </a:spcBef>
              <a:spcAft>
                <a:spcPts val="0"/>
              </a:spcAft>
              <a:buNone/>
              <a:defRPr>
                <a:solidFill>
                  <a:schemeClr val="dk2"/>
                </a:solidFill>
              </a:defRPr>
            </a:lvl4pPr>
            <a:lvl5pPr lvl="4" algn="r" rtl="0">
              <a:spcBef>
                <a:spcPts val="0"/>
              </a:spcBef>
              <a:spcAft>
                <a:spcPts val="0"/>
              </a:spcAft>
              <a:buNone/>
              <a:defRPr>
                <a:solidFill>
                  <a:schemeClr val="dk2"/>
                </a:solidFill>
              </a:defRPr>
            </a:lvl5pPr>
            <a:lvl6pPr lvl="5" algn="r" rtl="0">
              <a:spcBef>
                <a:spcPts val="0"/>
              </a:spcBef>
              <a:spcAft>
                <a:spcPts val="0"/>
              </a:spcAft>
              <a:buNone/>
              <a:defRPr>
                <a:solidFill>
                  <a:schemeClr val="dk2"/>
                </a:solidFill>
              </a:defRPr>
            </a:lvl6pPr>
            <a:lvl7pPr lvl="6" algn="r" rtl="0">
              <a:spcBef>
                <a:spcPts val="0"/>
              </a:spcBef>
              <a:spcAft>
                <a:spcPts val="0"/>
              </a:spcAft>
              <a:buNone/>
              <a:defRPr>
                <a:solidFill>
                  <a:schemeClr val="dk2"/>
                </a:solidFill>
              </a:defRPr>
            </a:lvl7pPr>
            <a:lvl8pPr lvl="7" algn="r" rtl="0">
              <a:spcBef>
                <a:spcPts val="0"/>
              </a:spcBef>
              <a:spcAft>
                <a:spcPts val="0"/>
              </a:spcAft>
              <a:buNone/>
              <a:defRPr>
                <a:solidFill>
                  <a:schemeClr val="dk2"/>
                </a:solidFill>
              </a:defRPr>
            </a:lvl8pPr>
            <a:lvl9pPr lvl="8" algn="r" rtl="0">
              <a:spcBef>
                <a:spcPts val="0"/>
              </a:spcBef>
              <a:spcAft>
                <a:spcPts val="0"/>
              </a:spcAft>
              <a:buNone/>
              <a:defRPr>
                <a:solidFill>
                  <a:schemeClr val="dk2"/>
                </a:solidFill>
              </a:defRPr>
            </a:lvl9pPr>
          </a:lstStyle>
          <a:p>
            <a:endParaRPr/>
          </a:p>
        </p:txBody>
      </p:sp>
      <p:sp>
        <p:nvSpPr>
          <p:cNvPr id="196" name="Google Shape;196;p15"/>
          <p:cNvSpPr txBox="1">
            <a:spLocks noGrp="1"/>
          </p:cNvSpPr>
          <p:nvPr>
            <p:ph type="subTitle" idx="1"/>
          </p:nvPr>
        </p:nvSpPr>
        <p:spPr>
          <a:xfrm>
            <a:off x="2959325" y="1242068"/>
            <a:ext cx="5790900" cy="1534200"/>
          </a:xfrm>
          <a:prstGeom prst="rect">
            <a:avLst/>
          </a:prstGeom>
          <a:noFill/>
        </p:spPr>
        <p:txBody>
          <a:bodyPr spcFirstLastPara="1" wrap="square" lIns="91425" tIns="91425" rIns="91425" bIns="91425" anchor="ctr" anchorCtr="0">
            <a:noAutofit/>
          </a:bodyPr>
          <a:lstStyle>
            <a:lvl1pPr marR="228600" lvl="0" algn="r" rtl="0">
              <a:lnSpc>
                <a:spcPct val="100000"/>
              </a:lnSpc>
              <a:spcBef>
                <a:spcPts val="1000"/>
              </a:spcBef>
              <a:spcAft>
                <a:spcPts val="0"/>
              </a:spcAft>
              <a:buClr>
                <a:schemeClr val="dk1"/>
              </a:buClr>
              <a:buSzPts val="1400"/>
              <a:buNone/>
              <a:defRPr sz="2500">
                <a:solidFill>
                  <a:schemeClr val="lt2"/>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ree Columns">
  <p:cSld name="TITLE_ONLY_1_1">
    <p:spTree>
      <p:nvGrpSpPr>
        <p:cNvPr id="1" name="Shape 197"/>
        <p:cNvGrpSpPr/>
        <p:nvPr/>
      </p:nvGrpSpPr>
      <p:grpSpPr>
        <a:xfrm>
          <a:off x="0" y="0"/>
          <a:ext cx="0" cy="0"/>
          <a:chOff x="0" y="0"/>
          <a:chExt cx="0" cy="0"/>
        </a:xfrm>
      </p:grpSpPr>
      <p:sp>
        <p:nvSpPr>
          <p:cNvPr id="198" name="Google Shape;198;p16"/>
          <p:cNvSpPr txBox="1">
            <a:spLocks noGrp="1"/>
          </p:cNvSpPr>
          <p:nvPr>
            <p:ph type="title"/>
          </p:nvPr>
        </p:nvSpPr>
        <p:spPr>
          <a:xfrm>
            <a:off x="620725" y="555275"/>
            <a:ext cx="79053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16"/>
          <p:cNvSpPr txBox="1">
            <a:spLocks noGrp="1"/>
          </p:cNvSpPr>
          <p:nvPr>
            <p:ph type="title" idx="2"/>
          </p:nvPr>
        </p:nvSpPr>
        <p:spPr>
          <a:xfrm>
            <a:off x="710950" y="3291665"/>
            <a:ext cx="232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0" name="Google Shape;200;p16"/>
          <p:cNvSpPr txBox="1">
            <a:spLocks noGrp="1"/>
          </p:cNvSpPr>
          <p:nvPr>
            <p:ph type="subTitle" idx="1"/>
          </p:nvPr>
        </p:nvSpPr>
        <p:spPr>
          <a:xfrm>
            <a:off x="776200" y="3740700"/>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 name="Google Shape;201;p16"/>
          <p:cNvSpPr txBox="1">
            <a:spLocks noGrp="1"/>
          </p:cNvSpPr>
          <p:nvPr>
            <p:ph type="title" idx="3"/>
          </p:nvPr>
        </p:nvSpPr>
        <p:spPr>
          <a:xfrm>
            <a:off x="6114989" y="3291658"/>
            <a:ext cx="232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2" name="Google Shape;202;p16"/>
          <p:cNvSpPr txBox="1">
            <a:spLocks noGrp="1"/>
          </p:cNvSpPr>
          <p:nvPr>
            <p:ph type="subTitle" idx="4"/>
          </p:nvPr>
        </p:nvSpPr>
        <p:spPr>
          <a:xfrm>
            <a:off x="6180250" y="3740700"/>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 name="Google Shape;203;p16"/>
          <p:cNvSpPr txBox="1">
            <a:spLocks noGrp="1"/>
          </p:cNvSpPr>
          <p:nvPr>
            <p:ph type="title" idx="5"/>
          </p:nvPr>
        </p:nvSpPr>
        <p:spPr>
          <a:xfrm>
            <a:off x="3412658" y="3291675"/>
            <a:ext cx="232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4" name="Google Shape;204;p16"/>
          <p:cNvSpPr txBox="1">
            <a:spLocks noGrp="1"/>
          </p:cNvSpPr>
          <p:nvPr>
            <p:ph type="subTitle" idx="6"/>
          </p:nvPr>
        </p:nvSpPr>
        <p:spPr>
          <a:xfrm>
            <a:off x="3476316" y="3740700"/>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ree Columns 2">
  <p:cSld name="TITLE_ONLY_1_1_2">
    <p:spTree>
      <p:nvGrpSpPr>
        <p:cNvPr id="1" name="Shape 241"/>
        <p:cNvGrpSpPr/>
        <p:nvPr/>
      </p:nvGrpSpPr>
      <p:grpSpPr>
        <a:xfrm>
          <a:off x="0" y="0"/>
          <a:ext cx="0" cy="0"/>
          <a:chOff x="0" y="0"/>
          <a:chExt cx="0" cy="0"/>
        </a:xfrm>
      </p:grpSpPr>
      <p:sp>
        <p:nvSpPr>
          <p:cNvPr id="242" name="Google Shape;242;p19"/>
          <p:cNvSpPr txBox="1">
            <a:spLocks noGrp="1"/>
          </p:cNvSpPr>
          <p:nvPr>
            <p:ph type="title"/>
          </p:nvPr>
        </p:nvSpPr>
        <p:spPr>
          <a:xfrm>
            <a:off x="1017257" y="3664104"/>
            <a:ext cx="18288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3" name="Google Shape;243;p19"/>
          <p:cNvSpPr txBox="1">
            <a:spLocks noGrp="1"/>
          </p:cNvSpPr>
          <p:nvPr>
            <p:ph type="subTitle" idx="1"/>
          </p:nvPr>
        </p:nvSpPr>
        <p:spPr>
          <a:xfrm>
            <a:off x="1017257" y="3948142"/>
            <a:ext cx="1828800" cy="640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9"/>
          <p:cNvSpPr txBox="1">
            <a:spLocks noGrp="1"/>
          </p:cNvSpPr>
          <p:nvPr>
            <p:ph type="title" idx="2"/>
          </p:nvPr>
        </p:nvSpPr>
        <p:spPr>
          <a:xfrm>
            <a:off x="3646725" y="3677022"/>
            <a:ext cx="18288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5" name="Google Shape;245;p19"/>
          <p:cNvSpPr txBox="1">
            <a:spLocks noGrp="1"/>
          </p:cNvSpPr>
          <p:nvPr>
            <p:ph type="subTitle" idx="3"/>
          </p:nvPr>
        </p:nvSpPr>
        <p:spPr>
          <a:xfrm>
            <a:off x="3646725" y="3956224"/>
            <a:ext cx="1828800" cy="640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6" name="Google Shape;246;p19"/>
          <p:cNvSpPr txBox="1">
            <a:spLocks noGrp="1"/>
          </p:cNvSpPr>
          <p:nvPr>
            <p:ph type="title" idx="4"/>
          </p:nvPr>
        </p:nvSpPr>
        <p:spPr>
          <a:xfrm>
            <a:off x="6284450" y="3664104"/>
            <a:ext cx="18288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7" name="Google Shape;247;p19"/>
          <p:cNvSpPr txBox="1">
            <a:spLocks noGrp="1"/>
          </p:cNvSpPr>
          <p:nvPr>
            <p:ph type="subTitle" idx="5"/>
          </p:nvPr>
        </p:nvSpPr>
        <p:spPr>
          <a:xfrm>
            <a:off x="6284450" y="3948142"/>
            <a:ext cx="1828800" cy="640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 name="Google Shape;248;p19"/>
          <p:cNvSpPr txBox="1">
            <a:spLocks noGrp="1"/>
          </p:cNvSpPr>
          <p:nvPr>
            <p:ph type="title" idx="6"/>
          </p:nvPr>
        </p:nvSpPr>
        <p:spPr>
          <a:xfrm>
            <a:off x="616250" y="550475"/>
            <a:ext cx="7878900" cy="577500"/>
          </a:xfrm>
          <a:prstGeom prst="rect">
            <a:avLst/>
          </a:prstGeom>
          <a:noFill/>
          <a:ln>
            <a:noFill/>
          </a:ln>
        </p:spPr>
        <p:txBody>
          <a:bodyPr spcFirstLastPara="1" wrap="square" lIns="91425" tIns="91425" rIns="91425" bIns="91425" anchor="t" anchorCtr="0">
            <a:noAutofit/>
          </a:bodyPr>
          <a:lstStyle>
            <a:lvl1pPr lvl="0" algn="ctr" rtl="0">
              <a:lnSpc>
                <a:spcPct val="80000"/>
              </a:lnSpc>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49" name="Google Shape;249;p19"/>
          <p:cNvGrpSpPr/>
          <p:nvPr/>
        </p:nvGrpSpPr>
        <p:grpSpPr>
          <a:xfrm>
            <a:off x="718566" y="592845"/>
            <a:ext cx="8041912" cy="827894"/>
            <a:chOff x="-35798125" y="1293075"/>
            <a:chExt cx="6245175" cy="642875"/>
          </a:xfrm>
        </p:grpSpPr>
        <p:sp>
          <p:nvSpPr>
            <p:cNvPr id="250" name="Google Shape;250;p19"/>
            <p:cNvSpPr/>
            <p:nvPr/>
          </p:nvSpPr>
          <p:spPr>
            <a:xfrm>
              <a:off x="-35540575" y="1416925"/>
              <a:ext cx="155750" cy="118425"/>
            </a:xfrm>
            <a:custGeom>
              <a:avLst/>
              <a:gdLst/>
              <a:ahLst/>
              <a:cxnLst/>
              <a:rect l="l" t="t" r="r" b="b"/>
              <a:pathLst>
                <a:path w="6230" h="4737" extrusionOk="0">
                  <a:moveTo>
                    <a:pt x="4330" y="1"/>
                  </a:moveTo>
                  <a:cubicBezTo>
                    <a:pt x="4298" y="33"/>
                    <a:pt x="4203" y="96"/>
                    <a:pt x="4140" y="96"/>
                  </a:cubicBezTo>
                  <a:cubicBezTo>
                    <a:pt x="4041" y="85"/>
                    <a:pt x="3943" y="79"/>
                    <a:pt x="3847" y="79"/>
                  </a:cubicBezTo>
                  <a:cubicBezTo>
                    <a:pt x="1479" y="79"/>
                    <a:pt x="0" y="3342"/>
                    <a:pt x="2556" y="4498"/>
                  </a:cubicBezTo>
                  <a:cubicBezTo>
                    <a:pt x="2910" y="4655"/>
                    <a:pt x="3295" y="4736"/>
                    <a:pt x="3673" y="4736"/>
                  </a:cubicBezTo>
                  <a:cubicBezTo>
                    <a:pt x="4512" y="4736"/>
                    <a:pt x="5320" y="4336"/>
                    <a:pt x="5692" y="3485"/>
                  </a:cubicBezTo>
                  <a:cubicBezTo>
                    <a:pt x="6230" y="2154"/>
                    <a:pt x="5533" y="761"/>
                    <a:pt x="4362" y="33"/>
                  </a:cubicBezTo>
                  <a:cubicBezTo>
                    <a:pt x="4330" y="33"/>
                    <a:pt x="4330" y="1"/>
                    <a:pt x="43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9"/>
            <p:cNvSpPr/>
            <p:nvPr/>
          </p:nvSpPr>
          <p:spPr>
            <a:xfrm>
              <a:off x="-35535275" y="1402325"/>
              <a:ext cx="158375" cy="147075"/>
            </a:xfrm>
            <a:custGeom>
              <a:avLst/>
              <a:gdLst/>
              <a:ahLst/>
              <a:cxnLst/>
              <a:rect l="l" t="t" r="r" b="b"/>
              <a:pathLst>
                <a:path w="6335" h="5883" extrusionOk="0">
                  <a:moveTo>
                    <a:pt x="4118" y="617"/>
                  </a:moveTo>
                  <a:cubicBezTo>
                    <a:pt x="5163" y="1313"/>
                    <a:pt x="5986" y="2643"/>
                    <a:pt x="5416" y="4069"/>
                  </a:cubicBezTo>
                  <a:cubicBezTo>
                    <a:pt x="5226" y="4544"/>
                    <a:pt x="4878" y="4892"/>
                    <a:pt x="4371" y="5114"/>
                  </a:cubicBezTo>
                  <a:cubicBezTo>
                    <a:pt x="4108" y="5211"/>
                    <a:pt x="3814" y="5259"/>
                    <a:pt x="3514" y="5259"/>
                  </a:cubicBezTo>
                  <a:cubicBezTo>
                    <a:pt x="3129" y="5259"/>
                    <a:pt x="2732" y="5179"/>
                    <a:pt x="2376" y="5019"/>
                  </a:cubicBezTo>
                  <a:cubicBezTo>
                    <a:pt x="1363" y="4544"/>
                    <a:pt x="888" y="3689"/>
                    <a:pt x="1141" y="2643"/>
                  </a:cubicBezTo>
                  <a:cubicBezTo>
                    <a:pt x="1410" y="1686"/>
                    <a:pt x="2385" y="701"/>
                    <a:pt x="3693" y="701"/>
                  </a:cubicBezTo>
                  <a:cubicBezTo>
                    <a:pt x="3770" y="701"/>
                    <a:pt x="3849" y="705"/>
                    <a:pt x="3928" y="712"/>
                  </a:cubicBezTo>
                  <a:cubicBezTo>
                    <a:pt x="3991" y="712"/>
                    <a:pt x="4086" y="712"/>
                    <a:pt x="4118" y="617"/>
                  </a:cubicBezTo>
                  <a:close/>
                  <a:moveTo>
                    <a:pt x="3419" y="0"/>
                  </a:moveTo>
                  <a:cubicBezTo>
                    <a:pt x="2144" y="0"/>
                    <a:pt x="994" y="974"/>
                    <a:pt x="571" y="2073"/>
                  </a:cubicBezTo>
                  <a:cubicBezTo>
                    <a:pt x="1" y="3435"/>
                    <a:pt x="698" y="4987"/>
                    <a:pt x="2123" y="5620"/>
                  </a:cubicBezTo>
                  <a:cubicBezTo>
                    <a:pt x="2344" y="5684"/>
                    <a:pt x="2534" y="5779"/>
                    <a:pt x="2788" y="5810"/>
                  </a:cubicBezTo>
                  <a:cubicBezTo>
                    <a:pt x="3002" y="5858"/>
                    <a:pt x="3224" y="5882"/>
                    <a:pt x="3447" y="5882"/>
                  </a:cubicBezTo>
                  <a:cubicBezTo>
                    <a:pt x="4412" y="5882"/>
                    <a:pt x="5397" y="5432"/>
                    <a:pt x="5860" y="4480"/>
                  </a:cubicBezTo>
                  <a:cubicBezTo>
                    <a:pt x="6335" y="3720"/>
                    <a:pt x="6335" y="2612"/>
                    <a:pt x="5955" y="1693"/>
                  </a:cubicBezTo>
                  <a:cubicBezTo>
                    <a:pt x="5575" y="965"/>
                    <a:pt x="5036" y="427"/>
                    <a:pt x="4308" y="268"/>
                  </a:cubicBezTo>
                  <a:lnTo>
                    <a:pt x="4245" y="268"/>
                  </a:lnTo>
                  <a:cubicBezTo>
                    <a:pt x="4213" y="205"/>
                    <a:pt x="4181" y="110"/>
                    <a:pt x="4055" y="78"/>
                  </a:cubicBezTo>
                  <a:cubicBezTo>
                    <a:pt x="4023" y="78"/>
                    <a:pt x="3960" y="47"/>
                    <a:pt x="3896" y="47"/>
                  </a:cubicBezTo>
                  <a:cubicBezTo>
                    <a:pt x="3736" y="15"/>
                    <a:pt x="3576" y="0"/>
                    <a:pt x="3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9"/>
            <p:cNvSpPr/>
            <p:nvPr/>
          </p:nvSpPr>
          <p:spPr>
            <a:xfrm>
              <a:off x="-35477475" y="1440650"/>
              <a:ext cx="52275" cy="26975"/>
            </a:xfrm>
            <a:custGeom>
              <a:avLst/>
              <a:gdLst/>
              <a:ahLst/>
              <a:cxnLst/>
              <a:rect l="l" t="t" r="r" b="b"/>
              <a:pathLst>
                <a:path w="2091" h="1079" extrusionOk="0">
                  <a:moveTo>
                    <a:pt x="1245" y="0"/>
                  </a:moveTo>
                  <a:cubicBezTo>
                    <a:pt x="1071" y="0"/>
                    <a:pt x="895" y="33"/>
                    <a:pt x="729" y="97"/>
                  </a:cubicBezTo>
                  <a:cubicBezTo>
                    <a:pt x="381" y="255"/>
                    <a:pt x="96" y="540"/>
                    <a:pt x="32" y="889"/>
                  </a:cubicBezTo>
                  <a:cubicBezTo>
                    <a:pt x="1" y="1015"/>
                    <a:pt x="64" y="1079"/>
                    <a:pt x="159" y="1079"/>
                  </a:cubicBezTo>
                  <a:lnTo>
                    <a:pt x="191" y="1079"/>
                  </a:lnTo>
                  <a:cubicBezTo>
                    <a:pt x="254" y="1079"/>
                    <a:pt x="349" y="1079"/>
                    <a:pt x="381" y="952"/>
                  </a:cubicBezTo>
                  <a:cubicBezTo>
                    <a:pt x="507" y="699"/>
                    <a:pt x="729" y="477"/>
                    <a:pt x="1014" y="414"/>
                  </a:cubicBezTo>
                  <a:cubicBezTo>
                    <a:pt x="1102" y="381"/>
                    <a:pt x="1191" y="367"/>
                    <a:pt x="1278" y="367"/>
                  </a:cubicBezTo>
                  <a:cubicBezTo>
                    <a:pt x="1440" y="367"/>
                    <a:pt x="1598" y="415"/>
                    <a:pt x="1743" y="477"/>
                  </a:cubicBezTo>
                  <a:cubicBezTo>
                    <a:pt x="1780" y="515"/>
                    <a:pt x="1822" y="532"/>
                    <a:pt x="1866" y="532"/>
                  </a:cubicBezTo>
                  <a:cubicBezTo>
                    <a:pt x="1933" y="532"/>
                    <a:pt x="2002" y="490"/>
                    <a:pt x="2059" y="414"/>
                  </a:cubicBezTo>
                  <a:cubicBezTo>
                    <a:pt x="2059" y="382"/>
                    <a:pt x="2091" y="382"/>
                    <a:pt x="2091" y="319"/>
                  </a:cubicBezTo>
                  <a:lnTo>
                    <a:pt x="2091" y="319"/>
                  </a:lnTo>
                  <a:cubicBezTo>
                    <a:pt x="2084" y="333"/>
                    <a:pt x="2078" y="340"/>
                    <a:pt x="2072" y="340"/>
                  </a:cubicBezTo>
                  <a:cubicBezTo>
                    <a:pt x="2054" y="340"/>
                    <a:pt x="2037" y="272"/>
                    <a:pt x="1964" y="224"/>
                  </a:cubicBezTo>
                  <a:cubicBezTo>
                    <a:pt x="1756" y="72"/>
                    <a:pt x="1503" y="0"/>
                    <a:pt x="1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9"/>
            <p:cNvSpPr/>
            <p:nvPr/>
          </p:nvSpPr>
          <p:spPr>
            <a:xfrm>
              <a:off x="-30046275" y="1308475"/>
              <a:ext cx="156825" cy="117800"/>
            </a:xfrm>
            <a:custGeom>
              <a:avLst/>
              <a:gdLst/>
              <a:ahLst/>
              <a:cxnLst/>
              <a:rect l="l" t="t" r="r" b="b"/>
              <a:pathLst>
                <a:path w="6273" h="4712" extrusionOk="0">
                  <a:moveTo>
                    <a:pt x="4341" y="0"/>
                  </a:moveTo>
                  <a:cubicBezTo>
                    <a:pt x="4310" y="32"/>
                    <a:pt x="4215" y="64"/>
                    <a:pt x="4151" y="64"/>
                  </a:cubicBezTo>
                  <a:cubicBezTo>
                    <a:pt x="4063" y="55"/>
                    <a:pt x="3975" y="51"/>
                    <a:pt x="3889" y="51"/>
                  </a:cubicBezTo>
                  <a:cubicBezTo>
                    <a:pt x="1504" y="51"/>
                    <a:pt x="0" y="3335"/>
                    <a:pt x="2568" y="4466"/>
                  </a:cubicBezTo>
                  <a:cubicBezTo>
                    <a:pt x="2931" y="4627"/>
                    <a:pt x="3326" y="4711"/>
                    <a:pt x="3714" y="4711"/>
                  </a:cubicBezTo>
                  <a:cubicBezTo>
                    <a:pt x="4543" y="4711"/>
                    <a:pt x="5336" y="4326"/>
                    <a:pt x="5703" y="3484"/>
                  </a:cubicBezTo>
                  <a:cubicBezTo>
                    <a:pt x="6273" y="2122"/>
                    <a:pt x="5576" y="760"/>
                    <a:pt x="4373" y="32"/>
                  </a:cubicBezTo>
                  <a:cubicBezTo>
                    <a:pt x="4341" y="32"/>
                    <a:pt x="4341" y="0"/>
                    <a:pt x="43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9"/>
            <p:cNvSpPr/>
            <p:nvPr/>
          </p:nvSpPr>
          <p:spPr>
            <a:xfrm>
              <a:off x="-30039900" y="1293075"/>
              <a:ext cx="158375" cy="147550"/>
            </a:xfrm>
            <a:custGeom>
              <a:avLst/>
              <a:gdLst/>
              <a:ahLst/>
              <a:cxnLst/>
              <a:rect l="l" t="t" r="r" b="b"/>
              <a:pathLst>
                <a:path w="6335" h="5902" extrusionOk="0">
                  <a:moveTo>
                    <a:pt x="4086" y="648"/>
                  </a:moveTo>
                  <a:cubicBezTo>
                    <a:pt x="5163" y="1313"/>
                    <a:pt x="5986" y="2675"/>
                    <a:pt x="5385" y="4100"/>
                  </a:cubicBezTo>
                  <a:cubicBezTo>
                    <a:pt x="5195" y="4575"/>
                    <a:pt x="4846" y="4923"/>
                    <a:pt x="4340" y="5113"/>
                  </a:cubicBezTo>
                  <a:cubicBezTo>
                    <a:pt x="4065" y="5229"/>
                    <a:pt x="3758" y="5285"/>
                    <a:pt x="3445" y="5285"/>
                  </a:cubicBezTo>
                  <a:cubicBezTo>
                    <a:pt x="3071" y="5285"/>
                    <a:pt x="2689" y="5205"/>
                    <a:pt x="2344" y="5050"/>
                  </a:cubicBezTo>
                  <a:cubicBezTo>
                    <a:pt x="1331" y="4575"/>
                    <a:pt x="856" y="3688"/>
                    <a:pt x="1109" y="2675"/>
                  </a:cubicBezTo>
                  <a:cubicBezTo>
                    <a:pt x="1378" y="1689"/>
                    <a:pt x="2351" y="732"/>
                    <a:pt x="3655" y="732"/>
                  </a:cubicBezTo>
                  <a:cubicBezTo>
                    <a:pt x="3734" y="732"/>
                    <a:pt x="3815" y="736"/>
                    <a:pt x="3896" y="743"/>
                  </a:cubicBezTo>
                  <a:cubicBezTo>
                    <a:pt x="3960" y="743"/>
                    <a:pt x="4055" y="743"/>
                    <a:pt x="4086" y="648"/>
                  </a:cubicBezTo>
                  <a:close/>
                  <a:moveTo>
                    <a:pt x="3419" y="0"/>
                  </a:moveTo>
                  <a:cubicBezTo>
                    <a:pt x="2144" y="0"/>
                    <a:pt x="994" y="974"/>
                    <a:pt x="571" y="2073"/>
                  </a:cubicBezTo>
                  <a:cubicBezTo>
                    <a:pt x="1" y="3467"/>
                    <a:pt x="698" y="4987"/>
                    <a:pt x="2123" y="5652"/>
                  </a:cubicBezTo>
                  <a:cubicBezTo>
                    <a:pt x="2344" y="5715"/>
                    <a:pt x="2534" y="5778"/>
                    <a:pt x="2788" y="5842"/>
                  </a:cubicBezTo>
                  <a:cubicBezTo>
                    <a:pt x="2991" y="5881"/>
                    <a:pt x="3201" y="5902"/>
                    <a:pt x="3413" y="5902"/>
                  </a:cubicBezTo>
                  <a:cubicBezTo>
                    <a:pt x="4388" y="5902"/>
                    <a:pt x="5391" y="5469"/>
                    <a:pt x="5860" y="4480"/>
                  </a:cubicBezTo>
                  <a:cubicBezTo>
                    <a:pt x="6335" y="3752"/>
                    <a:pt x="6335" y="2643"/>
                    <a:pt x="5955" y="1725"/>
                  </a:cubicBezTo>
                  <a:cubicBezTo>
                    <a:pt x="5606" y="965"/>
                    <a:pt x="5036" y="458"/>
                    <a:pt x="4340" y="300"/>
                  </a:cubicBezTo>
                  <a:lnTo>
                    <a:pt x="4245" y="300"/>
                  </a:lnTo>
                  <a:cubicBezTo>
                    <a:pt x="4213" y="205"/>
                    <a:pt x="4181" y="141"/>
                    <a:pt x="4055" y="110"/>
                  </a:cubicBezTo>
                  <a:cubicBezTo>
                    <a:pt x="4023" y="110"/>
                    <a:pt x="3991" y="46"/>
                    <a:pt x="3896" y="46"/>
                  </a:cubicBezTo>
                  <a:cubicBezTo>
                    <a:pt x="3736" y="15"/>
                    <a:pt x="3576" y="0"/>
                    <a:pt x="3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29982875" y="1332925"/>
              <a:ext cx="52275" cy="27025"/>
            </a:xfrm>
            <a:custGeom>
              <a:avLst/>
              <a:gdLst/>
              <a:ahLst/>
              <a:cxnLst/>
              <a:rect l="l" t="t" r="r" b="b"/>
              <a:pathLst>
                <a:path w="2091" h="1081" extrusionOk="0">
                  <a:moveTo>
                    <a:pt x="1262" y="0"/>
                  </a:moveTo>
                  <a:cubicBezTo>
                    <a:pt x="1083" y="0"/>
                    <a:pt x="900" y="33"/>
                    <a:pt x="728" y="99"/>
                  </a:cubicBezTo>
                  <a:cubicBezTo>
                    <a:pt x="380" y="257"/>
                    <a:pt x="127" y="511"/>
                    <a:pt x="32" y="891"/>
                  </a:cubicBezTo>
                  <a:cubicBezTo>
                    <a:pt x="0" y="986"/>
                    <a:pt x="63" y="1081"/>
                    <a:pt x="158" y="1081"/>
                  </a:cubicBezTo>
                  <a:lnTo>
                    <a:pt x="190" y="1081"/>
                  </a:lnTo>
                  <a:cubicBezTo>
                    <a:pt x="253" y="1081"/>
                    <a:pt x="348" y="1081"/>
                    <a:pt x="380" y="954"/>
                  </a:cubicBezTo>
                  <a:cubicBezTo>
                    <a:pt x="507" y="669"/>
                    <a:pt x="728" y="479"/>
                    <a:pt x="1013" y="416"/>
                  </a:cubicBezTo>
                  <a:cubicBezTo>
                    <a:pt x="1113" y="378"/>
                    <a:pt x="1213" y="361"/>
                    <a:pt x="1311" y="361"/>
                  </a:cubicBezTo>
                  <a:cubicBezTo>
                    <a:pt x="1462" y="361"/>
                    <a:pt x="1608" y="402"/>
                    <a:pt x="1742" y="479"/>
                  </a:cubicBezTo>
                  <a:cubicBezTo>
                    <a:pt x="1786" y="512"/>
                    <a:pt x="1826" y="526"/>
                    <a:pt x="1864" y="526"/>
                  </a:cubicBezTo>
                  <a:cubicBezTo>
                    <a:pt x="1935" y="526"/>
                    <a:pt x="1997" y="478"/>
                    <a:pt x="2059" y="416"/>
                  </a:cubicBezTo>
                  <a:cubicBezTo>
                    <a:pt x="2059" y="352"/>
                    <a:pt x="2090" y="352"/>
                    <a:pt x="2090" y="321"/>
                  </a:cubicBezTo>
                  <a:cubicBezTo>
                    <a:pt x="2090" y="321"/>
                    <a:pt x="2059" y="257"/>
                    <a:pt x="1964" y="194"/>
                  </a:cubicBezTo>
                  <a:cubicBezTo>
                    <a:pt x="1760" y="65"/>
                    <a:pt x="1514"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29814375" y="1803925"/>
              <a:ext cx="142650" cy="116975"/>
            </a:xfrm>
            <a:custGeom>
              <a:avLst/>
              <a:gdLst/>
              <a:ahLst/>
              <a:cxnLst/>
              <a:rect l="l" t="t" r="r" b="b"/>
              <a:pathLst>
                <a:path w="5706" h="4679" extrusionOk="0">
                  <a:moveTo>
                    <a:pt x="2646" y="1"/>
                  </a:moveTo>
                  <a:cubicBezTo>
                    <a:pt x="2366" y="1"/>
                    <a:pt x="2084" y="35"/>
                    <a:pt x="1811" y="102"/>
                  </a:cubicBezTo>
                  <a:lnTo>
                    <a:pt x="1747" y="102"/>
                  </a:lnTo>
                  <a:cubicBezTo>
                    <a:pt x="1747" y="165"/>
                    <a:pt x="1747" y="260"/>
                    <a:pt x="1684" y="292"/>
                  </a:cubicBezTo>
                  <a:cubicBezTo>
                    <a:pt x="0" y="1727"/>
                    <a:pt x="795" y="4679"/>
                    <a:pt x="2809" y="4679"/>
                  </a:cubicBezTo>
                  <a:cubicBezTo>
                    <a:pt x="3106" y="4679"/>
                    <a:pt x="3429" y="4615"/>
                    <a:pt x="3774" y="4472"/>
                  </a:cubicBezTo>
                  <a:cubicBezTo>
                    <a:pt x="4883" y="3997"/>
                    <a:pt x="5706" y="2794"/>
                    <a:pt x="5199" y="1559"/>
                  </a:cubicBezTo>
                  <a:cubicBezTo>
                    <a:pt x="4724" y="484"/>
                    <a:pt x="3697" y="1"/>
                    <a:pt x="26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p:nvPr/>
          </p:nvSpPr>
          <p:spPr>
            <a:xfrm>
              <a:off x="-29819000" y="1789250"/>
              <a:ext cx="160750" cy="146700"/>
            </a:xfrm>
            <a:custGeom>
              <a:avLst/>
              <a:gdLst/>
              <a:ahLst/>
              <a:cxnLst/>
              <a:rect l="l" t="t" r="r" b="b"/>
              <a:pathLst>
                <a:path w="6430" h="5868" extrusionOk="0">
                  <a:moveTo>
                    <a:pt x="2773" y="625"/>
                  </a:moveTo>
                  <a:cubicBezTo>
                    <a:pt x="3801" y="625"/>
                    <a:pt x="4857" y="1056"/>
                    <a:pt x="5353" y="2146"/>
                  </a:cubicBezTo>
                  <a:cubicBezTo>
                    <a:pt x="5543" y="2621"/>
                    <a:pt x="5543" y="3128"/>
                    <a:pt x="5353" y="3603"/>
                  </a:cubicBezTo>
                  <a:cubicBezTo>
                    <a:pt x="5099" y="4204"/>
                    <a:pt x="4561" y="4711"/>
                    <a:pt x="3928" y="4996"/>
                  </a:cubicBezTo>
                  <a:cubicBezTo>
                    <a:pt x="3593" y="5134"/>
                    <a:pt x="3271" y="5201"/>
                    <a:pt x="2969" y="5201"/>
                  </a:cubicBezTo>
                  <a:cubicBezTo>
                    <a:pt x="2300" y="5201"/>
                    <a:pt x="1733" y="4869"/>
                    <a:pt x="1362" y="4236"/>
                  </a:cubicBezTo>
                  <a:cubicBezTo>
                    <a:pt x="792" y="3318"/>
                    <a:pt x="792" y="1829"/>
                    <a:pt x="1869" y="911"/>
                  </a:cubicBezTo>
                  <a:cubicBezTo>
                    <a:pt x="1901" y="879"/>
                    <a:pt x="1932" y="784"/>
                    <a:pt x="1932" y="721"/>
                  </a:cubicBezTo>
                  <a:cubicBezTo>
                    <a:pt x="2202" y="659"/>
                    <a:pt x="2486" y="625"/>
                    <a:pt x="2773" y="625"/>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1" y="404"/>
                  </a:cubicBezTo>
                  <a:cubicBezTo>
                    <a:pt x="1489" y="436"/>
                    <a:pt x="1426" y="436"/>
                    <a:pt x="1394" y="467"/>
                  </a:cubicBezTo>
                  <a:cubicBezTo>
                    <a:pt x="159" y="1354"/>
                    <a:pt x="1" y="3064"/>
                    <a:pt x="507" y="4268"/>
                  </a:cubicBezTo>
                  <a:cubicBezTo>
                    <a:pt x="971" y="5288"/>
                    <a:pt x="1928" y="5867"/>
                    <a:pt x="2980" y="5867"/>
                  </a:cubicBezTo>
                  <a:cubicBezTo>
                    <a:pt x="3363" y="5867"/>
                    <a:pt x="3760" y="5790"/>
                    <a:pt x="4149" y="5629"/>
                  </a:cubicBezTo>
                  <a:cubicBezTo>
                    <a:pt x="4403" y="5534"/>
                    <a:pt x="4593" y="5439"/>
                    <a:pt x="4783" y="5281"/>
                  </a:cubicBezTo>
                  <a:cubicBezTo>
                    <a:pt x="5733" y="4584"/>
                    <a:pt x="6429" y="3381"/>
                    <a:pt x="5986" y="2114"/>
                  </a:cubicBezTo>
                  <a:cubicBezTo>
                    <a:pt x="5733" y="1227"/>
                    <a:pt x="4941" y="467"/>
                    <a:pt x="3991" y="151"/>
                  </a:cubicBezTo>
                  <a:cubicBezTo>
                    <a:pt x="3680" y="51"/>
                    <a:pt x="3379" y="1"/>
                    <a:pt x="30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9"/>
            <p:cNvSpPr/>
            <p:nvPr/>
          </p:nvSpPr>
          <p:spPr>
            <a:xfrm>
              <a:off x="-29774650" y="1823875"/>
              <a:ext cx="34850" cy="50200"/>
            </a:xfrm>
            <a:custGeom>
              <a:avLst/>
              <a:gdLst/>
              <a:ahLst/>
              <a:cxnLst/>
              <a:rect l="l" t="t" r="r" b="b"/>
              <a:pathLst>
                <a:path w="1394" h="2008" extrusionOk="0">
                  <a:moveTo>
                    <a:pt x="1108" y="1"/>
                  </a:moveTo>
                  <a:cubicBezTo>
                    <a:pt x="728" y="127"/>
                    <a:pt x="380" y="412"/>
                    <a:pt x="158" y="824"/>
                  </a:cubicBezTo>
                  <a:cubicBezTo>
                    <a:pt x="0" y="1204"/>
                    <a:pt x="63" y="1584"/>
                    <a:pt x="253" y="1901"/>
                  </a:cubicBezTo>
                  <a:cubicBezTo>
                    <a:pt x="277" y="1972"/>
                    <a:pt x="354" y="2008"/>
                    <a:pt x="418" y="2008"/>
                  </a:cubicBezTo>
                  <a:cubicBezTo>
                    <a:pt x="439" y="2008"/>
                    <a:pt x="459" y="2004"/>
                    <a:pt x="475" y="1996"/>
                  </a:cubicBezTo>
                  <a:lnTo>
                    <a:pt x="538" y="1996"/>
                  </a:lnTo>
                  <a:cubicBezTo>
                    <a:pt x="570" y="1933"/>
                    <a:pt x="602" y="1869"/>
                    <a:pt x="602" y="1774"/>
                  </a:cubicBezTo>
                  <a:cubicBezTo>
                    <a:pt x="475" y="1521"/>
                    <a:pt x="538" y="1204"/>
                    <a:pt x="633" y="951"/>
                  </a:cubicBezTo>
                  <a:cubicBezTo>
                    <a:pt x="760" y="729"/>
                    <a:pt x="950" y="571"/>
                    <a:pt x="1203" y="476"/>
                  </a:cubicBezTo>
                  <a:cubicBezTo>
                    <a:pt x="1362" y="444"/>
                    <a:pt x="1393" y="317"/>
                    <a:pt x="1362" y="191"/>
                  </a:cubicBezTo>
                  <a:cubicBezTo>
                    <a:pt x="1362" y="159"/>
                    <a:pt x="1362" y="159"/>
                    <a:pt x="1330" y="127"/>
                  </a:cubicBezTo>
                  <a:cubicBezTo>
                    <a:pt x="1267" y="32"/>
                    <a:pt x="1203" y="1"/>
                    <a:pt x="1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9"/>
            <p:cNvSpPr/>
            <p:nvPr/>
          </p:nvSpPr>
          <p:spPr>
            <a:xfrm>
              <a:off x="-29709875" y="1590975"/>
              <a:ext cx="143450" cy="117750"/>
            </a:xfrm>
            <a:custGeom>
              <a:avLst/>
              <a:gdLst/>
              <a:ahLst/>
              <a:cxnLst/>
              <a:rect l="l" t="t" r="r" b="b"/>
              <a:pathLst>
                <a:path w="5738" h="4710" extrusionOk="0">
                  <a:moveTo>
                    <a:pt x="2679" y="0"/>
                  </a:moveTo>
                  <a:cubicBezTo>
                    <a:pt x="2390" y="0"/>
                    <a:pt x="2098" y="34"/>
                    <a:pt x="1811" y="101"/>
                  </a:cubicBezTo>
                  <a:lnTo>
                    <a:pt x="1779" y="101"/>
                  </a:lnTo>
                  <a:cubicBezTo>
                    <a:pt x="1779" y="164"/>
                    <a:pt x="1779" y="259"/>
                    <a:pt x="1684" y="291"/>
                  </a:cubicBezTo>
                  <a:cubicBezTo>
                    <a:pt x="0" y="1754"/>
                    <a:pt x="819" y="4709"/>
                    <a:pt x="2840" y="4709"/>
                  </a:cubicBezTo>
                  <a:cubicBezTo>
                    <a:pt x="3137" y="4709"/>
                    <a:pt x="3461" y="4645"/>
                    <a:pt x="3806" y="4503"/>
                  </a:cubicBezTo>
                  <a:cubicBezTo>
                    <a:pt x="4915" y="4028"/>
                    <a:pt x="5738" y="2793"/>
                    <a:pt x="5231" y="1558"/>
                  </a:cubicBezTo>
                  <a:cubicBezTo>
                    <a:pt x="4781" y="483"/>
                    <a:pt x="3759"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9"/>
            <p:cNvSpPr/>
            <p:nvPr/>
          </p:nvSpPr>
          <p:spPr>
            <a:xfrm>
              <a:off x="-29712900" y="1576450"/>
              <a:ext cx="159950" cy="146550"/>
            </a:xfrm>
            <a:custGeom>
              <a:avLst/>
              <a:gdLst/>
              <a:ahLst/>
              <a:cxnLst/>
              <a:rect l="l" t="t" r="r" b="b"/>
              <a:pathLst>
                <a:path w="6398" h="5862" extrusionOk="0">
                  <a:moveTo>
                    <a:pt x="2805" y="633"/>
                  </a:moveTo>
                  <a:cubicBezTo>
                    <a:pt x="3829" y="633"/>
                    <a:pt x="4850" y="1073"/>
                    <a:pt x="5289" y="2171"/>
                  </a:cubicBezTo>
                  <a:cubicBezTo>
                    <a:pt x="5511" y="2646"/>
                    <a:pt x="5511" y="3184"/>
                    <a:pt x="5289" y="3659"/>
                  </a:cubicBezTo>
                  <a:cubicBezTo>
                    <a:pt x="5067" y="4229"/>
                    <a:pt x="4497" y="4767"/>
                    <a:pt x="3864" y="5021"/>
                  </a:cubicBezTo>
                  <a:cubicBezTo>
                    <a:pt x="3537" y="5159"/>
                    <a:pt x="3219" y="5227"/>
                    <a:pt x="2920" y="5227"/>
                  </a:cubicBezTo>
                  <a:cubicBezTo>
                    <a:pt x="2261" y="5227"/>
                    <a:pt x="1690" y="4902"/>
                    <a:pt x="1299" y="4292"/>
                  </a:cubicBezTo>
                  <a:cubicBezTo>
                    <a:pt x="760" y="3374"/>
                    <a:pt x="760" y="1854"/>
                    <a:pt x="1805" y="935"/>
                  </a:cubicBezTo>
                  <a:cubicBezTo>
                    <a:pt x="1869" y="904"/>
                    <a:pt x="1900" y="840"/>
                    <a:pt x="1900" y="745"/>
                  </a:cubicBezTo>
                  <a:cubicBezTo>
                    <a:pt x="2192" y="673"/>
                    <a:pt x="2499" y="633"/>
                    <a:pt x="2805" y="633"/>
                  </a:cubicBezTo>
                  <a:close/>
                  <a:moveTo>
                    <a:pt x="3041" y="1"/>
                  </a:moveTo>
                  <a:cubicBezTo>
                    <a:pt x="2598" y="1"/>
                    <a:pt x="2180" y="122"/>
                    <a:pt x="1805" y="365"/>
                  </a:cubicBezTo>
                  <a:cubicBezTo>
                    <a:pt x="1774" y="365"/>
                    <a:pt x="1774" y="397"/>
                    <a:pt x="1774" y="397"/>
                  </a:cubicBezTo>
                  <a:cubicBezTo>
                    <a:pt x="1742" y="381"/>
                    <a:pt x="1695" y="373"/>
                    <a:pt x="1643" y="373"/>
                  </a:cubicBezTo>
                  <a:cubicBezTo>
                    <a:pt x="1592" y="373"/>
                    <a:pt x="1536" y="381"/>
                    <a:pt x="1489" y="397"/>
                  </a:cubicBezTo>
                  <a:cubicBezTo>
                    <a:pt x="1457" y="429"/>
                    <a:pt x="1425" y="429"/>
                    <a:pt x="1394" y="492"/>
                  </a:cubicBezTo>
                  <a:cubicBezTo>
                    <a:pt x="159" y="1347"/>
                    <a:pt x="0" y="3057"/>
                    <a:pt x="507" y="4292"/>
                  </a:cubicBezTo>
                  <a:cubicBezTo>
                    <a:pt x="970" y="5289"/>
                    <a:pt x="1925" y="5861"/>
                    <a:pt x="2975" y="5861"/>
                  </a:cubicBezTo>
                  <a:cubicBezTo>
                    <a:pt x="3360" y="5861"/>
                    <a:pt x="3758" y="5784"/>
                    <a:pt x="4149" y="5622"/>
                  </a:cubicBezTo>
                  <a:cubicBezTo>
                    <a:pt x="4402" y="5559"/>
                    <a:pt x="4592" y="5432"/>
                    <a:pt x="4782" y="5274"/>
                  </a:cubicBezTo>
                  <a:cubicBezTo>
                    <a:pt x="5732" y="4577"/>
                    <a:pt x="6397" y="3374"/>
                    <a:pt x="5986" y="2107"/>
                  </a:cubicBezTo>
                  <a:cubicBezTo>
                    <a:pt x="5701" y="1284"/>
                    <a:pt x="4909" y="492"/>
                    <a:pt x="3991" y="175"/>
                  </a:cubicBezTo>
                  <a:cubicBezTo>
                    <a:pt x="3667" y="59"/>
                    <a:pt x="3348" y="1"/>
                    <a:pt x="3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9"/>
            <p:cNvSpPr/>
            <p:nvPr/>
          </p:nvSpPr>
          <p:spPr>
            <a:xfrm>
              <a:off x="-29669350" y="1611850"/>
              <a:ext cx="34850" cy="50075"/>
            </a:xfrm>
            <a:custGeom>
              <a:avLst/>
              <a:gdLst/>
              <a:ahLst/>
              <a:cxnLst/>
              <a:rect l="l" t="t" r="r" b="b"/>
              <a:pathLst>
                <a:path w="1394" h="2003" extrusionOk="0">
                  <a:moveTo>
                    <a:pt x="1200" y="1"/>
                  </a:moveTo>
                  <a:cubicBezTo>
                    <a:pt x="1174" y="1"/>
                    <a:pt x="1144" y="8"/>
                    <a:pt x="1108" y="26"/>
                  </a:cubicBezTo>
                  <a:cubicBezTo>
                    <a:pt x="697" y="121"/>
                    <a:pt x="348" y="406"/>
                    <a:pt x="158" y="850"/>
                  </a:cubicBezTo>
                  <a:cubicBezTo>
                    <a:pt x="0" y="1198"/>
                    <a:pt x="32" y="1610"/>
                    <a:pt x="222" y="1926"/>
                  </a:cubicBezTo>
                  <a:cubicBezTo>
                    <a:pt x="268" y="1973"/>
                    <a:pt x="331" y="2002"/>
                    <a:pt x="399" y="2002"/>
                  </a:cubicBezTo>
                  <a:cubicBezTo>
                    <a:pt x="424" y="2002"/>
                    <a:pt x="450" y="1998"/>
                    <a:pt x="475" y="1990"/>
                  </a:cubicBezTo>
                  <a:lnTo>
                    <a:pt x="507" y="1990"/>
                  </a:lnTo>
                  <a:cubicBezTo>
                    <a:pt x="538" y="1958"/>
                    <a:pt x="602" y="1863"/>
                    <a:pt x="602" y="1800"/>
                  </a:cubicBezTo>
                  <a:cubicBezTo>
                    <a:pt x="475" y="1515"/>
                    <a:pt x="507" y="1198"/>
                    <a:pt x="633" y="976"/>
                  </a:cubicBezTo>
                  <a:cubicBezTo>
                    <a:pt x="760" y="723"/>
                    <a:pt x="950" y="565"/>
                    <a:pt x="1172" y="501"/>
                  </a:cubicBezTo>
                  <a:cubicBezTo>
                    <a:pt x="1330" y="438"/>
                    <a:pt x="1393" y="343"/>
                    <a:pt x="1330" y="216"/>
                  </a:cubicBezTo>
                  <a:cubicBezTo>
                    <a:pt x="1330" y="185"/>
                    <a:pt x="1330" y="185"/>
                    <a:pt x="1298" y="121"/>
                  </a:cubicBezTo>
                  <a:cubicBezTo>
                    <a:pt x="1298" y="53"/>
                    <a:pt x="1266" y="1"/>
                    <a:pt x="1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9"/>
            <p:cNvSpPr/>
            <p:nvPr/>
          </p:nvSpPr>
          <p:spPr>
            <a:xfrm>
              <a:off x="-35798125" y="1595100"/>
              <a:ext cx="203500" cy="193900"/>
            </a:xfrm>
            <a:custGeom>
              <a:avLst/>
              <a:gdLst/>
              <a:ahLst/>
              <a:cxnLst/>
              <a:rect l="l" t="t" r="r" b="b"/>
              <a:pathLst>
                <a:path w="8140" h="7756" extrusionOk="0">
                  <a:moveTo>
                    <a:pt x="3677" y="645"/>
                  </a:moveTo>
                  <a:cubicBezTo>
                    <a:pt x="5453" y="645"/>
                    <a:pt x="7344" y="2253"/>
                    <a:pt x="7285" y="4433"/>
                  </a:cubicBezTo>
                  <a:cubicBezTo>
                    <a:pt x="7285" y="4560"/>
                    <a:pt x="7348" y="4655"/>
                    <a:pt x="7443" y="4718"/>
                  </a:cubicBezTo>
                  <a:cubicBezTo>
                    <a:pt x="7443" y="4718"/>
                    <a:pt x="7411" y="4718"/>
                    <a:pt x="7411" y="4750"/>
                  </a:cubicBezTo>
                  <a:cubicBezTo>
                    <a:pt x="6669" y="6107"/>
                    <a:pt x="5325" y="7112"/>
                    <a:pt x="3817" y="7112"/>
                  </a:cubicBezTo>
                  <a:cubicBezTo>
                    <a:pt x="3460" y="7112"/>
                    <a:pt x="3094" y="7056"/>
                    <a:pt x="2724" y="6935"/>
                  </a:cubicBezTo>
                  <a:cubicBezTo>
                    <a:pt x="951" y="6333"/>
                    <a:pt x="412" y="4275"/>
                    <a:pt x="1014" y="2691"/>
                  </a:cubicBezTo>
                  <a:cubicBezTo>
                    <a:pt x="1543" y="1248"/>
                    <a:pt x="2589" y="645"/>
                    <a:pt x="3677" y="645"/>
                  </a:cubicBezTo>
                  <a:close/>
                  <a:moveTo>
                    <a:pt x="3882" y="0"/>
                  </a:moveTo>
                  <a:cubicBezTo>
                    <a:pt x="2362" y="0"/>
                    <a:pt x="973" y="973"/>
                    <a:pt x="381" y="2596"/>
                  </a:cubicBezTo>
                  <a:cubicBezTo>
                    <a:pt x="254" y="2913"/>
                    <a:pt x="222" y="3166"/>
                    <a:pt x="191" y="3546"/>
                  </a:cubicBezTo>
                  <a:cubicBezTo>
                    <a:pt x="1" y="5066"/>
                    <a:pt x="634" y="6777"/>
                    <a:pt x="2249" y="7505"/>
                  </a:cubicBezTo>
                  <a:cubicBezTo>
                    <a:pt x="2700" y="7672"/>
                    <a:pt x="3202" y="7756"/>
                    <a:pt x="3717" y="7756"/>
                  </a:cubicBezTo>
                  <a:cubicBezTo>
                    <a:pt x="4469" y="7756"/>
                    <a:pt x="5246" y="7577"/>
                    <a:pt x="5923" y="7220"/>
                  </a:cubicBezTo>
                  <a:cubicBezTo>
                    <a:pt x="6873" y="6713"/>
                    <a:pt x="7506" y="5858"/>
                    <a:pt x="7633" y="4908"/>
                  </a:cubicBezTo>
                  <a:lnTo>
                    <a:pt x="7633" y="4845"/>
                  </a:lnTo>
                  <a:cubicBezTo>
                    <a:pt x="7760" y="4813"/>
                    <a:pt x="7823" y="4686"/>
                    <a:pt x="7855" y="4560"/>
                  </a:cubicBezTo>
                  <a:cubicBezTo>
                    <a:pt x="7855" y="4496"/>
                    <a:pt x="7918" y="4433"/>
                    <a:pt x="7918" y="4370"/>
                  </a:cubicBezTo>
                  <a:cubicBezTo>
                    <a:pt x="8140" y="2375"/>
                    <a:pt x="6588" y="696"/>
                    <a:pt x="4941" y="158"/>
                  </a:cubicBezTo>
                  <a:cubicBezTo>
                    <a:pt x="4587" y="51"/>
                    <a:pt x="4231" y="0"/>
                    <a:pt x="3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9"/>
            <p:cNvSpPr/>
            <p:nvPr/>
          </p:nvSpPr>
          <p:spPr>
            <a:xfrm>
              <a:off x="-35684900" y="1649700"/>
              <a:ext cx="46725" cy="77625"/>
            </a:xfrm>
            <a:custGeom>
              <a:avLst/>
              <a:gdLst/>
              <a:ahLst/>
              <a:cxnLst/>
              <a:rect l="l" t="t" r="r" b="b"/>
              <a:pathLst>
                <a:path w="1869" h="3105" extrusionOk="0">
                  <a:moveTo>
                    <a:pt x="159" y="1"/>
                  </a:moveTo>
                  <a:cubicBezTo>
                    <a:pt x="64" y="96"/>
                    <a:pt x="0" y="317"/>
                    <a:pt x="222" y="412"/>
                  </a:cubicBezTo>
                  <a:cubicBezTo>
                    <a:pt x="1077" y="729"/>
                    <a:pt x="1584" y="1774"/>
                    <a:pt x="1109" y="2661"/>
                  </a:cubicBezTo>
                  <a:cubicBezTo>
                    <a:pt x="1014" y="2851"/>
                    <a:pt x="1204" y="3041"/>
                    <a:pt x="1362" y="3104"/>
                  </a:cubicBezTo>
                  <a:cubicBezTo>
                    <a:pt x="1426" y="3104"/>
                    <a:pt x="1489" y="3041"/>
                    <a:pt x="1552" y="2946"/>
                  </a:cubicBezTo>
                  <a:cubicBezTo>
                    <a:pt x="1869" y="2376"/>
                    <a:pt x="1869" y="1616"/>
                    <a:pt x="1584" y="1046"/>
                  </a:cubicBezTo>
                  <a:cubicBezTo>
                    <a:pt x="1331" y="476"/>
                    <a:pt x="887" y="127"/>
                    <a:pt x="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9"/>
            <p:cNvSpPr/>
            <p:nvPr/>
          </p:nvSpPr>
          <p:spPr>
            <a:xfrm>
              <a:off x="-35787825" y="1611225"/>
              <a:ext cx="175775" cy="161275"/>
            </a:xfrm>
            <a:custGeom>
              <a:avLst/>
              <a:gdLst/>
              <a:ahLst/>
              <a:cxnLst/>
              <a:rect l="l" t="t" r="r" b="b"/>
              <a:pathLst>
                <a:path w="7031" h="6451" extrusionOk="0">
                  <a:moveTo>
                    <a:pt x="4434" y="1508"/>
                  </a:moveTo>
                  <a:cubicBezTo>
                    <a:pt x="5764" y="1825"/>
                    <a:pt x="6303" y="3408"/>
                    <a:pt x="5701" y="4516"/>
                  </a:cubicBezTo>
                  <a:cubicBezTo>
                    <a:pt x="5669" y="4643"/>
                    <a:pt x="5543" y="4643"/>
                    <a:pt x="5479" y="4643"/>
                  </a:cubicBezTo>
                  <a:cubicBezTo>
                    <a:pt x="5289" y="4643"/>
                    <a:pt x="5131" y="4421"/>
                    <a:pt x="5226" y="4200"/>
                  </a:cubicBezTo>
                  <a:cubicBezTo>
                    <a:pt x="5701" y="3376"/>
                    <a:pt x="5194" y="2300"/>
                    <a:pt x="4339" y="1951"/>
                  </a:cubicBezTo>
                  <a:cubicBezTo>
                    <a:pt x="4117" y="1856"/>
                    <a:pt x="4181" y="1666"/>
                    <a:pt x="4276" y="1540"/>
                  </a:cubicBezTo>
                  <a:cubicBezTo>
                    <a:pt x="4339" y="1508"/>
                    <a:pt x="4402" y="1508"/>
                    <a:pt x="4434" y="1508"/>
                  </a:cubicBezTo>
                  <a:close/>
                  <a:moveTo>
                    <a:pt x="3256" y="0"/>
                  </a:moveTo>
                  <a:cubicBezTo>
                    <a:pt x="2172" y="0"/>
                    <a:pt x="1131" y="603"/>
                    <a:pt x="602" y="2046"/>
                  </a:cubicBezTo>
                  <a:cubicBezTo>
                    <a:pt x="0" y="3630"/>
                    <a:pt x="539" y="5688"/>
                    <a:pt x="2312" y="6258"/>
                  </a:cubicBezTo>
                  <a:cubicBezTo>
                    <a:pt x="2695" y="6390"/>
                    <a:pt x="3073" y="6451"/>
                    <a:pt x="3442" y="6451"/>
                  </a:cubicBezTo>
                  <a:cubicBezTo>
                    <a:pt x="4934" y="6451"/>
                    <a:pt x="6256" y="5451"/>
                    <a:pt x="6968" y="4105"/>
                  </a:cubicBezTo>
                  <a:cubicBezTo>
                    <a:pt x="6968" y="4073"/>
                    <a:pt x="7031" y="4073"/>
                    <a:pt x="7031" y="4073"/>
                  </a:cubicBezTo>
                  <a:cubicBezTo>
                    <a:pt x="6936" y="4010"/>
                    <a:pt x="6873" y="3915"/>
                    <a:pt x="6873" y="3788"/>
                  </a:cubicBezTo>
                  <a:cubicBezTo>
                    <a:pt x="6912" y="1608"/>
                    <a:pt x="5026" y="0"/>
                    <a:pt x="3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7">
            <a:alphaModFix/>
          </a:blip>
          <a:stretch>
            <a:fillRect/>
          </a:stretch>
        </p:blipFill>
        <p:spPr>
          <a:xfrm>
            <a:off x="7125" y="0"/>
            <a:ext cx="9144000" cy="5143500"/>
          </a:xfrm>
          <a:prstGeom prst="rect">
            <a:avLst/>
          </a:prstGeom>
          <a:noFill/>
          <a:ln>
            <a:noFill/>
          </a:ln>
        </p:spPr>
      </p:pic>
      <p:sp>
        <p:nvSpPr>
          <p:cNvPr id="7" name="Google Shape;7;p1"/>
          <p:cNvSpPr txBox="1">
            <a:spLocks noGrp="1"/>
          </p:cNvSpPr>
          <p:nvPr>
            <p:ph type="title"/>
          </p:nvPr>
        </p:nvSpPr>
        <p:spPr>
          <a:xfrm>
            <a:off x="718575" y="349525"/>
            <a:ext cx="77211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4200"/>
              <a:buFont typeface="Indie Flower"/>
              <a:buNone/>
              <a:defRPr sz="4200" b="1">
                <a:solidFill>
                  <a:schemeClr val="lt1"/>
                </a:solidFill>
                <a:latin typeface="Indie Flower"/>
                <a:ea typeface="Indie Flower"/>
                <a:cs typeface="Indie Flower"/>
                <a:sym typeface="Indie Flower"/>
              </a:defRPr>
            </a:lvl1pPr>
            <a:lvl2pPr lvl="1">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9pPr>
          </a:lstStyle>
          <a:p>
            <a:endParaRPr/>
          </a:p>
        </p:txBody>
      </p:sp>
      <p:sp>
        <p:nvSpPr>
          <p:cNvPr id="8" name="Google Shape;8;p1"/>
          <p:cNvSpPr txBox="1">
            <a:spLocks noGrp="1"/>
          </p:cNvSpPr>
          <p:nvPr>
            <p:ph type="body" idx="1"/>
          </p:nvPr>
        </p:nvSpPr>
        <p:spPr>
          <a:xfrm>
            <a:off x="718575" y="1202925"/>
            <a:ext cx="77118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7" r:id="rId5"/>
    <p:sldLayoutId id="2147483660" r:id="rId6"/>
    <p:sldLayoutId id="2147483661" r:id="rId7"/>
    <p:sldLayoutId id="2147483662" r:id="rId8"/>
    <p:sldLayoutId id="2147483665" r:id="rId9"/>
    <p:sldLayoutId id="2147483668" r:id="rId10"/>
    <p:sldLayoutId id="2147483675" r:id="rId11"/>
    <p:sldLayoutId id="2147483676" r:id="rId12"/>
    <p:sldLayoutId id="2147483677" r:id="rId13"/>
    <p:sldLayoutId id="2147483678" r:id="rId14"/>
    <p:sldLayoutId id="214748368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1.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11.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4.xml"/><Relationship Id="rId7" Type="http://schemas.openxmlformats.org/officeDocument/2006/relationships/image" Target="../media/image23.jpg"/><Relationship Id="rId2" Type="http://schemas.openxmlformats.org/officeDocument/2006/relationships/video" Target="../media/media2.3gp"/><Relationship Id="rId1" Type="http://schemas.microsoft.com/office/2007/relationships/media" Target="../media/media2.3gp"/><Relationship Id="rId6" Type="http://schemas.openxmlformats.org/officeDocument/2006/relationships/image" Target="../media/image1.png"/><Relationship Id="rId5" Type="http://schemas.openxmlformats.org/officeDocument/2006/relationships/image" Target="../media/image12.jpg"/><Relationship Id="rId4" Type="http://schemas.openxmlformats.org/officeDocument/2006/relationships/notesSlide" Target="../notesSlides/notesSlide11.xml"/><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30.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23.jp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23.jp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54.png"/><Relationship Id="rId7" Type="http://schemas.openxmlformats.org/officeDocument/2006/relationships/slide" Target="slide38.xml"/><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slide" Target="slide37.xml"/><Relationship Id="rId5" Type="http://schemas.openxmlformats.org/officeDocument/2006/relationships/slide" Target="slide35.xml"/><Relationship Id="rId4" Type="http://schemas.microsoft.com/office/2007/relationships/hdphoto" Target="../media/hdphoto1.wdp"/><Relationship Id="rId9" Type="http://schemas.openxmlformats.org/officeDocument/2006/relationships/image" Target="../media/image55.jp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slide" Target="slide36.xml"/><Relationship Id="rId5" Type="http://schemas.openxmlformats.org/officeDocument/2006/relationships/slide" Target="slide4.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slide" Target="slide34.xml"/><Relationship Id="rId5" Type="http://schemas.microsoft.com/office/2007/relationships/hdphoto" Target="../media/hdphoto1.wdp"/><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slide" Target="slide34.xml"/><Relationship Id="rId2"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slide" Target="slide4.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slide" Target="slide34.xml"/><Relationship Id="rId2"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slide" Target="slide4.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slide" Target="slide34.xml"/><Relationship Id="rId2"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59.jpeg"/><Relationship Id="rId5" Type="http://schemas.openxmlformats.org/officeDocument/2006/relationships/slide" Target="slide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8.png"/><Relationship Id="rId1" Type="http://schemas.openxmlformats.org/officeDocument/2006/relationships/slideLayout" Target="../slideLayouts/slideLayout12.xml"/><Relationship Id="rId5" Type="http://schemas.openxmlformats.org/officeDocument/2006/relationships/image" Target="../media/image62.gif"/><Relationship Id="rId4" Type="http://schemas.openxmlformats.org/officeDocument/2006/relationships/image" Target="../media/image61.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jp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1.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1.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CCC0A4F5-3259-E585-EB4D-A9B968D4A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descr="Cute couple moslem children pray Premium... | Free Vector #Freepik #freevector #people #islamic #children #woman">
            <a:extLst>
              <a:ext uri="{FF2B5EF4-FFF2-40B4-BE49-F238E27FC236}">
                <a16:creationId xmlns:a16="http://schemas.microsoft.com/office/drawing/2014/main" id="{F262771E-D24F-D47B-1FC4-5E360A64263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0865"/>
          <a:stretch/>
        </p:blipFill>
        <p:spPr bwMode="auto">
          <a:xfrm>
            <a:off x="2428516" y="2073096"/>
            <a:ext cx="4029075" cy="2785514"/>
          </a:xfrm>
          <a:prstGeom prst="rect">
            <a:avLst/>
          </a:prstGeom>
          <a:noFill/>
          <a:extLst>
            <a:ext uri="{909E8E84-426E-40DD-AFC4-6F175D3DCCD1}">
              <a14:hiddenFill xmlns:a14="http://schemas.microsoft.com/office/drawing/2010/main">
                <a:solidFill>
                  <a:srgbClr val="FFFFFF"/>
                </a:solidFill>
              </a14:hiddenFill>
            </a:ext>
          </a:extLst>
        </p:spPr>
      </p:pic>
      <p:sp>
        <p:nvSpPr>
          <p:cNvPr id="5" name="مربع نص 4">
            <a:extLst>
              <a:ext uri="{FF2B5EF4-FFF2-40B4-BE49-F238E27FC236}">
                <a16:creationId xmlns:a16="http://schemas.microsoft.com/office/drawing/2014/main" id="{ABC908E3-94E7-6561-2792-B6A9BC3CED9A}"/>
              </a:ext>
            </a:extLst>
          </p:cNvPr>
          <p:cNvSpPr txBox="1"/>
          <p:nvPr/>
        </p:nvSpPr>
        <p:spPr>
          <a:xfrm>
            <a:off x="4703374" y="592736"/>
            <a:ext cx="2956703" cy="1107996"/>
          </a:xfrm>
          <a:prstGeom prst="rect">
            <a:avLst/>
          </a:prstGeom>
          <a:noFill/>
        </p:spPr>
        <p:txBody>
          <a:bodyPr wrap="square">
            <a:spAutoFit/>
          </a:bodyPr>
          <a:lstStyle/>
          <a:p>
            <a:pPr algn="r"/>
            <a:r>
              <a:rPr lang="ar-SA" sz="3600" b="1" dirty="0">
                <a:solidFill>
                  <a:srgbClr val="231F20"/>
                </a:solidFill>
                <a:latin typeface="Calibri" panose="020F0502020204030204" pitchFamily="34" charset="0"/>
              </a:rPr>
              <a:t>الخبرة الإسلامية </a:t>
            </a:r>
            <a:br>
              <a:rPr lang="ar-SA" sz="3000" dirty="0"/>
            </a:br>
            <a:endParaRPr lang="ar-SA" sz="3000" dirty="0"/>
          </a:p>
        </p:txBody>
      </p:sp>
      <p:sp>
        <p:nvSpPr>
          <p:cNvPr id="9" name="مربع نص 8">
            <a:extLst>
              <a:ext uri="{FF2B5EF4-FFF2-40B4-BE49-F238E27FC236}">
                <a16:creationId xmlns:a16="http://schemas.microsoft.com/office/drawing/2014/main" id="{FF6B42DF-760F-0803-7DAE-D450029376E4}"/>
              </a:ext>
            </a:extLst>
          </p:cNvPr>
          <p:cNvSpPr txBox="1"/>
          <p:nvPr/>
        </p:nvSpPr>
        <p:spPr>
          <a:xfrm>
            <a:off x="2263895" y="1366641"/>
            <a:ext cx="4616210" cy="1061829"/>
          </a:xfrm>
          <a:prstGeom prst="rect">
            <a:avLst/>
          </a:prstGeom>
          <a:noFill/>
        </p:spPr>
        <p:txBody>
          <a:bodyPr wrap="square">
            <a:spAutoFit/>
          </a:bodyPr>
          <a:lstStyle/>
          <a:p>
            <a:pPr algn="ctr"/>
            <a:r>
              <a:rPr lang="ar-SA" sz="2100" b="1" dirty="0">
                <a:solidFill>
                  <a:srgbClr val="231F20"/>
                </a:solidFill>
                <a:latin typeface="Calibri" panose="020F0502020204030204" pitchFamily="34" charset="0"/>
              </a:rPr>
              <a:t>اللهم افتح على قلوبنا فتحًا مبينًا </a:t>
            </a:r>
            <a:endParaRPr lang="ar-SA" sz="2100" b="1" dirty="0"/>
          </a:p>
          <a:p>
            <a:pPr algn="ctr"/>
            <a:br>
              <a:rPr lang="ar-SA" sz="2100" b="1" dirty="0"/>
            </a:br>
            <a:r>
              <a:rPr lang="ar-SA" sz="2100" b="1" dirty="0">
                <a:solidFill>
                  <a:srgbClr val="191919"/>
                </a:solidFill>
                <a:latin typeface="Calibri" panose="020F0502020204030204" pitchFamily="34" charset="0"/>
              </a:rPr>
              <a:t>اللهم أحفظ بلادي و سائر بلاد المسلمين </a:t>
            </a:r>
            <a:endParaRPr lang="ar-SA" sz="2100" b="1" dirty="0"/>
          </a:p>
        </p:txBody>
      </p:sp>
    </p:spTree>
    <p:extLst>
      <p:ext uri="{BB962C8B-B14F-4D97-AF65-F5344CB8AC3E}">
        <p14:creationId xmlns:p14="http://schemas.microsoft.com/office/powerpoint/2010/main" val="183968244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90" name="Google Shape;590;p32"/>
          <p:cNvPicPr preferRelativeResize="0"/>
          <p:nvPr/>
        </p:nvPicPr>
        <p:blipFill rotWithShape="1">
          <a:blip r:embed="rId3">
            <a:alphaModFix/>
          </a:blip>
          <a:srcRect l="51857" r="6668"/>
          <a:stretch/>
        </p:blipFill>
        <p:spPr>
          <a:xfrm>
            <a:off x="4959449" y="8347"/>
            <a:ext cx="3792302" cy="5143500"/>
          </a:xfrm>
          <a:prstGeom prst="rect">
            <a:avLst/>
          </a:prstGeom>
          <a:noFill/>
          <a:ln>
            <a:noFill/>
          </a:ln>
        </p:spPr>
      </p:pic>
      <p:sp>
        <p:nvSpPr>
          <p:cNvPr id="591" name="Google Shape;591;p32"/>
          <p:cNvSpPr/>
          <p:nvPr/>
        </p:nvSpPr>
        <p:spPr>
          <a:xfrm>
            <a:off x="4926600" y="-7728"/>
            <a:ext cx="71198" cy="5176268"/>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w="76200" cap="flat" cmpd="sng">
            <a:solidFill>
              <a:schemeClr val="dk2"/>
            </a:solidFill>
            <a:prstDash val="solid"/>
            <a:round/>
            <a:headEnd type="none" w="med" len="med"/>
            <a:tailEnd type="none" w="med" len="med"/>
          </a:ln>
        </p:spPr>
      </p:sp>
      <p:pic>
        <p:nvPicPr>
          <p:cNvPr id="592" name="Google Shape;592;p32"/>
          <p:cNvPicPr preferRelativeResize="0"/>
          <p:nvPr/>
        </p:nvPicPr>
        <p:blipFill rotWithShape="1">
          <a:blip r:embed="rId4">
            <a:alphaModFix/>
          </a:blip>
          <a:srcRect l="74973"/>
          <a:stretch/>
        </p:blipFill>
        <p:spPr>
          <a:xfrm>
            <a:off x="6855600" y="325"/>
            <a:ext cx="2288400" cy="5143500"/>
          </a:xfrm>
          <a:prstGeom prst="rect">
            <a:avLst/>
          </a:prstGeom>
          <a:noFill/>
          <a:ln>
            <a:noFill/>
          </a:ln>
        </p:spPr>
      </p:pic>
      <p:pic>
        <p:nvPicPr>
          <p:cNvPr id="6" name="صورة 5" descr="صورة تحتوي على مرآة, مرآة يدوية&#10;&#10;تم إنشاء الوصف تلقائياً">
            <a:extLst>
              <a:ext uri="{FF2B5EF4-FFF2-40B4-BE49-F238E27FC236}">
                <a16:creationId xmlns:a16="http://schemas.microsoft.com/office/drawing/2014/main" id="{B0A24F57-B8D8-4709-8056-4CDCAA3BAF34}"/>
              </a:ext>
            </a:extLst>
          </p:cNvPr>
          <p:cNvPicPr>
            <a:picLocks noChangeAspect="1"/>
          </p:cNvPicPr>
          <p:nvPr/>
        </p:nvPicPr>
        <p:blipFill>
          <a:blip r:embed="rId5">
            <a:clrChange>
              <a:clrFrom>
                <a:srgbClr val="F5F5F5"/>
              </a:clrFrom>
              <a:clrTo>
                <a:srgbClr val="F5F5F5">
                  <a:alpha val="0"/>
                </a:srgbClr>
              </a:clrTo>
            </a:clrChange>
          </a:blip>
          <a:stretch>
            <a:fillRect/>
          </a:stretch>
        </p:blipFill>
        <p:spPr>
          <a:xfrm rot="5209318">
            <a:off x="3003576" y="-52645"/>
            <a:ext cx="1914924" cy="1914924"/>
          </a:xfrm>
          <a:prstGeom prst="rect">
            <a:avLst/>
          </a:prstGeom>
        </p:spPr>
      </p:pic>
      <p:pic>
        <p:nvPicPr>
          <p:cNvPr id="14" name="صورة 13">
            <a:extLst>
              <a:ext uri="{FF2B5EF4-FFF2-40B4-BE49-F238E27FC236}">
                <a16:creationId xmlns:a16="http://schemas.microsoft.com/office/drawing/2014/main" id="{24297E6B-B2D8-4EB0-A8A7-FBBAB315B7AE}"/>
              </a:ext>
            </a:extLst>
          </p:cNvPr>
          <p:cNvPicPr>
            <a:picLocks noChangeAspect="1"/>
          </p:cNvPicPr>
          <p:nvPr/>
        </p:nvPicPr>
        <p:blipFill rotWithShape="1">
          <a:blip r:embed="rId6"/>
          <a:srcRect l="17767" t="17936" r="46340" b="9524"/>
          <a:stretch/>
        </p:blipFill>
        <p:spPr>
          <a:xfrm>
            <a:off x="5094882" y="443346"/>
            <a:ext cx="3484038" cy="41425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صورة 7" descr="صورة تحتوي على نص&#10;&#10;تم إنشاء الوصف تلقائياً">
            <a:extLst>
              <a:ext uri="{FF2B5EF4-FFF2-40B4-BE49-F238E27FC236}">
                <a16:creationId xmlns:a16="http://schemas.microsoft.com/office/drawing/2014/main" id="{E9A9A536-E143-4FB4-B78E-C9874568F06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54675" y="443346"/>
            <a:ext cx="3485213" cy="3485213"/>
          </a:xfrm>
          <a:prstGeom prst="rect">
            <a:avLst/>
          </a:prstGeom>
        </p:spPr>
      </p:pic>
      <p:grpSp>
        <p:nvGrpSpPr>
          <p:cNvPr id="19" name="Google Shape;1618;p51">
            <a:extLst>
              <a:ext uri="{FF2B5EF4-FFF2-40B4-BE49-F238E27FC236}">
                <a16:creationId xmlns:a16="http://schemas.microsoft.com/office/drawing/2014/main" id="{7FCD1FCB-DFC1-4B11-A868-A8C05EC3F9EE}"/>
              </a:ext>
            </a:extLst>
          </p:cNvPr>
          <p:cNvGrpSpPr/>
          <p:nvPr/>
        </p:nvGrpSpPr>
        <p:grpSpPr>
          <a:xfrm>
            <a:off x="143793" y="3666642"/>
            <a:ext cx="842573" cy="1362660"/>
            <a:chOff x="7773460" y="636100"/>
            <a:chExt cx="842573" cy="1362660"/>
          </a:xfrm>
        </p:grpSpPr>
        <p:sp>
          <p:nvSpPr>
            <p:cNvPr id="20" name="Google Shape;1619;p51">
              <a:extLst>
                <a:ext uri="{FF2B5EF4-FFF2-40B4-BE49-F238E27FC236}">
                  <a16:creationId xmlns:a16="http://schemas.microsoft.com/office/drawing/2014/main" id="{818D2FF0-9B03-429A-95B5-C8D5A3E4F8AA}"/>
                </a:ext>
              </a:extLst>
            </p:cNvPr>
            <p:cNvSpPr/>
            <p:nvPr/>
          </p:nvSpPr>
          <p:spPr>
            <a:xfrm>
              <a:off x="7903780" y="1106465"/>
              <a:ext cx="133304" cy="54748"/>
            </a:xfrm>
            <a:custGeom>
              <a:avLst/>
              <a:gdLst/>
              <a:ahLst/>
              <a:cxnLst/>
              <a:rect l="l" t="t" r="r" b="b"/>
              <a:pathLst>
                <a:path w="4244" h="1743" extrusionOk="0">
                  <a:moveTo>
                    <a:pt x="3959" y="1"/>
                  </a:moveTo>
                  <a:cubicBezTo>
                    <a:pt x="2661" y="32"/>
                    <a:pt x="1330" y="1"/>
                    <a:pt x="32" y="64"/>
                  </a:cubicBezTo>
                  <a:cubicBezTo>
                    <a:pt x="0" y="571"/>
                    <a:pt x="32" y="1077"/>
                    <a:pt x="64" y="1616"/>
                  </a:cubicBezTo>
                  <a:cubicBezTo>
                    <a:pt x="380" y="1592"/>
                    <a:pt x="701" y="1582"/>
                    <a:pt x="1024" y="1582"/>
                  </a:cubicBezTo>
                  <a:cubicBezTo>
                    <a:pt x="1994" y="1582"/>
                    <a:pt x="2985" y="1671"/>
                    <a:pt x="3959" y="1742"/>
                  </a:cubicBezTo>
                  <a:lnTo>
                    <a:pt x="3959" y="1679"/>
                  </a:lnTo>
                  <a:cubicBezTo>
                    <a:pt x="4244" y="1109"/>
                    <a:pt x="4181" y="539"/>
                    <a:pt x="3959"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20;p51">
              <a:extLst>
                <a:ext uri="{FF2B5EF4-FFF2-40B4-BE49-F238E27FC236}">
                  <a16:creationId xmlns:a16="http://schemas.microsoft.com/office/drawing/2014/main" id="{EE3DD830-933D-45E9-B450-DB94B1B12527}"/>
                </a:ext>
              </a:extLst>
            </p:cNvPr>
            <p:cNvSpPr/>
            <p:nvPr/>
          </p:nvSpPr>
          <p:spPr>
            <a:xfrm>
              <a:off x="8241971" y="1107470"/>
              <a:ext cx="345196" cy="70641"/>
            </a:xfrm>
            <a:custGeom>
              <a:avLst/>
              <a:gdLst/>
              <a:ahLst/>
              <a:cxnLst/>
              <a:rect l="l" t="t" r="r" b="b"/>
              <a:pathLst>
                <a:path w="10990" h="2249" extrusionOk="0">
                  <a:moveTo>
                    <a:pt x="8235" y="1172"/>
                  </a:moveTo>
                  <a:cubicBezTo>
                    <a:pt x="8805" y="1172"/>
                    <a:pt x="9375" y="1235"/>
                    <a:pt x="9977" y="1235"/>
                  </a:cubicBezTo>
                  <a:cubicBezTo>
                    <a:pt x="10040" y="1235"/>
                    <a:pt x="10040" y="1330"/>
                    <a:pt x="9977" y="1330"/>
                  </a:cubicBezTo>
                  <a:cubicBezTo>
                    <a:pt x="9692" y="1362"/>
                    <a:pt x="9407" y="1378"/>
                    <a:pt x="9118" y="1378"/>
                  </a:cubicBezTo>
                  <a:cubicBezTo>
                    <a:pt x="8829" y="1378"/>
                    <a:pt x="8536" y="1362"/>
                    <a:pt x="8235" y="1330"/>
                  </a:cubicBezTo>
                  <a:cubicBezTo>
                    <a:pt x="8108" y="1330"/>
                    <a:pt x="8108" y="1172"/>
                    <a:pt x="8235" y="1172"/>
                  </a:cubicBezTo>
                  <a:close/>
                  <a:moveTo>
                    <a:pt x="10927" y="0"/>
                  </a:moveTo>
                  <a:cubicBezTo>
                    <a:pt x="10194" y="82"/>
                    <a:pt x="9449" y="105"/>
                    <a:pt x="8703" y="105"/>
                  </a:cubicBezTo>
                  <a:cubicBezTo>
                    <a:pt x="7708" y="105"/>
                    <a:pt x="6710" y="64"/>
                    <a:pt x="5733" y="64"/>
                  </a:cubicBezTo>
                  <a:cubicBezTo>
                    <a:pt x="4593" y="64"/>
                    <a:pt x="3441" y="98"/>
                    <a:pt x="2292" y="98"/>
                  </a:cubicBezTo>
                  <a:cubicBezTo>
                    <a:pt x="1526" y="98"/>
                    <a:pt x="761" y="83"/>
                    <a:pt x="1" y="32"/>
                  </a:cubicBezTo>
                  <a:lnTo>
                    <a:pt x="1" y="32"/>
                  </a:lnTo>
                  <a:cubicBezTo>
                    <a:pt x="33" y="64"/>
                    <a:pt x="33" y="64"/>
                    <a:pt x="33" y="95"/>
                  </a:cubicBezTo>
                  <a:cubicBezTo>
                    <a:pt x="33" y="824"/>
                    <a:pt x="64" y="1552"/>
                    <a:pt x="128" y="2249"/>
                  </a:cubicBezTo>
                  <a:cubicBezTo>
                    <a:pt x="2692" y="2158"/>
                    <a:pt x="5272" y="2084"/>
                    <a:pt x="7857" y="2084"/>
                  </a:cubicBezTo>
                  <a:cubicBezTo>
                    <a:pt x="8880" y="2084"/>
                    <a:pt x="9903" y="2095"/>
                    <a:pt x="10927" y="2122"/>
                  </a:cubicBezTo>
                  <a:cubicBezTo>
                    <a:pt x="10990" y="1425"/>
                    <a:pt x="10990" y="760"/>
                    <a:pt x="10927" y="32"/>
                  </a:cubicBezTo>
                  <a:lnTo>
                    <a:pt x="10927" y="0"/>
                  </a:ln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21;p51">
              <a:extLst>
                <a:ext uri="{FF2B5EF4-FFF2-40B4-BE49-F238E27FC236}">
                  <a16:creationId xmlns:a16="http://schemas.microsoft.com/office/drawing/2014/main" id="{3498574D-BE05-4D03-BCB9-6A7DA20B5C59}"/>
                </a:ext>
              </a:extLst>
            </p:cNvPr>
            <p:cNvSpPr/>
            <p:nvPr/>
          </p:nvSpPr>
          <p:spPr>
            <a:xfrm>
              <a:off x="7831160" y="1932642"/>
              <a:ext cx="772278" cy="61155"/>
            </a:xfrm>
            <a:custGeom>
              <a:avLst/>
              <a:gdLst/>
              <a:ahLst/>
              <a:cxnLst/>
              <a:rect l="l" t="t" r="r" b="b"/>
              <a:pathLst>
                <a:path w="24587" h="1947" extrusionOk="0">
                  <a:moveTo>
                    <a:pt x="24582" y="0"/>
                  </a:moveTo>
                  <a:cubicBezTo>
                    <a:pt x="24572" y="0"/>
                    <a:pt x="24544" y="15"/>
                    <a:pt x="24544" y="15"/>
                  </a:cubicBezTo>
                  <a:cubicBezTo>
                    <a:pt x="20554" y="363"/>
                    <a:pt x="16532" y="616"/>
                    <a:pt x="12510" y="775"/>
                  </a:cubicBezTo>
                  <a:lnTo>
                    <a:pt x="8488" y="870"/>
                  </a:lnTo>
                  <a:cubicBezTo>
                    <a:pt x="7126" y="933"/>
                    <a:pt x="5796" y="933"/>
                    <a:pt x="4434" y="933"/>
                  </a:cubicBezTo>
                  <a:cubicBezTo>
                    <a:pt x="3712" y="933"/>
                    <a:pt x="2910" y="1001"/>
                    <a:pt x="2118" y="1001"/>
                  </a:cubicBezTo>
                  <a:cubicBezTo>
                    <a:pt x="1589" y="1001"/>
                    <a:pt x="1065" y="971"/>
                    <a:pt x="571" y="870"/>
                  </a:cubicBezTo>
                  <a:cubicBezTo>
                    <a:pt x="444" y="838"/>
                    <a:pt x="381" y="838"/>
                    <a:pt x="286" y="806"/>
                  </a:cubicBezTo>
                  <a:cubicBezTo>
                    <a:pt x="127" y="1155"/>
                    <a:pt x="64" y="1566"/>
                    <a:pt x="1" y="1946"/>
                  </a:cubicBezTo>
                  <a:cubicBezTo>
                    <a:pt x="4181" y="1788"/>
                    <a:pt x="8330" y="1630"/>
                    <a:pt x="12510" y="1471"/>
                  </a:cubicBezTo>
                  <a:lnTo>
                    <a:pt x="12668" y="1471"/>
                  </a:lnTo>
                  <a:cubicBezTo>
                    <a:pt x="14853" y="1408"/>
                    <a:pt x="17007" y="1313"/>
                    <a:pt x="19160" y="1250"/>
                  </a:cubicBezTo>
                  <a:cubicBezTo>
                    <a:pt x="20174" y="1186"/>
                    <a:pt x="21155" y="1155"/>
                    <a:pt x="22169" y="1123"/>
                  </a:cubicBezTo>
                  <a:cubicBezTo>
                    <a:pt x="22406" y="1123"/>
                    <a:pt x="22668" y="1131"/>
                    <a:pt x="22929" y="1131"/>
                  </a:cubicBezTo>
                  <a:cubicBezTo>
                    <a:pt x="23190" y="1131"/>
                    <a:pt x="23451" y="1123"/>
                    <a:pt x="23689" y="1091"/>
                  </a:cubicBezTo>
                  <a:cubicBezTo>
                    <a:pt x="24512" y="933"/>
                    <a:pt x="24544" y="806"/>
                    <a:pt x="24576" y="15"/>
                  </a:cubicBezTo>
                  <a:cubicBezTo>
                    <a:pt x="24586" y="4"/>
                    <a:pt x="24586" y="0"/>
                    <a:pt x="24582"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22;p51">
              <a:extLst>
                <a:ext uri="{FF2B5EF4-FFF2-40B4-BE49-F238E27FC236}">
                  <a16:creationId xmlns:a16="http://schemas.microsoft.com/office/drawing/2014/main" id="{5CC31FEF-8577-41F1-B0ED-9484B743D422}"/>
                </a:ext>
              </a:extLst>
            </p:cNvPr>
            <p:cNvSpPr/>
            <p:nvPr/>
          </p:nvSpPr>
          <p:spPr>
            <a:xfrm>
              <a:off x="7773460" y="1859488"/>
              <a:ext cx="61721" cy="135283"/>
            </a:xfrm>
            <a:custGeom>
              <a:avLst/>
              <a:gdLst/>
              <a:ahLst/>
              <a:cxnLst/>
              <a:rect l="l" t="t" r="r" b="b"/>
              <a:pathLst>
                <a:path w="1965" h="4307" extrusionOk="0">
                  <a:moveTo>
                    <a:pt x="1014" y="0"/>
                  </a:moveTo>
                  <a:lnTo>
                    <a:pt x="1014" y="0"/>
                  </a:lnTo>
                  <a:cubicBezTo>
                    <a:pt x="1" y="982"/>
                    <a:pt x="476" y="3515"/>
                    <a:pt x="1584" y="4307"/>
                  </a:cubicBezTo>
                  <a:lnTo>
                    <a:pt x="1743" y="4307"/>
                  </a:lnTo>
                  <a:cubicBezTo>
                    <a:pt x="1679" y="3895"/>
                    <a:pt x="1774" y="3452"/>
                    <a:pt x="1964" y="3040"/>
                  </a:cubicBezTo>
                  <a:cubicBezTo>
                    <a:pt x="1046" y="2502"/>
                    <a:pt x="1014" y="1077"/>
                    <a:pt x="1014"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23;p51">
              <a:extLst>
                <a:ext uri="{FF2B5EF4-FFF2-40B4-BE49-F238E27FC236}">
                  <a16:creationId xmlns:a16="http://schemas.microsoft.com/office/drawing/2014/main" id="{CBC461FA-7E74-44EF-9755-B4DCBFD28A95}"/>
                </a:ext>
              </a:extLst>
            </p:cNvPr>
            <p:cNvSpPr/>
            <p:nvPr/>
          </p:nvSpPr>
          <p:spPr>
            <a:xfrm>
              <a:off x="7816240" y="1824654"/>
              <a:ext cx="790841" cy="125357"/>
            </a:xfrm>
            <a:custGeom>
              <a:avLst/>
              <a:gdLst/>
              <a:ahLst/>
              <a:cxnLst/>
              <a:rect l="l" t="t" r="r" b="b"/>
              <a:pathLst>
                <a:path w="25178" h="3991" extrusionOk="0">
                  <a:moveTo>
                    <a:pt x="21820" y="2376"/>
                  </a:moveTo>
                  <a:cubicBezTo>
                    <a:pt x="22169" y="2376"/>
                    <a:pt x="22581" y="2376"/>
                    <a:pt x="22929" y="2407"/>
                  </a:cubicBezTo>
                  <a:cubicBezTo>
                    <a:pt x="22932" y="2404"/>
                    <a:pt x="22936" y="2402"/>
                    <a:pt x="22938" y="2402"/>
                  </a:cubicBezTo>
                  <a:lnTo>
                    <a:pt x="22938" y="2402"/>
                  </a:lnTo>
                  <a:cubicBezTo>
                    <a:pt x="22960" y="2402"/>
                    <a:pt x="22957" y="2502"/>
                    <a:pt x="22929" y="2502"/>
                  </a:cubicBezTo>
                  <a:cubicBezTo>
                    <a:pt x="22581" y="2502"/>
                    <a:pt x="22169" y="2502"/>
                    <a:pt x="21820" y="2534"/>
                  </a:cubicBezTo>
                  <a:cubicBezTo>
                    <a:pt x="21694" y="2534"/>
                    <a:pt x="21694" y="2376"/>
                    <a:pt x="21820" y="2376"/>
                  </a:cubicBezTo>
                  <a:close/>
                  <a:moveTo>
                    <a:pt x="5986" y="1"/>
                  </a:moveTo>
                  <a:cubicBezTo>
                    <a:pt x="5986" y="1077"/>
                    <a:pt x="6018" y="2091"/>
                    <a:pt x="5986" y="3167"/>
                  </a:cubicBezTo>
                  <a:cubicBezTo>
                    <a:pt x="5986" y="3267"/>
                    <a:pt x="5908" y="3314"/>
                    <a:pt x="5829" y="3314"/>
                  </a:cubicBezTo>
                  <a:cubicBezTo>
                    <a:pt x="5757" y="3314"/>
                    <a:pt x="5684" y="3275"/>
                    <a:pt x="5669" y="3199"/>
                  </a:cubicBezTo>
                  <a:lnTo>
                    <a:pt x="5638" y="3199"/>
                  </a:lnTo>
                  <a:lnTo>
                    <a:pt x="5638" y="3262"/>
                  </a:lnTo>
                  <a:lnTo>
                    <a:pt x="5638" y="3294"/>
                  </a:lnTo>
                  <a:cubicBezTo>
                    <a:pt x="5638" y="3326"/>
                    <a:pt x="5606" y="3357"/>
                    <a:pt x="5543" y="3357"/>
                  </a:cubicBezTo>
                  <a:cubicBezTo>
                    <a:pt x="5321" y="3453"/>
                    <a:pt x="5004" y="3516"/>
                    <a:pt x="4719" y="3516"/>
                  </a:cubicBezTo>
                  <a:cubicBezTo>
                    <a:pt x="4593" y="3516"/>
                    <a:pt x="4529" y="3516"/>
                    <a:pt x="4403" y="3484"/>
                  </a:cubicBezTo>
                  <a:cubicBezTo>
                    <a:pt x="4212" y="3421"/>
                    <a:pt x="4054" y="3294"/>
                    <a:pt x="4022" y="3104"/>
                  </a:cubicBezTo>
                  <a:cubicBezTo>
                    <a:pt x="4006" y="3108"/>
                    <a:pt x="3988" y="3110"/>
                    <a:pt x="3970" y="3110"/>
                  </a:cubicBezTo>
                  <a:cubicBezTo>
                    <a:pt x="3857" y="3110"/>
                    <a:pt x="3742" y="3028"/>
                    <a:pt x="3769" y="2946"/>
                  </a:cubicBezTo>
                  <a:cubicBezTo>
                    <a:pt x="3801" y="2154"/>
                    <a:pt x="3801" y="1362"/>
                    <a:pt x="3864" y="571"/>
                  </a:cubicBezTo>
                  <a:cubicBezTo>
                    <a:pt x="3484" y="571"/>
                    <a:pt x="3018" y="550"/>
                    <a:pt x="2543" y="550"/>
                  </a:cubicBezTo>
                  <a:cubicBezTo>
                    <a:pt x="1830" y="550"/>
                    <a:pt x="1096" y="596"/>
                    <a:pt x="602" y="824"/>
                  </a:cubicBezTo>
                  <a:cubicBezTo>
                    <a:pt x="1" y="1109"/>
                    <a:pt x="96" y="1394"/>
                    <a:pt x="159" y="1964"/>
                  </a:cubicBezTo>
                  <a:cubicBezTo>
                    <a:pt x="254" y="2756"/>
                    <a:pt x="254" y="3136"/>
                    <a:pt x="951" y="3548"/>
                  </a:cubicBezTo>
                  <a:cubicBezTo>
                    <a:pt x="1489" y="3906"/>
                    <a:pt x="2200" y="3991"/>
                    <a:pt x="2922" y="3991"/>
                  </a:cubicBezTo>
                  <a:cubicBezTo>
                    <a:pt x="3475" y="3991"/>
                    <a:pt x="4035" y="3941"/>
                    <a:pt x="4529" y="3928"/>
                  </a:cubicBezTo>
                  <a:lnTo>
                    <a:pt x="4814" y="3928"/>
                  </a:lnTo>
                  <a:cubicBezTo>
                    <a:pt x="5701" y="3928"/>
                    <a:pt x="6619" y="3928"/>
                    <a:pt x="7538" y="3896"/>
                  </a:cubicBezTo>
                  <a:cubicBezTo>
                    <a:pt x="11655" y="3801"/>
                    <a:pt x="15740" y="3643"/>
                    <a:pt x="19857" y="3357"/>
                  </a:cubicBezTo>
                  <a:cubicBezTo>
                    <a:pt x="20839" y="3294"/>
                    <a:pt x="21852" y="3199"/>
                    <a:pt x="22866" y="3136"/>
                  </a:cubicBezTo>
                  <a:cubicBezTo>
                    <a:pt x="23341" y="3104"/>
                    <a:pt x="23879" y="3136"/>
                    <a:pt x="24354" y="3009"/>
                  </a:cubicBezTo>
                  <a:cubicBezTo>
                    <a:pt x="25177" y="2851"/>
                    <a:pt x="24702" y="2091"/>
                    <a:pt x="24227" y="1521"/>
                  </a:cubicBezTo>
                  <a:cubicBezTo>
                    <a:pt x="23255" y="390"/>
                    <a:pt x="21652" y="228"/>
                    <a:pt x="20146" y="228"/>
                  </a:cubicBezTo>
                  <a:cubicBezTo>
                    <a:pt x="19544" y="228"/>
                    <a:pt x="18957" y="254"/>
                    <a:pt x="18432" y="254"/>
                  </a:cubicBezTo>
                  <a:cubicBezTo>
                    <a:pt x="14252" y="191"/>
                    <a:pt x="10135" y="191"/>
                    <a:pt x="5986"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24;p51">
              <a:extLst>
                <a:ext uri="{FF2B5EF4-FFF2-40B4-BE49-F238E27FC236}">
                  <a16:creationId xmlns:a16="http://schemas.microsoft.com/office/drawing/2014/main" id="{1667E68F-E3AA-4126-AC46-E1A87DE94C1A}"/>
                </a:ext>
              </a:extLst>
            </p:cNvPr>
            <p:cNvSpPr/>
            <p:nvPr/>
          </p:nvSpPr>
          <p:spPr>
            <a:xfrm>
              <a:off x="7939587" y="1042797"/>
              <a:ext cx="57669" cy="51764"/>
            </a:xfrm>
            <a:custGeom>
              <a:avLst/>
              <a:gdLst/>
              <a:ahLst/>
              <a:cxnLst/>
              <a:rect l="l" t="t" r="r" b="b"/>
              <a:pathLst>
                <a:path w="1836" h="1648" extrusionOk="0">
                  <a:moveTo>
                    <a:pt x="927" y="0"/>
                  </a:moveTo>
                  <a:cubicBezTo>
                    <a:pt x="914" y="0"/>
                    <a:pt x="901" y="0"/>
                    <a:pt x="887" y="1"/>
                  </a:cubicBezTo>
                  <a:cubicBezTo>
                    <a:pt x="0" y="33"/>
                    <a:pt x="444" y="1014"/>
                    <a:pt x="159" y="1553"/>
                  </a:cubicBezTo>
                  <a:cubicBezTo>
                    <a:pt x="127" y="1616"/>
                    <a:pt x="95" y="1616"/>
                    <a:pt x="32" y="1616"/>
                  </a:cubicBezTo>
                  <a:lnTo>
                    <a:pt x="32" y="1648"/>
                  </a:lnTo>
                  <a:cubicBezTo>
                    <a:pt x="602" y="1616"/>
                    <a:pt x="1141" y="1616"/>
                    <a:pt x="1711" y="1616"/>
                  </a:cubicBezTo>
                  <a:lnTo>
                    <a:pt x="1711" y="1584"/>
                  </a:lnTo>
                  <a:cubicBezTo>
                    <a:pt x="1835" y="961"/>
                    <a:pt x="1745" y="0"/>
                    <a:pt x="927"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25;p51">
              <a:extLst>
                <a:ext uri="{FF2B5EF4-FFF2-40B4-BE49-F238E27FC236}">
                  <a16:creationId xmlns:a16="http://schemas.microsoft.com/office/drawing/2014/main" id="{31121822-8280-4699-BA28-1707BA82A621}"/>
                </a:ext>
              </a:extLst>
            </p:cNvPr>
            <p:cNvSpPr/>
            <p:nvPr/>
          </p:nvSpPr>
          <p:spPr>
            <a:xfrm>
              <a:off x="7938582" y="1169128"/>
              <a:ext cx="55753" cy="759023"/>
            </a:xfrm>
            <a:custGeom>
              <a:avLst/>
              <a:gdLst/>
              <a:ahLst/>
              <a:cxnLst/>
              <a:rect l="l" t="t" r="r" b="b"/>
              <a:pathLst>
                <a:path w="1775" h="24165" extrusionOk="0">
                  <a:moveTo>
                    <a:pt x="1157" y="22359"/>
                  </a:moveTo>
                  <a:cubicBezTo>
                    <a:pt x="1212" y="22359"/>
                    <a:pt x="1268" y="22391"/>
                    <a:pt x="1268" y="22454"/>
                  </a:cubicBezTo>
                  <a:cubicBezTo>
                    <a:pt x="1268" y="22771"/>
                    <a:pt x="1268" y="23119"/>
                    <a:pt x="1236" y="23436"/>
                  </a:cubicBezTo>
                  <a:cubicBezTo>
                    <a:pt x="1236" y="23467"/>
                    <a:pt x="1204" y="23483"/>
                    <a:pt x="1173" y="23483"/>
                  </a:cubicBezTo>
                  <a:cubicBezTo>
                    <a:pt x="1141" y="23483"/>
                    <a:pt x="1109" y="23467"/>
                    <a:pt x="1109" y="23436"/>
                  </a:cubicBezTo>
                  <a:cubicBezTo>
                    <a:pt x="1046" y="23119"/>
                    <a:pt x="1046" y="22771"/>
                    <a:pt x="1046" y="22454"/>
                  </a:cubicBezTo>
                  <a:cubicBezTo>
                    <a:pt x="1046" y="22391"/>
                    <a:pt x="1101" y="22359"/>
                    <a:pt x="1157" y="22359"/>
                  </a:cubicBezTo>
                  <a:close/>
                  <a:moveTo>
                    <a:pt x="1" y="1"/>
                  </a:moveTo>
                  <a:lnTo>
                    <a:pt x="1" y="1"/>
                  </a:lnTo>
                  <a:cubicBezTo>
                    <a:pt x="666" y="7855"/>
                    <a:pt x="508" y="15835"/>
                    <a:pt x="286" y="23721"/>
                  </a:cubicBezTo>
                  <a:cubicBezTo>
                    <a:pt x="317" y="23721"/>
                    <a:pt x="349" y="23752"/>
                    <a:pt x="349" y="23816"/>
                  </a:cubicBezTo>
                  <a:cubicBezTo>
                    <a:pt x="425" y="24087"/>
                    <a:pt x="615" y="24165"/>
                    <a:pt x="841" y="24165"/>
                  </a:cubicBezTo>
                  <a:cubicBezTo>
                    <a:pt x="1090" y="24165"/>
                    <a:pt x="1384" y="24071"/>
                    <a:pt x="1616" y="24037"/>
                  </a:cubicBezTo>
                  <a:cubicBezTo>
                    <a:pt x="1625" y="24028"/>
                    <a:pt x="1637" y="24024"/>
                    <a:pt x="1650" y="24024"/>
                  </a:cubicBezTo>
                  <a:cubicBezTo>
                    <a:pt x="1682" y="24024"/>
                    <a:pt x="1720" y="24047"/>
                    <a:pt x="1743" y="24069"/>
                  </a:cubicBezTo>
                  <a:lnTo>
                    <a:pt x="1774" y="24069"/>
                  </a:lnTo>
                  <a:lnTo>
                    <a:pt x="1774" y="24037"/>
                  </a:lnTo>
                  <a:cubicBezTo>
                    <a:pt x="1584" y="20047"/>
                    <a:pt x="1616" y="15994"/>
                    <a:pt x="1584" y="12003"/>
                  </a:cubicBezTo>
                  <a:cubicBezTo>
                    <a:pt x="1553" y="8045"/>
                    <a:pt x="1394" y="4023"/>
                    <a:pt x="1648" y="64"/>
                  </a:cubicBezTo>
                  <a:cubicBezTo>
                    <a:pt x="1109" y="64"/>
                    <a:pt x="539" y="64"/>
                    <a:pt x="1" y="1"/>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26;p51">
              <a:extLst>
                <a:ext uri="{FF2B5EF4-FFF2-40B4-BE49-F238E27FC236}">
                  <a16:creationId xmlns:a16="http://schemas.microsoft.com/office/drawing/2014/main" id="{6331559A-2A8B-4446-AD88-C9012CA3B70F}"/>
                </a:ext>
              </a:extLst>
            </p:cNvPr>
            <p:cNvSpPr/>
            <p:nvPr/>
          </p:nvSpPr>
          <p:spPr>
            <a:xfrm>
              <a:off x="8040068" y="1132346"/>
              <a:ext cx="192983" cy="19914"/>
            </a:xfrm>
            <a:custGeom>
              <a:avLst/>
              <a:gdLst/>
              <a:ahLst/>
              <a:cxnLst/>
              <a:rect l="l" t="t" r="r" b="b"/>
              <a:pathLst>
                <a:path w="6144" h="634" extrusionOk="0">
                  <a:moveTo>
                    <a:pt x="6112" y="0"/>
                  </a:moveTo>
                  <a:cubicBezTo>
                    <a:pt x="4085" y="63"/>
                    <a:pt x="2122" y="127"/>
                    <a:pt x="95" y="158"/>
                  </a:cubicBezTo>
                  <a:cubicBezTo>
                    <a:pt x="95" y="285"/>
                    <a:pt x="63" y="380"/>
                    <a:pt x="0" y="507"/>
                  </a:cubicBezTo>
                  <a:lnTo>
                    <a:pt x="158" y="602"/>
                  </a:lnTo>
                  <a:cubicBezTo>
                    <a:pt x="158" y="538"/>
                    <a:pt x="222" y="475"/>
                    <a:pt x="285" y="475"/>
                  </a:cubicBezTo>
                  <a:cubicBezTo>
                    <a:pt x="2217" y="538"/>
                    <a:pt x="4212" y="633"/>
                    <a:pt x="6144" y="633"/>
                  </a:cubicBezTo>
                  <a:cubicBezTo>
                    <a:pt x="6112" y="443"/>
                    <a:pt x="6112" y="222"/>
                    <a:pt x="6112"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27;p51">
              <a:extLst>
                <a:ext uri="{FF2B5EF4-FFF2-40B4-BE49-F238E27FC236}">
                  <a16:creationId xmlns:a16="http://schemas.microsoft.com/office/drawing/2014/main" id="{A8BBB881-064F-4050-B3AA-A28F936BE961}"/>
                </a:ext>
              </a:extLst>
            </p:cNvPr>
            <p:cNvSpPr/>
            <p:nvPr/>
          </p:nvSpPr>
          <p:spPr>
            <a:xfrm>
              <a:off x="8300300" y="643952"/>
              <a:ext cx="107831" cy="90743"/>
            </a:xfrm>
            <a:custGeom>
              <a:avLst/>
              <a:gdLst/>
              <a:ahLst/>
              <a:cxnLst/>
              <a:rect l="l" t="t" r="r" b="b"/>
              <a:pathLst>
                <a:path w="3433" h="2889" extrusionOk="0">
                  <a:moveTo>
                    <a:pt x="2047" y="505"/>
                  </a:moveTo>
                  <a:cubicBezTo>
                    <a:pt x="2631" y="505"/>
                    <a:pt x="3112" y="1184"/>
                    <a:pt x="2958" y="1741"/>
                  </a:cubicBezTo>
                  <a:cubicBezTo>
                    <a:pt x="2946" y="1764"/>
                    <a:pt x="2923" y="1774"/>
                    <a:pt x="2898" y="1774"/>
                  </a:cubicBezTo>
                  <a:cubicBezTo>
                    <a:pt x="2852" y="1774"/>
                    <a:pt x="2799" y="1739"/>
                    <a:pt x="2799" y="1678"/>
                  </a:cubicBezTo>
                  <a:cubicBezTo>
                    <a:pt x="2863" y="1140"/>
                    <a:pt x="2483" y="791"/>
                    <a:pt x="1976" y="696"/>
                  </a:cubicBezTo>
                  <a:cubicBezTo>
                    <a:pt x="1849" y="696"/>
                    <a:pt x="1912" y="506"/>
                    <a:pt x="2007" y="506"/>
                  </a:cubicBezTo>
                  <a:cubicBezTo>
                    <a:pt x="2021" y="506"/>
                    <a:pt x="2034" y="505"/>
                    <a:pt x="2047" y="505"/>
                  </a:cubicBezTo>
                  <a:close/>
                  <a:moveTo>
                    <a:pt x="1464" y="1"/>
                  </a:moveTo>
                  <a:cubicBezTo>
                    <a:pt x="204" y="1"/>
                    <a:pt x="0" y="2888"/>
                    <a:pt x="1614" y="2888"/>
                  </a:cubicBezTo>
                  <a:cubicBezTo>
                    <a:pt x="1660" y="2888"/>
                    <a:pt x="1706" y="2886"/>
                    <a:pt x="1754" y="2881"/>
                  </a:cubicBezTo>
                  <a:cubicBezTo>
                    <a:pt x="2451" y="2786"/>
                    <a:pt x="3433" y="2153"/>
                    <a:pt x="3338" y="1361"/>
                  </a:cubicBezTo>
                  <a:cubicBezTo>
                    <a:pt x="3243" y="791"/>
                    <a:pt x="2736" y="95"/>
                    <a:pt x="2103" y="31"/>
                  </a:cubicBezTo>
                  <a:lnTo>
                    <a:pt x="2103" y="31"/>
                  </a:lnTo>
                  <a:cubicBezTo>
                    <a:pt x="2126" y="78"/>
                    <a:pt x="2062" y="160"/>
                    <a:pt x="2002" y="160"/>
                  </a:cubicBezTo>
                  <a:cubicBezTo>
                    <a:pt x="1981" y="160"/>
                    <a:pt x="1960" y="151"/>
                    <a:pt x="1944" y="126"/>
                  </a:cubicBezTo>
                  <a:cubicBezTo>
                    <a:pt x="1771" y="40"/>
                    <a:pt x="1610" y="1"/>
                    <a:pt x="1464"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28;p51">
              <a:extLst>
                <a:ext uri="{FF2B5EF4-FFF2-40B4-BE49-F238E27FC236}">
                  <a16:creationId xmlns:a16="http://schemas.microsoft.com/office/drawing/2014/main" id="{1A2CD27A-8861-4B68-8194-C4EE5443364A}"/>
                </a:ext>
              </a:extLst>
            </p:cNvPr>
            <p:cNvSpPr/>
            <p:nvPr/>
          </p:nvSpPr>
          <p:spPr>
            <a:xfrm>
              <a:off x="8412088" y="782596"/>
              <a:ext cx="69667" cy="47272"/>
            </a:xfrm>
            <a:custGeom>
              <a:avLst/>
              <a:gdLst/>
              <a:ahLst/>
              <a:cxnLst/>
              <a:rect l="l" t="t" r="r" b="b"/>
              <a:pathLst>
                <a:path w="2218" h="1505" extrusionOk="0">
                  <a:moveTo>
                    <a:pt x="1204" y="336"/>
                  </a:moveTo>
                  <a:cubicBezTo>
                    <a:pt x="1267" y="336"/>
                    <a:pt x="1267" y="431"/>
                    <a:pt x="1204" y="431"/>
                  </a:cubicBezTo>
                  <a:cubicBezTo>
                    <a:pt x="1014" y="431"/>
                    <a:pt x="919" y="526"/>
                    <a:pt x="824" y="653"/>
                  </a:cubicBezTo>
                  <a:cubicBezTo>
                    <a:pt x="792" y="748"/>
                    <a:pt x="792" y="874"/>
                    <a:pt x="792" y="1001"/>
                  </a:cubicBezTo>
                  <a:cubicBezTo>
                    <a:pt x="792" y="1041"/>
                    <a:pt x="741" y="1081"/>
                    <a:pt x="696" y="1081"/>
                  </a:cubicBezTo>
                  <a:cubicBezTo>
                    <a:pt x="670" y="1081"/>
                    <a:pt x="645" y="1068"/>
                    <a:pt x="634" y="1033"/>
                  </a:cubicBezTo>
                  <a:cubicBezTo>
                    <a:pt x="475" y="716"/>
                    <a:pt x="824" y="336"/>
                    <a:pt x="1204" y="336"/>
                  </a:cubicBezTo>
                  <a:close/>
                  <a:moveTo>
                    <a:pt x="1151" y="1"/>
                  </a:moveTo>
                  <a:cubicBezTo>
                    <a:pt x="1007" y="1"/>
                    <a:pt x="865" y="14"/>
                    <a:pt x="729" y="51"/>
                  </a:cubicBezTo>
                  <a:cubicBezTo>
                    <a:pt x="159" y="241"/>
                    <a:pt x="0" y="874"/>
                    <a:pt x="444" y="1286"/>
                  </a:cubicBezTo>
                  <a:cubicBezTo>
                    <a:pt x="608" y="1437"/>
                    <a:pt x="832" y="1505"/>
                    <a:pt x="1062" y="1505"/>
                  </a:cubicBezTo>
                  <a:cubicBezTo>
                    <a:pt x="1362" y="1505"/>
                    <a:pt x="1671" y="1389"/>
                    <a:pt x="1869" y="1191"/>
                  </a:cubicBezTo>
                  <a:cubicBezTo>
                    <a:pt x="2217" y="843"/>
                    <a:pt x="2185" y="336"/>
                    <a:pt x="1837" y="51"/>
                  </a:cubicBezTo>
                  <a:cubicBezTo>
                    <a:pt x="1606" y="32"/>
                    <a:pt x="1375" y="1"/>
                    <a:pt x="1151"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29;p51">
              <a:extLst>
                <a:ext uri="{FF2B5EF4-FFF2-40B4-BE49-F238E27FC236}">
                  <a16:creationId xmlns:a16="http://schemas.microsoft.com/office/drawing/2014/main" id="{585362A3-BA75-4CAC-B4BA-9029B83AE182}"/>
                </a:ext>
              </a:extLst>
            </p:cNvPr>
            <p:cNvSpPr/>
            <p:nvPr/>
          </p:nvSpPr>
          <p:spPr>
            <a:xfrm>
              <a:off x="8313617" y="849280"/>
              <a:ext cx="66652" cy="65301"/>
            </a:xfrm>
            <a:custGeom>
              <a:avLst/>
              <a:gdLst/>
              <a:ahLst/>
              <a:cxnLst/>
              <a:rect l="l" t="t" r="r" b="b"/>
              <a:pathLst>
                <a:path w="2122" h="2079" extrusionOk="0">
                  <a:moveTo>
                    <a:pt x="979" y="361"/>
                  </a:moveTo>
                  <a:cubicBezTo>
                    <a:pt x="1051" y="361"/>
                    <a:pt x="1070" y="465"/>
                    <a:pt x="1013" y="493"/>
                  </a:cubicBezTo>
                  <a:cubicBezTo>
                    <a:pt x="602" y="620"/>
                    <a:pt x="475" y="1063"/>
                    <a:pt x="633" y="1380"/>
                  </a:cubicBezTo>
                  <a:cubicBezTo>
                    <a:pt x="678" y="1447"/>
                    <a:pt x="612" y="1514"/>
                    <a:pt x="547" y="1514"/>
                  </a:cubicBezTo>
                  <a:cubicBezTo>
                    <a:pt x="520" y="1514"/>
                    <a:pt x="494" y="1503"/>
                    <a:pt x="475" y="1475"/>
                  </a:cubicBezTo>
                  <a:cubicBezTo>
                    <a:pt x="222" y="1095"/>
                    <a:pt x="475" y="493"/>
                    <a:pt x="950" y="366"/>
                  </a:cubicBezTo>
                  <a:cubicBezTo>
                    <a:pt x="961" y="363"/>
                    <a:pt x="970" y="361"/>
                    <a:pt x="979" y="361"/>
                  </a:cubicBezTo>
                  <a:close/>
                  <a:moveTo>
                    <a:pt x="942" y="0"/>
                  </a:moveTo>
                  <a:cubicBezTo>
                    <a:pt x="881" y="0"/>
                    <a:pt x="820" y="6"/>
                    <a:pt x="760" y="18"/>
                  </a:cubicBezTo>
                  <a:lnTo>
                    <a:pt x="633" y="18"/>
                  </a:lnTo>
                  <a:cubicBezTo>
                    <a:pt x="285" y="240"/>
                    <a:pt x="0" y="620"/>
                    <a:pt x="0" y="1126"/>
                  </a:cubicBezTo>
                  <a:cubicBezTo>
                    <a:pt x="61" y="1676"/>
                    <a:pt x="416" y="2078"/>
                    <a:pt x="981" y="2078"/>
                  </a:cubicBezTo>
                  <a:cubicBezTo>
                    <a:pt x="1002" y="2078"/>
                    <a:pt x="1023" y="2078"/>
                    <a:pt x="1045" y="2077"/>
                  </a:cubicBezTo>
                  <a:cubicBezTo>
                    <a:pt x="1552" y="2077"/>
                    <a:pt x="2122" y="1697"/>
                    <a:pt x="2122" y="1126"/>
                  </a:cubicBezTo>
                  <a:cubicBezTo>
                    <a:pt x="2122" y="524"/>
                    <a:pt x="1525" y="0"/>
                    <a:pt x="942"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30;p51">
              <a:extLst>
                <a:ext uri="{FF2B5EF4-FFF2-40B4-BE49-F238E27FC236}">
                  <a16:creationId xmlns:a16="http://schemas.microsoft.com/office/drawing/2014/main" id="{EF832B9E-3257-4919-A6EF-601CA849E55A}"/>
                </a:ext>
              </a:extLst>
            </p:cNvPr>
            <p:cNvSpPr/>
            <p:nvPr/>
          </p:nvSpPr>
          <p:spPr>
            <a:xfrm>
              <a:off x="8326527" y="1259400"/>
              <a:ext cx="153218" cy="29840"/>
            </a:xfrm>
            <a:custGeom>
              <a:avLst/>
              <a:gdLst/>
              <a:ahLst/>
              <a:cxnLst/>
              <a:rect l="l" t="t" r="r" b="b"/>
              <a:pathLst>
                <a:path w="4878" h="950" extrusionOk="0">
                  <a:moveTo>
                    <a:pt x="1987" y="0"/>
                  </a:moveTo>
                  <a:cubicBezTo>
                    <a:pt x="1328" y="0"/>
                    <a:pt x="664" y="71"/>
                    <a:pt x="1" y="199"/>
                  </a:cubicBezTo>
                  <a:cubicBezTo>
                    <a:pt x="880" y="701"/>
                    <a:pt x="1820" y="949"/>
                    <a:pt x="2757" y="949"/>
                  </a:cubicBezTo>
                  <a:cubicBezTo>
                    <a:pt x="3475" y="949"/>
                    <a:pt x="4191" y="804"/>
                    <a:pt x="4878" y="515"/>
                  </a:cubicBezTo>
                  <a:cubicBezTo>
                    <a:pt x="3932" y="156"/>
                    <a:pt x="2964" y="0"/>
                    <a:pt x="1987"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31;p51">
              <a:extLst>
                <a:ext uri="{FF2B5EF4-FFF2-40B4-BE49-F238E27FC236}">
                  <a16:creationId xmlns:a16="http://schemas.microsoft.com/office/drawing/2014/main" id="{6666FA9A-E392-4281-BCBF-5666A697164A}"/>
                </a:ext>
              </a:extLst>
            </p:cNvPr>
            <p:cNvSpPr/>
            <p:nvPr/>
          </p:nvSpPr>
          <p:spPr>
            <a:xfrm>
              <a:off x="8309126" y="1271587"/>
              <a:ext cx="181581" cy="350913"/>
            </a:xfrm>
            <a:custGeom>
              <a:avLst/>
              <a:gdLst/>
              <a:ahLst/>
              <a:cxnLst/>
              <a:rect l="l" t="t" r="r" b="b"/>
              <a:pathLst>
                <a:path w="5781" h="11172" extrusionOk="0">
                  <a:moveTo>
                    <a:pt x="4128" y="7720"/>
                  </a:moveTo>
                  <a:cubicBezTo>
                    <a:pt x="4187" y="7720"/>
                    <a:pt x="4247" y="7766"/>
                    <a:pt x="4228" y="7823"/>
                  </a:cubicBezTo>
                  <a:cubicBezTo>
                    <a:pt x="4102" y="8425"/>
                    <a:pt x="3880" y="9026"/>
                    <a:pt x="3627" y="9565"/>
                  </a:cubicBezTo>
                  <a:cubicBezTo>
                    <a:pt x="3612" y="9593"/>
                    <a:pt x="3592" y="9609"/>
                    <a:pt x="3573" y="9609"/>
                  </a:cubicBezTo>
                  <a:cubicBezTo>
                    <a:pt x="3551" y="9609"/>
                    <a:pt x="3532" y="9585"/>
                    <a:pt x="3532" y="9533"/>
                  </a:cubicBezTo>
                  <a:cubicBezTo>
                    <a:pt x="3627" y="8931"/>
                    <a:pt x="3785" y="8361"/>
                    <a:pt x="4038" y="7791"/>
                  </a:cubicBezTo>
                  <a:cubicBezTo>
                    <a:pt x="4051" y="7741"/>
                    <a:pt x="4089" y="7720"/>
                    <a:pt x="4128" y="7720"/>
                  </a:cubicBezTo>
                  <a:close/>
                  <a:moveTo>
                    <a:pt x="301" y="1"/>
                  </a:moveTo>
                  <a:lnTo>
                    <a:pt x="301" y="1"/>
                  </a:lnTo>
                  <a:cubicBezTo>
                    <a:pt x="365" y="1742"/>
                    <a:pt x="428" y="3484"/>
                    <a:pt x="460" y="5226"/>
                  </a:cubicBezTo>
                  <a:cubicBezTo>
                    <a:pt x="551" y="7018"/>
                    <a:pt x="1" y="11171"/>
                    <a:pt x="2556" y="11171"/>
                  </a:cubicBezTo>
                  <a:cubicBezTo>
                    <a:pt x="2664" y="11171"/>
                    <a:pt x="2778" y="11164"/>
                    <a:pt x="2898" y="11148"/>
                  </a:cubicBezTo>
                  <a:cubicBezTo>
                    <a:pt x="5653" y="10831"/>
                    <a:pt x="5622" y="8203"/>
                    <a:pt x="5685" y="6018"/>
                  </a:cubicBezTo>
                  <a:cubicBezTo>
                    <a:pt x="5780" y="4118"/>
                    <a:pt x="5748" y="2218"/>
                    <a:pt x="5780" y="317"/>
                  </a:cubicBezTo>
                  <a:lnTo>
                    <a:pt x="5780" y="222"/>
                  </a:lnTo>
                  <a:cubicBezTo>
                    <a:pt x="4963" y="660"/>
                    <a:pt x="4091" y="876"/>
                    <a:pt x="3225" y="876"/>
                  </a:cubicBezTo>
                  <a:cubicBezTo>
                    <a:pt x="2212" y="876"/>
                    <a:pt x="1206" y="581"/>
                    <a:pt x="301"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32;p51">
              <a:extLst>
                <a:ext uri="{FF2B5EF4-FFF2-40B4-BE49-F238E27FC236}">
                  <a16:creationId xmlns:a16="http://schemas.microsoft.com/office/drawing/2014/main" id="{DA4CB852-ED8E-4E20-87F7-F70067F4C493}"/>
                </a:ext>
              </a:extLst>
            </p:cNvPr>
            <p:cNvSpPr/>
            <p:nvPr/>
          </p:nvSpPr>
          <p:spPr>
            <a:xfrm>
              <a:off x="7776475" y="951770"/>
              <a:ext cx="839558" cy="1046990"/>
            </a:xfrm>
            <a:custGeom>
              <a:avLst/>
              <a:gdLst/>
              <a:ahLst/>
              <a:cxnLst/>
              <a:rect l="l" t="t" r="r" b="b"/>
              <a:pathLst>
                <a:path w="26729" h="33333" extrusionOk="0">
                  <a:moveTo>
                    <a:pt x="15355" y="1472"/>
                  </a:moveTo>
                  <a:cubicBezTo>
                    <a:pt x="15356" y="1483"/>
                    <a:pt x="15357" y="1494"/>
                    <a:pt x="15359" y="1505"/>
                  </a:cubicBezTo>
                  <a:cubicBezTo>
                    <a:pt x="15359" y="1537"/>
                    <a:pt x="15328" y="1600"/>
                    <a:pt x="15296" y="1600"/>
                  </a:cubicBezTo>
                  <a:lnTo>
                    <a:pt x="15359" y="1600"/>
                  </a:lnTo>
                  <a:cubicBezTo>
                    <a:pt x="15460" y="1656"/>
                    <a:pt x="15561" y="1708"/>
                    <a:pt x="15662" y="1758"/>
                  </a:cubicBezTo>
                  <a:lnTo>
                    <a:pt x="15662" y="1758"/>
                  </a:lnTo>
                  <a:cubicBezTo>
                    <a:pt x="15646" y="1748"/>
                    <a:pt x="15630" y="1738"/>
                    <a:pt x="15613" y="1727"/>
                  </a:cubicBezTo>
                  <a:cubicBezTo>
                    <a:pt x="15514" y="1688"/>
                    <a:pt x="15416" y="1575"/>
                    <a:pt x="15355" y="1472"/>
                  </a:cubicBezTo>
                  <a:close/>
                  <a:moveTo>
                    <a:pt x="25747" y="4989"/>
                  </a:moveTo>
                  <a:lnTo>
                    <a:pt x="25747" y="5021"/>
                  </a:lnTo>
                  <a:cubicBezTo>
                    <a:pt x="25873" y="5749"/>
                    <a:pt x="25810" y="6414"/>
                    <a:pt x="25747" y="7142"/>
                  </a:cubicBezTo>
                  <a:cubicBezTo>
                    <a:pt x="24689" y="7115"/>
                    <a:pt x="23632" y="7103"/>
                    <a:pt x="22575" y="7103"/>
                  </a:cubicBezTo>
                  <a:cubicBezTo>
                    <a:pt x="20024" y="7103"/>
                    <a:pt x="17478" y="7170"/>
                    <a:pt x="14948" y="7237"/>
                  </a:cubicBezTo>
                  <a:cubicBezTo>
                    <a:pt x="14853" y="6541"/>
                    <a:pt x="14821" y="5812"/>
                    <a:pt x="14853" y="5147"/>
                  </a:cubicBezTo>
                  <a:cubicBezTo>
                    <a:pt x="14853" y="5116"/>
                    <a:pt x="14821" y="5116"/>
                    <a:pt x="14821" y="5084"/>
                  </a:cubicBezTo>
                  <a:lnTo>
                    <a:pt x="14821" y="5084"/>
                  </a:lnTo>
                  <a:cubicBezTo>
                    <a:pt x="15454" y="5095"/>
                    <a:pt x="16091" y="5098"/>
                    <a:pt x="16729" y="5098"/>
                  </a:cubicBezTo>
                  <a:cubicBezTo>
                    <a:pt x="18005" y="5098"/>
                    <a:pt x="19286" y="5084"/>
                    <a:pt x="20553" y="5084"/>
                  </a:cubicBezTo>
                  <a:cubicBezTo>
                    <a:pt x="21408" y="5084"/>
                    <a:pt x="22279" y="5108"/>
                    <a:pt x="23150" y="5108"/>
                  </a:cubicBezTo>
                  <a:cubicBezTo>
                    <a:pt x="24021" y="5108"/>
                    <a:pt x="24892" y="5084"/>
                    <a:pt x="25747" y="4989"/>
                  </a:cubicBezTo>
                  <a:close/>
                  <a:moveTo>
                    <a:pt x="1050" y="32768"/>
                  </a:moveTo>
                  <a:cubicBezTo>
                    <a:pt x="1162" y="32917"/>
                    <a:pt x="1285" y="33047"/>
                    <a:pt x="1417" y="33152"/>
                  </a:cubicBezTo>
                  <a:lnTo>
                    <a:pt x="1417" y="33152"/>
                  </a:lnTo>
                  <a:cubicBezTo>
                    <a:pt x="1416" y="33128"/>
                    <a:pt x="1419" y="33104"/>
                    <a:pt x="1425" y="33079"/>
                  </a:cubicBezTo>
                  <a:cubicBezTo>
                    <a:pt x="1285" y="32993"/>
                    <a:pt x="1161" y="32888"/>
                    <a:pt x="1050" y="32768"/>
                  </a:cubicBezTo>
                  <a:close/>
                  <a:moveTo>
                    <a:pt x="26348" y="31243"/>
                  </a:moveTo>
                  <a:cubicBezTo>
                    <a:pt x="26285" y="32034"/>
                    <a:pt x="26253" y="32129"/>
                    <a:pt x="25430" y="32319"/>
                  </a:cubicBezTo>
                  <a:cubicBezTo>
                    <a:pt x="25192" y="32351"/>
                    <a:pt x="24931" y="32359"/>
                    <a:pt x="24670" y="32359"/>
                  </a:cubicBezTo>
                  <a:cubicBezTo>
                    <a:pt x="24409" y="32359"/>
                    <a:pt x="24147" y="32351"/>
                    <a:pt x="23910" y="32351"/>
                  </a:cubicBezTo>
                  <a:cubicBezTo>
                    <a:pt x="22896" y="32383"/>
                    <a:pt x="21915" y="32414"/>
                    <a:pt x="20901" y="32478"/>
                  </a:cubicBezTo>
                  <a:cubicBezTo>
                    <a:pt x="18748" y="32541"/>
                    <a:pt x="16594" y="32636"/>
                    <a:pt x="14409" y="32699"/>
                  </a:cubicBezTo>
                  <a:lnTo>
                    <a:pt x="14251" y="32699"/>
                  </a:lnTo>
                  <a:cubicBezTo>
                    <a:pt x="10102" y="32858"/>
                    <a:pt x="5954" y="33016"/>
                    <a:pt x="1742" y="33174"/>
                  </a:cubicBezTo>
                  <a:cubicBezTo>
                    <a:pt x="1805" y="32794"/>
                    <a:pt x="1868" y="32383"/>
                    <a:pt x="2027" y="32034"/>
                  </a:cubicBezTo>
                  <a:cubicBezTo>
                    <a:pt x="2122" y="32066"/>
                    <a:pt x="2185" y="32066"/>
                    <a:pt x="2312" y="32098"/>
                  </a:cubicBezTo>
                  <a:cubicBezTo>
                    <a:pt x="2806" y="32199"/>
                    <a:pt x="3330" y="32229"/>
                    <a:pt x="3859" y="32229"/>
                  </a:cubicBezTo>
                  <a:cubicBezTo>
                    <a:pt x="4651" y="32229"/>
                    <a:pt x="5453" y="32161"/>
                    <a:pt x="6175" y="32161"/>
                  </a:cubicBezTo>
                  <a:cubicBezTo>
                    <a:pt x="7537" y="32161"/>
                    <a:pt x="8867" y="32161"/>
                    <a:pt x="10229" y="32098"/>
                  </a:cubicBezTo>
                  <a:lnTo>
                    <a:pt x="14251" y="32003"/>
                  </a:lnTo>
                  <a:cubicBezTo>
                    <a:pt x="18273" y="31844"/>
                    <a:pt x="22295" y="31591"/>
                    <a:pt x="26285" y="31243"/>
                  </a:cubicBezTo>
                  <a:close/>
                  <a:moveTo>
                    <a:pt x="20136" y="1"/>
                  </a:moveTo>
                  <a:cubicBezTo>
                    <a:pt x="18551" y="1"/>
                    <a:pt x="16974" y="196"/>
                    <a:pt x="15454" y="714"/>
                  </a:cubicBezTo>
                  <a:cubicBezTo>
                    <a:pt x="15359" y="745"/>
                    <a:pt x="15359" y="809"/>
                    <a:pt x="15359" y="872"/>
                  </a:cubicBezTo>
                  <a:cubicBezTo>
                    <a:pt x="15201" y="1030"/>
                    <a:pt x="15043" y="1157"/>
                    <a:pt x="15138" y="1379"/>
                  </a:cubicBezTo>
                  <a:cubicBezTo>
                    <a:pt x="15130" y="1376"/>
                    <a:pt x="15123" y="1375"/>
                    <a:pt x="15118" y="1375"/>
                  </a:cubicBezTo>
                  <a:lnTo>
                    <a:pt x="15118" y="1375"/>
                  </a:lnTo>
                  <a:cubicBezTo>
                    <a:pt x="15080" y="1375"/>
                    <a:pt x="15088" y="1425"/>
                    <a:pt x="15136" y="1425"/>
                  </a:cubicBezTo>
                  <a:cubicBezTo>
                    <a:pt x="15170" y="1425"/>
                    <a:pt x="15224" y="1400"/>
                    <a:pt x="15296" y="1315"/>
                  </a:cubicBezTo>
                  <a:cubicBezTo>
                    <a:pt x="15296" y="1351"/>
                    <a:pt x="15319" y="1410"/>
                    <a:pt x="15355" y="1472"/>
                  </a:cubicBezTo>
                  <a:lnTo>
                    <a:pt x="15355" y="1472"/>
                  </a:lnTo>
                  <a:cubicBezTo>
                    <a:pt x="15342" y="1294"/>
                    <a:pt x="15463" y="1118"/>
                    <a:pt x="15613" y="999"/>
                  </a:cubicBezTo>
                  <a:lnTo>
                    <a:pt x="15644" y="967"/>
                  </a:lnTo>
                  <a:cubicBezTo>
                    <a:pt x="17095" y="478"/>
                    <a:pt x="18552" y="321"/>
                    <a:pt x="20021" y="321"/>
                  </a:cubicBezTo>
                  <a:cubicBezTo>
                    <a:pt x="21599" y="321"/>
                    <a:pt x="23189" y="503"/>
                    <a:pt x="24797" y="650"/>
                  </a:cubicBezTo>
                  <a:cubicBezTo>
                    <a:pt x="25082" y="1030"/>
                    <a:pt x="25177" y="1474"/>
                    <a:pt x="24987" y="1949"/>
                  </a:cubicBezTo>
                  <a:lnTo>
                    <a:pt x="24923" y="1949"/>
                  </a:lnTo>
                  <a:cubicBezTo>
                    <a:pt x="23223" y="2316"/>
                    <a:pt x="21496" y="2656"/>
                    <a:pt x="19803" y="2656"/>
                  </a:cubicBezTo>
                  <a:cubicBezTo>
                    <a:pt x="18388" y="2656"/>
                    <a:pt x="16996" y="2418"/>
                    <a:pt x="15662" y="1758"/>
                  </a:cubicBezTo>
                  <a:lnTo>
                    <a:pt x="15662" y="1758"/>
                  </a:lnTo>
                  <a:cubicBezTo>
                    <a:pt x="15977" y="1952"/>
                    <a:pt x="16138" y="1988"/>
                    <a:pt x="16499" y="2139"/>
                  </a:cubicBezTo>
                  <a:cubicBezTo>
                    <a:pt x="16468" y="2139"/>
                    <a:pt x="16404" y="2170"/>
                    <a:pt x="16404" y="2265"/>
                  </a:cubicBezTo>
                  <a:cubicBezTo>
                    <a:pt x="16404" y="2994"/>
                    <a:pt x="16436" y="3691"/>
                    <a:pt x="16341" y="4419"/>
                  </a:cubicBezTo>
                  <a:cubicBezTo>
                    <a:pt x="15866" y="4419"/>
                    <a:pt x="15359" y="4482"/>
                    <a:pt x="14853" y="4482"/>
                  </a:cubicBezTo>
                  <a:cubicBezTo>
                    <a:pt x="14694" y="4482"/>
                    <a:pt x="14663" y="4704"/>
                    <a:pt x="14758" y="4799"/>
                  </a:cubicBezTo>
                  <a:cubicBezTo>
                    <a:pt x="14758" y="4831"/>
                    <a:pt x="14726" y="4862"/>
                    <a:pt x="14726" y="4894"/>
                  </a:cubicBezTo>
                  <a:lnTo>
                    <a:pt x="14726" y="5337"/>
                  </a:lnTo>
                  <a:cubicBezTo>
                    <a:pt x="12699" y="5337"/>
                    <a:pt x="10736" y="5369"/>
                    <a:pt x="8709" y="5432"/>
                  </a:cubicBezTo>
                  <a:cubicBezTo>
                    <a:pt x="8709" y="5116"/>
                    <a:pt x="8645" y="4736"/>
                    <a:pt x="8424" y="4482"/>
                  </a:cubicBezTo>
                  <a:cubicBezTo>
                    <a:pt x="8389" y="4412"/>
                    <a:pt x="8354" y="4391"/>
                    <a:pt x="8313" y="4391"/>
                  </a:cubicBezTo>
                  <a:cubicBezTo>
                    <a:pt x="8281" y="4391"/>
                    <a:pt x="8245" y="4405"/>
                    <a:pt x="8202" y="4419"/>
                  </a:cubicBezTo>
                  <a:cubicBezTo>
                    <a:pt x="7885" y="4387"/>
                    <a:pt x="7569" y="4356"/>
                    <a:pt x="7252" y="4356"/>
                  </a:cubicBezTo>
                  <a:cubicBezTo>
                    <a:pt x="7600" y="3627"/>
                    <a:pt x="7315" y="2582"/>
                    <a:pt x="6460" y="2455"/>
                  </a:cubicBezTo>
                  <a:cubicBezTo>
                    <a:pt x="6390" y="2434"/>
                    <a:pt x="6315" y="2424"/>
                    <a:pt x="6239" y="2424"/>
                  </a:cubicBezTo>
                  <a:cubicBezTo>
                    <a:pt x="5972" y="2424"/>
                    <a:pt x="5690" y="2550"/>
                    <a:pt x="5542" y="2772"/>
                  </a:cubicBezTo>
                  <a:cubicBezTo>
                    <a:pt x="5288" y="3152"/>
                    <a:pt x="5478" y="3722"/>
                    <a:pt x="5320" y="4166"/>
                  </a:cubicBezTo>
                  <a:cubicBezTo>
                    <a:pt x="5257" y="4229"/>
                    <a:pt x="5352" y="4324"/>
                    <a:pt x="5415" y="4324"/>
                  </a:cubicBezTo>
                  <a:cubicBezTo>
                    <a:pt x="5478" y="4324"/>
                    <a:pt x="5510" y="4261"/>
                    <a:pt x="5542" y="4229"/>
                  </a:cubicBezTo>
                  <a:cubicBezTo>
                    <a:pt x="5827" y="3722"/>
                    <a:pt x="5383" y="2740"/>
                    <a:pt x="6270" y="2677"/>
                  </a:cubicBezTo>
                  <a:cubicBezTo>
                    <a:pt x="6284" y="2677"/>
                    <a:pt x="6297" y="2676"/>
                    <a:pt x="6310" y="2676"/>
                  </a:cubicBezTo>
                  <a:cubicBezTo>
                    <a:pt x="7128" y="2676"/>
                    <a:pt x="7218" y="3637"/>
                    <a:pt x="7094" y="4261"/>
                  </a:cubicBezTo>
                  <a:lnTo>
                    <a:pt x="7094" y="4324"/>
                  </a:lnTo>
                  <a:cubicBezTo>
                    <a:pt x="6524" y="4324"/>
                    <a:pt x="5985" y="4324"/>
                    <a:pt x="5415" y="4356"/>
                  </a:cubicBezTo>
                  <a:cubicBezTo>
                    <a:pt x="5003" y="4356"/>
                    <a:pt x="4560" y="4387"/>
                    <a:pt x="4117" y="4419"/>
                  </a:cubicBezTo>
                  <a:cubicBezTo>
                    <a:pt x="3958" y="4482"/>
                    <a:pt x="3927" y="4672"/>
                    <a:pt x="3990" y="4736"/>
                  </a:cubicBezTo>
                  <a:lnTo>
                    <a:pt x="3990" y="4799"/>
                  </a:lnTo>
                  <a:cubicBezTo>
                    <a:pt x="3962" y="5267"/>
                    <a:pt x="3983" y="5712"/>
                    <a:pt x="4093" y="6174"/>
                  </a:cubicBezTo>
                  <a:lnTo>
                    <a:pt x="4093" y="6174"/>
                  </a:lnTo>
                  <a:cubicBezTo>
                    <a:pt x="4073" y="5799"/>
                    <a:pt x="4062" y="5418"/>
                    <a:pt x="4085" y="5021"/>
                  </a:cubicBezTo>
                  <a:cubicBezTo>
                    <a:pt x="5383" y="4957"/>
                    <a:pt x="6714" y="4989"/>
                    <a:pt x="8012" y="4926"/>
                  </a:cubicBezTo>
                  <a:cubicBezTo>
                    <a:pt x="8234" y="5464"/>
                    <a:pt x="8297" y="6034"/>
                    <a:pt x="8012" y="6604"/>
                  </a:cubicBezTo>
                  <a:lnTo>
                    <a:pt x="8012" y="6667"/>
                  </a:lnTo>
                  <a:cubicBezTo>
                    <a:pt x="7168" y="6583"/>
                    <a:pt x="6309" y="6513"/>
                    <a:pt x="5436" y="6513"/>
                  </a:cubicBezTo>
                  <a:cubicBezTo>
                    <a:pt x="5016" y="6513"/>
                    <a:pt x="4592" y="6529"/>
                    <a:pt x="4166" y="6568"/>
                  </a:cubicBezTo>
                  <a:lnTo>
                    <a:pt x="4166" y="6568"/>
                  </a:lnTo>
                  <a:cubicBezTo>
                    <a:pt x="4106" y="6517"/>
                    <a:pt x="4104" y="6427"/>
                    <a:pt x="4148" y="6382"/>
                  </a:cubicBezTo>
                  <a:cubicBezTo>
                    <a:pt x="4128" y="6313"/>
                    <a:pt x="4109" y="6243"/>
                    <a:pt x="4093" y="6174"/>
                  </a:cubicBezTo>
                  <a:lnTo>
                    <a:pt x="4093" y="6174"/>
                  </a:lnTo>
                  <a:cubicBezTo>
                    <a:pt x="4100" y="6307"/>
                    <a:pt x="4108" y="6440"/>
                    <a:pt x="4117" y="6572"/>
                  </a:cubicBezTo>
                  <a:cubicBezTo>
                    <a:pt x="4133" y="6571"/>
                    <a:pt x="4149" y="6569"/>
                    <a:pt x="4166" y="6568"/>
                  </a:cubicBezTo>
                  <a:lnTo>
                    <a:pt x="4166" y="6568"/>
                  </a:lnTo>
                  <a:cubicBezTo>
                    <a:pt x="4191" y="6590"/>
                    <a:pt x="4227" y="6604"/>
                    <a:pt x="4275" y="6604"/>
                  </a:cubicBezTo>
                  <a:cubicBezTo>
                    <a:pt x="4560" y="6636"/>
                    <a:pt x="4877" y="6699"/>
                    <a:pt x="5193" y="6699"/>
                  </a:cubicBezTo>
                  <a:cubicBezTo>
                    <a:pt x="5194" y="6774"/>
                    <a:pt x="5194" y="6849"/>
                    <a:pt x="5195" y="6925"/>
                  </a:cubicBezTo>
                  <a:lnTo>
                    <a:pt x="5195" y="6925"/>
                  </a:lnTo>
                  <a:cubicBezTo>
                    <a:pt x="5184" y="6923"/>
                    <a:pt x="5173" y="6922"/>
                    <a:pt x="5162" y="6921"/>
                  </a:cubicBezTo>
                  <a:lnTo>
                    <a:pt x="5162" y="6921"/>
                  </a:lnTo>
                  <a:cubicBezTo>
                    <a:pt x="5174" y="7069"/>
                    <a:pt x="5185" y="7218"/>
                    <a:pt x="5197" y="7367"/>
                  </a:cubicBezTo>
                  <a:lnTo>
                    <a:pt x="5197" y="7367"/>
                  </a:lnTo>
                  <a:cubicBezTo>
                    <a:pt x="5196" y="7219"/>
                    <a:pt x="5195" y="7072"/>
                    <a:pt x="5195" y="6925"/>
                  </a:cubicBezTo>
                  <a:lnTo>
                    <a:pt x="5195" y="6925"/>
                  </a:lnTo>
                  <a:cubicBezTo>
                    <a:pt x="5723" y="6984"/>
                    <a:pt x="6281" y="6984"/>
                    <a:pt x="6809" y="6984"/>
                  </a:cubicBezTo>
                  <a:cubicBezTo>
                    <a:pt x="6555" y="10943"/>
                    <a:pt x="6714" y="14965"/>
                    <a:pt x="6745" y="18923"/>
                  </a:cubicBezTo>
                  <a:cubicBezTo>
                    <a:pt x="6777" y="22914"/>
                    <a:pt x="6745" y="26967"/>
                    <a:pt x="6935" y="30957"/>
                  </a:cubicBezTo>
                  <a:lnTo>
                    <a:pt x="6935" y="30989"/>
                  </a:lnTo>
                  <a:cubicBezTo>
                    <a:pt x="6950" y="31065"/>
                    <a:pt x="7023" y="31104"/>
                    <a:pt x="7095" y="31104"/>
                  </a:cubicBezTo>
                  <a:cubicBezTo>
                    <a:pt x="7174" y="31104"/>
                    <a:pt x="7252" y="31057"/>
                    <a:pt x="7252" y="30957"/>
                  </a:cubicBezTo>
                  <a:cubicBezTo>
                    <a:pt x="7284" y="29881"/>
                    <a:pt x="7252" y="28867"/>
                    <a:pt x="7252" y="27791"/>
                  </a:cubicBezTo>
                  <a:lnTo>
                    <a:pt x="7252" y="27791"/>
                  </a:lnTo>
                  <a:cubicBezTo>
                    <a:pt x="11401" y="27981"/>
                    <a:pt x="15518" y="27981"/>
                    <a:pt x="19698" y="28044"/>
                  </a:cubicBezTo>
                  <a:cubicBezTo>
                    <a:pt x="20223" y="28044"/>
                    <a:pt x="20810" y="28018"/>
                    <a:pt x="21412" y="28018"/>
                  </a:cubicBezTo>
                  <a:cubicBezTo>
                    <a:pt x="22918" y="28018"/>
                    <a:pt x="24521" y="28180"/>
                    <a:pt x="25493" y="29311"/>
                  </a:cubicBezTo>
                  <a:cubicBezTo>
                    <a:pt x="25968" y="29849"/>
                    <a:pt x="26507" y="30641"/>
                    <a:pt x="25557" y="30831"/>
                  </a:cubicBezTo>
                  <a:cubicBezTo>
                    <a:pt x="25082" y="30957"/>
                    <a:pt x="24512" y="30926"/>
                    <a:pt x="24037" y="30957"/>
                  </a:cubicBezTo>
                  <a:cubicBezTo>
                    <a:pt x="23055" y="31052"/>
                    <a:pt x="22010" y="31116"/>
                    <a:pt x="21028" y="31211"/>
                  </a:cubicBezTo>
                  <a:cubicBezTo>
                    <a:pt x="16911" y="31464"/>
                    <a:pt x="12826" y="31623"/>
                    <a:pt x="8709" y="31718"/>
                  </a:cubicBezTo>
                  <a:cubicBezTo>
                    <a:pt x="7822" y="31749"/>
                    <a:pt x="6904" y="31749"/>
                    <a:pt x="5985" y="31749"/>
                  </a:cubicBezTo>
                  <a:lnTo>
                    <a:pt x="5700" y="31749"/>
                  </a:lnTo>
                  <a:cubicBezTo>
                    <a:pt x="5174" y="31764"/>
                    <a:pt x="4580" y="31826"/>
                    <a:pt x="3999" y="31826"/>
                  </a:cubicBezTo>
                  <a:cubicBezTo>
                    <a:pt x="3323" y="31826"/>
                    <a:pt x="2665" y="31742"/>
                    <a:pt x="2153" y="31401"/>
                  </a:cubicBezTo>
                  <a:cubicBezTo>
                    <a:pt x="1488" y="30926"/>
                    <a:pt x="1488" y="30546"/>
                    <a:pt x="1393" y="29754"/>
                  </a:cubicBezTo>
                  <a:cubicBezTo>
                    <a:pt x="1330" y="29184"/>
                    <a:pt x="1235" y="28899"/>
                    <a:pt x="1837" y="28614"/>
                  </a:cubicBezTo>
                  <a:cubicBezTo>
                    <a:pt x="2385" y="28361"/>
                    <a:pt x="3216" y="28318"/>
                    <a:pt x="3990" y="28318"/>
                  </a:cubicBezTo>
                  <a:cubicBezTo>
                    <a:pt x="4377" y="28318"/>
                    <a:pt x="4750" y="28329"/>
                    <a:pt x="5067" y="28329"/>
                  </a:cubicBezTo>
                  <a:cubicBezTo>
                    <a:pt x="5035" y="29121"/>
                    <a:pt x="5035" y="29912"/>
                    <a:pt x="5003" y="30704"/>
                  </a:cubicBezTo>
                  <a:cubicBezTo>
                    <a:pt x="4979" y="30803"/>
                    <a:pt x="5070" y="30883"/>
                    <a:pt x="5156" y="30883"/>
                  </a:cubicBezTo>
                  <a:cubicBezTo>
                    <a:pt x="5180" y="30883"/>
                    <a:pt x="5204" y="30876"/>
                    <a:pt x="5225" y="30862"/>
                  </a:cubicBezTo>
                  <a:cubicBezTo>
                    <a:pt x="5288" y="31084"/>
                    <a:pt x="5447" y="31179"/>
                    <a:pt x="5637" y="31274"/>
                  </a:cubicBezTo>
                  <a:cubicBezTo>
                    <a:pt x="5764" y="31306"/>
                    <a:pt x="5827" y="31306"/>
                    <a:pt x="5954" y="31306"/>
                  </a:cubicBezTo>
                  <a:cubicBezTo>
                    <a:pt x="6207" y="31306"/>
                    <a:pt x="6555" y="31243"/>
                    <a:pt x="6777" y="31147"/>
                  </a:cubicBezTo>
                  <a:cubicBezTo>
                    <a:pt x="6809" y="31147"/>
                    <a:pt x="6872" y="31116"/>
                    <a:pt x="6872" y="31084"/>
                  </a:cubicBezTo>
                  <a:lnTo>
                    <a:pt x="6872" y="31021"/>
                  </a:lnTo>
                  <a:lnTo>
                    <a:pt x="6872" y="30989"/>
                  </a:lnTo>
                  <a:cubicBezTo>
                    <a:pt x="6809" y="30957"/>
                    <a:pt x="6777" y="30957"/>
                    <a:pt x="6745" y="30957"/>
                  </a:cubicBezTo>
                  <a:cubicBezTo>
                    <a:pt x="6524" y="31021"/>
                    <a:pt x="6246" y="31108"/>
                    <a:pt x="6005" y="31108"/>
                  </a:cubicBezTo>
                  <a:cubicBezTo>
                    <a:pt x="5764" y="31108"/>
                    <a:pt x="5558" y="31021"/>
                    <a:pt x="5478" y="30736"/>
                  </a:cubicBezTo>
                  <a:cubicBezTo>
                    <a:pt x="5415" y="30672"/>
                    <a:pt x="5415" y="30641"/>
                    <a:pt x="5383" y="30641"/>
                  </a:cubicBezTo>
                  <a:cubicBezTo>
                    <a:pt x="5663" y="22904"/>
                    <a:pt x="5790" y="15077"/>
                    <a:pt x="5197" y="7367"/>
                  </a:cubicBezTo>
                  <a:lnTo>
                    <a:pt x="5197" y="7367"/>
                  </a:lnTo>
                  <a:cubicBezTo>
                    <a:pt x="5237" y="14173"/>
                    <a:pt x="5410" y="20951"/>
                    <a:pt x="5257" y="27759"/>
                  </a:cubicBezTo>
                  <a:lnTo>
                    <a:pt x="5225" y="27759"/>
                  </a:lnTo>
                  <a:cubicBezTo>
                    <a:pt x="3832" y="27759"/>
                    <a:pt x="2533" y="27917"/>
                    <a:pt x="1203" y="28139"/>
                  </a:cubicBezTo>
                  <a:cubicBezTo>
                    <a:pt x="1108" y="28139"/>
                    <a:pt x="1045" y="28234"/>
                    <a:pt x="1045" y="28297"/>
                  </a:cubicBezTo>
                  <a:cubicBezTo>
                    <a:pt x="285" y="28741"/>
                    <a:pt x="95" y="29659"/>
                    <a:pt x="190" y="30482"/>
                  </a:cubicBezTo>
                  <a:cubicBezTo>
                    <a:pt x="295" y="31245"/>
                    <a:pt x="509" y="32182"/>
                    <a:pt x="1050" y="32768"/>
                  </a:cubicBezTo>
                  <a:lnTo>
                    <a:pt x="1050" y="32768"/>
                  </a:lnTo>
                  <a:cubicBezTo>
                    <a:pt x="259" y="31720"/>
                    <a:pt x="0" y="29740"/>
                    <a:pt x="950" y="28899"/>
                  </a:cubicBezTo>
                  <a:lnTo>
                    <a:pt x="950" y="28899"/>
                  </a:lnTo>
                  <a:cubicBezTo>
                    <a:pt x="950" y="29976"/>
                    <a:pt x="1013" y="31401"/>
                    <a:pt x="1868" y="31939"/>
                  </a:cubicBezTo>
                  <a:cubicBezTo>
                    <a:pt x="1678" y="32351"/>
                    <a:pt x="1583" y="32794"/>
                    <a:pt x="1647" y="33206"/>
                  </a:cubicBezTo>
                  <a:lnTo>
                    <a:pt x="1488" y="33206"/>
                  </a:lnTo>
                  <a:cubicBezTo>
                    <a:pt x="1464" y="33189"/>
                    <a:pt x="1440" y="33171"/>
                    <a:pt x="1417" y="33152"/>
                  </a:cubicBezTo>
                  <a:lnTo>
                    <a:pt x="1417" y="33152"/>
                  </a:lnTo>
                  <a:cubicBezTo>
                    <a:pt x="1420" y="33250"/>
                    <a:pt x="1481" y="33333"/>
                    <a:pt x="1583" y="33333"/>
                  </a:cubicBezTo>
                  <a:cubicBezTo>
                    <a:pt x="9944" y="33016"/>
                    <a:pt x="18241" y="32699"/>
                    <a:pt x="26570" y="32288"/>
                  </a:cubicBezTo>
                  <a:cubicBezTo>
                    <a:pt x="26602" y="32288"/>
                    <a:pt x="26697" y="32256"/>
                    <a:pt x="26697" y="32193"/>
                  </a:cubicBezTo>
                  <a:cubicBezTo>
                    <a:pt x="26697" y="31749"/>
                    <a:pt x="26697" y="31338"/>
                    <a:pt x="26633" y="30926"/>
                  </a:cubicBezTo>
                  <a:lnTo>
                    <a:pt x="26602" y="30862"/>
                  </a:lnTo>
                  <a:lnTo>
                    <a:pt x="26602" y="30831"/>
                  </a:lnTo>
                  <a:cubicBezTo>
                    <a:pt x="26728" y="27506"/>
                    <a:pt x="22611" y="27474"/>
                    <a:pt x="20268" y="27442"/>
                  </a:cubicBezTo>
                  <a:cubicBezTo>
                    <a:pt x="17270" y="27398"/>
                    <a:pt x="14271" y="27339"/>
                    <a:pt x="11262" y="27339"/>
                  </a:cubicBezTo>
                  <a:cubicBezTo>
                    <a:pt x="9949" y="27339"/>
                    <a:pt x="8634" y="27350"/>
                    <a:pt x="7315" y="27379"/>
                  </a:cubicBezTo>
                  <a:cubicBezTo>
                    <a:pt x="7284" y="24497"/>
                    <a:pt x="7220" y="21647"/>
                    <a:pt x="7157" y="18765"/>
                  </a:cubicBezTo>
                  <a:cubicBezTo>
                    <a:pt x="7125" y="14775"/>
                    <a:pt x="7284" y="10721"/>
                    <a:pt x="7062" y="6762"/>
                  </a:cubicBezTo>
                  <a:lnTo>
                    <a:pt x="8202" y="6762"/>
                  </a:lnTo>
                  <a:cubicBezTo>
                    <a:pt x="8360" y="6762"/>
                    <a:pt x="8392" y="6604"/>
                    <a:pt x="8329" y="6541"/>
                  </a:cubicBezTo>
                  <a:cubicBezTo>
                    <a:pt x="8424" y="6414"/>
                    <a:pt x="8519" y="6256"/>
                    <a:pt x="8550" y="6097"/>
                  </a:cubicBezTo>
                  <a:cubicBezTo>
                    <a:pt x="8582" y="6002"/>
                    <a:pt x="8645" y="5907"/>
                    <a:pt x="8645" y="5781"/>
                  </a:cubicBezTo>
                  <a:cubicBezTo>
                    <a:pt x="10672" y="5749"/>
                    <a:pt x="12636" y="5686"/>
                    <a:pt x="14663" y="5622"/>
                  </a:cubicBezTo>
                  <a:cubicBezTo>
                    <a:pt x="14663" y="5844"/>
                    <a:pt x="14663" y="6066"/>
                    <a:pt x="14694" y="6256"/>
                  </a:cubicBezTo>
                  <a:cubicBezTo>
                    <a:pt x="12762" y="6256"/>
                    <a:pt x="10767" y="6161"/>
                    <a:pt x="8835" y="6097"/>
                  </a:cubicBezTo>
                  <a:cubicBezTo>
                    <a:pt x="8740" y="6097"/>
                    <a:pt x="8709" y="6161"/>
                    <a:pt x="8709" y="6224"/>
                  </a:cubicBezTo>
                  <a:cubicBezTo>
                    <a:pt x="8709" y="6256"/>
                    <a:pt x="8709" y="6287"/>
                    <a:pt x="8740" y="6319"/>
                  </a:cubicBezTo>
                  <a:lnTo>
                    <a:pt x="8709" y="6319"/>
                  </a:lnTo>
                  <a:cubicBezTo>
                    <a:pt x="8645" y="6319"/>
                    <a:pt x="8645" y="6477"/>
                    <a:pt x="8709" y="6477"/>
                  </a:cubicBezTo>
                  <a:lnTo>
                    <a:pt x="9215" y="6477"/>
                  </a:lnTo>
                  <a:lnTo>
                    <a:pt x="9279" y="6446"/>
                  </a:lnTo>
                  <a:cubicBezTo>
                    <a:pt x="10385" y="6543"/>
                    <a:pt x="11502" y="6580"/>
                    <a:pt x="12617" y="6580"/>
                  </a:cubicBezTo>
                  <a:cubicBezTo>
                    <a:pt x="13322" y="6580"/>
                    <a:pt x="14027" y="6565"/>
                    <a:pt x="14726" y="6541"/>
                  </a:cubicBezTo>
                  <a:cubicBezTo>
                    <a:pt x="14758" y="6794"/>
                    <a:pt x="14821" y="7047"/>
                    <a:pt x="14884" y="7332"/>
                  </a:cubicBezTo>
                  <a:lnTo>
                    <a:pt x="14916" y="7364"/>
                  </a:lnTo>
                  <a:cubicBezTo>
                    <a:pt x="14916" y="7427"/>
                    <a:pt x="14979" y="7523"/>
                    <a:pt x="15074" y="7523"/>
                  </a:cubicBezTo>
                  <a:cubicBezTo>
                    <a:pt x="15518" y="7523"/>
                    <a:pt x="15993" y="7491"/>
                    <a:pt x="16436" y="7491"/>
                  </a:cubicBezTo>
                  <a:cubicBezTo>
                    <a:pt x="18938" y="7396"/>
                    <a:pt x="21408" y="7396"/>
                    <a:pt x="23942" y="7364"/>
                  </a:cubicBezTo>
                  <a:lnTo>
                    <a:pt x="23942" y="7364"/>
                  </a:lnTo>
                  <a:cubicBezTo>
                    <a:pt x="23847" y="10056"/>
                    <a:pt x="23815" y="12780"/>
                    <a:pt x="23625" y="15471"/>
                  </a:cubicBezTo>
                  <a:lnTo>
                    <a:pt x="23530" y="17245"/>
                  </a:lnTo>
                  <a:cubicBezTo>
                    <a:pt x="23467" y="17973"/>
                    <a:pt x="23435" y="18670"/>
                    <a:pt x="23372" y="19398"/>
                  </a:cubicBezTo>
                  <a:cubicBezTo>
                    <a:pt x="23245" y="20475"/>
                    <a:pt x="22833" y="21457"/>
                    <a:pt x="21756" y="21900"/>
                  </a:cubicBezTo>
                  <a:cubicBezTo>
                    <a:pt x="21186" y="22090"/>
                    <a:pt x="20585" y="22217"/>
                    <a:pt x="19983" y="22249"/>
                  </a:cubicBezTo>
                  <a:cubicBezTo>
                    <a:pt x="19863" y="22257"/>
                    <a:pt x="19746" y="22262"/>
                    <a:pt x="19632" y="22262"/>
                  </a:cubicBezTo>
                  <a:cubicBezTo>
                    <a:pt x="18080" y="22262"/>
                    <a:pt x="17018" y="21459"/>
                    <a:pt x="16753" y="19778"/>
                  </a:cubicBezTo>
                  <a:cubicBezTo>
                    <a:pt x="16594" y="18512"/>
                    <a:pt x="16563" y="17182"/>
                    <a:pt x="16499" y="15883"/>
                  </a:cubicBezTo>
                  <a:cubicBezTo>
                    <a:pt x="16436" y="13888"/>
                    <a:pt x="16436" y="11861"/>
                    <a:pt x="16468" y="9898"/>
                  </a:cubicBezTo>
                  <a:cubicBezTo>
                    <a:pt x="16468" y="9169"/>
                    <a:pt x="16531" y="8441"/>
                    <a:pt x="16563" y="7681"/>
                  </a:cubicBezTo>
                  <a:cubicBezTo>
                    <a:pt x="16563" y="7554"/>
                    <a:pt x="16499" y="7523"/>
                    <a:pt x="16404" y="7523"/>
                  </a:cubicBezTo>
                  <a:cubicBezTo>
                    <a:pt x="16278" y="7523"/>
                    <a:pt x="16214" y="7554"/>
                    <a:pt x="16214" y="7681"/>
                  </a:cubicBezTo>
                  <a:cubicBezTo>
                    <a:pt x="15993" y="11481"/>
                    <a:pt x="15993" y="15313"/>
                    <a:pt x="16309" y="19113"/>
                  </a:cubicBezTo>
                  <a:cubicBezTo>
                    <a:pt x="16489" y="21304"/>
                    <a:pt x="17465" y="22641"/>
                    <a:pt x="19614" y="22641"/>
                  </a:cubicBezTo>
                  <a:cubicBezTo>
                    <a:pt x="19733" y="22641"/>
                    <a:pt x="19856" y="22637"/>
                    <a:pt x="19983" y="22629"/>
                  </a:cubicBezTo>
                  <a:cubicBezTo>
                    <a:pt x="20965" y="22597"/>
                    <a:pt x="22136" y="22375"/>
                    <a:pt x="22833" y="21678"/>
                  </a:cubicBezTo>
                  <a:cubicBezTo>
                    <a:pt x="23752" y="20823"/>
                    <a:pt x="23688" y="19367"/>
                    <a:pt x="23752" y="18195"/>
                  </a:cubicBezTo>
                  <a:cubicBezTo>
                    <a:pt x="24037" y="14616"/>
                    <a:pt x="24227" y="11006"/>
                    <a:pt x="24068" y="7396"/>
                  </a:cubicBezTo>
                  <a:cubicBezTo>
                    <a:pt x="24670" y="7364"/>
                    <a:pt x="25272" y="7364"/>
                    <a:pt x="25842" y="7364"/>
                  </a:cubicBezTo>
                  <a:cubicBezTo>
                    <a:pt x="25968" y="7364"/>
                    <a:pt x="26000" y="7206"/>
                    <a:pt x="25937" y="7111"/>
                  </a:cubicBezTo>
                  <a:lnTo>
                    <a:pt x="25937" y="7079"/>
                  </a:lnTo>
                  <a:cubicBezTo>
                    <a:pt x="26190" y="6414"/>
                    <a:pt x="26222" y="5622"/>
                    <a:pt x="26000" y="4894"/>
                  </a:cubicBezTo>
                  <a:lnTo>
                    <a:pt x="26000" y="4862"/>
                  </a:lnTo>
                  <a:cubicBezTo>
                    <a:pt x="26095" y="4862"/>
                    <a:pt x="26095" y="4736"/>
                    <a:pt x="26000" y="4736"/>
                  </a:cubicBezTo>
                  <a:cubicBezTo>
                    <a:pt x="25430" y="4672"/>
                    <a:pt x="24828" y="4641"/>
                    <a:pt x="24227" y="4641"/>
                  </a:cubicBezTo>
                  <a:lnTo>
                    <a:pt x="24227" y="4577"/>
                  </a:lnTo>
                  <a:cubicBezTo>
                    <a:pt x="24227" y="3881"/>
                    <a:pt x="24258" y="3121"/>
                    <a:pt x="24163" y="2455"/>
                  </a:cubicBezTo>
                  <a:cubicBezTo>
                    <a:pt x="24163" y="2424"/>
                    <a:pt x="24100" y="2424"/>
                    <a:pt x="24068" y="2424"/>
                  </a:cubicBezTo>
                  <a:cubicBezTo>
                    <a:pt x="24037" y="2424"/>
                    <a:pt x="24037" y="2424"/>
                    <a:pt x="24037" y="2455"/>
                  </a:cubicBezTo>
                  <a:cubicBezTo>
                    <a:pt x="23910" y="3121"/>
                    <a:pt x="23942" y="3881"/>
                    <a:pt x="23942" y="4577"/>
                  </a:cubicBezTo>
                  <a:lnTo>
                    <a:pt x="23942" y="4641"/>
                  </a:lnTo>
                  <a:cubicBezTo>
                    <a:pt x="22801" y="4641"/>
                    <a:pt x="21661" y="4672"/>
                    <a:pt x="20553" y="4672"/>
                  </a:cubicBezTo>
                  <a:cubicBezTo>
                    <a:pt x="19160" y="4641"/>
                    <a:pt x="17734" y="4641"/>
                    <a:pt x="16373" y="4641"/>
                  </a:cubicBezTo>
                  <a:cubicBezTo>
                    <a:pt x="16563" y="3944"/>
                    <a:pt x="16626" y="3121"/>
                    <a:pt x="16468" y="2424"/>
                  </a:cubicBezTo>
                  <a:lnTo>
                    <a:pt x="16436" y="2360"/>
                  </a:lnTo>
                  <a:lnTo>
                    <a:pt x="16436" y="2360"/>
                  </a:lnTo>
                  <a:cubicBezTo>
                    <a:pt x="17541" y="2768"/>
                    <a:pt x="18700" y="2934"/>
                    <a:pt x="19872" y="2934"/>
                  </a:cubicBezTo>
                  <a:cubicBezTo>
                    <a:pt x="21252" y="2934"/>
                    <a:pt x="22652" y="2703"/>
                    <a:pt x="24005" y="2360"/>
                  </a:cubicBezTo>
                  <a:lnTo>
                    <a:pt x="24955" y="2139"/>
                  </a:lnTo>
                  <a:cubicBezTo>
                    <a:pt x="24987" y="2139"/>
                    <a:pt x="25018" y="2107"/>
                    <a:pt x="25018" y="2044"/>
                  </a:cubicBezTo>
                  <a:lnTo>
                    <a:pt x="25082" y="2012"/>
                  </a:lnTo>
                  <a:cubicBezTo>
                    <a:pt x="25335" y="1537"/>
                    <a:pt x="25335" y="904"/>
                    <a:pt x="24987" y="524"/>
                  </a:cubicBezTo>
                  <a:cubicBezTo>
                    <a:pt x="24987" y="460"/>
                    <a:pt x="24955" y="460"/>
                    <a:pt x="24955" y="460"/>
                  </a:cubicBezTo>
                  <a:lnTo>
                    <a:pt x="24828" y="365"/>
                  </a:lnTo>
                  <a:cubicBezTo>
                    <a:pt x="24811" y="357"/>
                    <a:pt x="24792" y="353"/>
                    <a:pt x="24773" y="353"/>
                  </a:cubicBezTo>
                  <a:cubicBezTo>
                    <a:pt x="24721" y="353"/>
                    <a:pt x="24670" y="382"/>
                    <a:pt x="24670" y="429"/>
                  </a:cubicBezTo>
                  <a:cubicBezTo>
                    <a:pt x="23182" y="181"/>
                    <a:pt x="21656" y="1"/>
                    <a:pt x="20136"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33;p51">
              <a:extLst>
                <a:ext uri="{FF2B5EF4-FFF2-40B4-BE49-F238E27FC236}">
                  <a16:creationId xmlns:a16="http://schemas.microsoft.com/office/drawing/2014/main" id="{0FB6CBBC-3172-49EE-9917-8016E75F840F}"/>
                </a:ext>
              </a:extLst>
            </p:cNvPr>
            <p:cNvSpPr/>
            <p:nvPr/>
          </p:nvSpPr>
          <p:spPr>
            <a:xfrm>
              <a:off x="7972411" y="1870419"/>
              <a:ext cx="5497" cy="35336"/>
            </a:xfrm>
            <a:custGeom>
              <a:avLst/>
              <a:gdLst/>
              <a:ahLst/>
              <a:cxnLst/>
              <a:rect l="l" t="t" r="r" b="b"/>
              <a:pathLst>
                <a:path w="175" h="1125" extrusionOk="0">
                  <a:moveTo>
                    <a:pt x="92" y="0"/>
                  </a:moveTo>
                  <a:cubicBezTo>
                    <a:pt x="48" y="0"/>
                    <a:pt x="1" y="32"/>
                    <a:pt x="1" y="95"/>
                  </a:cubicBezTo>
                  <a:cubicBezTo>
                    <a:pt x="1" y="412"/>
                    <a:pt x="1" y="760"/>
                    <a:pt x="32" y="1077"/>
                  </a:cubicBezTo>
                  <a:cubicBezTo>
                    <a:pt x="32" y="1109"/>
                    <a:pt x="48" y="1125"/>
                    <a:pt x="64" y="1125"/>
                  </a:cubicBezTo>
                  <a:cubicBezTo>
                    <a:pt x="80" y="1125"/>
                    <a:pt x="96" y="1109"/>
                    <a:pt x="96" y="1077"/>
                  </a:cubicBezTo>
                  <a:cubicBezTo>
                    <a:pt x="159" y="760"/>
                    <a:pt x="159" y="412"/>
                    <a:pt x="159" y="95"/>
                  </a:cubicBezTo>
                  <a:cubicBezTo>
                    <a:pt x="175" y="32"/>
                    <a:pt x="135" y="0"/>
                    <a:pt x="9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34;p51">
              <a:extLst>
                <a:ext uri="{FF2B5EF4-FFF2-40B4-BE49-F238E27FC236}">
                  <a16:creationId xmlns:a16="http://schemas.microsoft.com/office/drawing/2014/main" id="{0FB7254D-DB85-42DB-A8EA-8C9C377EEF0E}"/>
                </a:ext>
              </a:extLst>
            </p:cNvPr>
            <p:cNvSpPr/>
            <p:nvPr/>
          </p:nvSpPr>
          <p:spPr>
            <a:xfrm>
              <a:off x="8252933" y="961853"/>
              <a:ext cx="314351" cy="76829"/>
            </a:xfrm>
            <a:custGeom>
              <a:avLst/>
              <a:gdLst/>
              <a:ahLst/>
              <a:cxnLst/>
              <a:rect l="l" t="t" r="r" b="b"/>
              <a:pathLst>
                <a:path w="10008" h="2446" extrusionOk="0">
                  <a:moveTo>
                    <a:pt x="8899" y="963"/>
                  </a:moveTo>
                  <a:cubicBezTo>
                    <a:pt x="8994" y="963"/>
                    <a:pt x="8994" y="1026"/>
                    <a:pt x="8899" y="1058"/>
                  </a:cubicBezTo>
                  <a:cubicBezTo>
                    <a:pt x="7663" y="1475"/>
                    <a:pt x="6281" y="1624"/>
                    <a:pt x="4905" y="1624"/>
                  </a:cubicBezTo>
                  <a:cubicBezTo>
                    <a:pt x="3566" y="1624"/>
                    <a:pt x="2232" y="1483"/>
                    <a:pt x="1045" y="1311"/>
                  </a:cubicBezTo>
                  <a:cubicBezTo>
                    <a:pt x="834" y="1311"/>
                    <a:pt x="910" y="1024"/>
                    <a:pt x="1082" y="1024"/>
                  </a:cubicBezTo>
                  <a:cubicBezTo>
                    <a:pt x="1091" y="1024"/>
                    <a:pt x="1100" y="1025"/>
                    <a:pt x="1109" y="1026"/>
                  </a:cubicBezTo>
                  <a:cubicBezTo>
                    <a:pt x="2328" y="1168"/>
                    <a:pt x="3548" y="1284"/>
                    <a:pt x="4790" y="1284"/>
                  </a:cubicBezTo>
                  <a:cubicBezTo>
                    <a:pt x="4935" y="1284"/>
                    <a:pt x="5080" y="1283"/>
                    <a:pt x="5226" y="1279"/>
                  </a:cubicBezTo>
                  <a:cubicBezTo>
                    <a:pt x="6461" y="1216"/>
                    <a:pt x="7696" y="994"/>
                    <a:pt x="8899" y="963"/>
                  </a:cubicBezTo>
                  <a:close/>
                  <a:moveTo>
                    <a:pt x="4864" y="0"/>
                  </a:moveTo>
                  <a:cubicBezTo>
                    <a:pt x="3399" y="0"/>
                    <a:pt x="1941" y="157"/>
                    <a:pt x="475" y="646"/>
                  </a:cubicBezTo>
                  <a:lnTo>
                    <a:pt x="444" y="678"/>
                  </a:lnTo>
                  <a:cubicBezTo>
                    <a:pt x="285" y="804"/>
                    <a:pt x="0" y="741"/>
                    <a:pt x="32" y="963"/>
                  </a:cubicBezTo>
                  <a:cubicBezTo>
                    <a:pt x="95" y="994"/>
                    <a:pt x="159" y="1089"/>
                    <a:pt x="64" y="1121"/>
                  </a:cubicBezTo>
                  <a:cubicBezTo>
                    <a:pt x="127" y="1121"/>
                    <a:pt x="444" y="1438"/>
                    <a:pt x="475" y="1438"/>
                  </a:cubicBezTo>
                  <a:cubicBezTo>
                    <a:pt x="1843" y="2178"/>
                    <a:pt x="3204" y="2445"/>
                    <a:pt x="4581" y="2445"/>
                  </a:cubicBezTo>
                  <a:cubicBezTo>
                    <a:pt x="6267" y="2445"/>
                    <a:pt x="7977" y="2046"/>
                    <a:pt x="9754" y="1628"/>
                  </a:cubicBezTo>
                  <a:lnTo>
                    <a:pt x="9818" y="1628"/>
                  </a:lnTo>
                  <a:cubicBezTo>
                    <a:pt x="10008" y="1153"/>
                    <a:pt x="9913" y="709"/>
                    <a:pt x="9628" y="329"/>
                  </a:cubicBezTo>
                  <a:cubicBezTo>
                    <a:pt x="8020" y="182"/>
                    <a:pt x="6438" y="0"/>
                    <a:pt x="4864" y="0"/>
                  </a:cubicBezTo>
                  <a:close/>
                </a:path>
              </a:pathLst>
            </a:custGeom>
            <a:solidFill>
              <a:schemeClr val="accent1"/>
            </a:solidFill>
            <a:ln w="47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35;p51">
              <a:extLst>
                <a:ext uri="{FF2B5EF4-FFF2-40B4-BE49-F238E27FC236}">
                  <a16:creationId xmlns:a16="http://schemas.microsoft.com/office/drawing/2014/main" id="{7A8ED85C-CBB7-47F7-ACD2-02810CE9B68E}"/>
                </a:ext>
              </a:extLst>
            </p:cNvPr>
            <p:cNvSpPr/>
            <p:nvPr/>
          </p:nvSpPr>
          <p:spPr>
            <a:xfrm>
              <a:off x="8277088" y="990091"/>
              <a:ext cx="257374" cy="22175"/>
            </a:xfrm>
            <a:custGeom>
              <a:avLst/>
              <a:gdLst/>
              <a:ahLst/>
              <a:cxnLst/>
              <a:rect l="l" t="t" r="r" b="b"/>
              <a:pathLst>
                <a:path w="8194" h="706" extrusionOk="0">
                  <a:moveTo>
                    <a:pt x="8099" y="0"/>
                  </a:moveTo>
                  <a:cubicBezTo>
                    <a:pt x="6863" y="64"/>
                    <a:pt x="5660" y="285"/>
                    <a:pt x="4425" y="317"/>
                  </a:cubicBezTo>
                  <a:cubicBezTo>
                    <a:pt x="4134" y="330"/>
                    <a:pt x="3843" y="337"/>
                    <a:pt x="3553" y="337"/>
                  </a:cubicBezTo>
                  <a:cubicBezTo>
                    <a:pt x="2451" y="337"/>
                    <a:pt x="1354" y="246"/>
                    <a:pt x="276" y="95"/>
                  </a:cubicBezTo>
                  <a:cubicBezTo>
                    <a:pt x="266" y="94"/>
                    <a:pt x="256" y="93"/>
                    <a:pt x="246" y="93"/>
                  </a:cubicBezTo>
                  <a:cubicBezTo>
                    <a:pt x="49" y="93"/>
                    <a:pt x="0" y="380"/>
                    <a:pt x="181" y="380"/>
                  </a:cubicBezTo>
                  <a:cubicBezTo>
                    <a:pt x="1399" y="565"/>
                    <a:pt x="2737" y="705"/>
                    <a:pt x="4067" y="705"/>
                  </a:cubicBezTo>
                  <a:cubicBezTo>
                    <a:pt x="5469" y="705"/>
                    <a:pt x="6863" y="550"/>
                    <a:pt x="8099" y="127"/>
                  </a:cubicBezTo>
                  <a:cubicBezTo>
                    <a:pt x="8194" y="95"/>
                    <a:pt x="8194" y="0"/>
                    <a:pt x="8099"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36;p51">
              <a:extLst>
                <a:ext uri="{FF2B5EF4-FFF2-40B4-BE49-F238E27FC236}">
                  <a16:creationId xmlns:a16="http://schemas.microsoft.com/office/drawing/2014/main" id="{196F5A15-6E86-4EED-9C46-39B943585C87}"/>
                </a:ext>
              </a:extLst>
            </p:cNvPr>
            <p:cNvSpPr/>
            <p:nvPr/>
          </p:nvSpPr>
          <p:spPr>
            <a:xfrm>
              <a:off x="8290719" y="1027877"/>
              <a:ext cx="241763" cy="71646"/>
            </a:xfrm>
            <a:custGeom>
              <a:avLst/>
              <a:gdLst/>
              <a:ahLst/>
              <a:cxnLst/>
              <a:rect l="l" t="t" r="r" b="b"/>
              <a:pathLst>
                <a:path w="7697" h="2281" extrusionOk="0">
                  <a:moveTo>
                    <a:pt x="7696" y="1"/>
                  </a:moveTo>
                  <a:cubicBezTo>
                    <a:pt x="6354" y="341"/>
                    <a:pt x="4975" y="562"/>
                    <a:pt x="3608" y="562"/>
                  </a:cubicBezTo>
                  <a:cubicBezTo>
                    <a:pt x="2428" y="562"/>
                    <a:pt x="1257" y="397"/>
                    <a:pt x="127" y="1"/>
                  </a:cubicBezTo>
                  <a:lnTo>
                    <a:pt x="127" y="1"/>
                  </a:lnTo>
                  <a:lnTo>
                    <a:pt x="191" y="32"/>
                  </a:lnTo>
                  <a:cubicBezTo>
                    <a:pt x="317" y="761"/>
                    <a:pt x="222" y="1553"/>
                    <a:pt x="1" y="2249"/>
                  </a:cubicBezTo>
                  <a:cubicBezTo>
                    <a:pt x="1362" y="2249"/>
                    <a:pt x="2788" y="2249"/>
                    <a:pt x="4181" y="2281"/>
                  </a:cubicBezTo>
                  <a:cubicBezTo>
                    <a:pt x="5289" y="2281"/>
                    <a:pt x="6429" y="2249"/>
                    <a:pt x="7570" y="2249"/>
                  </a:cubicBezTo>
                  <a:lnTo>
                    <a:pt x="7570" y="2218"/>
                  </a:lnTo>
                  <a:cubicBezTo>
                    <a:pt x="7570" y="1489"/>
                    <a:pt x="7538" y="761"/>
                    <a:pt x="7665" y="64"/>
                  </a:cubicBezTo>
                  <a:cubicBezTo>
                    <a:pt x="7665" y="32"/>
                    <a:pt x="7665" y="32"/>
                    <a:pt x="7696" y="32"/>
                  </a:cubicBezTo>
                  <a:lnTo>
                    <a:pt x="7696" y="1"/>
                  </a:lnTo>
                  <a:close/>
                </a:path>
              </a:pathLst>
            </a:custGeom>
            <a:solidFill>
              <a:schemeClr val="accent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37;p51">
              <a:extLst>
                <a:ext uri="{FF2B5EF4-FFF2-40B4-BE49-F238E27FC236}">
                  <a16:creationId xmlns:a16="http://schemas.microsoft.com/office/drawing/2014/main" id="{5EC94801-47E5-46BA-B1E1-BCB083BF1B6B}"/>
                </a:ext>
              </a:extLst>
            </p:cNvPr>
            <p:cNvSpPr/>
            <p:nvPr/>
          </p:nvSpPr>
          <p:spPr>
            <a:xfrm>
              <a:off x="8287736" y="1185052"/>
              <a:ext cx="237774" cy="468794"/>
            </a:xfrm>
            <a:custGeom>
              <a:avLst/>
              <a:gdLst/>
              <a:ahLst/>
              <a:cxnLst/>
              <a:rect l="l" t="t" r="r" b="b"/>
              <a:pathLst>
                <a:path w="7570" h="14925" extrusionOk="0">
                  <a:moveTo>
                    <a:pt x="6487" y="3007"/>
                  </a:moveTo>
                  <a:cubicBezTo>
                    <a:pt x="6478" y="3015"/>
                    <a:pt x="6469" y="3026"/>
                    <a:pt x="6461" y="3041"/>
                  </a:cubicBezTo>
                  <a:cubicBezTo>
                    <a:pt x="6472" y="3030"/>
                    <a:pt x="6480" y="3019"/>
                    <a:pt x="6487" y="3007"/>
                  </a:cubicBezTo>
                  <a:close/>
                  <a:moveTo>
                    <a:pt x="3315" y="2060"/>
                  </a:moveTo>
                  <a:cubicBezTo>
                    <a:pt x="4338" y="2060"/>
                    <a:pt x="5361" y="2271"/>
                    <a:pt x="6334" y="2661"/>
                  </a:cubicBezTo>
                  <a:cubicBezTo>
                    <a:pt x="6429" y="2724"/>
                    <a:pt x="6461" y="2787"/>
                    <a:pt x="6461" y="2819"/>
                  </a:cubicBezTo>
                  <a:cubicBezTo>
                    <a:pt x="6514" y="2872"/>
                    <a:pt x="6523" y="2947"/>
                    <a:pt x="6487" y="3007"/>
                  </a:cubicBezTo>
                  <a:lnTo>
                    <a:pt x="6487" y="3007"/>
                  </a:lnTo>
                  <a:cubicBezTo>
                    <a:pt x="6496" y="3000"/>
                    <a:pt x="6506" y="2997"/>
                    <a:pt x="6514" y="2997"/>
                  </a:cubicBezTo>
                  <a:cubicBezTo>
                    <a:pt x="6537" y="2997"/>
                    <a:pt x="6556" y="3020"/>
                    <a:pt x="6556" y="3072"/>
                  </a:cubicBezTo>
                  <a:cubicBezTo>
                    <a:pt x="6778" y="5289"/>
                    <a:pt x="6809" y="7633"/>
                    <a:pt x="6651" y="9881"/>
                  </a:cubicBezTo>
                  <a:cubicBezTo>
                    <a:pt x="6651" y="10388"/>
                    <a:pt x="6588" y="10895"/>
                    <a:pt x="6524" y="11465"/>
                  </a:cubicBezTo>
                  <a:cubicBezTo>
                    <a:pt x="6334" y="13111"/>
                    <a:pt x="5036" y="14156"/>
                    <a:pt x="3358" y="14315"/>
                  </a:cubicBezTo>
                  <a:cubicBezTo>
                    <a:pt x="3266" y="14324"/>
                    <a:pt x="3178" y="14329"/>
                    <a:pt x="3093" y="14329"/>
                  </a:cubicBezTo>
                  <a:cubicBezTo>
                    <a:pt x="1468" y="14329"/>
                    <a:pt x="979" y="12656"/>
                    <a:pt x="919" y="11211"/>
                  </a:cubicBezTo>
                  <a:cubicBezTo>
                    <a:pt x="761" y="8329"/>
                    <a:pt x="729" y="5448"/>
                    <a:pt x="634" y="2597"/>
                  </a:cubicBezTo>
                  <a:cubicBezTo>
                    <a:pt x="634" y="2489"/>
                    <a:pt x="723" y="2440"/>
                    <a:pt x="809" y="2440"/>
                  </a:cubicBezTo>
                  <a:cubicBezTo>
                    <a:pt x="849" y="2440"/>
                    <a:pt x="889" y="2451"/>
                    <a:pt x="919" y="2471"/>
                  </a:cubicBezTo>
                  <a:cubicBezTo>
                    <a:pt x="1701" y="2191"/>
                    <a:pt x="2508" y="2060"/>
                    <a:pt x="3315" y="2060"/>
                  </a:cubicBezTo>
                  <a:close/>
                  <a:moveTo>
                    <a:pt x="7570" y="0"/>
                  </a:moveTo>
                  <a:cubicBezTo>
                    <a:pt x="5036" y="64"/>
                    <a:pt x="2534" y="64"/>
                    <a:pt x="1" y="127"/>
                  </a:cubicBezTo>
                  <a:cubicBezTo>
                    <a:pt x="96" y="159"/>
                    <a:pt x="159" y="222"/>
                    <a:pt x="159" y="349"/>
                  </a:cubicBezTo>
                  <a:cubicBezTo>
                    <a:pt x="127" y="1077"/>
                    <a:pt x="96" y="1837"/>
                    <a:pt x="96" y="2534"/>
                  </a:cubicBezTo>
                  <a:cubicBezTo>
                    <a:pt x="32" y="4529"/>
                    <a:pt x="32" y="6556"/>
                    <a:pt x="127" y="8519"/>
                  </a:cubicBezTo>
                  <a:cubicBezTo>
                    <a:pt x="159" y="9818"/>
                    <a:pt x="191" y="11180"/>
                    <a:pt x="349" y="12446"/>
                  </a:cubicBezTo>
                  <a:cubicBezTo>
                    <a:pt x="619" y="14125"/>
                    <a:pt x="1740" y="14924"/>
                    <a:pt x="3336" y="14924"/>
                  </a:cubicBezTo>
                  <a:cubicBezTo>
                    <a:pt x="3426" y="14924"/>
                    <a:pt x="3518" y="14922"/>
                    <a:pt x="3611" y="14917"/>
                  </a:cubicBezTo>
                  <a:cubicBezTo>
                    <a:pt x="4181" y="14853"/>
                    <a:pt x="4783" y="14727"/>
                    <a:pt x="5353" y="14537"/>
                  </a:cubicBezTo>
                  <a:cubicBezTo>
                    <a:pt x="6461" y="14125"/>
                    <a:pt x="6841" y="13111"/>
                    <a:pt x="6968" y="12035"/>
                  </a:cubicBezTo>
                  <a:cubicBezTo>
                    <a:pt x="7063" y="11338"/>
                    <a:pt x="7095" y="10641"/>
                    <a:pt x="7126" y="9913"/>
                  </a:cubicBezTo>
                  <a:lnTo>
                    <a:pt x="7253" y="8139"/>
                  </a:lnTo>
                  <a:cubicBezTo>
                    <a:pt x="7411" y="5448"/>
                    <a:pt x="7443" y="2692"/>
                    <a:pt x="7570" y="0"/>
                  </a:cubicBezTo>
                  <a:close/>
                </a:path>
              </a:pathLst>
            </a:custGeom>
            <a:solidFill>
              <a:schemeClr val="accent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38;p51">
              <a:extLst>
                <a:ext uri="{FF2B5EF4-FFF2-40B4-BE49-F238E27FC236}">
                  <a16:creationId xmlns:a16="http://schemas.microsoft.com/office/drawing/2014/main" id="{6B04C025-2A18-4796-BC0C-80E972126BDA}"/>
                </a:ext>
              </a:extLst>
            </p:cNvPr>
            <p:cNvSpPr/>
            <p:nvPr/>
          </p:nvSpPr>
          <p:spPr>
            <a:xfrm>
              <a:off x="8302655" y="839762"/>
              <a:ext cx="89550" cy="83928"/>
            </a:xfrm>
            <a:custGeom>
              <a:avLst/>
              <a:gdLst/>
              <a:ahLst/>
              <a:cxnLst/>
              <a:rect l="l" t="t" r="r" b="b"/>
              <a:pathLst>
                <a:path w="2851" h="2672" extrusionOk="0">
                  <a:moveTo>
                    <a:pt x="1266" y="303"/>
                  </a:moveTo>
                  <a:cubicBezTo>
                    <a:pt x="1863" y="303"/>
                    <a:pt x="2408" y="827"/>
                    <a:pt x="2408" y="1429"/>
                  </a:cubicBezTo>
                  <a:cubicBezTo>
                    <a:pt x="2408" y="2000"/>
                    <a:pt x="1869" y="2348"/>
                    <a:pt x="1362" y="2380"/>
                  </a:cubicBezTo>
                  <a:cubicBezTo>
                    <a:pt x="1340" y="2381"/>
                    <a:pt x="1318" y="2381"/>
                    <a:pt x="1297" y="2381"/>
                  </a:cubicBezTo>
                  <a:cubicBezTo>
                    <a:pt x="759" y="2381"/>
                    <a:pt x="349" y="2008"/>
                    <a:pt x="349" y="1429"/>
                  </a:cubicBezTo>
                  <a:cubicBezTo>
                    <a:pt x="317" y="923"/>
                    <a:pt x="602" y="606"/>
                    <a:pt x="982" y="321"/>
                  </a:cubicBezTo>
                  <a:lnTo>
                    <a:pt x="1077" y="321"/>
                  </a:lnTo>
                  <a:cubicBezTo>
                    <a:pt x="1140" y="309"/>
                    <a:pt x="1204" y="303"/>
                    <a:pt x="1266" y="303"/>
                  </a:cubicBezTo>
                  <a:close/>
                  <a:moveTo>
                    <a:pt x="1344" y="1"/>
                  </a:moveTo>
                  <a:cubicBezTo>
                    <a:pt x="1245" y="1"/>
                    <a:pt x="1146" y="12"/>
                    <a:pt x="1046" y="36"/>
                  </a:cubicBezTo>
                  <a:cubicBezTo>
                    <a:pt x="951" y="99"/>
                    <a:pt x="951" y="131"/>
                    <a:pt x="951" y="131"/>
                  </a:cubicBezTo>
                  <a:cubicBezTo>
                    <a:pt x="317" y="226"/>
                    <a:pt x="1" y="986"/>
                    <a:pt x="96" y="1588"/>
                  </a:cubicBezTo>
                  <a:cubicBezTo>
                    <a:pt x="184" y="2293"/>
                    <a:pt x="736" y="2671"/>
                    <a:pt x="1397" y="2671"/>
                  </a:cubicBezTo>
                  <a:cubicBezTo>
                    <a:pt x="1448" y="2671"/>
                    <a:pt x="1500" y="2669"/>
                    <a:pt x="1552" y="2665"/>
                  </a:cubicBezTo>
                  <a:cubicBezTo>
                    <a:pt x="2249" y="2570"/>
                    <a:pt x="2851" y="2000"/>
                    <a:pt x="2724" y="1239"/>
                  </a:cubicBezTo>
                  <a:cubicBezTo>
                    <a:pt x="2641" y="548"/>
                    <a:pt x="2026" y="1"/>
                    <a:pt x="1344"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39;p51">
              <a:extLst>
                <a:ext uri="{FF2B5EF4-FFF2-40B4-BE49-F238E27FC236}">
                  <a16:creationId xmlns:a16="http://schemas.microsoft.com/office/drawing/2014/main" id="{A9075CA2-7488-4589-A96D-E10162960B74}"/>
                </a:ext>
              </a:extLst>
            </p:cNvPr>
            <p:cNvSpPr/>
            <p:nvPr/>
          </p:nvSpPr>
          <p:spPr>
            <a:xfrm>
              <a:off x="8301556" y="636100"/>
              <a:ext cx="115338" cy="108176"/>
            </a:xfrm>
            <a:custGeom>
              <a:avLst/>
              <a:gdLst/>
              <a:ahLst/>
              <a:cxnLst/>
              <a:rect l="l" t="t" r="r" b="b"/>
              <a:pathLst>
                <a:path w="3672" h="3444" extrusionOk="0">
                  <a:moveTo>
                    <a:pt x="2094" y="281"/>
                  </a:moveTo>
                  <a:lnTo>
                    <a:pt x="2094" y="281"/>
                  </a:lnTo>
                  <a:cubicBezTo>
                    <a:pt x="2696" y="345"/>
                    <a:pt x="3234" y="1041"/>
                    <a:pt x="3329" y="1611"/>
                  </a:cubicBezTo>
                  <a:cubicBezTo>
                    <a:pt x="3456" y="2403"/>
                    <a:pt x="2411" y="3100"/>
                    <a:pt x="1746" y="3163"/>
                  </a:cubicBezTo>
                  <a:cubicBezTo>
                    <a:pt x="1705" y="3166"/>
                    <a:pt x="1666" y="3168"/>
                    <a:pt x="1627" y="3168"/>
                  </a:cubicBezTo>
                  <a:cubicBezTo>
                    <a:pt x="0" y="3168"/>
                    <a:pt x="238" y="304"/>
                    <a:pt x="1454" y="304"/>
                  </a:cubicBezTo>
                  <a:cubicBezTo>
                    <a:pt x="1601" y="304"/>
                    <a:pt x="1762" y="346"/>
                    <a:pt x="1936" y="440"/>
                  </a:cubicBezTo>
                  <a:cubicBezTo>
                    <a:pt x="1946" y="443"/>
                    <a:pt x="1956" y="445"/>
                    <a:pt x="1967" y="445"/>
                  </a:cubicBezTo>
                  <a:cubicBezTo>
                    <a:pt x="2050" y="445"/>
                    <a:pt x="2122" y="338"/>
                    <a:pt x="2094" y="281"/>
                  </a:cubicBezTo>
                  <a:close/>
                  <a:moveTo>
                    <a:pt x="1419" y="0"/>
                  </a:moveTo>
                  <a:cubicBezTo>
                    <a:pt x="843" y="0"/>
                    <a:pt x="313" y="558"/>
                    <a:pt x="162" y="1136"/>
                  </a:cubicBezTo>
                  <a:cubicBezTo>
                    <a:pt x="4" y="1991"/>
                    <a:pt x="321" y="3195"/>
                    <a:pt x="1271" y="3417"/>
                  </a:cubicBezTo>
                  <a:cubicBezTo>
                    <a:pt x="1354" y="3435"/>
                    <a:pt x="1444" y="3444"/>
                    <a:pt x="1539" y="3444"/>
                  </a:cubicBezTo>
                  <a:cubicBezTo>
                    <a:pt x="2413" y="3444"/>
                    <a:pt x="3671" y="2684"/>
                    <a:pt x="3614" y="1770"/>
                  </a:cubicBezTo>
                  <a:cubicBezTo>
                    <a:pt x="3527" y="1015"/>
                    <a:pt x="2881" y="100"/>
                    <a:pt x="2090" y="100"/>
                  </a:cubicBezTo>
                  <a:cubicBezTo>
                    <a:pt x="2019" y="100"/>
                    <a:pt x="1946" y="107"/>
                    <a:pt x="1872" y="123"/>
                  </a:cubicBezTo>
                  <a:cubicBezTo>
                    <a:pt x="1722" y="38"/>
                    <a:pt x="1569" y="0"/>
                    <a:pt x="1419"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40;p51">
              <a:extLst>
                <a:ext uri="{FF2B5EF4-FFF2-40B4-BE49-F238E27FC236}">
                  <a16:creationId xmlns:a16="http://schemas.microsoft.com/office/drawing/2014/main" id="{1FC457E9-0CE3-47F5-982A-38D15DBF0474}"/>
                </a:ext>
              </a:extLst>
            </p:cNvPr>
            <p:cNvSpPr/>
            <p:nvPr/>
          </p:nvSpPr>
          <p:spPr>
            <a:xfrm>
              <a:off x="8306644" y="1249663"/>
              <a:ext cx="194993" cy="385464"/>
            </a:xfrm>
            <a:custGeom>
              <a:avLst/>
              <a:gdLst/>
              <a:ahLst/>
              <a:cxnLst/>
              <a:rect l="l" t="t" r="r" b="b"/>
              <a:pathLst>
                <a:path w="6208" h="12272" extrusionOk="0">
                  <a:moveTo>
                    <a:pt x="2620" y="310"/>
                  </a:moveTo>
                  <a:cubicBezTo>
                    <a:pt x="3597" y="310"/>
                    <a:pt x="4565" y="466"/>
                    <a:pt x="5511" y="825"/>
                  </a:cubicBezTo>
                  <a:cubicBezTo>
                    <a:pt x="4824" y="1114"/>
                    <a:pt x="4108" y="1259"/>
                    <a:pt x="3390" y="1259"/>
                  </a:cubicBezTo>
                  <a:cubicBezTo>
                    <a:pt x="2453" y="1259"/>
                    <a:pt x="1513" y="1011"/>
                    <a:pt x="634" y="509"/>
                  </a:cubicBezTo>
                  <a:cubicBezTo>
                    <a:pt x="1297" y="381"/>
                    <a:pt x="1961" y="310"/>
                    <a:pt x="2620" y="310"/>
                  </a:cubicBezTo>
                  <a:close/>
                  <a:moveTo>
                    <a:pt x="2727" y="0"/>
                  </a:moveTo>
                  <a:cubicBezTo>
                    <a:pt x="1903" y="0"/>
                    <a:pt x="1072" y="131"/>
                    <a:pt x="254" y="414"/>
                  </a:cubicBezTo>
                  <a:cubicBezTo>
                    <a:pt x="234" y="394"/>
                    <a:pt x="201" y="383"/>
                    <a:pt x="166" y="383"/>
                  </a:cubicBezTo>
                  <a:cubicBezTo>
                    <a:pt x="89" y="383"/>
                    <a:pt x="0" y="432"/>
                    <a:pt x="0" y="540"/>
                  </a:cubicBezTo>
                  <a:cubicBezTo>
                    <a:pt x="64" y="3391"/>
                    <a:pt x="95" y="6272"/>
                    <a:pt x="254" y="9154"/>
                  </a:cubicBezTo>
                  <a:cubicBezTo>
                    <a:pt x="344" y="10599"/>
                    <a:pt x="806" y="12272"/>
                    <a:pt x="2455" y="12272"/>
                  </a:cubicBezTo>
                  <a:cubicBezTo>
                    <a:pt x="2541" y="12272"/>
                    <a:pt x="2631" y="12267"/>
                    <a:pt x="2724" y="12258"/>
                  </a:cubicBezTo>
                  <a:cubicBezTo>
                    <a:pt x="4371" y="12099"/>
                    <a:pt x="5701" y="11054"/>
                    <a:pt x="5891" y="9408"/>
                  </a:cubicBezTo>
                  <a:cubicBezTo>
                    <a:pt x="5954" y="8901"/>
                    <a:pt x="6017" y="8331"/>
                    <a:pt x="6049" y="7824"/>
                  </a:cubicBezTo>
                  <a:cubicBezTo>
                    <a:pt x="6207" y="5576"/>
                    <a:pt x="6176" y="3232"/>
                    <a:pt x="5954" y="1015"/>
                  </a:cubicBezTo>
                  <a:cubicBezTo>
                    <a:pt x="5954" y="963"/>
                    <a:pt x="5935" y="940"/>
                    <a:pt x="5912" y="940"/>
                  </a:cubicBezTo>
                  <a:cubicBezTo>
                    <a:pt x="5894" y="940"/>
                    <a:pt x="5873" y="955"/>
                    <a:pt x="5859" y="984"/>
                  </a:cubicBezTo>
                  <a:cubicBezTo>
                    <a:pt x="5796" y="984"/>
                    <a:pt x="5796" y="984"/>
                    <a:pt x="5796" y="1015"/>
                  </a:cubicBezTo>
                  <a:cubicBezTo>
                    <a:pt x="5764" y="2916"/>
                    <a:pt x="5796" y="4816"/>
                    <a:pt x="5732" y="6716"/>
                  </a:cubicBezTo>
                  <a:cubicBezTo>
                    <a:pt x="5669" y="8901"/>
                    <a:pt x="5732" y="11529"/>
                    <a:pt x="2914" y="11846"/>
                  </a:cubicBezTo>
                  <a:cubicBezTo>
                    <a:pt x="2813" y="11857"/>
                    <a:pt x="2716" y="11862"/>
                    <a:pt x="2623" y="11862"/>
                  </a:cubicBezTo>
                  <a:cubicBezTo>
                    <a:pt x="41" y="11862"/>
                    <a:pt x="599" y="7728"/>
                    <a:pt x="507" y="5924"/>
                  </a:cubicBezTo>
                  <a:cubicBezTo>
                    <a:pt x="475" y="4182"/>
                    <a:pt x="380" y="2440"/>
                    <a:pt x="349" y="699"/>
                  </a:cubicBezTo>
                  <a:lnTo>
                    <a:pt x="349" y="699"/>
                  </a:lnTo>
                  <a:cubicBezTo>
                    <a:pt x="1265" y="1276"/>
                    <a:pt x="2272" y="1562"/>
                    <a:pt x="3282" y="1562"/>
                  </a:cubicBezTo>
                  <a:cubicBezTo>
                    <a:pt x="4158" y="1562"/>
                    <a:pt x="5036" y="1347"/>
                    <a:pt x="5859" y="920"/>
                  </a:cubicBezTo>
                  <a:cubicBezTo>
                    <a:pt x="5922" y="889"/>
                    <a:pt x="5922" y="762"/>
                    <a:pt x="5859" y="730"/>
                  </a:cubicBezTo>
                  <a:cubicBezTo>
                    <a:pt x="5859" y="699"/>
                    <a:pt x="5827" y="604"/>
                    <a:pt x="5732" y="572"/>
                  </a:cubicBezTo>
                  <a:cubicBezTo>
                    <a:pt x="4767" y="203"/>
                    <a:pt x="3753" y="0"/>
                    <a:pt x="2727"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41;p51">
              <a:extLst>
                <a:ext uri="{FF2B5EF4-FFF2-40B4-BE49-F238E27FC236}">
                  <a16:creationId xmlns:a16="http://schemas.microsoft.com/office/drawing/2014/main" id="{E2BAB6C4-0B79-4816-A75F-780D97407FEA}"/>
                </a:ext>
              </a:extLst>
            </p:cNvPr>
            <p:cNvSpPr/>
            <p:nvPr/>
          </p:nvSpPr>
          <p:spPr>
            <a:xfrm>
              <a:off x="8319585" y="859770"/>
              <a:ext cx="27861" cy="36122"/>
            </a:xfrm>
            <a:custGeom>
              <a:avLst/>
              <a:gdLst/>
              <a:ahLst/>
              <a:cxnLst/>
              <a:rect l="l" t="t" r="r" b="b"/>
              <a:pathLst>
                <a:path w="887" h="1150" extrusionOk="0">
                  <a:moveTo>
                    <a:pt x="760" y="1"/>
                  </a:moveTo>
                  <a:cubicBezTo>
                    <a:pt x="285" y="127"/>
                    <a:pt x="0" y="729"/>
                    <a:pt x="285" y="1109"/>
                  </a:cubicBezTo>
                  <a:cubicBezTo>
                    <a:pt x="314" y="1138"/>
                    <a:pt x="346" y="1149"/>
                    <a:pt x="374" y="1149"/>
                  </a:cubicBezTo>
                  <a:cubicBezTo>
                    <a:pt x="440" y="1149"/>
                    <a:pt x="488" y="1090"/>
                    <a:pt x="443" y="1046"/>
                  </a:cubicBezTo>
                  <a:cubicBezTo>
                    <a:pt x="285" y="729"/>
                    <a:pt x="412" y="286"/>
                    <a:pt x="823" y="159"/>
                  </a:cubicBezTo>
                  <a:cubicBezTo>
                    <a:pt x="887" y="127"/>
                    <a:pt x="855" y="1"/>
                    <a:pt x="760"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42;p51">
              <a:extLst>
                <a:ext uri="{FF2B5EF4-FFF2-40B4-BE49-F238E27FC236}">
                  <a16:creationId xmlns:a16="http://schemas.microsoft.com/office/drawing/2014/main" id="{F025B65B-60B8-4914-8C64-60233DA0AD97}"/>
                </a:ext>
              </a:extLst>
            </p:cNvPr>
            <p:cNvSpPr/>
            <p:nvPr/>
          </p:nvSpPr>
          <p:spPr>
            <a:xfrm>
              <a:off x="8358377" y="658841"/>
              <a:ext cx="38823" cy="39639"/>
            </a:xfrm>
            <a:custGeom>
              <a:avLst/>
              <a:gdLst/>
              <a:ahLst/>
              <a:cxnLst/>
              <a:rect l="l" t="t" r="r" b="b"/>
              <a:pathLst>
                <a:path w="1236" h="1262" extrusionOk="0">
                  <a:moveTo>
                    <a:pt x="158" y="1"/>
                  </a:moveTo>
                  <a:cubicBezTo>
                    <a:pt x="63" y="1"/>
                    <a:pt x="0" y="191"/>
                    <a:pt x="127" y="191"/>
                  </a:cubicBezTo>
                  <a:cubicBezTo>
                    <a:pt x="634" y="254"/>
                    <a:pt x="1014" y="666"/>
                    <a:pt x="950" y="1172"/>
                  </a:cubicBezTo>
                  <a:cubicBezTo>
                    <a:pt x="950" y="1228"/>
                    <a:pt x="993" y="1261"/>
                    <a:pt x="1035" y="1261"/>
                  </a:cubicBezTo>
                  <a:cubicBezTo>
                    <a:pt x="1065" y="1261"/>
                    <a:pt x="1095" y="1244"/>
                    <a:pt x="1109" y="1204"/>
                  </a:cubicBezTo>
                  <a:cubicBezTo>
                    <a:pt x="1235" y="666"/>
                    <a:pt x="760" y="1"/>
                    <a:pt x="158"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43;p51">
              <a:extLst>
                <a:ext uri="{FF2B5EF4-FFF2-40B4-BE49-F238E27FC236}">
                  <a16:creationId xmlns:a16="http://schemas.microsoft.com/office/drawing/2014/main" id="{156B3ED3-5132-486A-8072-521FB5891E9E}"/>
                </a:ext>
              </a:extLst>
            </p:cNvPr>
            <p:cNvSpPr/>
            <p:nvPr/>
          </p:nvSpPr>
          <p:spPr>
            <a:xfrm>
              <a:off x="8403136" y="774838"/>
              <a:ext cx="87571" cy="63008"/>
            </a:xfrm>
            <a:custGeom>
              <a:avLst/>
              <a:gdLst/>
              <a:ahLst/>
              <a:cxnLst/>
              <a:rect l="l" t="t" r="r" b="b"/>
              <a:pathLst>
                <a:path w="2788" h="2006" extrusionOk="0">
                  <a:moveTo>
                    <a:pt x="1477" y="214"/>
                  </a:moveTo>
                  <a:cubicBezTo>
                    <a:pt x="1677" y="214"/>
                    <a:pt x="1872" y="247"/>
                    <a:pt x="2059" y="298"/>
                  </a:cubicBezTo>
                  <a:lnTo>
                    <a:pt x="2122" y="298"/>
                  </a:lnTo>
                  <a:cubicBezTo>
                    <a:pt x="2470" y="583"/>
                    <a:pt x="2470" y="1090"/>
                    <a:pt x="2154" y="1438"/>
                  </a:cubicBezTo>
                  <a:cubicBezTo>
                    <a:pt x="1956" y="1636"/>
                    <a:pt x="1647" y="1752"/>
                    <a:pt x="1341" y="1752"/>
                  </a:cubicBezTo>
                  <a:cubicBezTo>
                    <a:pt x="1107" y="1752"/>
                    <a:pt x="875" y="1684"/>
                    <a:pt x="697" y="1533"/>
                  </a:cubicBezTo>
                  <a:cubicBezTo>
                    <a:pt x="285" y="1121"/>
                    <a:pt x="412" y="456"/>
                    <a:pt x="950" y="298"/>
                  </a:cubicBezTo>
                  <a:cubicBezTo>
                    <a:pt x="1127" y="239"/>
                    <a:pt x="1304" y="214"/>
                    <a:pt x="1477" y="214"/>
                  </a:cubicBezTo>
                  <a:close/>
                  <a:moveTo>
                    <a:pt x="1391" y="1"/>
                  </a:moveTo>
                  <a:cubicBezTo>
                    <a:pt x="1011" y="1"/>
                    <a:pt x="639" y="107"/>
                    <a:pt x="412" y="425"/>
                  </a:cubicBezTo>
                  <a:cubicBezTo>
                    <a:pt x="0" y="963"/>
                    <a:pt x="317" y="1691"/>
                    <a:pt x="919" y="1913"/>
                  </a:cubicBezTo>
                  <a:cubicBezTo>
                    <a:pt x="1074" y="1975"/>
                    <a:pt x="1240" y="2005"/>
                    <a:pt x="1404" y="2005"/>
                  </a:cubicBezTo>
                  <a:cubicBezTo>
                    <a:pt x="1909" y="2005"/>
                    <a:pt x="2406" y="1726"/>
                    <a:pt x="2597" y="1248"/>
                  </a:cubicBezTo>
                  <a:cubicBezTo>
                    <a:pt x="2787" y="741"/>
                    <a:pt x="2470" y="108"/>
                    <a:pt x="1837" y="45"/>
                  </a:cubicBezTo>
                  <a:cubicBezTo>
                    <a:pt x="1693" y="18"/>
                    <a:pt x="1541" y="1"/>
                    <a:pt x="1391"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44;p51">
              <a:extLst>
                <a:ext uri="{FF2B5EF4-FFF2-40B4-BE49-F238E27FC236}">
                  <a16:creationId xmlns:a16="http://schemas.microsoft.com/office/drawing/2014/main" id="{F13A25D2-7C4D-443D-BE3E-EBA2E461E082}"/>
                </a:ext>
              </a:extLst>
            </p:cNvPr>
            <p:cNvSpPr/>
            <p:nvPr/>
          </p:nvSpPr>
          <p:spPr>
            <a:xfrm>
              <a:off x="8420034" y="1515109"/>
              <a:ext cx="22521" cy="58297"/>
            </a:xfrm>
            <a:custGeom>
              <a:avLst/>
              <a:gdLst/>
              <a:ahLst/>
              <a:cxnLst/>
              <a:rect l="l" t="t" r="r" b="b"/>
              <a:pathLst>
                <a:path w="717" h="1856" extrusionOk="0">
                  <a:moveTo>
                    <a:pt x="592" y="1"/>
                  </a:moveTo>
                  <a:cubicBezTo>
                    <a:pt x="555" y="1"/>
                    <a:pt x="519" y="22"/>
                    <a:pt x="507" y="70"/>
                  </a:cubicBezTo>
                  <a:cubicBezTo>
                    <a:pt x="317" y="608"/>
                    <a:pt x="159" y="1178"/>
                    <a:pt x="1" y="1780"/>
                  </a:cubicBezTo>
                  <a:cubicBezTo>
                    <a:pt x="1" y="1832"/>
                    <a:pt x="20" y="1856"/>
                    <a:pt x="42" y="1856"/>
                  </a:cubicBezTo>
                  <a:cubicBezTo>
                    <a:pt x="61" y="1856"/>
                    <a:pt x="81" y="1840"/>
                    <a:pt x="96" y="1812"/>
                  </a:cubicBezTo>
                  <a:cubicBezTo>
                    <a:pt x="349" y="1273"/>
                    <a:pt x="571" y="672"/>
                    <a:pt x="697" y="133"/>
                  </a:cubicBezTo>
                  <a:cubicBezTo>
                    <a:pt x="717" y="55"/>
                    <a:pt x="652" y="1"/>
                    <a:pt x="592"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45;p51">
              <a:extLst>
                <a:ext uri="{FF2B5EF4-FFF2-40B4-BE49-F238E27FC236}">
                  <a16:creationId xmlns:a16="http://schemas.microsoft.com/office/drawing/2014/main" id="{CC6F070B-815B-412E-ABC0-65A5C634D0FF}"/>
                </a:ext>
              </a:extLst>
            </p:cNvPr>
            <p:cNvSpPr/>
            <p:nvPr/>
          </p:nvSpPr>
          <p:spPr>
            <a:xfrm>
              <a:off x="8496643" y="1144282"/>
              <a:ext cx="60684" cy="4994"/>
            </a:xfrm>
            <a:custGeom>
              <a:avLst/>
              <a:gdLst/>
              <a:ahLst/>
              <a:cxnLst/>
              <a:rect l="l" t="t" r="r" b="b"/>
              <a:pathLst>
                <a:path w="1932" h="159" extrusionOk="0">
                  <a:moveTo>
                    <a:pt x="127" y="0"/>
                  </a:moveTo>
                  <a:cubicBezTo>
                    <a:pt x="0" y="0"/>
                    <a:pt x="0" y="158"/>
                    <a:pt x="127" y="158"/>
                  </a:cubicBezTo>
                  <a:cubicBezTo>
                    <a:pt x="729" y="158"/>
                    <a:pt x="1267" y="158"/>
                    <a:pt x="1869" y="127"/>
                  </a:cubicBezTo>
                  <a:cubicBezTo>
                    <a:pt x="1932" y="127"/>
                    <a:pt x="1932" y="0"/>
                    <a:pt x="1869" y="0"/>
                  </a:cubicBezTo>
                  <a:cubicBezTo>
                    <a:pt x="1679" y="21"/>
                    <a:pt x="1489" y="28"/>
                    <a:pt x="1297" y="28"/>
                  </a:cubicBezTo>
                  <a:cubicBezTo>
                    <a:pt x="915" y="28"/>
                    <a:pt x="528" y="0"/>
                    <a:pt x="127"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567973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grpSp>
        <p:nvGrpSpPr>
          <p:cNvPr id="666" name="Google Shape;666;p35"/>
          <p:cNvGrpSpPr/>
          <p:nvPr/>
        </p:nvGrpSpPr>
        <p:grpSpPr>
          <a:xfrm>
            <a:off x="956779" y="2658716"/>
            <a:ext cx="7087872" cy="1498486"/>
            <a:chOff x="49697275" y="-2074950"/>
            <a:chExt cx="5501725" cy="1163150"/>
          </a:xfrm>
        </p:grpSpPr>
        <p:sp>
          <p:nvSpPr>
            <p:cNvPr id="667" name="Google Shape;667;p35"/>
            <p:cNvSpPr/>
            <p:nvPr/>
          </p:nvSpPr>
          <p:spPr>
            <a:xfrm>
              <a:off x="49709450" y="-2021000"/>
              <a:ext cx="133525" cy="115575"/>
            </a:xfrm>
            <a:custGeom>
              <a:avLst/>
              <a:gdLst/>
              <a:ahLst/>
              <a:cxnLst/>
              <a:rect l="l" t="t" r="r" b="b"/>
              <a:pathLst>
                <a:path w="5341" h="4623" extrusionOk="0">
                  <a:moveTo>
                    <a:pt x="2740" y="0"/>
                  </a:moveTo>
                  <a:cubicBezTo>
                    <a:pt x="1319" y="0"/>
                    <a:pt x="0" y="1072"/>
                    <a:pt x="590" y="2862"/>
                  </a:cubicBezTo>
                  <a:cubicBezTo>
                    <a:pt x="878" y="3828"/>
                    <a:pt x="1747" y="4622"/>
                    <a:pt x="2735" y="4622"/>
                  </a:cubicBezTo>
                  <a:cubicBezTo>
                    <a:pt x="2945" y="4622"/>
                    <a:pt x="3161" y="4586"/>
                    <a:pt x="3377" y="4509"/>
                  </a:cubicBezTo>
                  <a:cubicBezTo>
                    <a:pt x="4771" y="4002"/>
                    <a:pt x="5341" y="2545"/>
                    <a:pt x="5087" y="1183"/>
                  </a:cubicBezTo>
                  <a:lnTo>
                    <a:pt x="5087" y="1152"/>
                  </a:lnTo>
                  <a:cubicBezTo>
                    <a:pt x="5024" y="1152"/>
                    <a:pt x="4929" y="1152"/>
                    <a:pt x="4897" y="1057"/>
                  </a:cubicBezTo>
                  <a:cubicBezTo>
                    <a:pt x="4354" y="332"/>
                    <a:pt x="3531" y="0"/>
                    <a:pt x="2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5"/>
            <p:cNvSpPr/>
            <p:nvPr/>
          </p:nvSpPr>
          <p:spPr>
            <a:xfrm>
              <a:off x="49697275" y="-2037325"/>
              <a:ext cx="157575" cy="147600"/>
            </a:xfrm>
            <a:custGeom>
              <a:avLst/>
              <a:gdLst/>
              <a:ahLst/>
              <a:cxnLst/>
              <a:rect l="l" t="t" r="r" b="b"/>
              <a:pathLst>
                <a:path w="6303" h="5904" extrusionOk="0">
                  <a:moveTo>
                    <a:pt x="3312" y="736"/>
                  </a:moveTo>
                  <a:cubicBezTo>
                    <a:pt x="4068" y="736"/>
                    <a:pt x="4865" y="1034"/>
                    <a:pt x="5384" y="1773"/>
                  </a:cubicBezTo>
                  <a:cubicBezTo>
                    <a:pt x="5416" y="1836"/>
                    <a:pt x="5511" y="1836"/>
                    <a:pt x="5574" y="1868"/>
                  </a:cubicBezTo>
                  <a:cubicBezTo>
                    <a:pt x="5733" y="3071"/>
                    <a:pt x="5321" y="4623"/>
                    <a:pt x="3864" y="5098"/>
                  </a:cubicBezTo>
                  <a:cubicBezTo>
                    <a:pt x="3669" y="5168"/>
                    <a:pt x="3454" y="5207"/>
                    <a:pt x="3235" y="5207"/>
                  </a:cubicBezTo>
                  <a:cubicBezTo>
                    <a:pt x="2958" y="5207"/>
                    <a:pt x="2673" y="5145"/>
                    <a:pt x="2408" y="5003"/>
                  </a:cubicBezTo>
                  <a:cubicBezTo>
                    <a:pt x="1838" y="4750"/>
                    <a:pt x="1363" y="4148"/>
                    <a:pt x="1141" y="3515"/>
                  </a:cubicBezTo>
                  <a:cubicBezTo>
                    <a:pt x="792" y="2406"/>
                    <a:pt x="1141" y="1488"/>
                    <a:pt x="2091" y="1013"/>
                  </a:cubicBezTo>
                  <a:cubicBezTo>
                    <a:pt x="2442" y="838"/>
                    <a:pt x="2870" y="736"/>
                    <a:pt x="3312" y="736"/>
                  </a:cubicBezTo>
                  <a:close/>
                  <a:moveTo>
                    <a:pt x="3217" y="0"/>
                  </a:moveTo>
                  <a:cubicBezTo>
                    <a:pt x="2825" y="0"/>
                    <a:pt x="2439" y="65"/>
                    <a:pt x="2091" y="190"/>
                  </a:cubicBezTo>
                  <a:cubicBezTo>
                    <a:pt x="666" y="696"/>
                    <a:pt x="1" y="2248"/>
                    <a:pt x="507" y="3737"/>
                  </a:cubicBezTo>
                  <a:cubicBezTo>
                    <a:pt x="602" y="3990"/>
                    <a:pt x="666" y="4180"/>
                    <a:pt x="824" y="4402"/>
                  </a:cubicBezTo>
                  <a:cubicBezTo>
                    <a:pt x="1326" y="5274"/>
                    <a:pt x="2248" y="5904"/>
                    <a:pt x="3257" y="5904"/>
                  </a:cubicBezTo>
                  <a:cubicBezTo>
                    <a:pt x="3457" y="5904"/>
                    <a:pt x="3660" y="5879"/>
                    <a:pt x="3864" y="5827"/>
                  </a:cubicBezTo>
                  <a:cubicBezTo>
                    <a:pt x="4751" y="5573"/>
                    <a:pt x="5574" y="4845"/>
                    <a:pt x="5986" y="3927"/>
                  </a:cubicBezTo>
                  <a:cubicBezTo>
                    <a:pt x="6303" y="3198"/>
                    <a:pt x="6303" y="2406"/>
                    <a:pt x="5923" y="1773"/>
                  </a:cubicBezTo>
                  <a:cubicBezTo>
                    <a:pt x="5923" y="1710"/>
                    <a:pt x="5891" y="1710"/>
                    <a:pt x="5891" y="1710"/>
                  </a:cubicBezTo>
                  <a:cubicBezTo>
                    <a:pt x="5923" y="1646"/>
                    <a:pt x="5923" y="1551"/>
                    <a:pt x="5891" y="1456"/>
                  </a:cubicBezTo>
                  <a:cubicBezTo>
                    <a:pt x="5860" y="1393"/>
                    <a:pt x="5860" y="1361"/>
                    <a:pt x="5828" y="1330"/>
                  </a:cubicBezTo>
                  <a:cubicBezTo>
                    <a:pt x="5259" y="420"/>
                    <a:pt x="4217" y="0"/>
                    <a:pt x="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5"/>
            <p:cNvSpPr/>
            <p:nvPr/>
          </p:nvSpPr>
          <p:spPr>
            <a:xfrm>
              <a:off x="49769325" y="-1997600"/>
              <a:ext cx="49100" cy="35500"/>
            </a:xfrm>
            <a:custGeom>
              <a:avLst/>
              <a:gdLst/>
              <a:ahLst/>
              <a:cxnLst/>
              <a:rect l="l" t="t" r="r" b="b"/>
              <a:pathLst>
                <a:path w="1964" h="1420" extrusionOk="0">
                  <a:moveTo>
                    <a:pt x="600" y="1"/>
                  </a:moveTo>
                  <a:cubicBezTo>
                    <a:pt x="433" y="1"/>
                    <a:pt x="270" y="35"/>
                    <a:pt x="127" y="121"/>
                  </a:cubicBezTo>
                  <a:cubicBezTo>
                    <a:pt x="1" y="184"/>
                    <a:pt x="1" y="279"/>
                    <a:pt x="64" y="374"/>
                  </a:cubicBezTo>
                  <a:lnTo>
                    <a:pt x="64" y="406"/>
                  </a:lnTo>
                  <a:cubicBezTo>
                    <a:pt x="88" y="477"/>
                    <a:pt x="129" y="513"/>
                    <a:pt x="189" y="513"/>
                  </a:cubicBezTo>
                  <a:cubicBezTo>
                    <a:pt x="208" y="513"/>
                    <a:pt x="230" y="509"/>
                    <a:pt x="254" y="501"/>
                  </a:cubicBezTo>
                  <a:cubicBezTo>
                    <a:pt x="345" y="470"/>
                    <a:pt x="440" y="456"/>
                    <a:pt x="534" y="456"/>
                  </a:cubicBezTo>
                  <a:cubicBezTo>
                    <a:pt x="732" y="456"/>
                    <a:pt x="927" y="520"/>
                    <a:pt x="1077" y="627"/>
                  </a:cubicBezTo>
                  <a:cubicBezTo>
                    <a:pt x="1331" y="786"/>
                    <a:pt x="1426" y="976"/>
                    <a:pt x="1489" y="1197"/>
                  </a:cubicBezTo>
                  <a:cubicBezTo>
                    <a:pt x="1521" y="1356"/>
                    <a:pt x="1647" y="1419"/>
                    <a:pt x="1742" y="1419"/>
                  </a:cubicBezTo>
                  <a:cubicBezTo>
                    <a:pt x="1806" y="1419"/>
                    <a:pt x="1806" y="1419"/>
                    <a:pt x="1837" y="1356"/>
                  </a:cubicBezTo>
                  <a:cubicBezTo>
                    <a:pt x="1901" y="1292"/>
                    <a:pt x="1964" y="1261"/>
                    <a:pt x="1964" y="1134"/>
                  </a:cubicBezTo>
                  <a:cubicBezTo>
                    <a:pt x="1869" y="722"/>
                    <a:pt x="1584" y="342"/>
                    <a:pt x="1204" y="121"/>
                  </a:cubicBezTo>
                  <a:cubicBezTo>
                    <a:pt x="1013" y="51"/>
                    <a:pt x="803" y="1"/>
                    <a:pt x="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5"/>
            <p:cNvSpPr/>
            <p:nvPr/>
          </p:nvSpPr>
          <p:spPr>
            <a:xfrm>
              <a:off x="55053675" y="-1782500"/>
              <a:ext cx="133450" cy="115375"/>
            </a:xfrm>
            <a:custGeom>
              <a:avLst/>
              <a:gdLst/>
              <a:ahLst/>
              <a:cxnLst/>
              <a:rect l="l" t="t" r="r" b="b"/>
              <a:pathLst>
                <a:path w="5338" h="4615" extrusionOk="0">
                  <a:moveTo>
                    <a:pt x="2735" y="1"/>
                  </a:moveTo>
                  <a:cubicBezTo>
                    <a:pt x="1319" y="1"/>
                    <a:pt x="0" y="1071"/>
                    <a:pt x="588" y="2854"/>
                  </a:cubicBezTo>
                  <a:cubicBezTo>
                    <a:pt x="875" y="3821"/>
                    <a:pt x="1744" y="4615"/>
                    <a:pt x="2750" y="4615"/>
                  </a:cubicBezTo>
                  <a:cubicBezTo>
                    <a:pt x="2964" y="4615"/>
                    <a:pt x="3184" y="4579"/>
                    <a:pt x="3406" y="4501"/>
                  </a:cubicBezTo>
                  <a:cubicBezTo>
                    <a:pt x="4768" y="4026"/>
                    <a:pt x="5338" y="2569"/>
                    <a:pt x="5085" y="1176"/>
                  </a:cubicBezTo>
                  <a:lnTo>
                    <a:pt x="5085" y="1144"/>
                  </a:lnTo>
                  <a:cubicBezTo>
                    <a:pt x="5021" y="1144"/>
                    <a:pt x="4926" y="1144"/>
                    <a:pt x="4895" y="1081"/>
                  </a:cubicBezTo>
                  <a:cubicBezTo>
                    <a:pt x="4359" y="340"/>
                    <a:pt x="3531" y="1"/>
                    <a:pt x="27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5"/>
            <p:cNvSpPr/>
            <p:nvPr/>
          </p:nvSpPr>
          <p:spPr>
            <a:xfrm>
              <a:off x="55041450" y="-1799025"/>
              <a:ext cx="157550" cy="148350"/>
            </a:xfrm>
            <a:custGeom>
              <a:avLst/>
              <a:gdLst/>
              <a:ahLst/>
              <a:cxnLst/>
              <a:rect l="l" t="t" r="r" b="b"/>
              <a:pathLst>
                <a:path w="6302" h="5934" extrusionOk="0">
                  <a:moveTo>
                    <a:pt x="3286" y="776"/>
                  </a:moveTo>
                  <a:cubicBezTo>
                    <a:pt x="4050" y="776"/>
                    <a:pt x="4858" y="1078"/>
                    <a:pt x="5384" y="1805"/>
                  </a:cubicBezTo>
                  <a:cubicBezTo>
                    <a:pt x="5415" y="1900"/>
                    <a:pt x="5510" y="1900"/>
                    <a:pt x="5574" y="1932"/>
                  </a:cubicBezTo>
                  <a:cubicBezTo>
                    <a:pt x="5732" y="3103"/>
                    <a:pt x="5320" y="4624"/>
                    <a:pt x="3895" y="5130"/>
                  </a:cubicBezTo>
                  <a:cubicBezTo>
                    <a:pt x="3678" y="5203"/>
                    <a:pt x="3447" y="5242"/>
                    <a:pt x="3215" y="5242"/>
                  </a:cubicBezTo>
                  <a:cubicBezTo>
                    <a:pt x="2940" y="5242"/>
                    <a:pt x="2664" y="5187"/>
                    <a:pt x="2407" y="5067"/>
                  </a:cubicBezTo>
                  <a:cubicBezTo>
                    <a:pt x="1837" y="4782"/>
                    <a:pt x="1362" y="4180"/>
                    <a:pt x="1140" y="3547"/>
                  </a:cubicBezTo>
                  <a:cubicBezTo>
                    <a:pt x="792" y="2438"/>
                    <a:pt x="1140" y="1520"/>
                    <a:pt x="2090" y="1045"/>
                  </a:cubicBezTo>
                  <a:cubicBezTo>
                    <a:pt x="2434" y="873"/>
                    <a:pt x="2853" y="776"/>
                    <a:pt x="3286" y="776"/>
                  </a:cubicBezTo>
                  <a:close/>
                  <a:moveTo>
                    <a:pt x="3216" y="0"/>
                  </a:moveTo>
                  <a:cubicBezTo>
                    <a:pt x="2824" y="0"/>
                    <a:pt x="2438" y="65"/>
                    <a:pt x="2090" y="190"/>
                  </a:cubicBezTo>
                  <a:cubicBezTo>
                    <a:pt x="665" y="697"/>
                    <a:pt x="0" y="2248"/>
                    <a:pt x="507" y="3737"/>
                  </a:cubicBezTo>
                  <a:cubicBezTo>
                    <a:pt x="602" y="3990"/>
                    <a:pt x="665" y="4180"/>
                    <a:pt x="823" y="4434"/>
                  </a:cubicBezTo>
                  <a:cubicBezTo>
                    <a:pt x="1328" y="5284"/>
                    <a:pt x="2257" y="5934"/>
                    <a:pt x="3291" y="5934"/>
                  </a:cubicBezTo>
                  <a:cubicBezTo>
                    <a:pt x="3489" y="5934"/>
                    <a:pt x="3691" y="5910"/>
                    <a:pt x="3895" y="5859"/>
                  </a:cubicBezTo>
                  <a:cubicBezTo>
                    <a:pt x="4750" y="5605"/>
                    <a:pt x="5574" y="4845"/>
                    <a:pt x="5985" y="3959"/>
                  </a:cubicBezTo>
                  <a:cubicBezTo>
                    <a:pt x="6302" y="3198"/>
                    <a:pt x="6302" y="2407"/>
                    <a:pt x="5954" y="1773"/>
                  </a:cubicBezTo>
                  <a:cubicBezTo>
                    <a:pt x="5954" y="1742"/>
                    <a:pt x="5890" y="1742"/>
                    <a:pt x="5890" y="1742"/>
                  </a:cubicBezTo>
                  <a:cubicBezTo>
                    <a:pt x="5954" y="1647"/>
                    <a:pt x="5954" y="1583"/>
                    <a:pt x="5890" y="1457"/>
                  </a:cubicBezTo>
                  <a:cubicBezTo>
                    <a:pt x="5859" y="1425"/>
                    <a:pt x="5859" y="1362"/>
                    <a:pt x="5827" y="1330"/>
                  </a:cubicBezTo>
                  <a:cubicBezTo>
                    <a:pt x="5258" y="420"/>
                    <a:pt x="4216" y="0"/>
                    <a:pt x="3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5"/>
            <p:cNvSpPr/>
            <p:nvPr/>
          </p:nvSpPr>
          <p:spPr>
            <a:xfrm>
              <a:off x="55113475" y="-1757975"/>
              <a:ext cx="49125" cy="34975"/>
            </a:xfrm>
            <a:custGeom>
              <a:avLst/>
              <a:gdLst/>
              <a:ahLst/>
              <a:cxnLst/>
              <a:rect l="l" t="t" r="r" b="b"/>
              <a:pathLst>
                <a:path w="1965" h="1399" extrusionOk="0">
                  <a:moveTo>
                    <a:pt x="629" y="0"/>
                  </a:moveTo>
                  <a:cubicBezTo>
                    <a:pt x="452" y="0"/>
                    <a:pt x="279" y="41"/>
                    <a:pt x="128" y="131"/>
                  </a:cubicBezTo>
                  <a:cubicBezTo>
                    <a:pt x="1" y="163"/>
                    <a:pt x="1" y="290"/>
                    <a:pt x="64" y="385"/>
                  </a:cubicBezTo>
                  <a:lnTo>
                    <a:pt x="64" y="416"/>
                  </a:lnTo>
                  <a:cubicBezTo>
                    <a:pt x="87" y="461"/>
                    <a:pt x="125" y="506"/>
                    <a:pt x="179" y="506"/>
                  </a:cubicBezTo>
                  <a:cubicBezTo>
                    <a:pt x="201" y="506"/>
                    <a:pt x="226" y="498"/>
                    <a:pt x="254" y="480"/>
                  </a:cubicBezTo>
                  <a:cubicBezTo>
                    <a:pt x="344" y="460"/>
                    <a:pt x="438" y="449"/>
                    <a:pt x="530" y="449"/>
                  </a:cubicBezTo>
                  <a:cubicBezTo>
                    <a:pt x="730" y="449"/>
                    <a:pt x="926" y="498"/>
                    <a:pt x="1078" y="606"/>
                  </a:cubicBezTo>
                  <a:cubicBezTo>
                    <a:pt x="1331" y="765"/>
                    <a:pt x="1426" y="955"/>
                    <a:pt x="1489" y="1208"/>
                  </a:cubicBezTo>
                  <a:cubicBezTo>
                    <a:pt x="1521" y="1366"/>
                    <a:pt x="1648" y="1398"/>
                    <a:pt x="1743" y="1398"/>
                  </a:cubicBezTo>
                  <a:cubicBezTo>
                    <a:pt x="1806" y="1398"/>
                    <a:pt x="1806" y="1398"/>
                    <a:pt x="1838" y="1366"/>
                  </a:cubicBezTo>
                  <a:cubicBezTo>
                    <a:pt x="1901" y="1271"/>
                    <a:pt x="1964" y="1208"/>
                    <a:pt x="1964" y="1113"/>
                  </a:cubicBezTo>
                  <a:cubicBezTo>
                    <a:pt x="1869" y="733"/>
                    <a:pt x="1584" y="321"/>
                    <a:pt x="1204" y="131"/>
                  </a:cubicBezTo>
                  <a:cubicBezTo>
                    <a:pt x="1022" y="49"/>
                    <a:pt x="823"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5"/>
            <p:cNvSpPr/>
            <p:nvPr/>
          </p:nvSpPr>
          <p:spPr>
            <a:xfrm>
              <a:off x="51905400" y="-1896800"/>
              <a:ext cx="213000" cy="195175"/>
            </a:xfrm>
            <a:custGeom>
              <a:avLst/>
              <a:gdLst/>
              <a:ahLst/>
              <a:cxnLst/>
              <a:rect l="l" t="t" r="r" b="b"/>
              <a:pathLst>
                <a:path w="8520" h="7807" extrusionOk="0">
                  <a:moveTo>
                    <a:pt x="3733" y="624"/>
                  </a:moveTo>
                  <a:cubicBezTo>
                    <a:pt x="5219" y="624"/>
                    <a:pt x="6636" y="1330"/>
                    <a:pt x="7285" y="2803"/>
                  </a:cubicBezTo>
                  <a:cubicBezTo>
                    <a:pt x="7981" y="4481"/>
                    <a:pt x="6810" y="6223"/>
                    <a:pt x="5258" y="6856"/>
                  </a:cubicBezTo>
                  <a:cubicBezTo>
                    <a:pt x="4777" y="7050"/>
                    <a:pt x="4329" y="7137"/>
                    <a:pt x="3917" y="7137"/>
                  </a:cubicBezTo>
                  <a:cubicBezTo>
                    <a:pt x="1102" y="7137"/>
                    <a:pt x="23" y="3050"/>
                    <a:pt x="2344" y="1061"/>
                  </a:cubicBezTo>
                  <a:cubicBezTo>
                    <a:pt x="2408" y="966"/>
                    <a:pt x="2439" y="839"/>
                    <a:pt x="2439" y="776"/>
                  </a:cubicBezTo>
                  <a:lnTo>
                    <a:pt x="2534" y="776"/>
                  </a:lnTo>
                  <a:cubicBezTo>
                    <a:pt x="2930" y="675"/>
                    <a:pt x="3334" y="624"/>
                    <a:pt x="3733" y="624"/>
                  </a:cubicBezTo>
                  <a:close/>
                  <a:moveTo>
                    <a:pt x="4098" y="0"/>
                  </a:moveTo>
                  <a:cubicBezTo>
                    <a:pt x="3494" y="0"/>
                    <a:pt x="2920" y="164"/>
                    <a:pt x="2439" y="491"/>
                  </a:cubicBezTo>
                  <a:lnTo>
                    <a:pt x="2376" y="586"/>
                  </a:lnTo>
                  <a:cubicBezTo>
                    <a:pt x="2319" y="543"/>
                    <a:pt x="2262" y="526"/>
                    <a:pt x="2207" y="526"/>
                  </a:cubicBezTo>
                  <a:cubicBezTo>
                    <a:pt x="2141" y="526"/>
                    <a:pt x="2080" y="551"/>
                    <a:pt x="2028" y="586"/>
                  </a:cubicBezTo>
                  <a:cubicBezTo>
                    <a:pt x="1964" y="617"/>
                    <a:pt x="1901" y="649"/>
                    <a:pt x="1869" y="681"/>
                  </a:cubicBezTo>
                  <a:cubicBezTo>
                    <a:pt x="222" y="1852"/>
                    <a:pt x="1" y="4101"/>
                    <a:pt x="697" y="5716"/>
                  </a:cubicBezTo>
                  <a:cubicBezTo>
                    <a:pt x="1321" y="7056"/>
                    <a:pt x="2586" y="7806"/>
                    <a:pt x="3975" y="7806"/>
                  </a:cubicBezTo>
                  <a:cubicBezTo>
                    <a:pt x="4489" y="7806"/>
                    <a:pt x="5021" y="7704"/>
                    <a:pt x="5543" y="7490"/>
                  </a:cubicBezTo>
                  <a:cubicBezTo>
                    <a:pt x="5828" y="7395"/>
                    <a:pt x="6081" y="7236"/>
                    <a:pt x="6366" y="7014"/>
                  </a:cubicBezTo>
                  <a:cubicBezTo>
                    <a:pt x="7633" y="6128"/>
                    <a:pt x="8520" y="4481"/>
                    <a:pt x="7918" y="2834"/>
                  </a:cubicBezTo>
                  <a:cubicBezTo>
                    <a:pt x="7570" y="1631"/>
                    <a:pt x="6525" y="649"/>
                    <a:pt x="5290" y="206"/>
                  </a:cubicBezTo>
                  <a:cubicBezTo>
                    <a:pt x="4891" y="69"/>
                    <a:pt x="4488" y="0"/>
                    <a:pt x="40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5"/>
            <p:cNvSpPr/>
            <p:nvPr/>
          </p:nvSpPr>
          <p:spPr>
            <a:xfrm>
              <a:off x="51955275" y="-1860000"/>
              <a:ext cx="52275" cy="74550"/>
            </a:xfrm>
            <a:custGeom>
              <a:avLst/>
              <a:gdLst/>
              <a:ahLst/>
              <a:cxnLst/>
              <a:rect l="l" t="t" r="r" b="b"/>
              <a:pathLst>
                <a:path w="2091" h="2982" extrusionOk="0">
                  <a:moveTo>
                    <a:pt x="1679" y="0"/>
                  </a:moveTo>
                  <a:cubicBezTo>
                    <a:pt x="1046" y="159"/>
                    <a:pt x="539" y="634"/>
                    <a:pt x="254" y="1267"/>
                  </a:cubicBezTo>
                  <a:cubicBezTo>
                    <a:pt x="1" y="1837"/>
                    <a:pt x="64" y="2439"/>
                    <a:pt x="381" y="2914"/>
                  </a:cubicBezTo>
                  <a:cubicBezTo>
                    <a:pt x="413" y="2946"/>
                    <a:pt x="444" y="2977"/>
                    <a:pt x="508" y="2977"/>
                  </a:cubicBezTo>
                  <a:cubicBezTo>
                    <a:pt x="519" y="2980"/>
                    <a:pt x="530" y="2981"/>
                    <a:pt x="542" y="2981"/>
                  </a:cubicBezTo>
                  <a:cubicBezTo>
                    <a:pt x="665" y="2981"/>
                    <a:pt x="816" y="2837"/>
                    <a:pt x="729" y="2692"/>
                  </a:cubicBezTo>
                  <a:cubicBezTo>
                    <a:pt x="413" y="1837"/>
                    <a:pt x="856" y="760"/>
                    <a:pt x="1806" y="539"/>
                  </a:cubicBezTo>
                  <a:cubicBezTo>
                    <a:pt x="2028" y="475"/>
                    <a:pt x="2091" y="222"/>
                    <a:pt x="1964" y="64"/>
                  </a:cubicBezTo>
                  <a:cubicBezTo>
                    <a:pt x="1838" y="0"/>
                    <a:pt x="1774" y="0"/>
                    <a:pt x="1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5"/>
            <p:cNvSpPr/>
            <p:nvPr/>
          </p:nvSpPr>
          <p:spPr>
            <a:xfrm>
              <a:off x="51905075" y="-1881200"/>
              <a:ext cx="199075" cy="162850"/>
            </a:xfrm>
            <a:custGeom>
              <a:avLst/>
              <a:gdLst/>
              <a:ahLst/>
              <a:cxnLst/>
              <a:rect l="l" t="t" r="r" b="b"/>
              <a:pathLst>
                <a:path w="7963" h="6514" extrusionOk="0">
                  <a:moveTo>
                    <a:pt x="3739" y="805"/>
                  </a:moveTo>
                  <a:cubicBezTo>
                    <a:pt x="3812" y="805"/>
                    <a:pt x="3854" y="841"/>
                    <a:pt x="3877" y="912"/>
                  </a:cubicBezTo>
                  <a:cubicBezTo>
                    <a:pt x="4004" y="1070"/>
                    <a:pt x="3972" y="1292"/>
                    <a:pt x="3719" y="1387"/>
                  </a:cubicBezTo>
                  <a:cubicBezTo>
                    <a:pt x="2769" y="1608"/>
                    <a:pt x="2357" y="2685"/>
                    <a:pt x="2674" y="3540"/>
                  </a:cubicBezTo>
                  <a:cubicBezTo>
                    <a:pt x="2729" y="3734"/>
                    <a:pt x="2591" y="3831"/>
                    <a:pt x="2470" y="3831"/>
                  </a:cubicBezTo>
                  <a:cubicBezTo>
                    <a:pt x="2453" y="3831"/>
                    <a:pt x="2436" y="3829"/>
                    <a:pt x="2421" y="3825"/>
                  </a:cubicBezTo>
                  <a:cubicBezTo>
                    <a:pt x="2389" y="3825"/>
                    <a:pt x="2294" y="3794"/>
                    <a:pt x="2294" y="3699"/>
                  </a:cubicBezTo>
                  <a:cubicBezTo>
                    <a:pt x="1629" y="2590"/>
                    <a:pt x="2421" y="1102"/>
                    <a:pt x="3656" y="817"/>
                  </a:cubicBezTo>
                  <a:cubicBezTo>
                    <a:pt x="3687" y="809"/>
                    <a:pt x="3715" y="805"/>
                    <a:pt x="3739" y="805"/>
                  </a:cubicBezTo>
                  <a:close/>
                  <a:moveTo>
                    <a:pt x="3698" y="0"/>
                  </a:moveTo>
                  <a:cubicBezTo>
                    <a:pt x="3303" y="0"/>
                    <a:pt x="2905" y="51"/>
                    <a:pt x="2516" y="152"/>
                  </a:cubicBezTo>
                  <a:lnTo>
                    <a:pt x="2421" y="152"/>
                  </a:lnTo>
                  <a:cubicBezTo>
                    <a:pt x="2421" y="278"/>
                    <a:pt x="2389" y="342"/>
                    <a:pt x="2294" y="437"/>
                  </a:cubicBezTo>
                  <a:cubicBezTo>
                    <a:pt x="1" y="2426"/>
                    <a:pt x="1082" y="6513"/>
                    <a:pt x="3899" y="6513"/>
                  </a:cubicBezTo>
                  <a:cubicBezTo>
                    <a:pt x="4310" y="6513"/>
                    <a:pt x="4759" y="6426"/>
                    <a:pt x="5239" y="6232"/>
                  </a:cubicBezTo>
                  <a:cubicBezTo>
                    <a:pt x="6823" y="5599"/>
                    <a:pt x="7963" y="3857"/>
                    <a:pt x="7203" y="2179"/>
                  </a:cubicBezTo>
                  <a:cubicBezTo>
                    <a:pt x="6579" y="706"/>
                    <a:pt x="5167" y="0"/>
                    <a:pt x="3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5"/>
            <p:cNvSpPr/>
            <p:nvPr/>
          </p:nvSpPr>
          <p:spPr>
            <a:xfrm>
              <a:off x="49999725" y="-2074950"/>
              <a:ext cx="676150" cy="1163150"/>
            </a:xfrm>
            <a:custGeom>
              <a:avLst/>
              <a:gdLst/>
              <a:ahLst/>
              <a:cxnLst/>
              <a:rect l="l" t="t" r="r" b="b"/>
              <a:pathLst>
                <a:path w="27046" h="46526" extrusionOk="0">
                  <a:moveTo>
                    <a:pt x="9778" y="354"/>
                  </a:moveTo>
                  <a:cubicBezTo>
                    <a:pt x="10149" y="354"/>
                    <a:pt x="10509" y="391"/>
                    <a:pt x="10831" y="491"/>
                  </a:cubicBezTo>
                  <a:cubicBezTo>
                    <a:pt x="12161" y="840"/>
                    <a:pt x="12541" y="1758"/>
                    <a:pt x="11908" y="3310"/>
                  </a:cubicBezTo>
                  <a:cubicBezTo>
                    <a:pt x="11465" y="3690"/>
                    <a:pt x="10989" y="3943"/>
                    <a:pt x="10419" y="4070"/>
                  </a:cubicBezTo>
                  <a:cubicBezTo>
                    <a:pt x="10192" y="4155"/>
                    <a:pt x="10245" y="4496"/>
                    <a:pt x="10465" y="4496"/>
                  </a:cubicBezTo>
                  <a:cubicBezTo>
                    <a:pt x="10490" y="4496"/>
                    <a:pt x="10517" y="4491"/>
                    <a:pt x="10546" y="4481"/>
                  </a:cubicBezTo>
                  <a:cubicBezTo>
                    <a:pt x="10736" y="4450"/>
                    <a:pt x="10958" y="4386"/>
                    <a:pt x="11116" y="4291"/>
                  </a:cubicBezTo>
                  <a:cubicBezTo>
                    <a:pt x="12573" y="9453"/>
                    <a:pt x="14283" y="14426"/>
                    <a:pt x="15391" y="19683"/>
                  </a:cubicBezTo>
                  <a:cubicBezTo>
                    <a:pt x="15412" y="19828"/>
                    <a:pt x="15501" y="19891"/>
                    <a:pt x="15595" y="19891"/>
                  </a:cubicBezTo>
                  <a:cubicBezTo>
                    <a:pt x="15645" y="19891"/>
                    <a:pt x="15696" y="19874"/>
                    <a:pt x="15740" y="19841"/>
                  </a:cubicBezTo>
                  <a:cubicBezTo>
                    <a:pt x="15772" y="19936"/>
                    <a:pt x="15867" y="19968"/>
                    <a:pt x="15930" y="19999"/>
                  </a:cubicBezTo>
                  <a:cubicBezTo>
                    <a:pt x="21820" y="21203"/>
                    <a:pt x="26381" y="28391"/>
                    <a:pt x="26222" y="34187"/>
                  </a:cubicBezTo>
                  <a:cubicBezTo>
                    <a:pt x="26064" y="40869"/>
                    <a:pt x="19223" y="45619"/>
                    <a:pt x="12890" y="45936"/>
                  </a:cubicBezTo>
                  <a:cubicBezTo>
                    <a:pt x="12700" y="45947"/>
                    <a:pt x="12510" y="45952"/>
                    <a:pt x="12322" y="45952"/>
                  </a:cubicBezTo>
                  <a:cubicBezTo>
                    <a:pt x="7043" y="45952"/>
                    <a:pt x="2398" y="41732"/>
                    <a:pt x="1267" y="36625"/>
                  </a:cubicBezTo>
                  <a:cubicBezTo>
                    <a:pt x="0" y="30703"/>
                    <a:pt x="3484" y="25320"/>
                    <a:pt x="8171" y="21994"/>
                  </a:cubicBezTo>
                  <a:lnTo>
                    <a:pt x="8203" y="21963"/>
                  </a:lnTo>
                  <a:cubicBezTo>
                    <a:pt x="8361" y="21899"/>
                    <a:pt x="8519" y="21836"/>
                    <a:pt x="8456" y="21646"/>
                  </a:cubicBezTo>
                  <a:cubicBezTo>
                    <a:pt x="6556" y="16421"/>
                    <a:pt x="5954" y="10815"/>
                    <a:pt x="4371" y="5527"/>
                  </a:cubicBezTo>
                  <a:cubicBezTo>
                    <a:pt x="4529" y="5527"/>
                    <a:pt x="4656" y="5495"/>
                    <a:pt x="4814" y="5432"/>
                  </a:cubicBezTo>
                  <a:cubicBezTo>
                    <a:pt x="4972" y="5400"/>
                    <a:pt x="4909" y="5178"/>
                    <a:pt x="4782" y="5178"/>
                  </a:cubicBezTo>
                  <a:cubicBezTo>
                    <a:pt x="4747" y="5180"/>
                    <a:pt x="4712" y="5180"/>
                    <a:pt x="4677" y="5180"/>
                  </a:cubicBezTo>
                  <a:cubicBezTo>
                    <a:pt x="3065" y="5180"/>
                    <a:pt x="2171" y="3754"/>
                    <a:pt x="2977" y="2328"/>
                  </a:cubicBezTo>
                  <a:lnTo>
                    <a:pt x="2977" y="2170"/>
                  </a:lnTo>
                  <a:cubicBezTo>
                    <a:pt x="3896" y="1156"/>
                    <a:pt x="6619" y="776"/>
                    <a:pt x="7791" y="586"/>
                  </a:cubicBezTo>
                  <a:cubicBezTo>
                    <a:pt x="8367" y="483"/>
                    <a:pt x="9090" y="354"/>
                    <a:pt x="9778" y="354"/>
                  </a:cubicBezTo>
                  <a:close/>
                  <a:moveTo>
                    <a:pt x="9723" y="1"/>
                  </a:moveTo>
                  <a:cubicBezTo>
                    <a:pt x="8724" y="1"/>
                    <a:pt x="7688" y="232"/>
                    <a:pt x="6809" y="428"/>
                  </a:cubicBezTo>
                  <a:cubicBezTo>
                    <a:pt x="5764" y="650"/>
                    <a:pt x="3484" y="1061"/>
                    <a:pt x="2787" y="2075"/>
                  </a:cubicBezTo>
                  <a:cubicBezTo>
                    <a:pt x="2692" y="2075"/>
                    <a:pt x="2661" y="2106"/>
                    <a:pt x="2629" y="2170"/>
                  </a:cubicBezTo>
                  <a:cubicBezTo>
                    <a:pt x="1520" y="3468"/>
                    <a:pt x="2502" y="5527"/>
                    <a:pt x="4086" y="5653"/>
                  </a:cubicBezTo>
                  <a:cubicBezTo>
                    <a:pt x="4529" y="8440"/>
                    <a:pt x="5226" y="11259"/>
                    <a:pt x="5859" y="14077"/>
                  </a:cubicBezTo>
                  <a:cubicBezTo>
                    <a:pt x="6429" y="16674"/>
                    <a:pt x="6936" y="19334"/>
                    <a:pt x="7886" y="21836"/>
                  </a:cubicBezTo>
                  <a:cubicBezTo>
                    <a:pt x="3864" y="23958"/>
                    <a:pt x="1045" y="28486"/>
                    <a:pt x="570" y="32983"/>
                  </a:cubicBezTo>
                  <a:cubicBezTo>
                    <a:pt x="95" y="37575"/>
                    <a:pt x="2312" y="42104"/>
                    <a:pt x="6144" y="44669"/>
                  </a:cubicBezTo>
                  <a:cubicBezTo>
                    <a:pt x="8092" y="45973"/>
                    <a:pt x="10171" y="46526"/>
                    <a:pt x="12264" y="46526"/>
                  </a:cubicBezTo>
                  <a:cubicBezTo>
                    <a:pt x="14901" y="46526"/>
                    <a:pt x="17561" y="45649"/>
                    <a:pt x="20015" y="44289"/>
                  </a:cubicBezTo>
                  <a:cubicBezTo>
                    <a:pt x="22264" y="43023"/>
                    <a:pt x="24417" y="41471"/>
                    <a:pt x="25589" y="39127"/>
                  </a:cubicBezTo>
                  <a:cubicBezTo>
                    <a:pt x="26697" y="36942"/>
                    <a:pt x="27046" y="34472"/>
                    <a:pt x="26697" y="32097"/>
                  </a:cubicBezTo>
                  <a:cubicBezTo>
                    <a:pt x="25906" y="26745"/>
                    <a:pt x="21599" y="20601"/>
                    <a:pt x="16120" y="19493"/>
                  </a:cubicBezTo>
                  <a:cubicBezTo>
                    <a:pt x="16057" y="19493"/>
                    <a:pt x="15962" y="19493"/>
                    <a:pt x="15930" y="19524"/>
                  </a:cubicBezTo>
                  <a:cubicBezTo>
                    <a:pt x="14821" y="14394"/>
                    <a:pt x="13555" y="9042"/>
                    <a:pt x="11496" y="4165"/>
                  </a:cubicBezTo>
                  <a:cubicBezTo>
                    <a:pt x="12985" y="3278"/>
                    <a:pt x="13681" y="1315"/>
                    <a:pt x="11496" y="333"/>
                  </a:cubicBezTo>
                  <a:cubicBezTo>
                    <a:pt x="10950" y="90"/>
                    <a:pt x="10344" y="1"/>
                    <a:pt x="9723"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5"/>
            <p:cNvSpPr/>
            <p:nvPr/>
          </p:nvSpPr>
          <p:spPr>
            <a:xfrm>
              <a:off x="49999725" y="-2064775"/>
              <a:ext cx="659525" cy="1139525"/>
            </a:xfrm>
            <a:custGeom>
              <a:avLst/>
              <a:gdLst/>
              <a:ahLst/>
              <a:cxnLst/>
              <a:rect l="l" t="t" r="r" b="b"/>
              <a:pathLst>
                <a:path w="26381" h="45581" extrusionOk="0">
                  <a:moveTo>
                    <a:pt x="10851" y="1305"/>
                  </a:moveTo>
                  <a:cubicBezTo>
                    <a:pt x="11081" y="1305"/>
                    <a:pt x="11189" y="1649"/>
                    <a:pt x="10989" y="1763"/>
                  </a:cubicBezTo>
                  <a:cubicBezTo>
                    <a:pt x="9116" y="2729"/>
                    <a:pt x="6944" y="3262"/>
                    <a:pt x="4826" y="3262"/>
                  </a:cubicBezTo>
                  <a:cubicBezTo>
                    <a:pt x="4652" y="3262"/>
                    <a:pt x="4480" y="3258"/>
                    <a:pt x="4307" y="3251"/>
                  </a:cubicBezTo>
                  <a:cubicBezTo>
                    <a:pt x="4022" y="3251"/>
                    <a:pt x="4054" y="2871"/>
                    <a:pt x="4307" y="2871"/>
                  </a:cubicBezTo>
                  <a:cubicBezTo>
                    <a:pt x="6619" y="2649"/>
                    <a:pt x="8646" y="2174"/>
                    <a:pt x="10768" y="1319"/>
                  </a:cubicBezTo>
                  <a:cubicBezTo>
                    <a:pt x="10797" y="1310"/>
                    <a:pt x="10825" y="1305"/>
                    <a:pt x="10851" y="1305"/>
                  </a:cubicBezTo>
                  <a:close/>
                  <a:moveTo>
                    <a:pt x="9726" y="1"/>
                  </a:moveTo>
                  <a:cubicBezTo>
                    <a:pt x="9070" y="1"/>
                    <a:pt x="8397" y="112"/>
                    <a:pt x="7823" y="211"/>
                  </a:cubicBezTo>
                  <a:cubicBezTo>
                    <a:pt x="6651" y="401"/>
                    <a:pt x="3927" y="813"/>
                    <a:pt x="3009" y="1794"/>
                  </a:cubicBezTo>
                  <a:cubicBezTo>
                    <a:pt x="3072" y="1826"/>
                    <a:pt x="3072" y="1921"/>
                    <a:pt x="3009" y="1953"/>
                  </a:cubicBezTo>
                  <a:cubicBezTo>
                    <a:pt x="2203" y="3379"/>
                    <a:pt x="3096" y="4805"/>
                    <a:pt x="4709" y="4805"/>
                  </a:cubicBezTo>
                  <a:cubicBezTo>
                    <a:pt x="4744" y="4805"/>
                    <a:pt x="4779" y="4804"/>
                    <a:pt x="4814" y="4803"/>
                  </a:cubicBezTo>
                  <a:cubicBezTo>
                    <a:pt x="4972" y="4803"/>
                    <a:pt x="5004" y="5056"/>
                    <a:pt x="4846" y="5088"/>
                  </a:cubicBezTo>
                  <a:cubicBezTo>
                    <a:pt x="4687" y="5120"/>
                    <a:pt x="4561" y="5151"/>
                    <a:pt x="4402" y="5151"/>
                  </a:cubicBezTo>
                  <a:cubicBezTo>
                    <a:pt x="6017" y="10472"/>
                    <a:pt x="6619" y="16045"/>
                    <a:pt x="8488" y="21271"/>
                  </a:cubicBezTo>
                  <a:cubicBezTo>
                    <a:pt x="8519" y="21461"/>
                    <a:pt x="8393" y="21587"/>
                    <a:pt x="8234" y="21587"/>
                  </a:cubicBezTo>
                  <a:lnTo>
                    <a:pt x="8203" y="21619"/>
                  </a:lnTo>
                  <a:cubicBezTo>
                    <a:pt x="3547" y="24944"/>
                    <a:pt x="0" y="30296"/>
                    <a:pt x="1330" y="36282"/>
                  </a:cubicBezTo>
                  <a:cubicBezTo>
                    <a:pt x="2397" y="41342"/>
                    <a:pt x="7044" y="45580"/>
                    <a:pt x="12304" y="45580"/>
                  </a:cubicBezTo>
                  <a:cubicBezTo>
                    <a:pt x="12509" y="45580"/>
                    <a:pt x="12715" y="45574"/>
                    <a:pt x="12921" y="45561"/>
                  </a:cubicBezTo>
                  <a:cubicBezTo>
                    <a:pt x="19223" y="45181"/>
                    <a:pt x="26032" y="40462"/>
                    <a:pt x="26222" y="33780"/>
                  </a:cubicBezTo>
                  <a:cubicBezTo>
                    <a:pt x="26381" y="27984"/>
                    <a:pt x="21820" y="20827"/>
                    <a:pt x="15930" y="19592"/>
                  </a:cubicBezTo>
                  <a:cubicBezTo>
                    <a:pt x="15867" y="19592"/>
                    <a:pt x="15772" y="19529"/>
                    <a:pt x="15772" y="19497"/>
                  </a:cubicBezTo>
                  <a:cubicBezTo>
                    <a:pt x="15733" y="19516"/>
                    <a:pt x="15689" y="19527"/>
                    <a:pt x="15645" y="19527"/>
                  </a:cubicBezTo>
                  <a:cubicBezTo>
                    <a:pt x="15544" y="19527"/>
                    <a:pt x="15445" y="19471"/>
                    <a:pt x="15423" y="19339"/>
                  </a:cubicBezTo>
                  <a:cubicBezTo>
                    <a:pt x="14315" y="14114"/>
                    <a:pt x="12605" y="9078"/>
                    <a:pt x="11148" y="3948"/>
                  </a:cubicBezTo>
                  <a:cubicBezTo>
                    <a:pt x="10926" y="4011"/>
                    <a:pt x="10768" y="4106"/>
                    <a:pt x="10578" y="4138"/>
                  </a:cubicBezTo>
                  <a:cubicBezTo>
                    <a:pt x="10568" y="4139"/>
                    <a:pt x="10558" y="4140"/>
                    <a:pt x="10548" y="4140"/>
                  </a:cubicBezTo>
                  <a:cubicBezTo>
                    <a:pt x="10315" y="4140"/>
                    <a:pt x="10208" y="3786"/>
                    <a:pt x="10451" y="3694"/>
                  </a:cubicBezTo>
                  <a:cubicBezTo>
                    <a:pt x="11021" y="3568"/>
                    <a:pt x="11496" y="3314"/>
                    <a:pt x="11940" y="2934"/>
                  </a:cubicBezTo>
                  <a:cubicBezTo>
                    <a:pt x="12573" y="1414"/>
                    <a:pt x="12193" y="464"/>
                    <a:pt x="10863" y="148"/>
                  </a:cubicBezTo>
                  <a:cubicBezTo>
                    <a:pt x="10507" y="41"/>
                    <a:pt x="10119" y="1"/>
                    <a:pt x="9726" y="1"/>
                  </a:cubicBezTo>
                  <a:close/>
                </a:path>
              </a:pathLst>
            </a:custGeom>
            <a:solidFill>
              <a:schemeClr val="accent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5"/>
            <p:cNvSpPr/>
            <p:nvPr/>
          </p:nvSpPr>
          <p:spPr>
            <a:xfrm>
              <a:off x="50080475" y="-1348750"/>
              <a:ext cx="515450" cy="359400"/>
            </a:xfrm>
            <a:custGeom>
              <a:avLst/>
              <a:gdLst/>
              <a:ahLst/>
              <a:cxnLst/>
              <a:rect l="l" t="t" r="r" b="b"/>
              <a:pathLst>
                <a:path w="20618" h="14376" extrusionOk="0">
                  <a:moveTo>
                    <a:pt x="18717" y="737"/>
                  </a:moveTo>
                  <a:cubicBezTo>
                    <a:pt x="19667" y="3524"/>
                    <a:pt x="20110" y="6627"/>
                    <a:pt x="18590" y="9288"/>
                  </a:cubicBezTo>
                  <a:cubicBezTo>
                    <a:pt x="17324" y="11536"/>
                    <a:pt x="14917" y="12929"/>
                    <a:pt x="12510" y="13563"/>
                  </a:cubicBezTo>
                  <a:cubicBezTo>
                    <a:pt x="11529" y="13811"/>
                    <a:pt x="10485" y="13957"/>
                    <a:pt x="9441" y="13957"/>
                  </a:cubicBezTo>
                  <a:cubicBezTo>
                    <a:pt x="7821" y="13957"/>
                    <a:pt x="6201" y="13606"/>
                    <a:pt x="4814" y="12739"/>
                  </a:cubicBezTo>
                  <a:cubicBezTo>
                    <a:pt x="2502" y="11283"/>
                    <a:pt x="444" y="7482"/>
                    <a:pt x="444" y="4727"/>
                  </a:cubicBezTo>
                  <a:cubicBezTo>
                    <a:pt x="444" y="4696"/>
                    <a:pt x="381" y="4664"/>
                    <a:pt x="381" y="4664"/>
                  </a:cubicBezTo>
                  <a:cubicBezTo>
                    <a:pt x="1660" y="4161"/>
                    <a:pt x="2920" y="4005"/>
                    <a:pt x="4177" y="4005"/>
                  </a:cubicBezTo>
                  <a:cubicBezTo>
                    <a:pt x="6221" y="4005"/>
                    <a:pt x="8256" y="4417"/>
                    <a:pt x="10350" y="4417"/>
                  </a:cubicBezTo>
                  <a:cubicBezTo>
                    <a:pt x="10699" y="4417"/>
                    <a:pt x="11049" y="4405"/>
                    <a:pt x="11401" y="4379"/>
                  </a:cubicBezTo>
                  <a:cubicBezTo>
                    <a:pt x="14252" y="4157"/>
                    <a:pt x="16595" y="2510"/>
                    <a:pt x="18717" y="737"/>
                  </a:cubicBezTo>
                  <a:close/>
                  <a:moveTo>
                    <a:pt x="18792" y="1"/>
                  </a:moveTo>
                  <a:cubicBezTo>
                    <a:pt x="18685" y="1"/>
                    <a:pt x="18590" y="56"/>
                    <a:pt x="18590" y="135"/>
                  </a:cubicBezTo>
                  <a:cubicBezTo>
                    <a:pt x="18559" y="135"/>
                    <a:pt x="18559" y="199"/>
                    <a:pt x="18527" y="199"/>
                  </a:cubicBezTo>
                  <a:cubicBezTo>
                    <a:pt x="17260" y="1244"/>
                    <a:pt x="15962" y="2320"/>
                    <a:pt x="14442" y="2985"/>
                  </a:cubicBezTo>
                  <a:cubicBezTo>
                    <a:pt x="13081" y="3620"/>
                    <a:pt x="11705" y="3833"/>
                    <a:pt x="10289" y="3833"/>
                  </a:cubicBezTo>
                  <a:cubicBezTo>
                    <a:pt x="9727" y="3833"/>
                    <a:pt x="9159" y="3799"/>
                    <a:pt x="8583" y="3745"/>
                  </a:cubicBezTo>
                  <a:cubicBezTo>
                    <a:pt x="7228" y="3605"/>
                    <a:pt x="5773" y="3373"/>
                    <a:pt x="4347" y="3373"/>
                  </a:cubicBezTo>
                  <a:cubicBezTo>
                    <a:pt x="2873" y="3373"/>
                    <a:pt x="1430" y="3621"/>
                    <a:pt x="159" y="4474"/>
                  </a:cubicBezTo>
                  <a:cubicBezTo>
                    <a:pt x="32" y="4537"/>
                    <a:pt x="64" y="4664"/>
                    <a:pt x="191" y="4696"/>
                  </a:cubicBezTo>
                  <a:cubicBezTo>
                    <a:pt x="1" y="6089"/>
                    <a:pt x="634" y="7356"/>
                    <a:pt x="1172" y="8591"/>
                  </a:cubicBezTo>
                  <a:cubicBezTo>
                    <a:pt x="1806" y="10048"/>
                    <a:pt x="2597" y="11504"/>
                    <a:pt x="3864" y="12549"/>
                  </a:cubicBezTo>
                  <a:cubicBezTo>
                    <a:pt x="5439" y="13854"/>
                    <a:pt x="7492" y="14376"/>
                    <a:pt x="9537" y="14376"/>
                  </a:cubicBezTo>
                  <a:cubicBezTo>
                    <a:pt x="10372" y="14376"/>
                    <a:pt x="11205" y="14289"/>
                    <a:pt x="12003" y="14133"/>
                  </a:cubicBezTo>
                  <a:cubicBezTo>
                    <a:pt x="14727" y="13563"/>
                    <a:pt x="17419" y="12106"/>
                    <a:pt x="18875" y="9699"/>
                  </a:cubicBezTo>
                  <a:cubicBezTo>
                    <a:pt x="20617" y="6786"/>
                    <a:pt x="20142" y="3239"/>
                    <a:pt x="19065" y="199"/>
                  </a:cubicBezTo>
                  <a:cubicBezTo>
                    <a:pt x="19018" y="56"/>
                    <a:pt x="18899" y="1"/>
                    <a:pt x="18792"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5"/>
            <p:cNvSpPr/>
            <p:nvPr/>
          </p:nvSpPr>
          <p:spPr>
            <a:xfrm>
              <a:off x="50089975" y="-1330350"/>
              <a:ext cx="493275" cy="330550"/>
            </a:xfrm>
            <a:custGeom>
              <a:avLst/>
              <a:gdLst/>
              <a:ahLst/>
              <a:cxnLst/>
              <a:rect l="l" t="t" r="r" b="b"/>
              <a:pathLst>
                <a:path w="19731" h="13222" extrusionOk="0">
                  <a:moveTo>
                    <a:pt x="18337" y="1"/>
                  </a:moveTo>
                  <a:lnTo>
                    <a:pt x="18337" y="1"/>
                  </a:lnTo>
                  <a:cubicBezTo>
                    <a:pt x="16215" y="1774"/>
                    <a:pt x="13872" y="3421"/>
                    <a:pt x="11021" y="3643"/>
                  </a:cubicBezTo>
                  <a:cubicBezTo>
                    <a:pt x="10669" y="3669"/>
                    <a:pt x="10319" y="3681"/>
                    <a:pt x="9970" y="3681"/>
                  </a:cubicBezTo>
                  <a:cubicBezTo>
                    <a:pt x="7876" y="3681"/>
                    <a:pt x="5841" y="3269"/>
                    <a:pt x="3797" y="3269"/>
                  </a:cubicBezTo>
                  <a:cubicBezTo>
                    <a:pt x="2540" y="3269"/>
                    <a:pt x="1280" y="3425"/>
                    <a:pt x="1" y="3928"/>
                  </a:cubicBezTo>
                  <a:cubicBezTo>
                    <a:pt x="64" y="3960"/>
                    <a:pt x="64" y="3960"/>
                    <a:pt x="64" y="4023"/>
                  </a:cubicBezTo>
                  <a:cubicBezTo>
                    <a:pt x="64" y="6746"/>
                    <a:pt x="2122" y="10547"/>
                    <a:pt x="4434" y="12003"/>
                  </a:cubicBezTo>
                  <a:cubicBezTo>
                    <a:pt x="5821" y="12870"/>
                    <a:pt x="7441" y="13221"/>
                    <a:pt x="9061" y="13221"/>
                  </a:cubicBezTo>
                  <a:cubicBezTo>
                    <a:pt x="10105" y="13221"/>
                    <a:pt x="11149" y="13075"/>
                    <a:pt x="12130" y="12827"/>
                  </a:cubicBezTo>
                  <a:cubicBezTo>
                    <a:pt x="14568" y="12193"/>
                    <a:pt x="16944" y="10800"/>
                    <a:pt x="18210" y="8552"/>
                  </a:cubicBezTo>
                  <a:cubicBezTo>
                    <a:pt x="19730" y="5891"/>
                    <a:pt x="19287" y="2788"/>
                    <a:pt x="18337" y="1"/>
                  </a:cubicBezTo>
                  <a:close/>
                </a:path>
              </a:pathLst>
            </a:custGeom>
            <a:solidFill>
              <a:schemeClr val="accent4"/>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5"/>
            <p:cNvSpPr/>
            <p:nvPr/>
          </p:nvSpPr>
          <p:spPr>
            <a:xfrm>
              <a:off x="50101850" y="-2032375"/>
              <a:ext cx="177575" cy="49150"/>
            </a:xfrm>
            <a:custGeom>
              <a:avLst/>
              <a:gdLst/>
              <a:ahLst/>
              <a:cxnLst/>
              <a:rect l="l" t="t" r="r" b="b"/>
              <a:pathLst>
                <a:path w="7103" h="1966" extrusionOk="0">
                  <a:moveTo>
                    <a:pt x="6824" y="1"/>
                  </a:moveTo>
                  <a:cubicBezTo>
                    <a:pt x="6800" y="1"/>
                    <a:pt x="6773" y="8"/>
                    <a:pt x="6746" y="23"/>
                  </a:cubicBezTo>
                  <a:cubicBezTo>
                    <a:pt x="4561" y="878"/>
                    <a:pt x="2534" y="1417"/>
                    <a:pt x="254" y="1575"/>
                  </a:cubicBezTo>
                  <a:cubicBezTo>
                    <a:pt x="1" y="1575"/>
                    <a:pt x="1" y="1955"/>
                    <a:pt x="254" y="1955"/>
                  </a:cubicBezTo>
                  <a:cubicBezTo>
                    <a:pt x="426" y="1962"/>
                    <a:pt x="599" y="1966"/>
                    <a:pt x="772" y="1966"/>
                  </a:cubicBezTo>
                  <a:cubicBezTo>
                    <a:pt x="2891" y="1966"/>
                    <a:pt x="5063" y="1433"/>
                    <a:pt x="6936" y="467"/>
                  </a:cubicBezTo>
                  <a:cubicBezTo>
                    <a:pt x="7103" y="356"/>
                    <a:pt x="7001" y="1"/>
                    <a:pt x="6824"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5"/>
            <p:cNvSpPr/>
            <p:nvPr/>
          </p:nvSpPr>
          <p:spPr>
            <a:xfrm>
              <a:off x="54184800" y="-1932850"/>
              <a:ext cx="816275" cy="968525"/>
            </a:xfrm>
            <a:custGeom>
              <a:avLst/>
              <a:gdLst/>
              <a:ahLst/>
              <a:cxnLst/>
              <a:rect l="l" t="t" r="r" b="b"/>
              <a:pathLst>
                <a:path w="32651" h="38741" extrusionOk="0">
                  <a:moveTo>
                    <a:pt x="17291" y="1"/>
                  </a:moveTo>
                  <a:cubicBezTo>
                    <a:pt x="17038" y="3801"/>
                    <a:pt x="17196" y="8076"/>
                    <a:pt x="16025" y="11687"/>
                  </a:cubicBezTo>
                  <a:cubicBezTo>
                    <a:pt x="14821" y="15234"/>
                    <a:pt x="11433" y="17767"/>
                    <a:pt x="8962" y="20459"/>
                  </a:cubicBezTo>
                  <a:lnTo>
                    <a:pt x="8931" y="20491"/>
                  </a:lnTo>
                  <a:cubicBezTo>
                    <a:pt x="6397" y="23278"/>
                    <a:pt x="3990" y="26159"/>
                    <a:pt x="1900" y="29295"/>
                  </a:cubicBezTo>
                  <a:cubicBezTo>
                    <a:pt x="1013" y="30593"/>
                    <a:pt x="0" y="32430"/>
                    <a:pt x="538" y="34045"/>
                  </a:cubicBezTo>
                  <a:cubicBezTo>
                    <a:pt x="1267" y="36072"/>
                    <a:pt x="4022" y="36230"/>
                    <a:pt x="5796" y="36547"/>
                  </a:cubicBezTo>
                  <a:cubicBezTo>
                    <a:pt x="6366" y="36610"/>
                    <a:pt x="6904" y="36737"/>
                    <a:pt x="7474" y="36800"/>
                  </a:cubicBezTo>
                  <a:cubicBezTo>
                    <a:pt x="13382" y="37846"/>
                    <a:pt x="19315" y="38740"/>
                    <a:pt x="25295" y="38740"/>
                  </a:cubicBezTo>
                  <a:cubicBezTo>
                    <a:pt x="26015" y="38740"/>
                    <a:pt x="26736" y="38727"/>
                    <a:pt x="27457" y="38700"/>
                  </a:cubicBezTo>
                  <a:cubicBezTo>
                    <a:pt x="29389" y="38637"/>
                    <a:pt x="32651" y="38542"/>
                    <a:pt x="32461" y="35787"/>
                  </a:cubicBezTo>
                  <a:cubicBezTo>
                    <a:pt x="32303" y="33950"/>
                    <a:pt x="31447" y="32050"/>
                    <a:pt x="30909" y="30371"/>
                  </a:cubicBezTo>
                  <a:cubicBezTo>
                    <a:pt x="29927" y="27394"/>
                    <a:pt x="28756" y="24449"/>
                    <a:pt x="27457" y="21599"/>
                  </a:cubicBezTo>
                  <a:cubicBezTo>
                    <a:pt x="27299" y="21251"/>
                    <a:pt x="27140" y="20902"/>
                    <a:pt x="26982" y="20586"/>
                  </a:cubicBezTo>
                  <a:cubicBezTo>
                    <a:pt x="25715" y="17894"/>
                    <a:pt x="23784" y="15170"/>
                    <a:pt x="23340" y="12162"/>
                  </a:cubicBezTo>
                  <a:cubicBezTo>
                    <a:pt x="22865" y="8868"/>
                    <a:pt x="23974" y="5195"/>
                    <a:pt x="24449" y="1964"/>
                  </a:cubicBezTo>
                  <a:cubicBezTo>
                    <a:pt x="24480" y="1838"/>
                    <a:pt x="24575" y="1743"/>
                    <a:pt x="24702" y="1743"/>
                  </a:cubicBezTo>
                  <a:lnTo>
                    <a:pt x="24702" y="1711"/>
                  </a:lnTo>
                  <a:cubicBezTo>
                    <a:pt x="24638" y="1712"/>
                    <a:pt x="24575" y="1712"/>
                    <a:pt x="24511" y="1712"/>
                  </a:cubicBezTo>
                  <a:cubicBezTo>
                    <a:pt x="22039" y="1712"/>
                    <a:pt x="19514" y="1112"/>
                    <a:pt x="17291" y="1"/>
                  </a:cubicBezTo>
                  <a:close/>
                </a:path>
              </a:pathLst>
            </a:custGeom>
            <a:solidFill>
              <a:schemeClr val="accent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5"/>
            <p:cNvSpPr/>
            <p:nvPr/>
          </p:nvSpPr>
          <p:spPr>
            <a:xfrm>
              <a:off x="54070000" y="-2061650"/>
              <a:ext cx="946125" cy="1112450"/>
            </a:xfrm>
            <a:custGeom>
              <a:avLst/>
              <a:gdLst/>
              <a:ahLst/>
              <a:cxnLst/>
              <a:rect l="l" t="t" r="r" b="b"/>
              <a:pathLst>
                <a:path w="37845" h="44498" extrusionOk="0">
                  <a:moveTo>
                    <a:pt x="23529" y="583"/>
                  </a:moveTo>
                  <a:cubicBezTo>
                    <a:pt x="23673" y="583"/>
                    <a:pt x="23820" y="586"/>
                    <a:pt x="23974" y="593"/>
                  </a:cubicBezTo>
                  <a:cubicBezTo>
                    <a:pt x="24924" y="688"/>
                    <a:pt x="25874" y="846"/>
                    <a:pt x="26792" y="1036"/>
                  </a:cubicBezTo>
                  <a:cubicBezTo>
                    <a:pt x="27806" y="1258"/>
                    <a:pt x="28819" y="1511"/>
                    <a:pt x="29769" y="1891"/>
                  </a:cubicBezTo>
                  <a:cubicBezTo>
                    <a:pt x="30466" y="2176"/>
                    <a:pt x="31289" y="2778"/>
                    <a:pt x="31669" y="3443"/>
                  </a:cubicBezTo>
                  <a:cubicBezTo>
                    <a:pt x="32334" y="4741"/>
                    <a:pt x="31131" y="6135"/>
                    <a:pt x="29864" y="6420"/>
                  </a:cubicBezTo>
                  <a:cubicBezTo>
                    <a:pt x="26507" y="6388"/>
                    <a:pt x="23657" y="5628"/>
                    <a:pt x="20712" y="4076"/>
                  </a:cubicBezTo>
                  <a:cubicBezTo>
                    <a:pt x="19698" y="2936"/>
                    <a:pt x="20522" y="1353"/>
                    <a:pt x="21788" y="878"/>
                  </a:cubicBezTo>
                  <a:cubicBezTo>
                    <a:pt x="22401" y="648"/>
                    <a:pt x="22932" y="583"/>
                    <a:pt x="23529" y="583"/>
                  </a:cubicBezTo>
                  <a:close/>
                  <a:moveTo>
                    <a:pt x="23494" y="1"/>
                  </a:moveTo>
                  <a:cubicBezTo>
                    <a:pt x="22334" y="1"/>
                    <a:pt x="21223" y="254"/>
                    <a:pt x="20427" y="1036"/>
                  </a:cubicBezTo>
                  <a:cubicBezTo>
                    <a:pt x="19318" y="2113"/>
                    <a:pt x="19318" y="3886"/>
                    <a:pt x="20743" y="4551"/>
                  </a:cubicBezTo>
                  <a:lnTo>
                    <a:pt x="20807" y="4551"/>
                  </a:lnTo>
                  <a:cubicBezTo>
                    <a:pt x="21060" y="4678"/>
                    <a:pt x="21250" y="4805"/>
                    <a:pt x="21440" y="4931"/>
                  </a:cubicBezTo>
                  <a:cubicBezTo>
                    <a:pt x="21218" y="7053"/>
                    <a:pt x="21060" y="9238"/>
                    <a:pt x="20838" y="11392"/>
                  </a:cubicBezTo>
                  <a:cubicBezTo>
                    <a:pt x="20648" y="13513"/>
                    <a:pt x="20522" y="15730"/>
                    <a:pt x="19635" y="17662"/>
                  </a:cubicBezTo>
                  <a:cubicBezTo>
                    <a:pt x="18716" y="19562"/>
                    <a:pt x="17133" y="21019"/>
                    <a:pt x="15676" y="22476"/>
                  </a:cubicBezTo>
                  <a:cubicBezTo>
                    <a:pt x="14188" y="23996"/>
                    <a:pt x="12763" y="25484"/>
                    <a:pt x="11401" y="27068"/>
                  </a:cubicBezTo>
                  <a:cubicBezTo>
                    <a:pt x="9121" y="29665"/>
                    <a:pt x="0" y="39007"/>
                    <a:pt x="6904" y="41477"/>
                  </a:cubicBezTo>
                  <a:cubicBezTo>
                    <a:pt x="8456" y="42047"/>
                    <a:pt x="10166" y="42205"/>
                    <a:pt x="11749" y="42491"/>
                  </a:cubicBezTo>
                  <a:cubicBezTo>
                    <a:pt x="13808" y="42871"/>
                    <a:pt x="15866" y="43187"/>
                    <a:pt x="17956" y="43504"/>
                  </a:cubicBezTo>
                  <a:cubicBezTo>
                    <a:pt x="21725" y="44074"/>
                    <a:pt x="25557" y="44422"/>
                    <a:pt x="29357" y="44454"/>
                  </a:cubicBezTo>
                  <a:cubicBezTo>
                    <a:pt x="30017" y="44454"/>
                    <a:pt x="30860" y="44498"/>
                    <a:pt x="31755" y="44498"/>
                  </a:cubicBezTo>
                  <a:cubicBezTo>
                    <a:pt x="33907" y="44498"/>
                    <a:pt x="36357" y="44245"/>
                    <a:pt x="37275" y="42522"/>
                  </a:cubicBezTo>
                  <a:cubicBezTo>
                    <a:pt x="37845" y="41477"/>
                    <a:pt x="37560" y="40369"/>
                    <a:pt x="37275" y="39355"/>
                  </a:cubicBezTo>
                  <a:cubicBezTo>
                    <a:pt x="36736" y="37202"/>
                    <a:pt x="36008" y="35112"/>
                    <a:pt x="35216" y="33117"/>
                  </a:cubicBezTo>
                  <a:cubicBezTo>
                    <a:pt x="33728" y="29000"/>
                    <a:pt x="31827" y="25104"/>
                    <a:pt x="29864" y="21177"/>
                  </a:cubicBezTo>
                  <a:cubicBezTo>
                    <a:pt x="28819" y="19024"/>
                    <a:pt x="28217" y="16997"/>
                    <a:pt x="28502" y="14527"/>
                  </a:cubicBezTo>
                  <a:cubicBezTo>
                    <a:pt x="28724" y="12120"/>
                    <a:pt x="29199" y="9713"/>
                    <a:pt x="29547" y="7306"/>
                  </a:cubicBezTo>
                  <a:cubicBezTo>
                    <a:pt x="29611" y="7053"/>
                    <a:pt x="29389" y="6926"/>
                    <a:pt x="29231" y="6926"/>
                  </a:cubicBezTo>
                  <a:cubicBezTo>
                    <a:pt x="29136" y="6926"/>
                    <a:pt x="29041" y="7021"/>
                    <a:pt x="29009" y="7180"/>
                  </a:cubicBezTo>
                  <a:cubicBezTo>
                    <a:pt x="28534" y="10378"/>
                    <a:pt x="27425" y="14052"/>
                    <a:pt x="27901" y="17345"/>
                  </a:cubicBezTo>
                  <a:cubicBezTo>
                    <a:pt x="28344" y="20354"/>
                    <a:pt x="30276" y="23077"/>
                    <a:pt x="31542" y="25769"/>
                  </a:cubicBezTo>
                  <a:cubicBezTo>
                    <a:pt x="31701" y="26086"/>
                    <a:pt x="31859" y="26466"/>
                    <a:pt x="32017" y="26814"/>
                  </a:cubicBezTo>
                  <a:cubicBezTo>
                    <a:pt x="33316" y="29665"/>
                    <a:pt x="34456" y="32578"/>
                    <a:pt x="35469" y="35555"/>
                  </a:cubicBezTo>
                  <a:cubicBezTo>
                    <a:pt x="36039" y="37233"/>
                    <a:pt x="36895" y="39134"/>
                    <a:pt x="36990" y="40907"/>
                  </a:cubicBezTo>
                  <a:cubicBezTo>
                    <a:pt x="37211" y="43662"/>
                    <a:pt x="33949" y="43757"/>
                    <a:pt x="32017" y="43821"/>
                  </a:cubicBezTo>
                  <a:cubicBezTo>
                    <a:pt x="31293" y="43848"/>
                    <a:pt x="30569" y="43861"/>
                    <a:pt x="29846" y="43861"/>
                  </a:cubicBezTo>
                  <a:cubicBezTo>
                    <a:pt x="23844" y="43861"/>
                    <a:pt x="17914" y="42966"/>
                    <a:pt x="12034" y="41920"/>
                  </a:cubicBezTo>
                  <a:cubicBezTo>
                    <a:pt x="11464" y="41857"/>
                    <a:pt x="10926" y="41730"/>
                    <a:pt x="10356" y="41667"/>
                  </a:cubicBezTo>
                  <a:cubicBezTo>
                    <a:pt x="8582" y="41350"/>
                    <a:pt x="5796" y="41192"/>
                    <a:pt x="5099" y="39165"/>
                  </a:cubicBezTo>
                  <a:cubicBezTo>
                    <a:pt x="4529" y="37550"/>
                    <a:pt x="5574" y="35713"/>
                    <a:pt x="6429" y="34415"/>
                  </a:cubicBezTo>
                  <a:cubicBezTo>
                    <a:pt x="8551" y="31280"/>
                    <a:pt x="10958" y="28398"/>
                    <a:pt x="13491" y="25611"/>
                  </a:cubicBezTo>
                  <a:lnTo>
                    <a:pt x="13523" y="25579"/>
                  </a:lnTo>
                  <a:cubicBezTo>
                    <a:pt x="15993" y="22887"/>
                    <a:pt x="19382" y="20354"/>
                    <a:pt x="20585" y="16807"/>
                  </a:cubicBezTo>
                  <a:cubicBezTo>
                    <a:pt x="21757" y="13197"/>
                    <a:pt x="21598" y="8921"/>
                    <a:pt x="21852" y="5121"/>
                  </a:cubicBezTo>
                  <a:cubicBezTo>
                    <a:pt x="24075" y="6233"/>
                    <a:pt x="26569" y="6833"/>
                    <a:pt x="29040" y="6833"/>
                  </a:cubicBezTo>
                  <a:cubicBezTo>
                    <a:pt x="29104" y="6833"/>
                    <a:pt x="29167" y="6832"/>
                    <a:pt x="29231" y="6831"/>
                  </a:cubicBezTo>
                  <a:lnTo>
                    <a:pt x="29611" y="6831"/>
                  </a:lnTo>
                  <a:cubicBezTo>
                    <a:pt x="29638" y="6914"/>
                    <a:pt x="29689" y="6996"/>
                    <a:pt x="29805" y="6996"/>
                  </a:cubicBezTo>
                  <a:cubicBezTo>
                    <a:pt x="29823" y="6996"/>
                    <a:pt x="29843" y="6994"/>
                    <a:pt x="29864" y="6990"/>
                  </a:cubicBezTo>
                  <a:cubicBezTo>
                    <a:pt x="31447" y="6673"/>
                    <a:pt x="32651" y="5343"/>
                    <a:pt x="32303" y="3696"/>
                  </a:cubicBezTo>
                  <a:cubicBezTo>
                    <a:pt x="31827" y="1511"/>
                    <a:pt x="29041" y="1004"/>
                    <a:pt x="27172" y="561"/>
                  </a:cubicBezTo>
                  <a:cubicBezTo>
                    <a:pt x="26124" y="311"/>
                    <a:pt x="24779" y="1"/>
                    <a:pt x="23494"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5"/>
            <p:cNvSpPr/>
            <p:nvPr/>
          </p:nvSpPr>
          <p:spPr>
            <a:xfrm>
              <a:off x="54222800" y="-1408125"/>
              <a:ext cx="733950" cy="413275"/>
            </a:xfrm>
            <a:custGeom>
              <a:avLst/>
              <a:gdLst/>
              <a:ahLst/>
              <a:cxnLst/>
              <a:rect l="l" t="t" r="r" b="b"/>
              <a:pathLst>
                <a:path w="29358" h="16531" extrusionOk="0">
                  <a:moveTo>
                    <a:pt x="11847" y="599"/>
                  </a:moveTo>
                  <a:cubicBezTo>
                    <a:pt x="12004" y="599"/>
                    <a:pt x="12161" y="602"/>
                    <a:pt x="12319" y="610"/>
                  </a:cubicBezTo>
                  <a:lnTo>
                    <a:pt x="12351" y="610"/>
                  </a:lnTo>
                  <a:cubicBezTo>
                    <a:pt x="12763" y="673"/>
                    <a:pt x="13143" y="705"/>
                    <a:pt x="13555" y="768"/>
                  </a:cubicBezTo>
                  <a:cubicBezTo>
                    <a:pt x="15043" y="1085"/>
                    <a:pt x="16468" y="1687"/>
                    <a:pt x="17957" y="2099"/>
                  </a:cubicBezTo>
                  <a:cubicBezTo>
                    <a:pt x="19044" y="2409"/>
                    <a:pt x="20147" y="2613"/>
                    <a:pt x="21232" y="2613"/>
                  </a:cubicBezTo>
                  <a:cubicBezTo>
                    <a:pt x="22358" y="2613"/>
                    <a:pt x="23464" y="2394"/>
                    <a:pt x="24512" y="1845"/>
                  </a:cubicBezTo>
                  <a:cubicBezTo>
                    <a:pt x="25304" y="3587"/>
                    <a:pt x="25969" y="5360"/>
                    <a:pt x="26571" y="7197"/>
                  </a:cubicBezTo>
                  <a:cubicBezTo>
                    <a:pt x="26887" y="8147"/>
                    <a:pt x="27172" y="9129"/>
                    <a:pt x="27457" y="10111"/>
                  </a:cubicBezTo>
                  <a:cubicBezTo>
                    <a:pt x="27774" y="11282"/>
                    <a:pt x="28344" y="12708"/>
                    <a:pt x="28122" y="13911"/>
                  </a:cubicBezTo>
                  <a:cubicBezTo>
                    <a:pt x="27793" y="15661"/>
                    <a:pt x="25977" y="15992"/>
                    <a:pt x="24216" y="15992"/>
                  </a:cubicBezTo>
                  <a:cubicBezTo>
                    <a:pt x="23269" y="15992"/>
                    <a:pt x="22337" y="15897"/>
                    <a:pt x="21662" y="15874"/>
                  </a:cubicBezTo>
                  <a:cubicBezTo>
                    <a:pt x="19445" y="15779"/>
                    <a:pt x="17228" y="15621"/>
                    <a:pt x="14980" y="15431"/>
                  </a:cubicBezTo>
                  <a:cubicBezTo>
                    <a:pt x="12890" y="15241"/>
                    <a:pt x="10768" y="14988"/>
                    <a:pt x="8678" y="14766"/>
                  </a:cubicBezTo>
                  <a:cubicBezTo>
                    <a:pt x="6651" y="14513"/>
                    <a:pt x="4086" y="14354"/>
                    <a:pt x="2439" y="13024"/>
                  </a:cubicBezTo>
                  <a:cubicBezTo>
                    <a:pt x="0" y="11061"/>
                    <a:pt x="3262" y="7799"/>
                    <a:pt x="4561" y="5962"/>
                  </a:cubicBezTo>
                  <a:cubicBezTo>
                    <a:pt x="5827" y="4220"/>
                    <a:pt x="7189" y="2605"/>
                    <a:pt x="8392" y="863"/>
                  </a:cubicBezTo>
                  <a:cubicBezTo>
                    <a:pt x="9616" y="780"/>
                    <a:pt x="10718" y="599"/>
                    <a:pt x="11847" y="599"/>
                  </a:cubicBezTo>
                  <a:close/>
                  <a:moveTo>
                    <a:pt x="11278" y="0"/>
                  </a:moveTo>
                  <a:cubicBezTo>
                    <a:pt x="10391" y="0"/>
                    <a:pt x="9505" y="149"/>
                    <a:pt x="8646" y="547"/>
                  </a:cubicBezTo>
                  <a:cubicBezTo>
                    <a:pt x="8625" y="462"/>
                    <a:pt x="8561" y="406"/>
                    <a:pt x="8484" y="406"/>
                  </a:cubicBezTo>
                  <a:cubicBezTo>
                    <a:pt x="8445" y="406"/>
                    <a:pt x="8403" y="420"/>
                    <a:pt x="8361" y="452"/>
                  </a:cubicBezTo>
                  <a:cubicBezTo>
                    <a:pt x="6302" y="2637"/>
                    <a:pt x="4561" y="5170"/>
                    <a:pt x="2850" y="7641"/>
                  </a:cubicBezTo>
                  <a:cubicBezTo>
                    <a:pt x="1900" y="8971"/>
                    <a:pt x="317" y="10712"/>
                    <a:pt x="1330" y="12454"/>
                  </a:cubicBezTo>
                  <a:cubicBezTo>
                    <a:pt x="2280" y="14164"/>
                    <a:pt x="4687" y="14639"/>
                    <a:pt x="6429" y="14956"/>
                  </a:cubicBezTo>
                  <a:cubicBezTo>
                    <a:pt x="9248" y="15463"/>
                    <a:pt x="12129" y="15653"/>
                    <a:pt x="14948" y="15938"/>
                  </a:cubicBezTo>
                  <a:cubicBezTo>
                    <a:pt x="17672" y="16223"/>
                    <a:pt x="20427" y="16413"/>
                    <a:pt x="23182" y="16508"/>
                  </a:cubicBezTo>
                  <a:cubicBezTo>
                    <a:pt x="23563" y="16515"/>
                    <a:pt x="23982" y="16531"/>
                    <a:pt x="24415" y="16531"/>
                  </a:cubicBezTo>
                  <a:cubicBezTo>
                    <a:pt x="25857" y="16531"/>
                    <a:pt x="27453" y="16356"/>
                    <a:pt x="28281" y="15114"/>
                  </a:cubicBezTo>
                  <a:cubicBezTo>
                    <a:pt x="29357" y="13436"/>
                    <a:pt x="28249" y="10807"/>
                    <a:pt x="27774" y="9129"/>
                  </a:cubicBezTo>
                  <a:cubicBezTo>
                    <a:pt x="27014" y="6437"/>
                    <a:pt x="26064" y="3777"/>
                    <a:pt x="24955" y="1338"/>
                  </a:cubicBezTo>
                  <a:cubicBezTo>
                    <a:pt x="24902" y="1205"/>
                    <a:pt x="24793" y="1151"/>
                    <a:pt x="24684" y="1151"/>
                  </a:cubicBezTo>
                  <a:cubicBezTo>
                    <a:pt x="24534" y="1151"/>
                    <a:pt x="24385" y="1255"/>
                    <a:pt x="24385" y="1402"/>
                  </a:cubicBezTo>
                  <a:cubicBezTo>
                    <a:pt x="23375" y="1936"/>
                    <a:pt x="22356" y="2140"/>
                    <a:pt x="21332" y="2140"/>
                  </a:cubicBezTo>
                  <a:cubicBezTo>
                    <a:pt x="18469" y="2140"/>
                    <a:pt x="15560" y="546"/>
                    <a:pt x="12668" y="103"/>
                  </a:cubicBezTo>
                  <a:lnTo>
                    <a:pt x="12668" y="72"/>
                  </a:lnTo>
                  <a:cubicBezTo>
                    <a:pt x="12636" y="72"/>
                    <a:pt x="12636" y="103"/>
                    <a:pt x="12636" y="103"/>
                  </a:cubicBezTo>
                  <a:cubicBezTo>
                    <a:pt x="12186" y="39"/>
                    <a:pt x="11732" y="0"/>
                    <a:pt x="11278" y="0"/>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5"/>
            <p:cNvSpPr/>
            <p:nvPr/>
          </p:nvSpPr>
          <p:spPr>
            <a:xfrm>
              <a:off x="54223575" y="-1393950"/>
              <a:ext cx="707825" cy="385650"/>
            </a:xfrm>
            <a:custGeom>
              <a:avLst/>
              <a:gdLst/>
              <a:ahLst/>
              <a:cxnLst/>
              <a:rect l="l" t="t" r="r" b="b"/>
              <a:pathLst>
                <a:path w="28313" h="15426" extrusionOk="0">
                  <a:moveTo>
                    <a:pt x="11848" y="0"/>
                  </a:moveTo>
                  <a:cubicBezTo>
                    <a:pt x="10718" y="0"/>
                    <a:pt x="9617" y="181"/>
                    <a:pt x="8393" y="265"/>
                  </a:cubicBezTo>
                  <a:cubicBezTo>
                    <a:pt x="7190" y="2007"/>
                    <a:pt x="5796" y="3622"/>
                    <a:pt x="4561" y="5363"/>
                  </a:cubicBezTo>
                  <a:cubicBezTo>
                    <a:pt x="3263" y="7137"/>
                    <a:pt x="1" y="10462"/>
                    <a:pt x="2439" y="12394"/>
                  </a:cubicBezTo>
                  <a:cubicBezTo>
                    <a:pt x="4055" y="13756"/>
                    <a:pt x="6651" y="13914"/>
                    <a:pt x="8678" y="14136"/>
                  </a:cubicBezTo>
                  <a:cubicBezTo>
                    <a:pt x="10768" y="14389"/>
                    <a:pt x="12890" y="14611"/>
                    <a:pt x="14980" y="14832"/>
                  </a:cubicBezTo>
                  <a:cubicBezTo>
                    <a:pt x="17197" y="15022"/>
                    <a:pt x="19414" y="15212"/>
                    <a:pt x="21631" y="15307"/>
                  </a:cubicBezTo>
                  <a:cubicBezTo>
                    <a:pt x="22306" y="15330"/>
                    <a:pt x="23238" y="15425"/>
                    <a:pt x="24185" y="15425"/>
                  </a:cubicBezTo>
                  <a:cubicBezTo>
                    <a:pt x="25946" y="15425"/>
                    <a:pt x="27762" y="15094"/>
                    <a:pt x="28091" y="13344"/>
                  </a:cubicBezTo>
                  <a:cubicBezTo>
                    <a:pt x="28313" y="12172"/>
                    <a:pt x="27743" y="10715"/>
                    <a:pt x="27458" y="9512"/>
                  </a:cubicBezTo>
                  <a:cubicBezTo>
                    <a:pt x="27173" y="8530"/>
                    <a:pt x="26888" y="7580"/>
                    <a:pt x="26571" y="6599"/>
                  </a:cubicBezTo>
                  <a:cubicBezTo>
                    <a:pt x="26001" y="4762"/>
                    <a:pt x="25273" y="2988"/>
                    <a:pt x="24513" y="1246"/>
                  </a:cubicBezTo>
                  <a:cubicBezTo>
                    <a:pt x="23477" y="1780"/>
                    <a:pt x="22403" y="1987"/>
                    <a:pt x="21314" y="1987"/>
                  </a:cubicBezTo>
                  <a:cubicBezTo>
                    <a:pt x="20203" y="1987"/>
                    <a:pt x="19076" y="1772"/>
                    <a:pt x="17957" y="1468"/>
                  </a:cubicBezTo>
                  <a:cubicBezTo>
                    <a:pt x="16469" y="1088"/>
                    <a:pt x="15044" y="486"/>
                    <a:pt x="13555" y="170"/>
                  </a:cubicBezTo>
                  <a:cubicBezTo>
                    <a:pt x="13112" y="106"/>
                    <a:pt x="12763" y="43"/>
                    <a:pt x="12352" y="11"/>
                  </a:cubicBezTo>
                  <a:lnTo>
                    <a:pt x="12320" y="11"/>
                  </a:lnTo>
                  <a:cubicBezTo>
                    <a:pt x="12162" y="4"/>
                    <a:pt x="12005" y="0"/>
                    <a:pt x="11848" y="0"/>
                  </a:cubicBezTo>
                  <a:close/>
                </a:path>
              </a:pathLst>
            </a:custGeom>
            <a:solidFill>
              <a:schemeClr val="accent3"/>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5"/>
            <p:cNvSpPr/>
            <p:nvPr/>
          </p:nvSpPr>
          <p:spPr>
            <a:xfrm>
              <a:off x="54562450" y="-2046625"/>
              <a:ext cx="315125" cy="145475"/>
            </a:xfrm>
            <a:custGeom>
              <a:avLst/>
              <a:gdLst/>
              <a:ahLst/>
              <a:cxnLst/>
              <a:rect l="l" t="t" r="r" b="b"/>
              <a:pathLst>
                <a:path w="12605" h="5819" extrusionOk="0">
                  <a:moveTo>
                    <a:pt x="2249" y="1918"/>
                  </a:moveTo>
                  <a:cubicBezTo>
                    <a:pt x="2260" y="1918"/>
                    <a:pt x="2270" y="1920"/>
                    <a:pt x="2280" y="1923"/>
                  </a:cubicBezTo>
                  <a:cubicBezTo>
                    <a:pt x="3642" y="2462"/>
                    <a:pt x="4719" y="3253"/>
                    <a:pt x="6176" y="3507"/>
                  </a:cubicBezTo>
                  <a:cubicBezTo>
                    <a:pt x="6736" y="3617"/>
                    <a:pt x="7274" y="3661"/>
                    <a:pt x="7806" y="3661"/>
                  </a:cubicBezTo>
                  <a:cubicBezTo>
                    <a:pt x="8656" y="3661"/>
                    <a:pt x="9492" y="3548"/>
                    <a:pt x="10388" y="3412"/>
                  </a:cubicBezTo>
                  <a:cubicBezTo>
                    <a:pt x="10407" y="3408"/>
                    <a:pt x="10426" y="3406"/>
                    <a:pt x="10444" y="3406"/>
                  </a:cubicBezTo>
                  <a:cubicBezTo>
                    <a:pt x="10711" y="3406"/>
                    <a:pt x="10750" y="3829"/>
                    <a:pt x="10483" y="3919"/>
                  </a:cubicBezTo>
                  <a:cubicBezTo>
                    <a:pt x="9702" y="4179"/>
                    <a:pt x="8758" y="4319"/>
                    <a:pt x="7774" y="4319"/>
                  </a:cubicBezTo>
                  <a:cubicBezTo>
                    <a:pt x="5642" y="4319"/>
                    <a:pt x="3325" y="3662"/>
                    <a:pt x="2090" y="2145"/>
                  </a:cubicBezTo>
                  <a:cubicBezTo>
                    <a:pt x="2034" y="2032"/>
                    <a:pt x="2154" y="1918"/>
                    <a:pt x="2249" y="1918"/>
                  </a:cubicBezTo>
                  <a:close/>
                  <a:moveTo>
                    <a:pt x="3751" y="1"/>
                  </a:moveTo>
                  <a:cubicBezTo>
                    <a:pt x="3186" y="1"/>
                    <a:pt x="2676" y="89"/>
                    <a:pt x="2090" y="308"/>
                  </a:cubicBezTo>
                  <a:cubicBezTo>
                    <a:pt x="824" y="783"/>
                    <a:pt x="0" y="2367"/>
                    <a:pt x="1045" y="3507"/>
                  </a:cubicBezTo>
                  <a:cubicBezTo>
                    <a:pt x="3959" y="5027"/>
                    <a:pt x="6809" y="5787"/>
                    <a:pt x="10134" y="5819"/>
                  </a:cubicBezTo>
                  <a:cubicBezTo>
                    <a:pt x="11401" y="5565"/>
                    <a:pt x="12605" y="4140"/>
                    <a:pt x="11908" y="2842"/>
                  </a:cubicBezTo>
                  <a:cubicBezTo>
                    <a:pt x="11591" y="2177"/>
                    <a:pt x="10768" y="1638"/>
                    <a:pt x="10071" y="1353"/>
                  </a:cubicBezTo>
                  <a:cubicBezTo>
                    <a:pt x="9121" y="942"/>
                    <a:pt x="8076" y="720"/>
                    <a:pt x="7094" y="467"/>
                  </a:cubicBezTo>
                  <a:cubicBezTo>
                    <a:pt x="6176" y="277"/>
                    <a:pt x="5226" y="87"/>
                    <a:pt x="4276" y="23"/>
                  </a:cubicBezTo>
                  <a:cubicBezTo>
                    <a:pt x="4093" y="9"/>
                    <a:pt x="3920" y="1"/>
                    <a:pt x="3751" y="1"/>
                  </a:cubicBezTo>
                  <a:close/>
                </a:path>
              </a:pathLst>
            </a:custGeom>
            <a:solidFill>
              <a:schemeClr val="accent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5"/>
            <p:cNvSpPr/>
            <p:nvPr/>
          </p:nvSpPr>
          <p:spPr>
            <a:xfrm>
              <a:off x="54613700" y="-1996600"/>
              <a:ext cx="217475" cy="58175"/>
            </a:xfrm>
            <a:custGeom>
              <a:avLst/>
              <a:gdLst/>
              <a:ahLst/>
              <a:cxnLst/>
              <a:rect l="l" t="t" r="r" b="b"/>
              <a:pathLst>
                <a:path w="8699" h="2327" extrusionOk="0">
                  <a:moveTo>
                    <a:pt x="208" y="1"/>
                  </a:moveTo>
                  <a:cubicBezTo>
                    <a:pt x="87" y="1"/>
                    <a:pt x="0" y="104"/>
                    <a:pt x="104" y="207"/>
                  </a:cubicBezTo>
                  <a:cubicBezTo>
                    <a:pt x="1285" y="1689"/>
                    <a:pt x="3558" y="2326"/>
                    <a:pt x="5669" y="2326"/>
                  </a:cubicBezTo>
                  <a:cubicBezTo>
                    <a:pt x="6672" y="2326"/>
                    <a:pt x="7637" y="2183"/>
                    <a:pt x="8433" y="1918"/>
                  </a:cubicBezTo>
                  <a:cubicBezTo>
                    <a:pt x="8699" y="1799"/>
                    <a:pt x="8606" y="1405"/>
                    <a:pt x="8386" y="1405"/>
                  </a:cubicBezTo>
                  <a:cubicBezTo>
                    <a:pt x="8371" y="1405"/>
                    <a:pt x="8354" y="1407"/>
                    <a:pt x="8338" y="1411"/>
                  </a:cubicBezTo>
                  <a:cubicBezTo>
                    <a:pt x="7358" y="1563"/>
                    <a:pt x="6424" y="1686"/>
                    <a:pt x="5472" y="1686"/>
                  </a:cubicBezTo>
                  <a:cubicBezTo>
                    <a:pt x="5039" y="1686"/>
                    <a:pt x="4603" y="1660"/>
                    <a:pt x="4157" y="1601"/>
                  </a:cubicBezTo>
                  <a:cubicBezTo>
                    <a:pt x="2701" y="1316"/>
                    <a:pt x="1624" y="524"/>
                    <a:pt x="294" y="17"/>
                  </a:cubicBezTo>
                  <a:cubicBezTo>
                    <a:pt x="265" y="6"/>
                    <a:pt x="236" y="1"/>
                    <a:pt x="208"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5"/>
            <p:cNvSpPr/>
            <p:nvPr/>
          </p:nvSpPr>
          <p:spPr>
            <a:xfrm>
              <a:off x="52066925" y="-2071750"/>
              <a:ext cx="730100" cy="1101000"/>
            </a:xfrm>
            <a:custGeom>
              <a:avLst/>
              <a:gdLst/>
              <a:ahLst/>
              <a:cxnLst/>
              <a:rect l="l" t="t" r="r" b="b"/>
              <a:pathLst>
                <a:path w="29204" h="44040" extrusionOk="0">
                  <a:moveTo>
                    <a:pt x="6524" y="14963"/>
                  </a:moveTo>
                  <a:cubicBezTo>
                    <a:pt x="6556" y="15406"/>
                    <a:pt x="6556" y="15818"/>
                    <a:pt x="6587" y="16229"/>
                  </a:cubicBezTo>
                  <a:cubicBezTo>
                    <a:pt x="6492" y="16546"/>
                    <a:pt x="6112" y="16863"/>
                    <a:pt x="5922" y="17148"/>
                  </a:cubicBezTo>
                  <a:cubicBezTo>
                    <a:pt x="5542" y="17559"/>
                    <a:pt x="5067" y="17908"/>
                    <a:pt x="4624" y="18256"/>
                  </a:cubicBezTo>
                  <a:cubicBezTo>
                    <a:pt x="3674" y="19048"/>
                    <a:pt x="2755" y="19808"/>
                    <a:pt x="1837" y="20600"/>
                  </a:cubicBezTo>
                  <a:cubicBezTo>
                    <a:pt x="1799" y="20523"/>
                    <a:pt x="1749" y="20481"/>
                    <a:pt x="1694" y="20481"/>
                  </a:cubicBezTo>
                  <a:cubicBezTo>
                    <a:pt x="1659" y="20481"/>
                    <a:pt x="1621" y="20499"/>
                    <a:pt x="1584" y="20536"/>
                  </a:cubicBezTo>
                  <a:cubicBezTo>
                    <a:pt x="1457" y="20315"/>
                    <a:pt x="1299" y="20156"/>
                    <a:pt x="1172" y="19966"/>
                  </a:cubicBezTo>
                  <a:cubicBezTo>
                    <a:pt x="1267" y="19776"/>
                    <a:pt x="1362" y="19586"/>
                    <a:pt x="1457" y="19365"/>
                  </a:cubicBezTo>
                  <a:cubicBezTo>
                    <a:pt x="1584" y="19175"/>
                    <a:pt x="1679" y="18953"/>
                    <a:pt x="1805" y="18731"/>
                  </a:cubicBezTo>
                  <a:cubicBezTo>
                    <a:pt x="2154" y="18193"/>
                    <a:pt x="2565" y="17686"/>
                    <a:pt x="3040" y="17211"/>
                  </a:cubicBezTo>
                  <a:cubicBezTo>
                    <a:pt x="3737" y="16483"/>
                    <a:pt x="5099" y="15184"/>
                    <a:pt x="6176" y="15089"/>
                  </a:cubicBezTo>
                  <a:lnTo>
                    <a:pt x="6524" y="14963"/>
                  </a:lnTo>
                  <a:close/>
                  <a:moveTo>
                    <a:pt x="28091" y="1472"/>
                  </a:moveTo>
                  <a:cubicBezTo>
                    <a:pt x="25811" y="6887"/>
                    <a:pt x="22390" y="11574"/>
                    <a:pt x="19097" y="16451"/>
                  </a:cubicBezTo>
                  <a:cubicBezTo>
                    <a:pt x="19002" y="16641"/>
                    <a:pt x="19097" y="16799"/>
                    <a:pt x="19255" y="16831"/>
                  </a:cubicBezTo>
                  <a:cubicBezTo>
                    <a:pt x="19097" y="16958"/>
                    <a:pt x="19065" y="17243"/>
                    <a:pt x="19318" y="17338"/>
                  </a:cubicBezTo>
                  <a:cubicBezTo>
                    <a:pt x="24290" y="19871"/>
                    <a:pt x="27711" y="25255"/>
                    <a:pt x="27299" y="30924"/>
                  </a:cubicBezTo>
                  <a:cubicBezTo>
                    <a:pt x="26951" y="36466"/>
                    <a:pt x="22834" y="41564"/>
                    <a:pt x="17513" y="43053"/>
                  </a:cubicBezTo>
                  <a:cubicBezTo>
                    <a:pt x="16460" y="43343"/>
                    <a:pt x="15368" y="43482"/>
                    <a:pt x="14272" y="43482"/>
                  </a:cubicBezTo>
                  <a:cubicBezTo>
                    <a:pt x="9861" y="43482"/>
                    <a:pt x="5374" y="41227"/>
                    <a:pt x="3040" y="37447"/>
                  </a:cubicBezTo>
                  <a:cubicBezTo>
                    <a:pt x="32" y="32634"/>
                    <a:pt x="855" y="26205"/>
                    <a:pt x="4529" y="21993"/>
                  </a:cubicBezTo>
                  <a:cubicBezTo>
                    <a:pt x="4654" y="21868"/>
                    <a:pt x="4561" y="21702"/>
                    <a:pt x="4438" y="21702"/>
                  </a:cubicBezTo>
                  <a:cubicBezTo>
                    <a:pt x="4406" y="21702"/>
                    <a:pt x="4372" y="21713"/>
                    <a:pt x="4339" y="21740"/>
                  </a:cubicBezTo>
                  <a:cubicBezTo>
                    <a:pt x="4054" y="21518"/>
                    <a:pt x="3737" y="21265"/>
                    <a:pt x="3484" y="21075"/>
                  </a:cubicBezTo>
                  <a:cubicBezTo>
                    <a:pt x="3167" y="20885"/>
                    <a:pt x="2850" y="20631"/>
                    <a:pt x="2534" y="20410"/>
                  </a:cubicBezTo>
                  <a:cubicBezTo>
                    <a:pt x="3832" y="19460"/>
                    <a:pt x="5099" y="18478"/>
                    <a:pt x="6239" y="17401"/>
                  </a:cubicBezTo>
                  <a:cubicBezTo>
                    <a:pt x="6397" y="17243"/>
                    <a:pt x="6587" y="17053"/>
                    <a:pt x="6746" y="16831"/>
                  </a:cubicBezTo>
                  <a:cubicBezTo>
                    <a:pt x="6999" y="17084"/>
                    <a:pt x="7347" y="17274"/>
                    <a:pt x="7633" y="17464"/>
                  </a:cubicBezTo>
                  <a:cubicBezTo>
                    <a:pt x="8013" y="17749"/>
                    <a:pt x="8393" y="18003"/>
                    <a:pt x="8773" y="18256"/>
                  </a:cubicBezTo>
                  <a:cubicBezTo>
                    <a:pt x="8744" y="18369"/>
                    <a:pt x="8792" y="18483"/>
                    <a:pt x="8893" y="18483"/>
                  </a:cubicBezTo>
                  <a:cubicBezTo>
                    <a:pt x="8905" y="18483"/>
                    <a:pt x="8918" y="18481"/>
                    <a:pt x="8931" y="18478"/>
                  </a:cubicBezTo>
                  <a:cubicBezTo>
                    <a:pt x="9976" y="18066"/>
                    <a:pt x="10989" y="17749"/>
                    <a:pt x="12066" y="17464"/>
                  </a:cubicBezTo>
                  <a:cubicBezTo>
                    <a:pt x="12890" y="17274"/>
                    <a:pt x="13808" y="17211"/>
                    <a:pt x="14568" y="16673"/>
                  </a:cubicBezTo>
                  <a:cubicBezTo>
                    <a:pt x="16215" y="15533"/>
                    <a:pt x="17513" y="13347"/>
                    <a:pt x="18843" y="11796"/>
                  </a:cubicBezTo>
                  <a:cubicBezTo>
                    <a:pt x="21852" y="8280"/>
                    <a:pt x="24924" y="4829"/>
                    <a:pt x="28091" y="1472"/>
                  </a:cubicBezTo>
                  <a:close/>
                  <a:moveTo>
                    <a:pt x="28865" y="1"/>
                  </a:moveTo>
                  <a:cubicBezTo>
                    <a:pt x="28800" y="1"/>
                    <a:pt x="28737" y="24"/>
                    <a:pt x="28692" y="78"/>
                  </a:cubicBezTo>
                  <a:cubicBezTo>
                    <a:pt x="25399" y="3530"/>
                    <a:pt x="22232" y="7045"/>
                    <a:pt x="19128" y="10592"/>
                  </a:cubicBezTo>
                  <a:cubicBezTo>
                    <a:pt x="17767" y="12239"/>
                    <a:pt x="16405" y="14234"/>
                    <a:pt x="14821" y="15691"/>
                  </a:cubicBezTo>
                  <a:cubicBezTo>
                    <a:pt x="13365" y="17053"/>
                    <a:pt x="10926" y="17274"/>
                    <a:pt x="9089" y="18066"/>
                  </a:cubicBezTo>
                  <a:cubicBezTo>
                    <a:pt x="9089" y="18034"/>
                    <a:pt x="9089" y="17939"/>
                    <a:pt x="8994" y="17908"/>
                  </a:cubicBezTo>
                  <a:cubicBezTo>
                    <a:pt x="8614" y="17686"/>
                    <a:pt x="8203" y="17401"/>
                    <a:pt x="7823" y="17148"/>
                  </a:cubicBezTo>
                  <a:cubicBezTo>
                    <a:pt x="7506" y="16958"/>
                    <a:pt x="7221" y="16768"/>
                    <a:pt x="6904" y="16609"/>
                  </a:cubicBezTo>
                  <a:cubicBezTo>
                    <a:pt x="7379" y="15913"/>
                    <a:pt x="7569" y="15216"/>
                    <a:pt x="7221" y="14393"/>
                  </a:cubicBezTo>
                  <a:cubicBezTo>
                    <a:pt x="7221" y="14321"/>
                    <a:pt x="7150" y="14286"/>
                    <a:pt x="7087" y="14286"/>
                  </a:cubicBezTo>
                  <a:cubicBezTo>
                    <a:pt x="7066" y="14286"/>
                    <a:pt x="7047" y="14290"/>
                    <a:pt x="7031" y="14298"/>
                  </a:cubicBezTo>
                  <a:cubicBezTo>
                    <a:pt x="4782" y="15026"/>
                    <a:pt x="2787" y="16388"/>
                    <a:pt x="1489" y="18414"/>
                  </a:cubicBezTo>
                  <a:cubicBezTo>
                    <a:pt x="1172" y="18921"/>
                    <a:pt x="412" y="19935"/>
                    <a:pt x="760" y="20600"/>
                  </a:cubicBezTo>
                  <a:cubicBezTo>
                    <a:pt x="887" y="20885"/>
                    <a:pt x="1140" y="20980"/>
                    <a:pt x="1362" y="20980"/>
                  </a:cubicBezTo>
                  <a:lnTo>
                    <a:pt x="1330" y="21043"/>
                  </a:lnTo>
                  <a:cubicBezTo>
                    <a:pt x="1224" y="21096"/>
                    <a:pt x="1296" y="21216"/>
                    <a:pt x="1397" y="21216"/>
                  </a:cubicBezTo>
                  <a:cubicBezTo>
                    <a:pt x="1416" y="21216"/>
                    <a:pt x="1437" y="21212"/>
                    <a:pt x="1457" y="21201"/>
                  </a:cubicBezTo>
                  <a:cubicBezTo>
                    <a:pt x="1679" y="20980"/>
                    <a:pt x="1964" y="20790"/>
                    <a:pt x="2249" y="20600"/>
                  </a:cubicBezTo>
                  <a:cubicBezTo>
                    <a:pt x="2565" y="20885"/>
                    <a:pt x="2914" y="21106"/>
                    <a:pt x="3231" y="21391"/>
                  </a:cubicBezTo>
                  <a:cubicBezTo>
                    <a:pt x="3516" y="21581"/>
                    <a:pt x="3801" y="21835"/>
                    <a:pt x="4054" y="22025"/>
                  </a:cubicBezTo>
                  <a:cubicBezTo>
                    <a:pt x="1077" y="25160"/>
                    <a:pt x="0" y="29657"/>
                    <a:pt x="919" y="33901"/>
                  </a:cubicBezTo>
                  <a:cubicBezTo>
                    <a:pt x="1932" y="38366"/>
                    <a:pt x="5321" y="41849"/>
                    <a:pt x="9659" y="43306"/>
                  </a:cubicBezTo>
                  <a:cubicBezTo>
                    <a:pt x="11100" y="43806"/>
                    <a:pt x="12557" y="44040"/>
                    <a:pt x="13986" y="44040"/>
                  </a:cubicBezTo>
                  <a:cubicBezTo>
                    <a:pt x="21604" y="44040"/>
                    <a:pt x="28444" y="37415"/>
                    <a:pt x="27964" y="29309"/>
                  </a:cubicBezTo>
                  <a:cubicBezTo>
                    <a:pt x="27711" y="23988"/>
                    <a:pt x="24386" y="19175"/>
                    <a:pt x="19667" y="16799"/>
                  </a:cubicBezTo>
                  <a:cubicBezTo>
                    <a:pt x="19635" y="16768"/>
                    <a:pt x="19572" y="16768"/>
                    <a:pt x="19540" y="16768"/>
                  </a:cubicBezTo>
                  <a:lnTo>
                    <a:pt x="19572" y="16704"/>
                  </a:lnTo>
                  <a:cubicBezTo>
                    <a:pt x="23340" y="11606"/>
                    <a:pt x="26856" y="6254"/>
                    <a:pt x="29136" y="332"/>
                  </a:cubicBezTo>
                  <a:cubicBezTo>
                    <a:pt x="29204" y="150"/>
                    <a:pt x="29028" y="1"/>
                    <a:pt x="28865" y="1"/>
                  </a:cubicBezTo>
                  <a:close/>
                </a:path>
              </a:pathLst>
            </a:custGeom>
            <a:solidFill>
              <a:schemeClr val="dk1"/>
            </a:solidFill>
            <a:ln w="150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5"/>
            <p:cNvSpPr/>
            <p:nvPr/>
          </p:nvSpPr>
          <p:spPr>
            <a:xfrm>
              <a:off x="52066125" y="-2034175"/>
              <a:ext cx="702275" cy="1050375"/>
            </a:xfrm>
            <a:custGeom>
              <a:avLst/>
              <a:gdLst/>
              <a:ahLst/>
              <a:cxnLst/>
              <a:rect l="l" t="t" r="r" b="b"/>
              <a:pathLst>
                <a:path w="28091" h="42015" extrusionOk="0">
                  <a:moveTo>
                    <a:pt x="18636" y="11767"/>
                  </a:moveTo>
                  <a:cubicBezTo>
                    <a:pt x="18746" y="11767"/>
                    <a:pt x="18851" y="11885"/>
                    <a:pt x="18780" y="12003"/>
                  </a:cubicBezTo>
                  <a:cubicBezTo>
                    <a:pt x="18242" y="12953"/>
                    <a:pt x="17482" y="13840"/>
                    <a:pt x="16817" y="14663"/>
                  </a:cubicBezTo>
                  <a:cubicBezTo>
                    <a:pt x="16790" y="14690"/>
                    <a:pt x="16755" y="14702"/>
                    <a:pt x="16721" y="14702"/>
                  </a:cubicBezTo>
                  <a:cubicBezTo>
                    <a:pt x="16635" y="14702"/>
                    <a:pt x="16550" y="14627"/>
                    <a:pt x="16595" y="14536"/>
                  </a:cubicBezTo>
                  <a:cubicBezTo>
                    <a:pt x="17229" y="13618"/>
                    <a:pt x="17830" y="12636"/>
                    <a:pt x="18527" y="11813"/>
                  </a:cubicBezTo>
                  <a:cubicBezTo>
                    <a:pt x="18559" y="11781"/>
                    <a:pt x="18598" y="11767"/>
                    <a:pt x="18636" y="11767"/>
                  </a:cubicBezTo>
                  <a:close/>
                  <a:moveTo>
                    <a:pt x="17520" y="12333"/>
                  </a:moveTo>
                  <a:cubicBezTo>
                    <a:pt x="17605" y="12333"/>
                    <a:pt x="17681" y="12408"/>
                    <a:pt x="17640" y="12509"/>
                  </a:cubicBezTo>
                  <a:cubicBezTo>
                    <a:pt x="17070" y="13523"/>
                    <a:pt x="16532" y="14410"/>
                    <a:pt x="16025" y="15360"/>
                  </a:cubicBezTo>
                  <a:cubicBezTo>
                    <a:pt x="15996" y="15399"/>
                    <a:pt x="15963" y="15414"/>
                    <a:pt x="15934" y="15414"/>
                  </a:cubicBezTo>
                  <a:cubicBezTo>
                    <a:pt x="15870" y="15414"/>
                    <a:pt x="15823" y="15340"/>
                    <a:pt x="15867" y="15296"/>
                  </a:cubicBezTo>
                  <a:cubicBezTo>
                    <a:pt x="16374" y="14315"/>
                    <a:pt x="16849" y="13365"/>
                    <a:pt x="17387" y="12414"/>
                  </a:cubicBezTo>
                  <a:cubicBezTo>
                    <a:pt x="17421" y="12357"/>
                    <a:pt x="17472" y="12333"/>
                    <a:pt x="17520" y="12333"/>
                  </a:cubicBezTo>
                  <a:close/>
                  <a:moveTo>
                    <a:pt x="28091" y="0"/>
                  </a:moveTo>
                  <a:lnTo>
                    <a:pt x="28091" y="0"/>
                  </a:lnTo>
                  <a:cubicBezTo>
                    <a:pt x="24924" y="3421"/>
                    <a:pt x="21821" y="6841"/>
                    <a:pt x="18812" y="10356"/>
                  </a:cubicBezTo>
                  <a:cubicBezTo>
                    <a:pt x="17514" y="11908"/>
                    <a:pt x="16215" y="14125"/>
                    <a:pt x="14537" y="15233"/>
                  </a:cubicBezTo>
                  <a:cubicBezTo>
                    <a:pt x="13777" y="15740"/>
                    <a:pt x="12922" y="15803"/>
                    <a:pt x="12035" y="16025"/>
                  </a:cubicBezTo>
                  <a:cubicBezTo>
                    <a:pt x="10990" y="16246"/>
                    <a:pt x="9945" y="16595"/>
                    <a:pt x="8931" y="17006"/>
                  </a:cubicBezTo>
                  <a:cubicBezTo>
                    <a:pt x="8920" y="17009"/>
                    <a:pt x="8909" y="17011"/>
                    <a:pt x="8898" y="17011"/>
                  </a:cubicBezTo>
                  <a:cubicBezTo>
                    <a:pt x="8789" y="17011"/>
                    <a:pt x="8715" y="16874"/>
                    <a:pt x="8773" y="16816"/>
                  </a:cubicBezTo>
                  <a:cubicBezTo>
                    <a:pt x="8361" y="16563"/>
                    <a:pt x="8013" y="16278"/>
                    <a:pt x="7633" y="16025"/>
                  </a:cubicBezTo>
                  <a:cubicBezTo>
                    <a:pt x="7348" y="15803"/>
                    <a:pt x="7031" y="15613"/>
                    <a:pt x="6746" y="15391"/>
                  </a:cubicBezTo>
                  <a:cubicBezTo>
                    <a:pt x="6588" y="15581"/>
                    <a:pt x="6429" y="15740"/>
                    <a:pt x="6239" y="15930"/>
                  </a:cubicBezTo>
                  <a:cubicBezTo>
                    <a:pt x="5099" y="17006"/>
                    <a:pt x="3769" y="17988"/>
                    <a:pt x="2502" y="18938"/>
                  </a:cubicBezTo>
                  <a:cubicBezTo>
                    <a:pt x="2819" y="19128"/>
                    <a:pt x="3136" y="19382"/>
                    <a:pt x="3453" y="19603"/>
                  </a:cubicBezTo>
                  <a:cubicBezTo>
                    <a:pt x="3738" y="19825"/>
                    <a:pt x="4086" y="20047"/>
                    <a:pt x="4339" y="20300"/>
                  </a:cubicBezTo>
                  <a:cubicBezTo>
                    <a:pt x="4368" y="20271"/>
                    <a:pt x="4401" y="20259"/>
                    <a:pt x="4432" y="20259"/>
                  </a:cubicBezTo>
                  <a:cubicBezTo>
                    <a:pt x="4536" y="20259"/>
                    <a:pt x="4627" y="20400"/>
                    <a:pt x="4529" y="20522"/>
                  </a:cubicBezTo>
                  <a:cubicBezTo>
                    <a:pt x="887" y="24765"/>
                    <a:pt x="1" y="31162"/>
                    <a:pt x="3041" y="36008"/>
                  </a:cubicBezTo>
                  <a:cubicBezTo>
                    <a:pt x="5370" y="39780"/>
                    <a:pt x="9804" y="42014"/>
                    <a:pt x="14224" y="42014"/>
                  </a:cubicBezTo>
                  <a:cubicBezTo>
                    <a:pt x="15333" y="42014"/>
                    <a:pt x="16440" y="41874"/>
                    <a:pt x="17514" y="41582"/>
                  </a:cubicBezTo>
                  <a:cubicBezTo>
                    <a:pt x="22866" y="40093"/>
                    <a:pt x="26983" y="34931"/>
                    <a:pt x="27331" y="29421"/>
                  </a:cubicBezTo>
                  <a:cubicBezTo>
                    <a:pt x="27743" y="23752"/>
                    <a:pt x="24322" y="18368"/>
                    <a:pt x="19350" y="15835"/>
                  </a:cubicBezTo>
                  <a:cubicBezTo>
                    <a:pt x="19097" y="15740"/>
                    <a:pt x="19129" y="15486"/>
                    <a:pt x="19255" y="15391"/>
                  </a:cubicBezTo>
                  <a:cubicBezTo>
                    <a:pt x="19097" y="15328"/>
                    <a:pt x="18970" y="15170"/>
                    <a:pt x="19097" y="14980"/>
                  </a:cubicBezTo>
                  <a:cubicBezTo>
                    <a:pt x="22391" y="10103"/>
                    <a:pt x="25779" y="5416"/>
                    <a:pt x="28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5"/>
            <p:cNvSpPr/>
            <p:nvPr/>
          </p:nvSpPr>
          <p:spPr>
            <a:xfrm>
              <a:off x="52139200" y="-1402375"/>
              <a:ext cx="557950" cy="363450"/>
            </a:xfrm>
            <a:custGeom>
              <a:avLst/>
              <a:gdLst/>
              <a:ahLst/>
              <a:cxnLst/>
              <a:rect l="l" t="t" r="r" b="b"/>
              <a:pathLst>
                <a:path w="22318" h="14538" extrusionOk="0">
                  <a:moveTo>
                    <a:pt x="22057" y="0"/>
                  </a:moveTo>
                  <a:cubicBezTo>
                    <a:pt x="21922" y="0"/>
                    <a:pt x="21780" y="95"/>
                    <a:pt x="21748" y="285"/>
                  </a:cubicBezTo>
                  <a:lnTo>
                    <a:pt x="21748" y="507"/>
                  </a:lnTo>
                  <a:cubicBezTo>
                    <a:pt x="21399" y="6175"/>
                    <a:pt x="20259" y="13618"/>
                    <a:pt x="13166" y="13998"/>
                  </a:cubicBezTo>
                  <a:cubicBezTo>
                    <a:pt x="12915" y="14011"/>
                    <a:pt x="12664" y="14018"/>
                    <a:pt x="12415" y="14018"/>
                  </a:cubicBezTo>
                  <a:cubicBezTo>
                    <a:pt x="6866" y="14018"/>
                    <a:pt x="1701" y="10676"/>
                    <a:pt x="276" y="5130"/>
                  </a:cubicBezTo>
                  <a:cubicBezTo>
                    <a:pt x="276" y="5099"/>
                    <a:pt x="213" y="5067"/>
                    <a:pt x="213" y="5067"/>
                  </a:cubicBezTo>
                  <a:cubicBezTo>
                    <a:pt x="195" y="5040"/>
                    <a:pt x="169" y="5028"/>
                    <a:pt x="143" y="5028"/>
                  </a:cubicBezTo>
                  <a:cubicBezTo>
                    <a:pt x="75" y="5028"/>
                    <a:pt x="0" y="5103"/>
                    <a:pt x="23" y="5194"/>
                  </a:cubicBezTo>
                  <a:cubicBezTo>
                    <a:pt x="1228" y="10984"/>
                    <a:pt x="6770" y="14537"/>
                    <a:pt x="12473" y="14537"/>
                  </a:cubicBezTo>
                  <a:cubicBezTo>
                    <a:pt x="12914" y="14537"/>
                    <a:pt x="13357" y="14516"/>
                    <a:pt x="13799" y="14473"/>
                  </a:cubicBezTo>
                  <a:cubicBezTo>
                    <a:pt x="20703" y="13776"/>
                    <a:pt x="22160" y="3832"/>
                    <a:pt x="22318" y="285"/>
                  </a:cubicBezTo>
                  <a:cubicBezTo>
                    <a:pt x="22318" y="95"/>
                    <a:pt x="22191" y="0"/>
                    <a:pt x="22057" y="0"/>
                  </a:cubicBezTo>
                  <a:close/>
                </a:path>
              </a:pathLst>
            </a:custGeom>
            <a:solidFill>
              <a:schemeClr val="dk1"/>
            </a:solidFill>
            <a:ln w="1980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5"/>
            <p:cNvSpPr/>
            <p:nvPr/>
          </p:nvSpPr>
          <p:spPr>
            <a:xfrm>
              <a:off x="52144500" y="-1389725"/>
              <a:ext cx="538400" cy="337800"/>
            </a:xfrm>
            <a:custGeom>
              <a:avLst/>
              <a:gdLst/>
              <a:ahLst/>
              <a:cxnLst/>
              <a:rect l="l" t="t" r="r" b="b"/>
              <a:pathLst>
                <a:path w="21536" h="13512" extrusionOk="0">
                  <a:moveTo>
                    <a:pt x="6524" y="9130"/>
                  </a:moveTo>
                  <a:cubicBezTo>
                    <a:pt x="6544" y="9130"/>
                    <a:pt x="6566" y="9137"/>
                    <a:pt x="6588" y="9153"/>
                  </a:cubicBezTo>
                  <a:cubicBezTo>
                    <a:pt x="8013" y="10135"/>
                    <a:pt x="9502" y="10610"/>
                    <a:pt x="11148" y="11212"/>
                  </a:cubicBezTo>
                  <a:cubicBezTo>
                    <a:pt x="11358" y="11272"/>
                    <a:pt x="11313" y="11531"/>
                    <a:pt x="11092" y="11531"/>
                  </a:cubicBezTo>
                  <a:cubicBezTo>
                    <a:pt x="11079" y="11531"/>
                    <a:pt x="11067" y="11530"/>
                    <a:pt x="11053" y="11528"/>
                  </a:cubicBezTo>
                  <a:cubicBezTo>
                    <a:pt x="9438" y="11275"/>
                    <a:pt x="7760" y="10325"/>
                    <a:pt x="6461" y="9343"/>
                  </a:cubicBezTo>
                  <a:cubicBezTo>
                    <a:pt x="6356" y="9291"/>
                    <a:pt x="6425" y="9130"/>
                    <a:pt x="6524" y="9130"/>
                  </a:cubicBezTo>
                  <a:close/>
                  <a:moveTo>
                    <a:pt x="4295" y="9247"/>
                  </a:moveTo>
                  <a:cubicBezTo>
                    <a:pt x="4321" y="9247"/>
                    <a:pt x="4348" y="9257"/>
                    <a:pt x="4371" y="9280"/>
                  </a:cubicBezTo>
                  <a:cubicBezTo>
                    <a:pt x="5606" y="10293"/>
                    <a:pt x="6936" y="10895"/>
                    <a:pt x="8488" y="11402"/>
                  </a:cubicBezTo>
                  <a:cubicBezTo>
                    <a:pt x="8667" y="11491"/>
                    <a:pt x="8621" y="11721"/>
                    <a:pt x="8430" y="11721"/>
                  </a:cubicBezTo>
                  <a:cubicBezTo>
                    <a:pt x="8418" y="11721"/>
                    <a:pt x="8406" y="11720"/>
                    <a:pt x="8393" y="11718"/>
                  </a:cubicBezTo>
                  <a:cubicBezTo>
                    <a:pt x="6873" y="11370"/>
                    <a:pt x="5385" y="10451"/>
                    <a:pt x="4244" y="9438"/>
                  </a:cubicBezTo>
                  <a:cubicBezTo>
                    <a:pt x="4149" y="9342"/>
                    <a:pt x="4216" y="9247"/>
                    <a:pt x="4295" y="9247"/>
                  </a:cubicBezTo>
                  <a:close/>
                  <a:moveTo>
                    <a:pt x="21441" y="1"/>
                  </a:moveTo>
                  <a:cubicBezTo>
                    <a:pt x="21441" y="127"/>
                    <a:pt x="21346" y="254"/>
                    <a:pt x="21283" y="286"/>
                  </a:cubicBezTo>
                  <a:cubicBezTo>
                    <a:pt x="14094" y="1394"/>
                    <a:pt x="7221" y="2661"/>
                    <a:pt x="254" y="4593"/>
                  </a:cubicBezTo>
                  <a:cubicBezTo>
                    <a:pt x="159" y="4593"/>
                    <a:pt x="128" y="4593"/>
                    <a:pt x="96" y="4561"/>
                  </a:cubicBezTo>
                  <a:lnTo>
                    <a:pt x="1" y="4561"/>
                  </a:lnTo>
                  <a:cubicBezTo>
                    <a:pt x="1" y="4593"/>
                    <a:pt x="64" y="4593"/>
                    <a:pt x="64" y="4624"/>
                  </a:cubicBezTo>
                  <a:cubicBezTo>
                    <a:pt x="1489" y="10142"/>
                    <a:pt x="6658" y="13512"/>
                    <a:pt x="12209" y="13512"/>
                  </a:cubicBezTo>
                  <a:cubicBezTo>
                    <a:pt x="12456" y="13512"/>
                    <a:pt x="12705" y="13505"/>
                    <a:pt x="12954" y="13492"/>
                  </a:cubicBezTo>
                  <a:cubicBezTo>
                    <a:pt x="20047" y="13112"/>
                    <a:pt x="21187" y="5669"/>
                    <a:pt x="215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5"/>
            <p:cNvSpPr/>
            <p:nvPr/>
          </p:nvSpPr>
          <p:spPr>
            <a:xfrm>
              <a:off x="52142925" y="-1397625"/>
              <a:ext cx="537600" cy="121950"/>
            </a:xfrm>
            <a:custGeom>
              <a:avLst/>
              <a:gdLst/>
              <a:ahLst/>
              <a:cxnLst/>
              <a:rect l="l" t="t" r="r" b="b"/>
              <a:pathLst>
                <a:path w="21504" h="4878" extrusionOk="0">
                  <a:moveTo>
                    <a:pt x="21219" y="0"/>
                  </a:moveTo>
                  <a:cubicBezTo>
                    <a:pt x="14125" y="475"/>
                    <a:pt x="6841" y="2154"/>
                    <a:pt x="159" y="4465"/>
                  </a:cubicBezTo>
                  <a:cubicBezTo>
                    <a:pt x="0" y="4560"/>
                    <a:pt x="0" y="4750"/>
                    <a:pt x="127" y="4845"/>
                  </a:cubicBezTo>
                  <a:cubicBezTo>
                    <a:pt x="159" y="4877"/>
                    <a:pt x="191" y="4877"/>
                    <a:pt x="286" y="4877"/>
                  </a:cubicBezTo>
                  <a:cubicBezTo>
                    <a:pt x="7253" y="2977"/>
                    <a:pt x="14125" y="1679"/>
                    <a:pt x="21282" y="570"/>
                  </a:cubicBezTo>
                  <a:cubicBezTo>
                    <a:pt x="21409" y="570"/>
                    <a:pt x="21504" y="443"/>
                    <a:pt x="21504" y="317"/>
                  </a:cubicBezTo>
                  <a:cubicBezTo>
                    <a:pt x="21504" y="158"/>
                    <a:pt x="21377" y="32"/>
                    <a:pt x="21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5"/>
            <p:cNvSpPr/>
            <p:nvPr/>
          </p:nvSpPr>
          <p:spPr>
            <a:xfrm>
              <a:off x="52480425" y="-1739225"/>
              <a:ext cx="56975" cy="73750"/>
            </a:xfrm>
            <a:custGeom>
              <a:avLst/>
              <a:gdLst/>
              <a:ahLst/>
              <a:cxnLst/>
              <a:rect l="l" t="t" r="r" b="b"/>
              <a:pathLst>
                <a:path w="2279" h="2950" extrusionOk="0">
                  <a:moveTo>
                    <a:pt x="2077" y="0"/>
                  </a:moveTo>
                  <a:cubicBezTo>
                    <a:pt x="2043" y="0"/>
                    <a:pt x="2011" y="14"/>
                    <a:pt x="1987" y="46"/>
                  </a:cubicBezTo>
                  <a:cubicBezTo>
                    <a:pt x="1258" y="870"/>
                    <a:pt x="657" y="1883"/>
                    <a:pt x="23" y="2770"/>
                  </a:cubicBezTo>
                  <a:cubicBezTo>
                    <a:pt x="1" y="2860"/>
                    <a:pt x="73" y="2949"/>
                    <a:pt x="152" y="2949"/>
                  </a:cubicBezTo>
                  <a:cubicBezTo>
                    <a:pt x="184" y="2949"/>
                    <a:pt x="217" y="2934"/>
                    <a:pt x="245" y="2897"/>
                  </a:cubicBezTo>
                  <a:cubicBezTo>
                    <a:pt x="910" y="2042"/>
                    <a:pt x="1607" y="1187"/>
                    <a:pt x="2208" y="236"/>
                  </a:cubicBezTo>
                  <a:cubicBezTo>
                    <a:pt x="2279" y="118"/>
                    <a:pt x="2174" y="0"/>
                    <a:pt x="20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5"/>
            <p:cNvSpPr/>
            <p:nvPr/>
          </p:nvSpPr>
          <p:spPr>
            <a:xfrm>
              <a:off x="52461650" y="-1725475"/>
              <a:ext cx="46600" cy="76725"/>
            </a:xfrm>
            <a:custGeom>
              <a:avLst/>
              <a:gdLst/>
              <a:ahLst/>
              <a:cxnLst/>
              <a:rect l="l" t="t" r="r" b="b"/>
              <a:pathLst>
                <a:path w="1864" h="3069" extrusionOk="0">
                  <a:moveTo>
                    <a:pt x="1674" y="0"/>
                  </a:moveTo>
                  <a:cubicBezTo>
                    <a:pt x="1634" y="0"/>
                    <a:pt x="1594" y="19"/>
                    <a:pt x="1566" y="66"/>
                  </a:cubicBezTo>
                  <a:cubicBezTo>
                    <a:pt x="1028" y="1017"/>
                    <a:pt x="553" y="1998"/>
                    <a:pt x="46" y="2948"/>
                  </a:cubicBezTo>
                  <a:cubicBezTo>
                    <a:pt x="0" y="3017"/>
                    <a:pt x="70" y="3069"/>
                    <a:pt x="136" y="3069"/>
                  </a:cubicBezTo>
                  <a:cubicBezTo>
                    <a:pt x="161" y="3069"/>
                    <a:pt x="187" y="3061"/>
                    <a:pt x="204" y="3043"/>
                  </a:cubicBezTo>
                  <a:cubicBezTo>
                    <a:pt x="743" y="2093"/>
                    <a:pt x="1313" y="1112"/>
                    <a:pt x="1819" y="193"/>
                  </a:cubicBezTo>
                  <a:cubicBezTo>
                    <a:pt x="1864" y="104"/>
                    <a:pt x="1768" y="0"/>
                    <a:pt x="1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5"/>
            <p:cNvSpPr/>
            <p:nvPr/>
          </p:nvSpPr>
          <p:spPr>
            <a:xfrm>
              <a:off x="52304850" y="-1159900"/>
              <a:ext cx="123625" cy="59250"/>
            </a:xfrm>
            <a:custGeom>
              <a:avLst/>
              <a:gdLst/>
              <a:ahLst/>
              <a:cxnLst/>
              <a:rect l="l" t="t" r="r" b="b"/>
              <a:pathLst>
                <a:path w="4945" h="2370" extrusionOk="0">
                  <a:moveTo>
                    <a:pt x="144" y="0"/>
                  </a:moveTo>
                  <a:cubicBezTo>
                    <a:pt x="52" y="0"/>
                    <a:pt x="0" y="166"/>
                    <a:pt x="79" y="245"/>
                  </a:cubicBezTo>
                  <a:cubicBezTo>
                    <a:pt x="1409" y="1163"/>
                    <a:pt x="3056" y="2145"/>
                    <a:pt x="4671" y="2367"/>
                  </a:cubicBezTo>
                  <a:cubicBezTo>
                    <a:pt x="4684" y="2369"/>
                    <a:pt x="4696" y="2370"/>
                    <a:pt x="4708" y="2370"/>
                  </a:cubicBezTo>
                  <a:cubicBezTo>
                    <a:pt x="4899" y="2370"/>
                    <a:pt x="4945" y="2140"/>
                    <a:pt x="4766" y="2050"/>
                  </a:cubicBezTo>
                  <a:cubicBezTo>
                    <a:pt x="3151" y="1448"/>
                    <a:pt x="1631" y="973"/>
                    <a:pt x="206" y="23"/>
                  </a:cubicBezTo>
                  <a:cubicBezTo>
                    <a:pt x="184" y="7"/>
                    <a:pt x="163" y="0"/>
                    <a:pt x="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5"/>
            <p:cNvSpPr/>
            <p:nvPr/>
          </p:nvSpPr>
          <p:spPr>
            <a:xfrm>
              <a:off x="52247900" y="-1157600"/>
              <a:ext cx="113325" cy="62500"/>
            </a:xfrm>
            <a:custGeom>
              <a:avLst/>
              <a:gdLst/>
              <a:ahLst/>
              <a:cxnLst/>
              <a:rect l="l" t="t" r="r" b="b"/>
              <a:pathLst>
                <a:path w="4533" h="2500" extrusionOk="0">
                  <a:moveTo>
                    <a:pt x="147" y="0"/>
                  </a:moveTo>
                  <a:cubicBezTo>
                    <a:pt x="68" y="0"/>
                    <a:pt x="0" y="134"/>
                    <a:pt x="77" y="185"/>
                  </a:cubicBezTo>
                  <a:cubicBezTo>
                    <a:pt x="1249" y="1230"/>
                    <a:pt x="2737" y="2117"/>
                    <a:pt x="4257" y="2497"/>
                  </a:cubicBezTo>
                  <a:cubicBezTo>
                    <a:pt x="4269" y="2498"/>
                    <a:pt x="4280" y="2499"/>
                    <a:pt x="4291" y="2499"/>
                  </a:cubicBezTo>
                  <a:cubicBezTo>
                    <a:pt x="4485" y="2499"/>
                    <a:pt x="4532" y="2238"/>
                    <a:pt x="4352" y="2148"/>
                  </a:cubicBezTo>
                  <a:cubicBezTo>
                    <a:pt x="2832" y="1610"/>
                    <a:pt x="1502" y="1040"/>
                    <a:pt x="203" y="26"/>
                  </a:cubicBezTo>
                  <a:cubicBezTo>
                    <a:pt x="185" y="8"/>
                    <a:pt x="165"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5"/>
            <p:cNvSpPr/>
            <p:nvPr/>
          </p:nvSpPr>
          <p:spPr>
            <a:xfrm>
              <a:off x="52096225" y="-1697700"/>
              <a:ext cx="133800" cy="133025"/>
            </a:xfrm>
            <a:custGeom>
              <a:avLst/>
              <a:gdLst/>
              <a:ahLst/>
              <a:cxnLst/>
              <a:rect l="l" t="t" r="r" b="b"/>
              <a:pathLst>
                <a:path w="5352" h="5321" extrusionOk="0">
                  <a:moveTo>
                    <a:pt x="5257" y="1"/>
                  </a:moveTo>
                  <a:lnTo>
                    <a:pt x="4940" y="96"/>
                  </a:lnTo>
                  <a:cubicBezTo>
                    <a:pt x="3927" y="159"/>
                    <a:pt x="2534" y="1394"/>
                    <a:pt x="1868" y="2059"/>
                  </a:cubicBezTo>
                  <a:cubicBezTo>
                    <a:pt x="1393" y="2502"/>
                    <a:pt x="982" y="2977"/>
                    <a:pt x="633" y="3547"/>
                  </a:cubicBezTo>
                  <a:cubicBezTo>
                    <a:pt x="507" y="3769"/>
                    <a:pt x="412" y="3959"/>
                    <a:pt x="285" y="4181"/>
                  </a:cubicBezTo>
                  <a:cubicBezTo>
                    <a:pt x="158" y="4371"/>
                    <a:pt x="95" y="4529"/>
                    <a:pt x="0" y="4719"/>
                  </a:cubicBezTo>
                  <a:cubicBezTo>
                    <a:pt x="127" y="4878"/>
                    <a:pt x="285" y="5068"/>
                    <a:pt x="412" y="5226"/>
                  </a:cubicBezTo>
                  <a:cubicBezTo>
                    <a:pt x="435" y="5218"/>
                    <a:pt x="459" y="5214"/>
                    <a:pt x="482" y="5214"/>
                  </a:cubicBezTo>
                  <a:cubicBezTo>
                    <a:pt x="552" y="5214"/>
                    <a:pt x="618" y="5250"/>
                    <a:pt x="665" y="5321"/>
                  </a:cubicBezTo>
                  <a:cubicBezTo>
                    <a:pt x="1552" y="4561"/>
                    <a:pt x="2470" y="3801"/>
                    <a:pt x="3357" y="3104"/>
                  </a:cubicBezTo>
                  <a:cubicBezTo>
                    <a:pt x="3800" y="2756"/>
                    <a:pt x="4275" y="2439"/>
                    <a:pt x="4687" y="2027"/>
                  </a:cubicBezTo>
                  <a:cubicBezTo>
                    <a:pt x="4909" y="1837"/>
                    <a:pt x="5257" y="1489"/>
                    <a:pt x="5352" y="1204"/>
                  </a:cubicBezTo>
                  <a:cubicBezTo>
                    <a:pt x="5320" y="792"/>
                    <a:pt x="5320" y="412"/>
                    <a:pt x="5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7" name="Google Shape;697;p35"/>
          <p:cNvSpPr txBox="1">
            <a:spLocks noGrp="1"/>
          </p:cNvSpPr>
          <p:nvPr>
            <p:ph type="title"/>
          </p:nvPr>
        </p:nvSpPr>
        <p:spPr>
          <a:xfrm>
            <a:off x="358442" y="1950754"/>
            <a:ext cx="7905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7200" dirty="0">
                <a:cs typeface="+mj-cs"/>
              </a:rPr>
              <a:t>أقرا وأتعلم</a:t>
            </a:r>
            <a:endParaRPr sz="7200" dirty="0">
              <a:cs typeface="+mj-cs"/>
            </a:endParaRPr>
          </a:p>
        </p:txBody>
      </p:sp>
      <p:pic>
        <p:nvPicPr>
          <p:cNvPr id="15" name="صورة 14">
            <a:extLst>
              <a:ext uri="{FF2B5EF4-FFF2-40B4-BE49-F238E27FC236}">
                <a16:creationId xmlns:a16="http://schemas.microsoft.com/office/drawing/2014/main" id="{4FB341AB-7476-48C8-A9B6-DD3E41DCEFD7}"/>
              </a:ext>
            </a:extLst>
          </p:cNvPr>
          <p:cNvPicPr>
            <a:picLocks noChangeAspect="1"/>
          </p:cNvPicPr>
          <p:nvPr/>
        </p:nvPicPr>
        <p:blipFill>
          <a:blip r:embed="rId3"/>
          <a:stretch>
            <a:fillRect/>
          </a:stretch>
        </p:blipFill>
        <p:spPr>
          <a:xfrm>
            <a:off x="5955484" y="1064576"/>
            <a:ext cx="1184441" cy="1184441"/>
          </a:xfrm>
          <a:prstGeom prst="rect">
            <a:avLst/>
          </a:prstGeom>
        </p:spPr>
      </p:pic>
      <p:pic>
        <p:nvPicPr>
          <p:cNvPr id="19" name="صورة 18">
            <a:extLst>
              <a:ext uri="{FF2B5EF4-FFF2-40B4-BE49-F238E27FC236}">
                <a16:creationId xmlns:a16="http://schemas.microsoft.com/office/drawing/2014/main" id="{D7BBF6DC-58AB-4B70-B2D9-9BB4C431E2A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63510" y="232872"/>
            <a:ext cx="2569418" cy="2569418"/>
          </a:xfrm>
          <a:prstGeom prst="rect">
            <a:avLst/>
          </a:prstGeom>
        </p:spPr>
      </p:pic>
      <p:grpSp>
        <p:nvGrpSpPr>
          <p:cNvPr id="58" name="Google Shape;1519;p51">
            <a:extLst>
              <a:ext uri="{FF2B5EF4-FFF2-40B4-BE49-F238E27FC236}">
                <a16:creationId xmlns:a16="http://schemas.microsoft.com/office/drawing/2014/main" id="{ACAA5ECC-12EF-4AF2-9446-6A8D5204772A}"/>
              </a:ext>
            </a:extLst>
          </p:cNvPr>
          <p:cNvGrpSpPr/>
          <p:nvPr/>
        </p:nvGrpSpPr>
        <p:grpSpPr>
          <a:xfrm>
            <a:off x="196788" y="3869710"/>
            <a:ext cx="1301128" cy="1234162"/>
            <a:chOff x="733788" y="3316095"/>
            <a:chExt cx="1301128" cy="1234162"/>
          </a:xfrm>
        </p:grpSpPr>
        <p:sp>
          <p:nvSpPr>
            <p:cNvPr id="59" name="Google Shape;1520;p51">
              <a:extLst>
                <a:ext uri="{FF2B5EF4-FFF2-40B4-BE49-F238E27FC236}">
                  <a16:creationId xmlns:a16="http://schemas.microsoft.com/office/drawing/2014/main" id="{69776908-84AB-4A37-834F-16E080DCA8CB}"/>
                </a:ext>
              </a:extLst>
            </p:cNvPr>
            <p:cNvSpPr/>
            <p:nvPr/>
          </p:nvSpPr>
          <p:spPr>
            <a:xfrm>
              <a:off x="856161" y="3702690"/>
              <a:ext cx="616735" cy="241731"/>
            </a:xfrm>
            <a:custGeom>
              <a:avLst/>
              <a:gdLst/>
              <a:ahLst/>
              <a:cxnLst/>
              <a:rect l="l" t="t" r="r" b="b"/>
              <a:pathLst>
                <a:path w="19635" h="7696" extrusionOk="0">
                  <a:moveTo>
                    <a:pt x="285" y="0"/>
                  </a:moveTo>
                  <a:cubicBezTo>
                    <a:pt x="127" y="95"/>
                    <a:pt x="0" y="254"/>
                    <a:pt x="0" y="444"/>
                  </a:cubicBezTo>
                  <a:cubicBezTo>
                    <a:pt x="6334" y="3484"/>
                    <a:pt x="12858" y="5796"/>
                    <a:pt x="19603" y="7696"/>
                  </a:cubicBezTo>
                  <a:lnTo>
                    <a:pt x="19603" y="6778"/>
                  </a:lnTo>
                  <a:cubicBezTo>
                    <a:pt x="19603" y="6746"/>
                    <a:pt x="19603" y="6714"/>
                    <a:pt x="19635" y="6714"/>
                  </a:cubicBezTo>
                  <a:cubicBezTo>
                    <a:pt x="12858" y="5986"/>
                    <a:pt x="6366" y="2756"/>
                    <a:pt x="285"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21;p51">
              <a:extLst>
                <a:ext uri="{FF2B5EF4-FFF2-40B4-BE49-F238E27FC236}">
                  <a16:creationId xmlns:a16="http://schemas.microsoft.com/office/drawing/2014/main" id="{B18886E5-5988-4AA6-92E8-FFF292785A0F}"/>
                </a:ext>
              </a:extLst>
            </p:cNvPr>
            <p:cNvSpPr/>
            <p:nvPr/>
          </p:nvSpPr>
          <p:spPr>
            <a:xfrm>
              <a:off x="1566372" y="3828015"/>
              <a:ext cx="397933" cy="414832"/>
            </a:xfrm>
            <a:custGeom>
              <a:avLst/>
              <a:gdLst/>
              <a:ahLst/>
              <a:cxnLst/>
              <a:rect l="l" t="t" r="r" b="b"/>
              <a:pathLst>
                <a:path w="12669" h="13207" extrusionOk="0">
                  <a:moveTo>
                    <a:pt x="11813" y="1"/>
                  </a:moveTo>
                  <a:cubicBezTo>
                    <a:pt x="9280" y="1774"/>
                    <a:pt x="6651" y="3358"/>
                    <a:pt x="4023" y="5004"/>
                  </a:cubicBezTo>
                  <a:cubicBezTo>
                    <a:pt x="2693" y="6651"/>
                    <a:pt x="1331" y="8298"/>
                    <a:pt x="1" y="9976"/>
                  </a:cubicBezTo>
                  <a:lnTo>
                    <a:pt x="32" y="10008"/>
                  </a:lnTo>
                  <a:cubicBezTo>
                    <a:pt x="55" y="9986"/>
                    <a:pt x="109" y="9963"/>
                    <a:pt x="150" y="9963"/>
                  </a:cubicBezTo>
                  <a:cubicBezTo>
                    <a:pt x="167" y="9963"/>
                    <a:pt x="181" y="9967"/>
                    <a:pt x="191" y="9976"/>
                  </a:cubicBezTo>
                  <a:cubicBezTo>
                    <a:pt x="1489" y="10578"/>
                    <a:pt x="2629" y="11782"/>
                    <a:pt x="3009" y="13207"/>
                  </a:cubicBezTo>
                  <a:cubicBezTo>
                    <a:pt x="6208" y="9375"/>
                    <a:pt x="9375" y="5511"/>
                    <a:pt x="12447" y="1553"/>
                  </a:cubicBezTo>
                  <a:cubicBezTo>
                    <a:pt x="12447" y="1489"/>
                    <a:pt x="12510" y="1489"/>
                    <a:pt x="12510" y="1489"/>
                  </a:cubicBezTo>
                  <a:cubicBezTo>
                    <a:pt x="12668" y="856"/>
                    <a:pt x="12383" y="317"/>
                    <a:pt x="11813" y="1"/>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22;p51">
              <a:extLst>
                <a:ext uri="{FF2B5EF4-FFF2-40B4-BE49-F238E27FC236}">
                  <a16:creationId xmlns:a16="http://schemas.microsoft.com/office/drawing/2014/main" id="{43F70D43-9678-4A90-9C6C-685C796BB141}"/>
                </a:ext>
              </a:extLst>
            </p:cNvPr>
            <p:cNvSpPr/>
            <p:nvPr/>
          </p:nvSpPr>
          <p:spPr>
            <a:xfrm>
              <a:off x="1549474" y="4141362"/>
              <a:ext cx="107454" cy="136319"/>
            </a:xfrm>
            <a:custGeom>
              <a:avLst/>
              <a:gdLst/>
              <a:ahLst/>
              <a:cxnLst/>
              <a:rect l="l" t="t" r="r" b="b"/>
              <a:pathLst>
                <a:path w="3421" h="4340" extrusionOk="0">
                  <a:moveTo>
                    <a:pt x="539" y="0"/>
                  </a:moveTo>
                  <a:cubicBezTo>
                    <a:pt x="380" y="190"/>
                    <a:pt x="159" y="444"/>
                    <a:pt x="0" y="634"/>
                  </a:cubicBezTo>
                  <a:cubicBezTo>
                    <a:pt x="32" y="618"/>
                    <a:pt x="56" y="610"/>
                    <a:pt x="80" y="610"/>
                  </a:cubicBezTo>
                  <a:cubicBezTo>
                    <a:pt x="103" y="610"/>
                    <a:pt x="127" y="618"/>
                    <a:pt x="159" y="634"/>
                  </a:cubicBezTo>
                  <a:cubicBezTo>
                    <a:pt x="1520" y="1331"/>
                    <a:pt x="2534" y="2819"/>
                    <a:pt x="2661" y="4339"/>
                  </a:cubicBezTo>
                  <a:cubicBezTo>
                    <a:pt x="2914" y="4022"/>
                    <a:pt x="3167" y="3706"/>
                    <a:pt x="3421" y="3452"/>
                  </a:cubicBezTo>
                  <a:cubicBezTo>
                    <a:pt x="2819" y="2059"/>
                    <a:pt x="1996" y="982"/>
                    <a:pt x="602" y="285"/>
                  </a:cubicBezTo>
                  <a:cubicBezTo>
                    <a:pt x="475" y="222"/>
                    <a:pt x="507" y="127"/>
                    <a:pt x="570" y="64"/>
                  </a:cubicBezTo>
                  <a:lnTo>
                    <a:pt x="539" y="0"/>
                  </a:ln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23;p51">
              <a:extLst>
                <a:ext uri="{FF2B5EF4-FFF2-40B4-BE49-F238E27FC236}">
                  <a16:creationId xmlns:a16="http://schemas.microsoft.com/office/drawing/2014/main" id="{5C187A50-22FF-4547-AF8B-0BC894D6190E}"/>
                </a:ext>
              </a:extLst>
            </p:cNvPr>
            <p:cNvSpPr/>
            <p:nvPr/>
          </p:nvSpPr>
          <p:spPr>
            <a:xfrm>
              <a:off x="1448993" y="4163254"/>
              <a:ext cx="180074" cy="245720"/>
            </a:xfrm>
            <a:custGeom>
              <a:avLst/>
              <a:gdLst/>
              <a:ahLst/>
              <a:cxnLst/>
              <a:rect l="l" t="t" r="r" b="b"/>
              <a:pathLst>
                <a:path w="5733" h="7823" extrusionOk="0">
                  <a:moveTo>
                    <a:pt x="3168" y="0"/>
                  </a:moveTo>
                  <a:lnTo>
                    <a:pt x="3168" y="0"/>
                  </a:lnTo>
                  <a:cubicBezTo>
                    <a:pt x="2091" y="1330"/>
                    <a:pt x="1046" y="2629"/>
                    <a:pt x="1" y="3927"/>
                  </a:cubicBezTo>
                  <a:lnTo>
                    <a:pt x="96" y="3927"/>
                  </a:lnTo>
                  <a:cubicBezTo>
                    <a:pt x="1394" y="4814"/>
                    <a:pt x="2218" y="6239"/>
                    <a:pt x="2376" y="7822"/>
                  </a:cubicBezTo>
                  <a:cubicBezTo>
                    <a:pt x="3484" y="6461"/>
                    <a:pt x="4624" y="5131"/>
                    <a:pt x="5733" y="3769"/>
                  </a:cubicBezTo>
                  <a:cubicBezTo>
                    <a:pt x="5353" y="2217"/>
                    <a:pt x="4561" y="1077"/>
                    <a:pt x="3199" y="158"/>
                  </a:cubicBezTo>
                  <a:cubicBezTo>
                    <a:pt x="3136" y="127"/>
                    <a:pt x="3136" y="63"/>
                    <a:pt x="3168"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24;p51">
              <a:extLst>
                <a:ext uri="{FF2B5EF4-FFF2-40B4-BE49-F238E27FC236}">
                  <a16:creationId xmlns:a16="http://schemas.microsoft.com/office/drawing/2014/main" id="{21855345-28C1-4948-BEFB-A792CB7B81D4}"/>
                </a:ext>
              </a:extLst>
            </p:cNvPr>
            <p:cNvSpPr/>
            <p:nvPr/>
          </p:nvSpPr>
          <p:spPr>
            <a:xfrm>
              <a:off x="1429111" y="4291564"/>
              <a:ext cx="90555" cy="147250"/>
            </a:xfrm>
            <a:custGeom>
              <a:avLst/>
              <a:gdLst/>
              <a:ahLst/>
              <a:cxnLst/>
              <a:rect l="l" t="t" r="r" b="b"/>
              <a:pathLst>
                <a:path w="2883" h="4688" extrusionOk="0">
                  <a:moveTo>
                    <a:pt x="507" y="0"/>
                  </a:moveTo>
                  <a:cubicBezTo>
                    <a:pt x="349" y="254"/>
                    <a:pt x="159" y="444"/>
                    <a:pt x="0" y="665"/>
                  </a:cubicBezTo>
                  <a:cubicBezTo>
                    <a:pt x="1362" y="1552"/>
                    <a:pt x="2217" y="3104"/>
                    <a:pt x="2249" y="4687"/>
                  </a:cubicBezTo>
                  <a:cubicBezTo>
                    <a:pt x="2471" y="4434"/>
                    <a:pt x="2661" y="4149"/>
                    <a:pt x="2882" y="3927"/>
                  </a:cubicBezTo>
                  <a:cubicBezTo>
                    <a:pt x="2661" y="2344"/>
                    <a:pt x="1869" y="1077"/>
                    <a:pt x="602" y="95"/>
                  </a:cubicBezTo>
                  <a:cubicBezTo>
                    <a:pt x="507" y="32"/>
                    <a:pt x="507" y="0"/>
                    <a:pt x="507"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25;p51">
              <a:extLst>
                <a:ext uri="{FF2B5EF4-FFF2-40B4-BE49-F238E27FC236}">
                  <a16:creationId xmlns:a16="http://schemas.microsoft.com/office/drawing/2014/main" id="{B4857506-FA3B-47F0-B417-DA725702E131}"/>
                </a:ext>
              </a:extLst>
            </p:cNvPr>
            <p:cNvSpPr/>
            <p:nvPr/>
          </p:nvSpPr>
          <p:spPr>
            <a:xfrm>
              <a:off x="1384351" y="4318420"/>
              <a:ext cx="109432" cy="219870"/>
            </a:xfrm>
            <a:custGeom>
              <a:avLst/>
              <a:gdLst/>
              <a:ahLst/>
              <a:cxnLst/>
              <a:rect l="l" t="t" r="r" b="b"/>
              <a:pathLst>
                <a:path w="3484" h="7000" extrusionOk="0">
                  <a:moveTo>
                    <a:pt x="1235" y="0"/>
                  </a:moveTo>
                  <a:cubicBezTo>
                    <a:pt x="919" y="444"/>
                    <a:pt x="507" y="919"/>
                    <a:pt x="159" y="1457"/>
                  </a:cubicBezTo>
                  <a:cubicBezTo>
                    <a:pt x="159" y="1521"/>
                    <a:pt x="64" y="1552"/>
                    <a:pt x="0" y="1552"/>
                  </a:cubicBezTo>
                  <a:cubicBezTo>
                    <a:pt x="982" y="3041"/>
                    <a:pt x="1900" y="5289"/>
                    <a:pt x="1045" y="6999"/>
                  </a:cubicBezTo>
                  <a:cubicBezTo>
                    <a:pt x="1869" y="5986"/>
                    <a:pt x="2661" y="5004"/>
                    <a:pt x="3484" y="4022"/>
                  </a:cubicBezTo>
                  <a:cubicBezTo>
                    <a:pt x="3262" y="2344"/>
                    <a:pt x="2534" y="1046"/>
                    <a:pt x="1235"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526;p51">
              <a:extLst>
                <a:ext uri="{FF2B5EF4-FFF2-40B4-BE49-F238E27FC236}">
                  <a16:creationId xmlns:a16="http://schemas.microsoft.com/office/drawing/2014/main" id="{9944D22C-E521-4E5C-9C4E-F5D5DAAD8EED}"/>
                </a:ext>
              </a:extLst>
            </p:cNvPr>
            <p:cNvSpPr/>
            <p:nvPr/>
          </p:nvSpPr>
          <p:spPr>
            <a:xfrm>
              <a:off x="741766" y="4205030"/>
              <a:ext cx="695323" cy="339228"/>
            </a:xfrm>
            <a:custGeom>
              <a:avLst/>
              <a:gdLst/>
              <a:ahLst/>
              <a:cxnLst/>
              <a:rect l="l" t="t" r="r" b="b"/>
              <a:pathLst>
                <a:path w="22137" h="10800" extrusionOk="0">
                  <a:moveTo>
                    <a:pt x="127" y="0"/>
                  </a:moveTo>
                  <a:cubicBezTo>
                    <a:pt x="32" y="190"/>
                    <a:pt x="0" y="475"/>
                    <a:pt x="63" y="665"/>
                  </a:cubicBezTo>
                  <a:lnTo>
                    <a:pt x="63" y="792"/>
                  </a:lnTo>
                  <a:lnTo>
                    <a:pt x="127" y="792"/>
                  </a:lnTo>
                  <a:cubicBezTo>
                    <a:pt x="6239" y="2565"/>
                    <a:pt x="12478" y="3991"/>
                    <a:pt x="18590" y="5701"/>
                  </a:cubicBezTo>
                  <a:cubicBezTo>
                    <a:pt x="18590" y="5701"/>
                    <a:pt x="18590" y="5637"/>
                    <a:pt x="18653" y="5637"/>
                  </a:cubicBezTo>
                  <a:cubicBezTo>
                    <a:pt x="18685" y="5621"/>
                    <a:pt x="18709" y="5614"/>
                    <a:pt x="18736" y="5614"/>
                  </a:cubicBezTo>
                  <a:cubicBezTo>
                    <a:pt x="18764" y="5614"/>
                    <a:pt x="18796" y="5621"/>
                    <a:pt x="18843" y="5637"/>
                  </a:cubicBezTo>
                  <a:lnTo>
                    <a:pt x="19002" y="5637"/>
                  </a:lnTo>
                  <a:cubicBezTo>
                    <a:pt x="19033" y="5637"/>
                    <a:pt x="19065" y="5701"/>
                    <a:pt x="19033" y="5732"/>
                  </a:cubicBezTo>
                  <a:cubicBezTo>
                    <a:pt x="19192" y="5764"/>
                    <a:pt x="19350" y="5764"/>
                    <a:pt x="19508" y="5796"/>
                  </a:cubicBezTo>
                  <a:cubicBezTo>
                    <a:pt x="19508" y="5716"/>
                    <a:pt x="19583" y="5649"/>
                    <a:pt x="19662" y="5649"/>
                  </a:cubicBezTo>
                  <a:cubicBezTo>
                    <a:pt x="19709" y="5649"/>
                    <a:pt x="19758" y="5673"/>
                    <a:pt x="19793" y="5732"/>
                  </a:cubicBezTo>
                  <a:cubicBezTo>
                    <a:pt x="20490" y="6904"/>
                    <a:pt x="20490" y="8488"/>
                    <a:pt x="19857" y="9723"/>
                  </a:cubicBezTo>
                  <a:cubicBezTo>
                    <a:pt x="19845" y="9758"/>
                    <a:pt x="19816" y="9771"/>
                    <a:pt x="19784" y="9771"/>
                  </a:cubicBezTo>
                  <a:cubicBezTo>
                    <a:pt x="19730" y="9771"/>
                    <a:pt x="19667" y="9731"/>
                    <a:pt x="19667" y="9691"/>
                  </a:cubicBezTo>
                  <a:cubicBezTo>
                    <a:pt x="19635" y="9723"/>
                    <a:pt x="19603" y="9723"/>
                    <a:pt x="19540" y="9723"/>
                  </a:cubicBezTo>
                  <a:cubicBezTo>
                    <a:pt x="13111" y="8076"/>
                    <a:pt x="6651" y="6334"/>
                    <a:pt x="158" y="4814"/>
                  </a:cubicBezTo>
                  <a:lnTo>
                    <a:pt x="158" y="4846"/>
                  </a:lnTo>
                  <a:lnTo>
                    <a:pt x="285" y="5226"/>
                  </a:lnTo>
                  <a:cubicBezTo>
                    <a:pt x="3705" y="6176"/>
                    <a:pt x="7126" y="7189"/>
                    <a:pt x="10514" y="8107"/>
                  </a:cubicBezTo>
                  <a:cubicBezTo>
                    <a:pt x="13966" y="9026"/>
                    <a:pt x="17450" y="9754"/>
                    <a:pt x="20870" y="10768"/>
                  </a:cubicBezTo>
                  <a:cubicBezTo>
                    <a:pt x="20902" y="10768"/>
                    <a:pt x="20902" y="10799"/>
                    <a:pt x="20933" y="10799"/>
                  </a:cubicBezTo>
                  <a:lnTo>
                    <a:pt x="20933" y="10768"/>
                  </a:lnTo>
                  <a:cubicBezTo>
                    <a:pt x="22137" y="8773"/>
                    <a:pt x="20648" y="7126"/>
                    <a:pt x="20237" y="5162"/>
                  </a:cubicBezTo>
                  <a:cubicBezTo>
                    <a:pt x="16816" y="4592"/>
                    <a:pt x="13428" y="3801"/>
                    <a:pt x="10103" y="2914"/>
                  </a:cubicBezTo>
                  <a:cubicBezTo>
                    <a:pt x="6809" y="1995"/>
                    <a:pt x="3357" y="1172"/>
                    <a:pt x="127"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27;p51">
              <a:extLst>
                <a:ext uri="{FF2B5EF4-FFF2-40B4-BE49-F238E27FC236}">
                  <a16:creationId xmlns:a16="http://schemas.microsoft.com/office/drawing/2014/main" id="{42058283-9A69-4886-8016-E8673FA869AF}"/>
                </a:ext>
              </a:extLst>
            </p:cNvPr>
            <p:cNvSpPr/>
            <p:nvPr/>
          </p:nvSpPr>
          <p:spPr>
            <a:xfrm>
              <a:off x="743745" y="3997127"/>
              <a:ext cx="925119" cy="358137"/>
            </a:xfrm>
            <a:custGeom>
              <a:avLst/>
              <a:gdLst/>
              <a:ahLst/>
              <a:cxnLst/>
              <a:rect l="l" t="t" r="r" b="b"/>
              <a:pathLst>
                <a:path w="29453" h="11402" extrusionOk="0">
                  <a:moveTo>
                    <a:pt x="21269" y="7964"/>
                  </a:moveTo>
                  <a:cubicBezTo>
                    <a:pt x="21334" y="7964"/>
                    <a:pt x="21371" y="8056"/>
                    <a:pt x="21345" y="8108"/>
                  </a:cubicBezTo>
                  <a:cubicBezTo>
                    <a:pt x="20902" y="8709"/>
                    <a:pt x="20395" y="9343"/>
                    <a:pt x="19857" y="9849"/>
                  </a:cubicBezTo>
                  <a:cubicBezTo>
                    <a:pt x="19828" y="9861"/>
                    <a:pt x="19799" y="9866"/>
                    <a:pt x="19771" y="9866"/>
                  </a:cubicBezTo>
                  <a:cubicBezTo>
                    <a:pt x="19649" y="9866"/>
                    <a:pt x="19558" y="9763"/>
                    <a:pt x="19635" y="9659"/>
                  </a:cubicBezTo>
                  <a:cubicBezTo>
                    <a:pt x="20174" y="9089"/>
                    <a:pt x="20712" y="8551"/>
                    <a:pt x="21219" y="7981"/>
                  </a:cubicBezTo>
                  <a:cubicBezTo>
                    <a:pt x="21237" y="7969"/>
                    <a:pt x="21254" y="7964"/>
                    <a:pt x="21269" y="7964"/>
                  </a:cubicBezTo>
                  <a:close/>
                  <a:moveTo>
                    <a:pt x="29453" y="0"/>
                  </a:moveTo>
                  <a:lnTo>
                    <a:pt x="29453" y="0"/>
                  </a:lnTo>
                  <a:cubicBezTo>
                    <a:pt x="29421" y="32"/>
                    <a:pt x="29389" y="32"/>
                    <a:pt x="29358" y="64"/>
                  </a:cubicBezTo>
                  <a:cubicBezTo>
                    <a:pt x="25652" y="2407"/>
                    <a:pt x="21915" y="4656"/>
                    <a:pt x="18147" y="6873"/>
                  </a:cubicBezTo>
                  <a:cubicBezTo>
                    <a:pt x="18110" y="6900"/>
                    <a:pt x="18073" y="6912"/>
                    <a:pt x="18038" y="6912"/>
                  </a:cubicBezTo>
                  <a:cubicBezTo>
                    <a:pt x="17954" y="6912"/>
                    <a:pt x="17884" y="6845"/>
                    <a:pt x="17862" y="6778"/>
                  </a:cubicBezTo>
                  <a:cubicBezTo>
                    <a:pt x="17590" y="6934"/>
                    <a:pt x="17304" y="6995"/>
                    <a:pt x="17012" y="6995"/>
                  </a:cubicBezTo>
                  <a:cubicBezTo>
                    <a:pt x="16418" y="6995"/>
                    <a:pt x="15796" y="6747"/>
                    <a:pt x="15202" y="6556"/>
                  </a:cubicBezTo>
                  <a:cubicBezTo>
                    <a:pt x="13681" y="6081"/>
                    <a:pt x="12098" y="5511"/>
                    <a:pt x="10578" y="4877"/>
                  </a:cubicBezTo>
                  <a:cubicBezTo>
                    <a:pt x="8393" y="3959"/>
                    <a:pt x="6334" y="2977"/>
                    <a:pt x="4244" y="1932"/>
                  </a:cubicBezTo>
                  <a:cubicBezTo>
                    <a:pt x="2851" y="3357"/>
                    <a:pt x="1394" y="4719"/>
                    <a:pt x="0" y="6144"/>
                  </a:cubicBezTo>
                  <a:cubicBezTo>
                    <a:pt x="3421" y="6999"/>
                    <a:pt x="6746" y="8139"/>
                    <a:pt x="10135" y="9026"/>
                  </a:cubicBezTo>
                  <a:cubicBezTo>
                    <a:pt x="13460" y="9881"/>
                    <a:pt x="16848" y="10610"/>
                    <a:pt x="20174" y="11401"/>
                  </a:cubicBezTo>
                  <a:cubicBezTo>
                    <a:pt x="23119" y="7474"/>
                    <a:pt x="26127" y="3547"/>
                    <a:pt x="29453"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528;p51">
              <a:extLst>
                <a:ext uri="{FF2B5EF4-FFF2-40B4-BE49-F238E27FC236}">
                  <a16:creationId xmlns:a16="http://schemas.microsoft.com/office/drawing/2014/main" id="{D5EFB9EA-AFCE-4290-9D4D-38BC4C875F89}"/>
                </a:ext>
              </a:extLst>
            </p:cNvPr>
            <p:cNvSpPr/>
            <p:nvPr/>
          </p:nvSpPr>
          <p:spPr>
            <a:xfrm>
              <a:off x="733788" y="3316095"/>
              <a:ext cx="1301128" cy="1234162"/>
            </a:xfrm>
            <a:custGeom>
              <a:avLst/>
              <a:gdLst/>
              <a:ahLst/>
              <a:cxnLst/>
              <a:rect l="l" t="t" r="r" b="b"/>
              <a:pathLst>
                <a:path w="41424" h="39292" extrusionOk="0">
                  <a:moveTo>
                    <a:pt x="37117" y="7463"/>
                  </a:moveTo>
                  <a:lnTo>
                    <a:pt x="37117" y="7463"/>
                  </a:lnTo>
                  <a:cubicBezTo>
                    <a:pt x="37339" y="7495"/>
                    <a:pt x="37624" y="7526"/>
                    <a:pt x="37845" y="7621"/>
                  </a:cubicBezTo>
                  <a:cubicBezTo>
                    <a:pt x="38225" y="7685"/>
                    <a:pt x="38542" y="7906"/>
                    <a:pt x="38890" y="7938"/>
                  </a:cubicBezTo>
                  <a:lnTo>
                    <a:pt x="38890" y="7970"/>
                  </a:lnTo>
                  <a:lnTo>
                    <a:pt x="38890" y="8001"/>
                  </a:lnTo>
                  <a:cubicBezTo>
                    <a:pt x="38384" y="8382"/>
                    <a:pt x="37909" y="8730"/>
                    <a:pt x="37434" y="9142"/>
                  </a:cubicBezTo>
                  <a:cubicBezTo>
                    <a:pt x="37434" y="8572"/>
                    <a:pt x="37307" y="8065"/>
                    <a:pt x="37149" y="7590"/>
                  </a:cubicBezTo>
                  <a:cubicBezTo>
                    <a:pt x="37149" y="7526"/>
                    <a:pt x="37117" y="7495"/>
                    <a:pt x="37117" y="7463"/>
                  </a:cubicBezTo>
                  <a:close/>
                  <a:moveTo>
                    <a:pt x="18622" y="433"/>
                  </a:moveTo>
                  <a:cubicBezTo>
                    <a:pt x="22422" y="1636"/>
                    <a:pt x="26318" y="2523"/>
                    <a:pt x="30086" y="3948"/>
                  </a:cubicBezTo>
                  <a:cubicBezTo>
                    <a:pt x="31733" y="4550"/>
                    <a:pt x="33823" y="5056"/>
                    <a:pt x="35280" y="6133"/>
                  </a:cubicBezTo>
                  <a:cubicBezTo>
                    <a:pt x="31321" y="8096"/>
                    <a:pt x="27489" y="10503"/>
                    <a:pt x="23848" y="13037"/>
                  </a:cubicBezTo>
                  <a:cubicBezTo>
                    <a:pt x="17704" y="11580"/>
                    <a:pt x="11845" y="8920"/>
                    <a:pt x="5986" y="6766"/>
                  </a:cubicBezTo>
                  <a:cubicBezTo>
                    <a:pt x="7823" y="5975"/>
                    <a:pt x="9565" y="4930"/>
                    <a:pt x="11338" y="4075"/>
                  </a:cubicBezTo>
                  <a:cubicBezTo>
                    <a:pt x="13745" y="2871"/>
                    <a:pt x="16184" y="1636"/>
                    <a:pt x="18622" y="433"/>
                  </a:cubicBezTo>
                  <a:close/>
                  <a:moveTo>
                    <a:pt x="5543" y="6893"/>
                  </a:moveTo>
                  <a:cubicBezTo>
                    <a:pt x="5606" y="6956"/>
                    <a:pt x="5606" y="6988"/>
                    <a:pt x="5638" y="6988"/>
                  </a:cubicBezTo>
                  <a:cubicBezTo>
                    <a:pt x="8646" y="8128"/>
                    <a:pt x="11687" y="9237"/>
                    <a:pt x="14727" y="10377"/>
                  </a:cubicBezTo>
                  <a:cubicBezTo>
                    <a:pt x="17672" y="11453"/>
                    <a:pt x="20649" y="12752"/>
                    <a:pt x="23753" y="13227"/>
                  </a:cubicBezTo>
                  <a:lnTo>
                    <a:pt x="23816" y="13227"/>
                  </a:lnTo>
                  <a:cubicBezTo>
                    <a:pt x="23839" y="13273"/>
                    <a:pt x="23862" y="13303"/>
                    <a:pt x="23910" y="13303"/>
                  </a:cubicBezTo>
                  <a:cubicBezTo>
                    <a:pt x="23928" y="13303"/>
                    <a:pt x="23949" y="13299"/>
                    <a:pt x="23974" y="13290"/>
                  </a:cubicBezTo>
                  <a:lnTo>
                    <a:pt x="23974" y="13290"/>
                  </a:lnTo>
                  <a:cubicBezTo>
                    <a:pt x="23911" y="13512"/>
                    <a:pt x="23911" y="13765"/>
                    <a:pt x="23879" y="13987"/>
                  </a:cubicBezTo>
                  <a:cubicBezTo>
                    <a:pt x="23879" y="14050"/>
                    <a:pt x="23848" y="14050"/>
                    <a:pt x="23848" y="14050"/>
                  </a:cubicBezTo>
                  <a:cubicBezTo>
                    <a:pt x="23816" y="14082"/>
                    <a:pt x="23753" y="14082"/>
                    <a:pt x="23753" y="14114"/>
                  </a:cubicBezTo>
                  <a:cubicBezTo>
                    <a:pt x="20839" y="12847"/>
                    <a:pt x="17735" y="11833"/>
                    <a:pt x="14695" y="10757"/>
                  </a:cubicBezTo>
                  <a:cubicBezTo>
                    <a:pt x="11370" y="9585"/>
                    <a:pt x="8076" y="8255"/>
                    <a:pt x="4719" y="7210"/>
                  </a:cubicBezTo>
                  <a:cubicBezTo>
                    <a:pt x="5004" y="7146"/>
                    <a:pt x="5289" y="7020"/>
                    <a:pt x="5543" y="6893"/>
                  </a:cubicBezTo>
                  <a:close/>
                  <a:moveTo>
                    <a:pt x="39017" y="8160"/>
                  </a:moveTo>
                  <a:cubicBezTo>
                    <a:pt x="40379" y="10060"/>
                    <a:pt x="40917" y="12023"/>
                    <a:pt x="40442" y="14335"/>
                  </a:cubicBezTo>
                  <a:lnTo>
                    <a:pt x="40442" y="14430"/>
                  </a:lnTo>
                  <a:cubicBezTo>
                    <a:pt x="39809" y="14779"/>
                    <a:pt x="39175" y="15127"/>
                    <a:pt x="38574" y="15539"/>
                  </a:cubicBezTo>
                  <a:cubicBezTo>
                    <a:pt x="39334" y="13544"/>
                    <a:pt x="39714" y="10630"/>
                    <a:pt x="37497" y="9395"/>
                  </a:cubicBezTo>
                  <a:cubicBezTo>
                    <a:pt x="38004" y="9015"/>
                    <a:pt x="38542" y="8603"/>
                    <a:pt x="39017" y="8160"/>
                  </a:cubicBezTo>
                  <a:close/>
                  <a:moveTo>
                    <a:pt x="37402" y="9712"/>
                  </a:moveTo>
                  <a:cubicBezTo>
                    <a:pt x="39492" y="11042"/>
                    <a:pt x="38859" y="13512"/>
                    <a:pt x="38447" y="15539"/>
                  </a:cubicBezTo>
                  <a:cubicBezTo>
                    <a:pt x="38447" y="15570"/>
                    <a:pt x="38447" y="15634"/>
                    <a:pt x="38479" y="15634"/>
                  </a:cubicBezTo>
                  <a:cubicBezTo>
                    <a:pt x="38289" y="15729"/>
                    <a:pt x="38130" y="15855"/>
                    <a:pt x="37940" y="15982"/>
                  </a:cubicBezTo>
                  <a:cubicBezTo>
                    <a:pt x="38542" y="14399"/>
                    <a:pt x="38289" y="12530"/>
                    <a:pt x="37244" y="11137"/>
                  </a:cubicBezTo>
                  <a:cubicBezTo>
                    <a:pt x="37212" y="11137"/>
                    <a:pt x="37180" y="11105"/>
                    <a:pt x="37149" y="11105"/>
                  </a:cubicBezTo>
                  <a:cubicBezTo>
                    <a:pt x="37307" y="10662"/>
                    <a:pt x="37370" y="10187"/>
                    <a:pt x="37402" y="9712"/>
                  </a:cubicBezTo>
                  <a:close/>
                  <a:moveTo>
                    <a:pt x="35470" y="7431"/>
                  </a:moveTo>
                  <a:cubicBezTo>
                    <a:pt x="35565" y="7970"/>
                    <a:pt x="35628" y="8508"/>
                    <a:pt x="35660" y="9015"/>
                  </a:cubicBezTo>
                  <a:cubicBezTo>
                    <a:pt x="35755" y="9933"/>
                    <a:pt x="35755" y="10820"/>
                    <a:pt x="35755" y="11770"/>
                  </a:cubicBezTo>
                  <a:cubicBezTo>
                    <a:pt x="35755" y="11833"/>
                    <a:pt x="35787" y="11865"/>
                    <a:pt x="35818" y="11897"/>
                  </a:cubicBezTo>
                  <a:cubicBezTo>
                    <a:pt x="31923" y="14145"/>
                    <a:pt x="28123" y="16584"/>
                    <a:pt x="24228" y="18801"/>
                  </a:cubicBezTo>
                  <a:cubicBezTo>
                    <a:pt x="24354" y="18262"/>
                    <a:pt x="24449" y="17756"/>
                    <a:pt x="24481" y="17249"/>
                  </a:cubicBezTo>
                  <a:lnTo>
                    <a:pt x="24544" y="17249"/>
                  </a:lnTo>
                  <a:cubicBezTo>
                    <a:pt x="24544" y="17249"/>
                    <a:pt x="24608" y="17217"/>
                    <a:pt x="24544" y="17217"/>
                  </a:cubicBezTo>
                  <a:cubicBezTo>
                    <a:pt x="24513" y="17154"/>
                    <a:pt x="24513" y="17154"/>
                    <a:pt x="24481" y="17154"/>
                  </a:cubicBezTo>
                  <a:cubicBezTo>
                    <a:pt x="24513" y="16742"/>
                    <a:pt x="24513" y="16330"/>
                    <a:pt x="24481" y="15887"/>
                  </a:cubicBezTo>
                  <a:cubicBezTo>
                    <a:pt x="24449" y="15412"/>
                    <a:pt x="24386" y="14937"/>
                    <a:pt x="24323" y="14462"/>
                  </a:cubicBezTo>
                  <a:cubicBezTo>
                    <a:pt x="24323" y="14385"/>
                    <a:pt x="24288" y="14343"/>
                    <a:pt x="24253" y="14343"/>
                  </a:cubicBezTo>
                  <a:cubicBezTo>
                    <a:pt x="24231" y="14343"/>
                    <a:pt x="24208" y="14361"/>
                    <a:pt x="24196" y="14399"/>
                  </a:cubicBezTo>
                  <a:lnTo>
                    <a:pt x="24196" y="14367"/>
                  </a:lnTo>
                  <a:cubicBezTo>
                    <a:pt x="24671" y="14114"/>
                    <a:pt x="25178" y="13892"/>
                    <a:pt x="25684" y="13607"/>
                  </a:cubicBezTo>
                  <a:cubicBezTo>
                    <a:pt x="29105" y="11865"/>
                    <a:pt x="32493" y="9775"/>
                    <a:pt x="35470" y="7431"/>
                  </a:cubicBezTo>
                  <a:close/>
                  <a:moveTo>
                    <a:pt x="4814" y="7716"/>
                  </a:moveTo>
                  <a:cubicBezTo>
                    <a:pt x="7886" y="8920"/>
                    <a:pt x="11085" y="9965"/>
                    <a:pt x="14220" y="11073"/>
                  </a:cubicBezTo>
                  <a:cubicBezTo>
                    <a:pt x="17419" y="12213"/>
                    <a:pt x="20649" y="13480"/>
                    <a:pt x="23911" y="14399"/>
                  </a:cubicBezTo>
                  <a:cubicBezTo>
                    <a:pt x="23879" y="14430"/>
                    <a:pt x="23879" y="14494"/>
                    <a:pt x="23879" y="14557"/>
                  </a:cubicBezTo>
                  <a:cubicBezTo>
                    <a:pt x="24006" y="15380"/>
                    <a:pt x="24038" y="16204"/>
                    <a:pt x="24006" y="17059"/>
                  </a:cubicBezTo>
                  <a:cubicBezTo>
                    <a:pt x="19477" y="15665"/>
                    <a:pt x="15012" y="14304"/>
                    <a:pt x="10673" y="12372"/>
                  </a:cubicBezTo>
                  <a:cubicBezTo>
                    <a:pt x="10665" y="12369"/>
                    <a:pt x="10656" y="12368"/>
                    <a:pt x="10647" y="12368"/>
                  </a:cubicBezTo>
                  <a:cubicBezTo>
                    <a:pt x="10557" y="12368"/>
                    <a:pt x="10463" y="12501"/>
                    <a:pt x="10578" y="12530"/>
                  </a:cubicBezTo>
                  <a:cubicBezTo>
                    <a:pt x="13555" y="13829"/>
                    <a:pt x="16595" y="15064"/>
                    <a:pt x="19731" y="16014"/>
                  </a:cubicBezTo>
                  <a:cubicBezTo>
                    <a:pt x="21156" y="16457"/>
                    <a:pt x="22581" y="16805"/>
                    <a:pt x="24038" y="17122"/>
                  </a:cubicBezTo>
                  <a:cubicBezTo>
                    <a:pt x="24038" y="17692"/>
                    <a:pt x="23974" y="18262"/>
                    <a:pt x="23879" y="18832"/>
                  </a:cubicBezTo>
                  <a:cubicBezTo>
                    <a:pt x="23879" y="18769"/>
                    <a:pt x="23848" y="18769"/>
                    <a:pt x="23848" y="18769"/>
                  </a:cubicBezTo>
                  <a:cubicBezTo>
                    <a:pt x="20522" y="18072"/>
                    <a:pt x="17324" y="17280"/>
                    <a:pt x="14093" y="16077"/>
                  </a:cubicBezTo>
                  <a:cubicBezTo>
                    <a:pt x="11465" y="15095"/>
                    <a:pt x="8836" y="13955"/>
                    <a:pt x="6271" y="12752"/>
                  </a:cubicBezTo>
                  <a:cubicBezTo>
                    <a:pt x="5669" y="12498"/>
                    <a:pt x="5131" y="12245"/>
                    <a:pt x="4498" y="11928"/>
                  </a:cubicBezTo>
                  <a:cubicBezTo>
                    <a:pt x="5448" y="10757"/>
                    <a:pt x="5479" y="9047"/>
                    <a:pt x="4814" y="7716"/>
                  </a:cubicBezTo>
                  <a:close/>
                  <a:moveTo>
                    <a:pt x="37054" y="11422"/>
                  </a:moveTo>
                  <a:cubicBezTo>
                    <a:pt x="37972" y="12878"/>
                    <a:pt x="38225" y="14462"/>
                    <a:pt x="37687" y="16140"/>
                  </a:cubicBezTo>
                  <a:cubicBezTo>
                    <a:pt x="36483" y="16900"/>
                    <a:pt x="35280" y="17724"/>
                    <a:pt x="34045" y="18516"/>
                  </a:cubicBezTo>
                  <a:lnTo>
                    <a:pt x="33348" y="18991"/>
                  </a:lnTo>
                  <a:cubicBezTo>
                    <a:pt x="33570" y="17724"/>
                    <a:pt x="33190" y="16457"/>
                    <a:pt x="32272" y="15507"/>
                  </a:cubicBezTo>
                  <a:cubicBezTo>
                    <a:pt x="32588" y="15254"/>
                    <a:pt x="32905" y="15064"/>
                    <a:pt x="33190" y="14905"/>
                  </a:cubicBezTo>
                  <a:cubicBezTo>
                    <a:pt x="33728" y="16014"/>
                    <a:pt x="33982" y="17090"/>
                    <a:pt x="33823" y="18357"/>
                  </a:cubicBezTo>
                  <a:cubicBezTo>
                    <a:pt x="33823" y="18402"/>
                    <a:pt x="33855" y="18447"/>
                    <a:pt x="33896" y="18447"/>
                  </a:cubicBezTo>
                  <a:cubicBezTo>
                    <a:pt x="33913" y="18447"/>
                    <a:pt x="33931" y="18439"/>
                    <a:pt x="33950" y="18421"/>
                  </a:cubicBezTo>
                  <a:cubicBezTo>
                    <a:pt x="33982" y="18421"/>
                    <a:pt x="33982" y="18421"/>
                    <a:pt x="33982" y="18389"/>
                  </a:cubicBezTo>
                  <a:cubicBezTo>
                    <a:pt x="34330" y="17154"/>
                    <a:pt x="34172" y="15792"/>
                    <a:pt x="33412" y="14747"/>
                  </a:cubicBezTo>
                  <a:cubicBezTo>
                    <a:pt x="34362" y="14114"/>
                    <a:pt x="35375" y="13480"/>
                    <a:pt x="36325" y="12847"/>
                  </a:cubicBezTo>
                  <a:cubicBezTo>
                    <a:pt x="36388" y="12847"/>
                    <a:pt x="36483" y="12847"/>
                    <a:pt x="36515" y="12783"/>
                  </a:cubicBezTo>
                  <a:cubicBezTo>
                    <a:pt x="36705" y="12372"/>
                    <a:pt x="36895" y="11897"/>
                    <a:pt x="37054" y="11422"/>
                  </a:cubicBezTo>
                  <a:close/>
                  <a:moveTo>
                    <a:pt x="35438" y="6196"/>
                  </a:moveTo>
                  <a:cubicBezTo>
                    <a:pt x="35628" y="6355"/>
                    <a:pt x="35850" y="6545"/>
                    <a:pt x="36008" y="6703"/>
                  </a:cubicBezTo>
                  <a:cubicBezTo>
                    <a:pt x="37624" y="8318"/>
                    <a:pt x="36864" y="10693"/>
                    <a:pt x="36198" y="12593"/>
                  </a:cubicBezTo>
                  <a:lnTo>
                    <a:pt x="36198" y="12657"/>
                  </a:lnTo>
                  <a:cubicBezTo>
                    <a:pt x="33950" y="13924"/>
                    <a:pt x="31733" y="15317"/>
                    <a:pt x="29516" y="16647"/>
                  </a:cubicBezTo>
                  <a:cubicBezTo>
                    <a:pt x="28471" y="17280"/>
                    <a:pt x="27489" y="17882"/>
                    <a:pt x="26444" y="18484"/>
                  </a:cubicBezTo>
                  <a:cubicBezTo>
                    <a:pt x="25969" y="18737"/>
                    <a:pt x="25494" y="18991"/>
                    <a:pt x="25019" y="19276"/>
                  </a:cubicBezTo>
                  <a:cubicBezTo>
                    <a:pt x="24614" y="19488"/>
                    <a:pt x="24291" y="19759"/>
                    <a:pt x="24079" y="19759"/>
                  </a:cubicBezTo>
                  <a:cubicBezTo>
                    <a:pt x="23943" y="19759"/>
                    <a:pt x="23853" y="19648"/>
                    <a:pt x="23816" y="19339"/>
                  </a:cubicBezTo>
                  <a:lnTo>
                    <a:pt x="23816" y="19339"/>
                  </a:lnTo>
                  <a:cubicBezTo>
                    <a:pt x="23832" y="19355"/>
                    <a:pt x="23855" y="19363"/>
                    <a:pt x="23887" y="19363"/>
                  </a:cubicBezTo>
                  <a:cubicBezTo>
                    <a:pt x="23919" y="19363"/>
                    <a:pt x="23958" y="19355"/>
                    <a:pt x="24006" y="19339"/>
                  </a:cubicBezTo>
                  <a:cubicBezTo>
                    <a:pt x="27996" y="17059"/>
                    <a:pt x="32050" y="14715"/>
                    <a:pt x="35882" y="12150"/>
                  </a:cubicBezTo>
                  <a:cubicBezTo>
                    <a:pt x="35945" y="12055"/>
                    <a:pt x="35913" y="11992"/>
                    <a:pt x="35882" y="11928"/>
                  </a:cubicBezTo>
                  <a:cubicBezTo>
                    <a:pt x="35913" y="11897"/>
                    <a:pt x="35945" y="11865"/>
                    <a:pt x="35945" y="11833"/>
                  </a:cubicBezTo>
                  <a:cubicBezTo>
                    <a:pt x="36167" y="10282"/>
                    <a:pt x="36040" y="8698"/>
                    <a:pt x="35723" y="7146"/>
                  </a:cubicBezTo>
                  <a:cubicBezTo>
                    <a:pt x="35723" y="7042"/>
                    <a:pt x="35647" y="6995"/>
                    <a:pt x="35567" y="6995"/>
                  </a:cubicBezTo>
                  <a:cubicBezTo>
                    <a:pt x="35502" y="6995"/>
                    <a:pt x="35435" y="7026"/>
                    <a:pt x="35407" y="7083"/>
                  </a:cubicBezTo>
                  <a:lnTo>
                    <a:pt x="35375" y="7083"/>
                  </a:lnTo>
                  <a:cubicBezTo>
                    <a:pt x="31606" y="9395"/>
                    <a:pt x="27870" y="11643"/>
                    <a:pt x="24069" y="13892"/>
                  </a:cubicBezTo>
                  <a:cubicBezTo>
                    <a:pt x="24164" y="13670"/>
                    <a:pt x="24196" y="13449"/>
                    <a:pt x="24228" y="13227"/>
                  </a:cubicBezTo>
                  <a:cubicBezTo>
                    <a:pt x="24291" y="13195"/>
                    <a:pt x="24228" y="13164"/>
                    <a:pt x="24228" y="13132"/>
                  </a:cubicBezTo>
                  <a:cubicBezTo>
                    <a:pt x="27933" y="10693"/>
                    <a:pt x="31670" y="8445"/>
                    <a:pt x="35438" y="6196"/>
                  </a:cubicBezTo>
                  <a:close/>
                  <a:moveTo>
                    <a:pt x="4213" y="12308"/>
                  </a:moveTo>
                  <a:cubicBezTo>
                    <a:pt x="10293" y="15095"/>
                    <a:pt x="16785" y="18294"/>
                    <a:pt x="23531" y="19022"/>
                  </a:cubicBezTo>
                  <a:cubicBezTo>
                    <a:pt x="23499" y="19022"/>
                    <a:pt x="23499" y="19054"/>
                    <a:pt x="23499" y="19086"/>
                  </a:cubicBezTo>
                  <a:lnTo>
                    <a:pt x="23499" y="20004"/>
                  </a:lnTo>
                  <a:cubicBezTo>
                    <a:pt x="16754" y="18072"/>
                    <a:pt x="10230" y="15792"/>
                    <a:pt x="3928" y="12752"/>
                  </a:cubicBezTo>
                  <a:cubicBezTo>
                    <a:pt x="3928" y="12562"/>
                    <a:pt x="4054" y="12403"/>
                    <a:pt x="4213" y="12308"/>
                  </a:cubicBezTo>
                  <a:close/>
                  <a:moveTo>
                    <a:pt x="4434" y="13449"/>
                  </a:moveTo>
                  <a:cubicBezTo>
                    <a:pt x="9660" y="16014"/>
                    <a:pt x="15202" y="18167"/>
                    <a:pt x="20839" y="19624"/>
                  </a:cubicBezTo>
                  <a:cubicBezTo>
                    <a:pt x="19952" y="20067"/>
                    <a:pt x="19129" y="20542"/>
                    <a:pt x="18274" y="21017"/>
                  </a:cubicBezTo>
                  <a:cubicBezTo>
                    <a:pt x="18210" y="21049"/>
                    <a:pt x="18179" y="21081"/>
                    <a:pt x="18179" y="21112"/>
                  </a:cubicBezTo>
                  <a:cubicBezTo>
                    <a:pt x="13048" y="18516"/>
                    <a:pt x="7380" y="16679"/>
                    <a:pt x="1838" y="15032"/>
                  </a:cubicBezTo>
                  <a:cubicBezTo>
                    <a:pt x="2756" y="14557"/>
                    <a:pt x="3611" y="13987"/>
                    <a:pt x="4434" y="13449"/>
                  </a:cubicBezTo>
                  <a:close/>
                  <a:moveTo>
                    <a:pt x="32081" y="15570"/>
                  </a:moveTo>
                  <a:cubicBezTo>
                    <a:pt x="32081" y="15602"/>
                    <a:pt x="32081" y="15602"/>
                    <a:pt x="32113" y="15665"/>
                  </a:cubicBezTo>
                  <a:cubicBezTo>
                    <a:pt x="32937" y="16520"/>
                    <a:pt x="33317" y="17660"/>
                    <a:pt x="33158" y="18896"/>
                  </a:cubicBezTo>
                  <a:cubicBezTo>
                    <a:pt x="33158" y="18991"/>
                    <a:pt x="33190" y="19022"/>
                    <a:pt x="33222" y="19022"/>
                  </a:cubicBezTo>
                  <a:cubicBezTo>
                    <a:pt x="31986" y="19846"/>
                    <a:pt x="30783" y="20637"/>
                    <a:pt x="29516" y="21429"/>
                  </a:cubicBezTo>
                  <a:cubicBezTo>
                    <a:pt x="25906" y="23709"/>
                    <a:pt x="22296" y="25926"/>
                    <a:pt x="18622" y="28016"/>
                  </a:cubicBezTo>
                  <a:cubicBezTo>
                    <a:pt x="19857" y="25958"/>
                    <a:pt x="19857" y="23266"/>
                    <a:pt x="18559" y="21207"/>
                  </a:cubicBezTo>
                  <a:cubicBezTo>
                    <a:pt x="19477" y="20701"/>
                    <a:pt x="20364" y="20162"/>
                    <a:pt x="21219" y="19656"/>
                  </a:cubicBezTo>
                  <a:cubicBezTo>
                    <a:pt x="22011" y="19846"/>
                    <a:pt x="22771" y="20067"/>
                    <a:pt x="23531" y="20226"/>
                  </a:cubicBezTo>
                  <a:cubicBezTo>
                    <a:pt x="23554" y="20294"/>
                    <a:pt x="23626" y="20346"/>
                    <a:pt x="23712" y="20346"/>
                  </a:cubicBezTo>
                  <a:cubicBezTo>
                    <a:pt x="23745" y="20346"/>
                    <a:pt x="23780" y="20338"/>
                    <a:pt x="23816" y="20321"/>
                  </a:cubicBezTo>
                  <a:cubicBezTo>
                    <a:pt x="26603" y="18864"/>
                    <a:pt x="29390" y="17280"/>
                    <a:pt x="32081" y="15570"/>
                  </a:cubicBezTo>
                  <a:close/>
                  <a:moveTo>
                    <a:pt x="1711" y="15380"/>
                  </a:moveTo>
                  <a:lnTo>
                    <a:pt x="1711" y="15380"/>
                  </a:lnTo>
                  <a:cubicBezTo>
                    <a:pt x="1711" y="15380"/>
                    <a:pt x="1743" y="15412"/>
                    <a:pt x="1806" y="15412"/>
                  </a:cubicBezTo>
                  <a:cubicBezTo>
                    <a:pt x="7411" y="17154"/>
                    <a:pt x="12763" y="19371"/>
                    <a:pt x="18274" y="21366"/>
                  </a:cubicBezTo>
                  <a:lnTo>
                    <a:pt x="18274" y="21397"/>
                  </a:lnTo>
                  <a:cubicBezTo>
                    <a:pt x="19382" y="23709"/>
                    <a:pt x="19382" y="25958"/>
                    <a:pt x="18210" y="28238"/>
                  </a:cubicBezTo>
                  <a:lnTo>
                    <a:pt x="18210" y="28365"/>
                  </a:lnTo>
                  <a:cubicBezTo>
                    <a:pt x="17984" y="28430"/>
                    <a:pt x="17745" y="28459"/>
                    <a:pt x="17497" y="28459"/>
                  </a:cubicBezTo>
                  <a:cubicBezTo>
                    <a:pt x="16188" y="28459"/>
                    <a:pt x="14647" y="27656"/>
                    <a:pt x="13555" y="27256"/>
                  </a:cubicBezTo>
                  <a:cubicBezTo>
                    <a:pt x="12193" y="26749"/>
                    <a:pt x="10863" y="26179"/>
                    <a:pt x="9565" y="25609"/>
                  </a:cubicBezTo>
                  <a:cubicBezTo>
                    <a:pt x="7063" y="24501"/>
                    <a:pt x="4593" y="23234"/>
                    <a:pt x="2154" y="21999"/>
                  </a:cubicBezTo>
                  <a:cubicBezTo>
                    <a:pt x="2107" y="21983"/>
                    <a:pt x="2067" y="21975"/>
                    <a:pt x="2035" y="21975"/>
                  </a:cubicBezTo>
                  <a:cubicBezTo>
                    <a:pt x="2004" y="21975"/>
                    <a:pt x="1980" y="21983"/>
                    <a:pt x="1964" y="21999"/>
                  </a:cubicBezTo>
                  <a:lnTo>
                    <a:pt x="1996" y="21967"/>
                  </a:lnTo>
                  <a:cubicBezTo>
                    <a:pt x="2123" y="21746"/>
                    <a:pt x="2154" y="21492"/>
                    <a:pt x="2154" y="21239"/>
                  </a:cubicBezTo>
                  <a:cubicBezTo>
                    <a:pt x="6936" y="23963"/>
                    <a:pt x="12320" y="26306"/>
                    <a:pt x="17577" y="27890"/>
                  </a:cubicBezTo>
                  <a:cubicBezTo>
                    <a:pt x="17586" y="27899"/>
                    <a:pt x="17598" y="27903"/>
                    <a:pt x="17611" y="27903"/>
                  </a:cubicBezTo>
                  <a:cubicBezTo>
                    <a:pt x="17643" y="27903"/>
                    <a:pt x="17681" y="27880"/>
                    <a:pt x="17704" y="27858"/>
                  </a:cubicBezTo>
                  <a:cubicBezTo>
                    <a:pt x="17735" y="27858"/>
                    <a:pt x="17830" y="27858"/>
                    <a:pt x="17862" y="27763"/>
                  </a:cubicBezTo>
                  <a:cubicBezTo>
                    <a:pt x="18749" y="26084"/>
                    <a:pt x="18907" y="23963"/>
                    <a:pt x="17957" y="22221"/>
                  </a:cubicBezTo>
                  <a:cubicBezTo>
                    <a:pt x="18020" y="22189"/>
                    <a:pt x="18020" y="22126"/>
                    <a:pt x="17957" y="22062"/>
                  </a:cubicBezTo>
                  <a:cubicBezTo>
                    <a:pt x="12795" y="19466"/>
                    <a:pt x="7348" y="17534"/>
                    <a:pt x="1806" y="16014"/>
                  </a:cubicBezTo>
                  <a:cubicBezTo>
                    <a:pt x="1806" y="15982"/>
                    <a:pt x="1806" y="15982"/>
                    <a:pt x="1838" y="15982"/>
                  </a:cubicBezTo>
                  <a:cubicBezTo>
                    <a:pt x="1743" y="15792"/>
                    <a:pt x="1711" y="15570"/>
                    <a:pt x="1711" y="15380"/>
                  </a:cubicBezTo>
                  <a:close/>
                  <a:moveTo>
                    <a:pt x="38289" y="16330"/>
                  </a:moveTo>
                  <a:cubicBezTo>
                    <a:pt x="38859" y="16647"/>
                    <a:pt x="39112" y="17185"/>
                    <a:pt x="38954" y="17819"/>
                  </a:cubicBezTo>
                  <a:cubicBezTo>
                    <a:pt x="38954" y="17819"/>
                    <a:pt x="38922" y="17819"/>
                    <a:pt x="38922" y="17882"/>
                  </a:cubicBezTo>
                  <a:cubicBezTo>
                    <a:pt x="35818" y="21841"/>
                    <a:pt x="32652" y="25704"/>
                    <a:pt x="29453" y="29536"/>
                  </a:cubicBezTo>
                  <a:cubicBezTo>
                    <a:pt x="29105" y="28143"/>
                    <a:pt x="27965" y="26908"/>
                    <a:pt x="26634" y="26306"/>
                  </a:cubicBezTo>
                  <a:cubicBezTo>
                    <a:pt x="26625" y="26297"/>
                    <a:pt x="26613" y="26293"/>
                    <a:pt x="26599" y="26293"/>
                  </a:cubicBezTo>
                  <a:cubicBezTo>
                    <a:pt x="26566" y="26293"/>
                    <a:pt x="26521" y="26315"/>
                    <a:pt x="26476" y="26338"/>
                  </a:cubicBezTo>
                  <a:cubicBezTo>
                    <a:pt x="26444" y="26401"/>
                    <a:pt x="26413" y="26496"/>
                    <a:pt x="26539" y="26559"/>
                  </a:cubicBezTo>
                  <a:cubicBezTo>
                    <a:pt x="27901" y="27256"/>
                    <a:pt x="28756" y="28333"/>
                    <a:pt x="29358" y="29726"/>
                  </a:cubicBezTo>
                  <a:cubicBezTo>
                    <a:pt x="29105" y="29980"/>
                    <a:pt x="28820" y="30296"/>
                    <a:pt x="28598" y="30613"/>
                  </a:cubicBezTo>
                  <a:cubicBezTo>
                    <a:pt x="28471" y="29093"/>
                    <a:pt x="27458" y="27605"/>
                    <a:pt x="26096" y="26908"/>
                  </a:cubicBezTo>
                  <a:cubicBezTo>
                    <a:pt x="26088" y="26899"/>
                    <a:pt x="26079" y="26895"/>
                    <a:pt x="26069" y="26895"/>
                  </a:cubicBezTo>
                  <a:cubicBezTo>
                    <a:pt x="26043" y="26895"/>
                    <a:pt x="26007" y="26925"/>
                    <a:pt x="25938" y="26971"/>
                  </a:cubicBezTo>
                  <a:cubicBezTo>
                    <a:pt x="26096" y="26781"/>
                    <a:pt x="26286" y="26528"/>
                    <a:pt x="26444" y="26338"/>
                  </a:cubicBezTo>
                  <a:lnTo>
                    <a:pt x="30498" y="21366"/>
                  </a:lnTo>
                  <a:cubicBezTo>
                    <a:pt x="33095" y="19687"/>
                    <a:pt x="35755" y="18104"/>
                    <a:pt x="38289" y="16330"/>
                  </a:cubicBezTo>
                  <a:close/>
                  <a:moveTo>
                    <a:pt x="29833" y="21746"/>
                  </a:moveTo>
                  <a:lnTo>
                    <a:pt x="29833" y="21746"/>
                  </a:lnTo>
                  <a:cubicBezTo>
                    <a:pt x="26444" y="25356"/>
                    <a:pt x="23436" y="29283"/>
                    <a:pt x="20522" y="33147"/>
                  </a:cubicBezTo>
                  <a:cubicBezTo>
                    <a:pt x="17165" y="32355"/>
                    <a:pt x="13840" y="31658"/>
                    <a:pt x="10515" y="30771"/>
                  </a:cubicBezTo>
                  <a:cubicBezTo>
                    <a:pt x="7095" y="29885"/>
                    <a:pt x="3769" y="28713"/>
                    <a:pt x="412" y="27953"/>
                  </a:cubicBezTo>
                  <a:cubicBezTo>
                    <a:pt x="1743" y="26464"/>
                    <a:pt x="3231" y="25103"/>
                    <a:pt x="4593" y="23678"/>
                  </a:cubicBezTo>
                  <a:cubicBezTo>
                    <a:pt x="6683" y="24723"/>
                    <a:pt x="8805" y="25704"/>
                    <a:pt x="10927" y="26623"/>
                  </a:cubicBezTo>
                  <a:cubicBezTo>
                    <a:pt x="12447" y="27256"/>
                    <a:pt x="13998" y="27858"/>
                    <a:pt x="15582" y="28333"/>
                  </a:cubicBezTo>
                  <a:cubicBezTo>
                    <a:pt x="16152" y="28502"/>
                    <a:pt x="16764" y="28741"/>
                    <a:pt x="17353" y="28741"/>
                  </a:cubicBezTo>
                  <a:cubicBezTo>
                    <a:pt x="17647" y="28741"/>
                    <a:pt x="17936" y="28681"/>
                    <a:pt x="18210" y="28523"/>
                  </a:cubicBezTo>
                  <a:cubicBezTo>
                    <a:pt x="18210" y="28616"/>
                    <a:pt x="18278" y="28674"/>
                    <a:pt x="18377" y="28674"/>
                  </a:cubicBezTo>
                  <a:cubicBezTo>
                    <a:pt x="18413" y="28674"/>
                    <a:pt x="18453" y="28667"/>
                    <a:pt x="18495" y="28650"/>
                  </a:cubicBezTo>
                  <a:cubicBezTo>
                    <a:pt x="22264" y="26433"/>
                    <a:pt x="25969" y="24153"/>
                    <a:pt x="29706" y="21841"/>
                  </a:cubicBezTo>
                  <a:cubicBezTo>
                    <a:pt x="29738" y="21809"/>
                    <a:pt x="29770" y="21809"/>
                    <a:pt x="29833" y="21746"/>
                  </a:cubicBezTo>
                  <a:close/>
                  <a:moveTo>
                    <a:pt x="25938" y="26971"/>
                  </a:moveTo>
                  <a:cubicBezTo>
                    <a:pt x="25906" y="27034"/>
                    <a:pt x="25906" y="27098"/>
                    <a:pt x="25969" y="27129"/>
                  </a:cubicBezTo>
                  <a:cubicBezTo>
                    <a:pt x="27331" y="28048"/>
                    <a:pt x="28123" y="29188"/>
                    <a:pt x="28503" y="30740"/>
                  </a:cubicBezTo>
                  <a:cubicBezTo>
                    <a:pt x="27394" y="32102"/>
                    <a:pt x="26254" y="33432"/>
                    <a:pt x="25146" y="34793"/>
                  </a:cubicBezTo>
                  <a:cubicBezTo>
                    <a:pt x="24988" y="33242"/>
                    <a:pt x="24164" y="31816"/>
                    <a:pt x="22866" y="30930"/>
                  </a:cubicBezTo>
                  <a:lnTo>
                    <a:pt x="22771" y="30930"/>
                  </a:lnTo>
                  <a:cubicBezTo>
                    <a:pt x="23816" y="29600"/>
                    <a:pt x="24861" y="28301"/>
                    <a:pt x="25938" y="26971"/>
                  </a:cubicBezTo>
                  <a:close/>
                  <a:moveTo>
                    <a:pt x="22644" y="31056"/>
                  </a:moveTo>
                  <a:cubicBezTo>
                    <a:pt x="22644" y="31088"/>
                    <a:pt x="22644" y="31088"/>
                    <a:pt x="22707" y="31151"/>
                  </a:cubicBezTo>
                  <a:cubicBezTo>
                    <a:pt x="23974" y="32133"/>
                    <a:pt x="24766" y="33400"/>
                    <a:pt x="24988" y="34983"/>
                  </a:cubicBezTo>
                  <a:cubicBezTo>
                    <a:pt x="24766" y="35205"/>
                    <a:pt x="24544" y="35490"/>
                    <a:pt x="24354" y="35743"/>
                  </a:cubicBezTo>
                  <a:cubicBezTo>
                    <a:pt x="24323" y="34160"/>
                    <a:pt x="23436" y="32577"/>
                    <a:pt x="22137" y="31721"/>
                  </a:cubicBezTo>
                  <a:cubicBezTo>
                    <a:pt x="22296" y="31500"/>
                    <a:pt x="22486" y="31310"/>
                    <a:pt x="22644" y="31056"/>
                  </a:cubicBezTo>
                  <a:close/>
                  <a:moveTo>
                    <a:pt x="1838" y="29821"/>
                  </a:moveTo>
                  <a:lnTo>
                    <a:pt x="1838" y="29821"/>
                  </a:lnTo>
                  <a:cubicBezTo>
                    <a:pt x="7696" y="31531"/>
                    <a:pt x="13618" y="33273"/>
                    <a:pt x="19636" y="34350"/>
                  </a:cubicBezTo>
                  <a:cubicBezTo>
                    <a:pt x="19731" y="34350"/>
                    <a:pt x="19762" y="34223"/>
                    <a:pt x="19699" y="34192"/>
                  </a:cubicBezTo>
                  <a:lnTo>
                    <a:pt x="19794" y="34192"/>
                  </a:lnTo>
                  <a:cubicBezTo>
                    <a:pt x="20364" y="35458"/>
                    <a:pt x="20427" y="36598"/>
                    <a:pt x="19952" y="37865"/>
                  </a:cubicBezTo>
                  <a:cubicBezTo>
                    <a:pt x="19952" y="37834"/>
                    <a:pt x="19921" y="37802"/>
                    <a:pt x="19889" y="37802"/>
                  </a:cubicBezTo>
                  <a:cubicBezTo>
                    <a:pt x="13555" y="35807"/>
                    <a:pt x="7095" y="34192"/>
                    <a:pt x="634" y="32767"/>
                  </a:cubicBezTo>
                  <a:cubicBezTo>
                    <a:pt x="1679" y="32323"/>
                    <a:pt x="2376" y="30898"/>
                    <a:pt x="1838" y="29821"/>
                  </a:cubicBezTo>
                  <a:close/>
                  <a:moveTo>
                    <a:pt x="21979" y="31911"/>
                  </a:moveTo>
                  <a:cubicBezTo>
                    <a:pt x="23277" y="32957"/>
                    <a:pt x="24006" y="34255"/>
                    <a:pt x="24228" y="35933"/>
                  </a:cubicBezTo>
                  <a:cubicBezTo>
                    <a:pt x="23404" y="36915"/>
                    <a:pt x="22612" y="37897"/>
                    <a:pt x="21789" y="38910"/>
                  </a:cubicBezTo>
                  <a:cubicBezTo>
                    <a:pt x="22612" y="37200"/>
                    <a:pt x="21694" y="34952"/>
                    <a:pt x="20712" y="33463"/>
                  </a:cubicBezTo>
                  <a:cubicBezTo>
                    <a:pt x="20807" y="33463"/>
                    <a:pt x="20871" y="33432"/>
                    <a:pt x="20871" y="33368"/>
                  </a:cubicBezTo>
                  <a:cubicBezTo>
                    <a:pt x="21219" y="32862"/>
                    <a:pt x="21631" y="32387"/>
                    <a:pt x="21979" y="31911"/>
                  </a:cubicBezTo>
                  <a:close/>
                  <a:moveTo>
                    <a:pt x="381" y="28238"/>
                  </a:moveTo>
                  <a:cubicBezTo>
                    <a:pt x="3611" y="29473"/>
                    <a:pt x="7063" y="30296"/>
                    <a:pt x="10388" y="31183"/>
                  </a:cubicBezTo>
                  <a:cubicBezTo>
                    <a:pt x="13713" y="32038"/>
                    <a:pt x="17102" y="32830"/>
                    <a:pt x="20522" y="33432"/>
                  </a:cubicBezTo>
                  <a:cubicBezTo>
                    <a:pt x="20966" y="35363"/>
                    <a:pt x="22422" y="37042"/>
                    <a:pt x="21219" y="39005"/>
                  </a:cubicBezTo>
                  <a:lnTo>
                    <a:pt x="21219" y="39069"/>
                  </a:lnTo>
                  <a:cubicBezTo>
                    <a:pt x="21187" y="39069"/>
                    <a:pt x="21187" y="39005"/>
                    <a:pt x="21156" y="39005"/>
                  </a:cubicBezTo>
                  <a:cubicBezTo>
                    <a:pt x="17735" y="38024"/>
                    <a:pt x="14252" y="37264"/>
                    <a:pt x="10832" y="36377"/>
                  </a:cubicBezTo>
                  <a:cubicBezTo>
                    <a:pt x="7411" y="35458"/>
                    <a:pt x="4023" y="34413"/>
                    <a:pt x="571" y="33463"/>
                  </a:cubicBezTo>
                  <a:lnTo>
                    <a:pt x="444" y="33115"/>
                  </a:lnTo>
                  <a:lnTo>
                    <a:pt x="444" y="33083"/>
                  </a:lnTo>
                  <a:cubicBezTo>
                    <a:pt x="6936" y="34572"/>
                    <a:pt x="13397" y="36313"/>
                    <a:pt x="19857" y="37992"/>
                  </a:cubicBezTo>
                  <a:cubicBezTo>
                    <a:pt x="19889" y="37992"/>
                    <a:pt x="19921" y="37992"/>
                    <a:pt x="19952" y="37929"/>
                  </a:cubicBezTo>
                  <a:cubicBezTo>
                    <a:pt x="19952" y="37990"/>
                    <a:pt x="20018" y="38025"/>
                    <a:pt x="20082" y="38025"/>
                  </a:cubicBezTo>
                  <a:cubicBezTo>
                    <a:pt x="20117" y="38025"/>
                    <a:pt x="20151" y="38014"/>
                    <a:pt x="20174" y="37992"/>
                  </a:cubicBezTo>
                  <a:cubicBezTo>
                    <a:pt x="20807" y="36757"/>
                    <a:pt x="20807" y="35173"/>
                    <a:pt x="20079" y="33970"/>
                  </a:cubicBezTo>
                  <a:cubicBezTo>
                    <a:pt x="20058" y="33917"/>
                    <a:pt x="20019" y="33896"/>
                    <a:pt x="19977" y="33896"/>
                  </a:cubicBezTo>
                  <a:cubicBezTo>
                    <a:pt x="19892" y="33896"/>
                    <a:pt x="19794" y="33981"/>
                    <a:pt x="19794" y="34065"/>
                  </a:cubicBezTo>
                  <a:cubicBezTo>
                    <a:pt x="19636" y="34033"/>
                    <a:pt x="19477" y="34033"/>
                    <a:pt x="19319" y="33970"/>
                  </a:cubicBezTo>
                  <a:cubicBezTo>
                    <a:pt x="19382" y="33938"/>
                    <a:pt x="19319" y="33907"/>
                    <a:pt x="19287" y="33907"/>
                  </a:cubicBezTo>
                  <a:lnTo>
                    <a:pt x="19129" y="33907"/>
                  </a:lnTo>
                  <a:cubicBezTo>
                    <a:pt x="19097" y="33891"/>
                    <a:pt x="19066" y="33883"/>
                    <a:pt x="19034" y="33883"/>
                  </a:cubicBezTo>
                  <a:cubicBezTo>
                    <a:pt x="19002" y="33883"/>
                    <a:pt x="18971" y="33891"/>
                    <a:pt x="18939" y="33907"/>
                  </a:cubicBezTo>
                  <a:cubicBezTo>
                    <a:pt x="18907" y="33907"/>
                    <a:pt x="18907" y="33938"/>
                    <a:pt x="18907" y="33938"/>
                  </a:cubicBezTo>
                  <a:cubicBezTo>
                    <a:pt x="12732" y="32260"/>
                    <a:pt x="6493" y="30866"/>
                    <a:pt x="381" y="29030"/>
                  </a:cubicBezTo>
                  <a:cubicBezTo>
                    <a:pt x="381" y="29030"/>
                    <a:pt x="381" y="28998"/>
                    <a:pt x="317" y="28935"/>
                  </a:cubicBezTo>
                  <a:cubicBezTo>
                    <a:pt x="254" y="28713"/>
                    <a:pt x="286" y="28460"/>
                    <a:pt x="381" y="28238"/>
                  </a:cubicBezTo>
                  <a:close/>
                  <a:moveTo>
                    <a:pt x="18472" y="1"/>
                  </a:moveTo>
                  <a:cubicBezTo>
                    <a:pt x="18438" y="1"/>
                    <a:pt x="18404" y="7"/>
                    <a:pt x="18369" y="21"/>
                  </a:cubicBezTo>
                  <a:cubicBezTo>
                    <a:pt x="16025" y="1161"/>
                    <a:pt x="13650" y="2364"/>
                    <a:pt x="11338" y="3536"/>
                  </a:cubicBezTo>
                  <a:cubicBezTo>
                    <a:pt x="9058" y="4740"/>
                    <a:pt x="6588" y="5721"/>
                    <a:pt x="4434" y="7146"/>
                  </a:cubicBezTo>
                  <a:cubicBezTo>
                    <a:pt x="4413" y="7138"/>
                    <a:pt x="4391" y="7134"/>
                    <a:pt x="4369" y="7134"/>
                  </a:cubicBezTo>
                  <a:cubicBezTo>
                    <a:pt x="4230" y="7134"/>
                    <a:pt x="4103" y="7295"/>
                    <a:pt x="4213" y="7431"/>
                  </a:cubicBezTo>
                  <a:cubicBezTo>
                    <a:pt x="5194" y="8857"/>
                    <a:pt x="5068" y="10472"/>
                    <a:pt x="4244" y="11897"/>
                  </a:cubicBezTo>
                  <a:cubicBezTo>
                    <a:pt x="4086" y="11897"/>
                    <a:pt x="3959" y="12087"/>
                    <a:pt x="4054" y="12213"/>
                  </a:cubicBezTo>
                  <a:cubicBezTo>
                    <a:pt x="3801" y="12340"/>
                    <a:pt x="3674" y="12562"/>
                    <a:pt x="3643" y="12815"/>
                  </a:cubicBezTo>
                  <a:cubicBezTo>
                    <a:pt x="3579" y="12878"/>
                    <a:pt x="3579" y="13037"/>
                    <a:pt x="3674" y="13100"/>
                  </a:cubicBezTo>
                  <a:cubicBezTo>
                    <a:pt x="3896" y="13164"/>
                    <a:pt x="4054" y="13259"/>
                    <a:pt x="4213" y="13322"/>
                  </a:cubicBezTo>
                  <a:cubicBezTo>
                    <a:pt x="3326" y="13797"/>
                    <a:pt x="2471" y="14272"/>
                    <a:pt x="1616" y="14842"/>
                  </a:cubicBezTo>
                  <a:cubicBezTo>
                    <a:pt x="1553" y="14905"/>
                    <a:pt x="1521" y="14937"/>
                    <a:pt x="1553" y="15032"/>
                  </a:cubicBezTo>
                  <a:cubicBezTo>
                    <a:pt x="1458" y="15064"/>
                    <a:pt x="1426" y="15064"/>
                    <a:pt x="1426" y="15159"/>
                  </a:cubicBezTo>
                  <a:cubicBezTo>
                    <a:pt x="1363" y="15507"/>
                    <a:pt x="1426" y="15824"/>
                    <a:pt x="1584" y="16109"/>
                  </a:cubicBezTo>
                  <a:cubicBezTo>
                    <a:pt x="1458" y="16172"/>
                    <a:pt x="1458" y="16362"/>
                    <a:pt x="1616" y="16425"/>
                  </a:cubicBezTo>
                  <a:cubicBezTo>
                    <a:pt x="1901" y="16489"/>
                    <a:pt x="2186" y="16584"/>
                    <a:pt x="2408" y="16647"/>
                  </a:cubicBezTo>
                  <a:cubicBezTo>
                    <a:pt x="7696" y="18167"/>
                    <a:pt x="12700" y="20099"/>
                    <a:pt x="17735" y="22284"/>
                  </a:cubicBezTo>
                  <a:cubicBezTo>
                    <a:pt x="18369" y="24121"/>
                    <a:pt x="18464" y="25926"/>
                    <a:pt x="17577" y="27700"/>
                  </a:cubicBezTo>
                  <a:lnTo>
                    <a:pt x="17577" y="27731"/>
                  </a:lnTo>
                  <a:cubicBezTo>
                    <a:pt x="14885" y="26654"/>
                    <a:pt x="12162" y="25641"/>
                    <a:pt x="9501" y="24501"/>
                  </a:cubicBezTo>
                  <a:cubicBezTo>
                    <a:pt x="7095" y="23424"/>
                    <a:pt x="4751" y="22221"/>
                    <a:pt x="2376" y="21081"/>
                  </a:cubicBezTo>
                  <a:cubicBezTo>
                    <a:pt x="3294" y="19846"/>
                    <a:pt x="3326" y="18104"/>
                    <a:pt x="2503" y="16837"/>
                  </a:cubicBezTo>
                  <a:cubicBezTo>
                    <a:pt x="2471" y="16805"/>
                    <a:pt x="2439" y="16774"/>
                    <a:pt x="2376" y="16774"/>
                  </a:cubicBezTo>
                  <a:cubicBezTo>
                    <a:pt x="2362" y="16771"/>
                    <a:pt x="2348" y="16770"/>
                    <a:pt x="2335" y="16770"/>
                  </a:cubicBezTo>
                  <a:cubicBezTo>
                    <a:pt x="2192" y="16770"/>
                    <a:pt x="2067" y="16914"/>
                    <a:pt x="2154" y="17059"/>
                  </a:cubicBezTo>
                  <a:cubicBezTo>
                    <a:pt x="2851" y="18326"/>
                    <a:pt x="2819" y="19687"/>
                    <a:pt x="2154" y="20954"/>
                  </a:cubicBezTo>
                  <a:cubicBezTo>
                    <a:pt x="2091" y="20954"/>
                    <a:pt x="2091" y="20922"/>
                    <a:pt x="2059" y="20922"/>
                  </a:cubicBezTo>
                  <a:cubicBezTo>
                    <a:pt x="2038" y="20914"/>
                    <a:pt x="2016" y="20910"/>
                    <a:pt x="1995" y="20910"/>
                  </a:cubicBezTo>
                  <a:cubicBezTo>
                    <a:pt x="1863" y="20910"/>
                    <a:pt x="1760" y="21066"/>
                    <a:pt x="1869" y="21176"/>
                  </a:cubicBezTo>
                  <a:cubicBezTo>
                    <a:pt x="1869" y="21429"/>
                    <a:pt x="1838" y="21682"/>
                    <a:pt x="1711" y="21904"/>
                  </a:cubicBezTo>
                  <a:cubicBezTo>
                    <a:pt x="1687" y="22000"/>
                    <a:pt x="1772" y="22096"/>
                    <a:pt x="1842" y="22096"/>
                  </a:cubicBezTo>
                  <a:cubicBezTo>
                    <a:pt x="1850" y="22096"/>
                    <a:pt x="1859" y="22094"/>
                    <a:pt x="1866" y="22091"/>
                  </a:cubicBezTo>
                  <a:lnTo>
                    <a:pt x="1866" y="22091"/>
                  </a:lnTo>
                  <a:cubicBezTo>
                    <a:pt x="1775" y="22177"/>
                    <a:pt x="1787" y="22262"/>
                    <a:pt x="1901" y="22347"/>
                  </a:cubicBezTo>
                  <a:cubicBezTo>
                    <a:pt x="2661" y="22728"/>
                    <a:pt x="3421" y="23108"/>
                    <a:pt x="4149" y="23488"/>
                  </a:cubicBezTo>
                  <a:cubicBezTo>
                    <a:pt x="2661" y="24691"/>
                    <a:pt x="1267" y="26211"/>
                    <a:pt x="96" y="27731"/>
                  </a:cubicBezTo>
                  <a:cubicBezTo>
                    <a:pt x="1" y="27858"/>
                    <a:pt x="96" y="27953"/>
                    <a:pt x="159" y="28016"/>
                  </a:cubicBezTo>
                  <a:cubicBezTo>
                    <a:pt x="127" y="28080"/>
                    <a:pt x="127" y="28175"/>
                    <a:pt x="222" y="28238"/>
                  </a:cubicBezTo>
                  <a:cubicBezTo>
                    <a:pt x="96" y="28523"/>
                    <a:pt x="64" y="28745"/>
                    <a:pt x="64" y="29030"/>
                  </a:cubicBezTo>
                  <a:cubicBezTo>
                    <a:pt x="64" y="29125"/>
                    <a:pt x="127" y="29156"/>
                    <a:pt x="222" y="29156"/>
                  </a:cubicBezTo>
                  <a:cubicBezTo>
                    <a:pt x="127" y="29251"/>
                    <a:pt x="159" y="29346"/>
                    <a:pt x="286" y="29410"/>
                  </a:cubicBezTo>
                  <a:cubicBezTo>
                    <a:pt x="697" y="29473"/>
                    <a:pt x="1046" y="29600"/>
                    <a:pt x="1426" y="29726"/>
                  </a:cubicBezTo>
                  <a:lnTo>
                    <a:pt x="1426" y="29758"/>
                  </a:lnTo>
                  <a:cubicBezTo>
                    <a:pt x="1869" y="30898"/>
                    <a:pt x="1584" y="32165"/>
                    <a:pt x="381" y="32640"/>
                  </a:cubicBezTo>
                  <a:cubicBezTo>
                    <a:pt x="317" y="32640"/>
                    <a:pt x="286" y="32672"/>
                    <a:pt x="286" y="32735"/>
                  </a:cubicBezTo>
                  <a:cubicBezTo>
                    <a:pt x="249" y="32707"/>
                    <a:pt x="214" y="32696"/>
                    <a:pt x="183" y="32696"/>
                  </a:cubicBezTo>
                  <a:cubicBezTo>
                    <a:pt x="109" y="32696"/>
                    <a:pt x="55" y="32763"/>
                    <a:pt x="32" y="32830"/>
                  </a:cubicBezTo>
                  <a:cubicBezTo>
                    <a:pt x="32" y="32957"/>
                    <a:pt x="159" y="33083"/>
                    <a:pt x="191" y="33210"/>
                  </a:cubicBezTo>
                  <a:cubicBezTo>
                    <a:pt x="254" y="33273"/>
                    <a:pt x="317" y="33400"/>
                    <a:pt x="349" y="33463"/>
                  </a:cubicBezTo>
                  <a:cubicBezTo>
                    <a:pt x="286" y="33558"/>
                    <a:pt x="286" y="33748"/>
                    <a:pt x="444" y="33780"/>
                  </a:cubicBezTo>
                  <a:cubicBezTo>
                    <a:pt x="3833" y="34888"/>
                    <a:pt x="7285" y="35807"/>
                    <a:pt x="10737" y="36725"/>
                  </a:cubicBezTo>
                  <a:cubicBezTo>
                    <a:pt x="14188" y="37644"/>
                    <a:pt x="17672" y="38594"/>
                    <a:pt x="21156" y="39164"/>
                  </a:cubicBezTo>
                  <a:cubicBezTo>
                    <a:pt x="21219" y="39164"/>
                    <a:pt x="21219" y="39164"/>
                    <a:pt x="21251" y="39132"/>
                  </a:cubicBezTo>
                  <a:cubicBezTo>
                    <a:pt x="21290" y="39210"/>
                    <a:pt x="21365" y="39264"/>
                    <a:pt x="21440" y="39264"/>
                  </a:cubicBezTo>
                  <a:cubicBezTo>
                    <a:pt x="21486" y="39264"/>
                    <a:pt x="21531" y="39244"/>
                    <a:pt x="21567" y="39195"/>
                  </a:cubicBezTo>
                  <a:cubicBezTo>
                    <a:pt x="21608" y="39257"/>
                    <a:pt x="21649" y="39292"/>
                    <a:pt x="21699" y="39292"/>
                  </a:cubicBezTo>
                  <a:cubicBezTo>
                    <a:pt x="21726" y="39292"/>
                    <a:pt x="21755" y="39281"/>
                    <a:pt x="21789" y="39259"/>
                  </a:cubicBezTo>
                  <a:cubicBezTo>
                    <a:pt x="28123" y="32703"/>
                    <a:pt x="33887" y="25388"/>
                    <a:pt x="39365" y="18104"/>
                  </a:cubicBezTo>
                  <a:cubicBezTo>
                    <a:pt x="39429" y="17977"/>
                    <a:pt x="39365" y="17882"/>
                    <a:pt x="39270" y="17787"/>
                  </a:cubicBezTo>
                  <a:cubicBezTo>
                    <a:pt x="39524" y="17154"/>
                    <a:pt x="39239" y="16362"/>
                    <a:pt x="38637" y="16045"/>
                  </a:cubicBezTo>
                  <a:cubicBezTo>
                    <a:pt x="39302" y="15539"/>
                    <a:pt x="39999" y="15064"/>
                    <a:pt x="40664" y="14557"/>
                  </a:cubicBezTo>
                  <a:cubicBezTo>
                    <a:pt x="40695" y="14494"/>
                    <a:pt x="40727" y="14462"/>
                    <a:pt x="40727" y="14430"/>
                  </a:cubicBezTo>
                  <a:cubicBezTo>
                    <a:pt x="41424" y="12182"/>
                    <a:pt x="40790" y="9490"/>
                    <a:pt x="38985" y="7843"/>
                  </a:cubicBezTo>
                  <a:lnTo>
                    <a:pt x="38890" y="7843"/>
                  </a:lnTo>
                  <a:cubicBezTo>
                    <a:pt x="38352" y="7431"/>
                    <a:pt x="37529" y="7273"/>
                    <a:pt x="36864" y="7178"/>
                  </a:cubicBezTo>
                  <a:cubicBezTo>
                    <a:pt x="36103" y="5880"/>
                    <a:pt x="34647" y="5278"/>
                    <a:pt x="33285" y="4740"/>
                  </a:cubicBezTo>
                  <a:cubicBezTo>
                    <a:pt x="28693" y="2808"/>
                    <a:pt x="23689" y="876"/>
                    <a:pt x="18717" y="179"/>
                  </a:cubicBezTo>
                  <a:cubicBezTo>
                    <a:pt x="18692" y="80"/>
                    <a:pt x="18590" y="1"/>
                    <a:pt x="18472"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29;p51">
              <a:extLst>
                <a:ext uri="{FF2B5EF4-FFF2-40B4-BE49-F238E27FC236}">
                  <a16:creationId xmlns:a16="http://schemas.microsoft.com/office/drawing/2014/main" id="{FDEAF836-1B4F-4C4A-964E-8DCA58C1CD7E}"/>
                </a:ext>
              </a:extLst>
            </p:cNvPr>
            <p:cNvSpPr/>
            <p:nvPr/>
          </p:nvSpPr>
          <p:spPr>
            <a:xfrm>
              <a:off x="786525" y="3798176"/>
              <a:ext cx="555078" cy="411817"/>
            </a:xfrm>
            <a:custGeom>
              <a:avLst/>
              <a:gdLst/>
              <a:ahLst/>
              <a:cxnLst/>
              <a:rect l="l" t="t" r="r" b="b"/>
              <a:pathLst>
                <a:path w="17672" h="13111" extrusionOk="0">
                  <a:moveTo>
                    <a:pt x="0" y="1"/>
                  </a:moveTo>
                  <a:lnTo>
                    <a:pt x="0" y="1"/>
                  </a:lnTo>
                  <a:cubicBezTo>
                    <a:pt x="0" y="191"/>
                    <a:pt x="32" y="381"/>
                    <a:pt x="95" y="571"/>
                  </a:cubicBezTo>
                  <a:lnTo>
                    <a:pt x="95" y="666"/>
                  </a:lnTo>
                  <a:cubicBezTo>
                    <a:pt x="5637" y="2154"/>
                    <a:pt x="11116" y="4118"/>
                    <a:pt x="16246" y="6714"/>
                  </a:cubicBezTo>
                  <a:cubicBezTo>
                    <a:pt x="16341" y="6778"/>
                    <a:pt x="16341" y="6841"/>
                    <a:pt x="16246" y="6873"/>
                  </a:cubicBezTo>
                  <a:cubicBezTo>
                    <a:pt x="17196" y="8615"/>
                    <a:pt x="17038" y="10705"/>
                    <a:pt x="16183" y="12415"/>
                  </a:cubicBezTo>
                  <a:cubicBezTo>
                    <a:pt x="16151" y="12510"/>
                    <a:pt x="16056" y="12510"/>
                    <a:pt x="16025" y="12510"/>
                  </a:cubicBezTo>
                  <a:cubicBezTo>
                    <a:pt x="16002" y="12532"/>
                    <a:pt x="15964" y="12555"/>
                    <a:pt x="15932" y="12555"/>
                  </a:cubicBezTo>
                  <a:cubicBezTo>
                    <a:pt x="15919" y="12555"/>
                    <a:pt x="15907" y="12551"/>
                    <a:pt x="15898" y="12542"/>
                  </a:cubicBezTo>
                  <a:cubicBezTo>
                    <a:pt x="10641" y="10958"/>
                    <a:pt x="5257" y="8615"/>
                    <a:pt x="475" y="5891"/>
                  </a:cubicBezTo>
                  <a:cubicBezTo>
                    <a:pt x="475" y="6113"/>
                    <a:pt x="412" y="6398"/>
                    <a:pt x="317" y="6588"/>
                  </a:cubicBezTo>
                  <a:lnTo>
                    <a:pt x="254" y="6651"/>
                  </a:lnTo>
                  <a:cubicBezTo>
                    <a:pt x="285" y="6619"/>
                    <a:pt x="317" y="6604"/>
                    <a:pt x="353" y="6604"/>
                  </a:cubicBezTo>
                  <a:cubicBezTo>
                    <a:pt x="388" y="6604"/>
                    <a:pt x="428" y="6619"/>
                    <a:pt x="475" y="6651"/>
                  </a:cubicBezTo>
                  <a:cubicBezTo>
                    <a:pt x="2914" y="7886"/>
                    <a:pt x="5384" y="9153"/>
                    <a:pt x="7886" y="10261"/>
                  </a:cubicBezTo>
                  <a:cubicBezTo>
                    <a:pt x="9184" y="10831"/>
                    <a:pt x="10514" y="11401"/>
                    <a:pt x="11876" y="11908"/>
                  </a:cubicBezTo>
                  <a:cubicBezTo>
                    <a:pt x="12968" y="12308"/>
                    <a:pt x="14509" y="13111"/>
                    <a:pt x="15818" y="13111"/>
                  </a:cubicBezTo>
                  <a:cubicBezTo>
                    <a:pt x="16066" y="13111"/>
                    <a:pt x="16305" y="13082"/>
                    <a:pt x="16531" y="13017"/>
                  </a:cubicBezTo>
                  <a:lnTo>
                    <a:pt x="16531" y="12890"/>
                  </a:lnTo>
                  <a:cubicBezTo>
                    <a:pt x="17672" y="10610"/>
                    <a:pt x="17672" y="8361"/>
                    <a:pt x="16595" y="6049"/>
                  </a:cubicBezTo>
                  <a:lnTo>
                    <a:pt x="16595" y="6018"/>
                  </a:lnTo>
                  <a:cubicBezTo>
                    <a:pt x="11084" y="4023"/>
                    <a:pt x="5732" y="1806"/>
                    <a:pt x="95" y="64"/>
                  </a:cubicBezTo>
                  <a:cubicBezTo>
                    <a:pt x="32" y="32"/>
                    <a:pt x="0" y="32"/>
                    <a:pt x="0"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30;p51">
              <a:extLst>
                <a:ext uri="{FF2B5EF4-FFF2-40B4-BE49-F238E27FC236}">
                  <a16:creationId xmlns:a16="http://schemas.microsoft.com/office/drawing/2014/main" id="{A8BB3E45-936E-4311-A6ED-147F6DF4356D}"/>
                </a:ext>
              </a:extLst>
            </p:cNvPr>
            <p:cNvSpPr/>
            <p:nvPr/>
          </p:nvSpPr>
          <p:spPr>
            <a:xfrm>
              <a:off x="753702" y="4252773"/>
              <a:ext cx="620724" cy="252693"/>
            </a:xfrm>
            <a:custGeom>
              <a:avLst/>
              <a:gdLst/>
              <a:ahLst/>
              <a:cxnLst/>
              <a:rect l="l" t="t" r="r" b="b"/>
              <a:pathLst>
                <a:path w="19762" h="8045" extrusionOk="0">
                  <a:moveTo>
                    <a:pt x="3108" y="1074"/>
                  </a:moveTo>
                  <a:cubicBezTo>
                    <a:pt x="3116" y="1074"/>
                    <a:pt x="3126" y="1075"/>
                    <a:pt x="3135" y="1077"/>
                  </a:cubicBezTo>
                  <a:cubicBezTo>
                    <a:pt x="4180" y="1330"/>
                    <a:pt x="5194" y="1584"/>
                    <a:pt x="6239" y="1900"/>
                  </a:cubicBezTo>
                  <a:cubicBezTo>
                    <a:pt x="6271" y="1964"/>
                    <a:pt x="6271" y="2027"/>
                    <a:pt x="6176" y="2027"/>
                  </a:cubicBezTo>
                  <a:cubicBezTo>
                    <a:pt x="5162" y="1837"/>
                    <a:pt x="4117" y="1552"/>
                    <a:pt x="3104" y="1235"/>
                  </a:cubicBezTo>
                  <a:cubicBezTo>
                    <a:pt x="2987" y="1235"/>
                    <a:pt x="3005" y="1074"/>
                    <a:pt x="3108" y="1074"/>
                  </a:cubicBezTo>
                  <a:close/>
                  <a:moveTo>
                    <a:pt x="2821" y="1707"/>
                  </a:moveTo>
                  <a:cubicBezTo>
                    <a:pt x="2830" y="1707"/>
                    <a:pt x="2840" y="1708"/>
                    <a:pt x="2850" y="1710"/>
                  </a:cubicBezTo>
                  <a:cubicBezTo>
                    <a:pt x="7379" y="2946"/>
                    <a:pt x="11939" y="3959"/>
                    <a:pt x="16436" y="5131"/>
                  </a:cubicBezTo>
                  <a:cubicBezTo>
                    <a:pt x="16468" y="5162"/>
                    <a:pt x="16468" y="5226"/>
                    <a:pt x="16405" y="5226"/>
                  </a:cubicBezTo>
                  <a:cubicBezTo>
                    <a:pt x="11813" y="4339"/>
                    <a:pt x="7284" y="3167"/>
                    <a:pt x="2787" y="1964"/>
                  </a:cubicBezTo>
                  <a:cubicBezTo>
                    <a:pt x="2669" y="1905"/>
                    <a:pt x="2688" y="1707"/>
                    <a:pt x="2821" y="1707"/>
                  </a:cubicBezTo>
                  <a:close/>
                  <a:moveTo>
                    <a:pt x="2259" y="2586"/>
                  </a:moveTo>
                  <a:cubicBezTo>
                    <a:pt x="2275" y="2586"/>
                    <a:pt x="2293" y="2589"/>
                    <a:pt x="2312" y="2597"/>
                  </a:cubicBezTo>
                  <a:cubicBezTo>
                    <a:pt x="6461" y="3801"/>
                    <a:pt x="10609" y="4909"/>
                    <a:pt x="14821" y="6081"/>
                  </a:cubicBezTo>
                  <a:cubicBezTo>
                    <a:pt x="14853" y="6081"/>
                    <a:pt x="14853" y="6144"/>
                    <a:pt x="14790" y="6144"/>
                  </a:cubicBezTo>
                  <a:cubicBezTo>
                    <a:pt x="10546" y="5194"/>
                    <a:pt x="6397" y="4022"/>
                    <a:pt x="2280" y="2819"/>
                  </a:cubicBezTo>
                  <a:cubicBezTo>
                    <a:pt x="2141" y="2763"/>
                    <a:pt x="2149" y="2586"/>
                    <a:pt x="2259" y="2586"/>
                  </a:cubicBezTo>
                  <a:close/>
                  <a:moveTo>
                    <a:pt x="1204" y="0"/>
                  </a:moveTo>
                  <a:cubicBezTo>
                    <a:pt x="1742" y="1077"/>
                    <a:pt x="1077" y="2502"/>
                    <a:pt x="0" y="2946"/>
                  </a:cubicBezTo>
                  <a:cubicBezTo>
                    <a:pt x="6461" y="4371"/>
                    <a:pt x="12921" y="5986"/>
                    <a:pt x="19255" y="7981"/>
                  </a:cubicBezTo>
                  <a:cubicBezTo>
                    <a:pt x="19287" y="7981"/>
                    <a:pt x="19318" y="8013"/>
                    <a:pt x="19318" y="8044"/>
                  </a:cubicBezTo>
                  <a:cubicBezTo>
                    <a:pt x="19762" y="6746"/>
                    <a:pt x="19698" y="5606"/>
                    <a:pt x="19160" y="4371"/>
                  </a:cubicBezTo>
                  <a:lnTo>
                    <a:pt x="19065" y="4371"/>
                  </a:lnTo>
                  <a:cubicBezTo>
                    <a:pt x="19128" y="4402"/>
                    <a:pt x="19097" y="4529"/>
                    <a:pt x="19002" y="4529"/>
                  </a:cubicBezTo>
                  <a:cubicBezTo>
                    <a:pt x="13079" y="3009"/>
                    <a:pt x="7062" y="1710"/>
                    <a:pt x="1204" y="0"/>
                  </a:cubicBezTo>
                  <a:close/>
                </a:path>
              </a:pathLst>
            </a:custGeom>
            <a:solidFill>
              <a:schemeClr val="lt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531;p51">
              <a:extLst>
                <a:ext uri="{FF2B5EF4-FFF2-40B4-BE49-F238E27FC236}">
                  <a16:creationId xmlns:a16="http://schemas.microsoft.com/office/drawing/2014/main" id="{052B86F5-014F-4EA4-A1AC-A250BCE26A36}"/>
                </a:ext>
              </a:extLst>
            </p:cNvPr>
            <p:cNvSpPr/>
            <p:nvPr/>
          </p:nvSpPr>
          <p:spPr>
            <a:xfrm>
              <a:off x="808386" y="3837972"/>
              <a:ext cx="505355" cy="347175"/>
            </a:xfrm>
            <a:custGeom>
              <a:avLst/>
              <a:gdLst/>
              <a:ahLst/>
              <a:cxnLst/>
              <a:rect l="l" t="t" r="r" b="b"/>
              <a:pathLst>
                <a:path w="16089" h="11053" extrusionOk="0">
                  <a:moveTo>
                    <a:pt x="2134" y="1731"/>
                  </a:moveTo>
                  <a:cubicBezTo>
                    <a:pt x="2149" y="1731"/>
                    <a:pt x="2167" y="1734"/>
                    <a:pt x="2186" y="1742"/>
                  </a:cubicBezTo>
                  <a:cubicBezTo>
                    <a:pt x="6018" y="3231"/>
                    <a:pt x="9882" y="4656"/>
                    <a:pt x="13682" y="6239"/>
                  </a:cubicBezTo>
                  <a:cubicBezTo>
                    <a:pt x="13709" y="6294"/>
                    <a:pt x="13713" y="6372"/>
                    <a:pt x="13652" y="6372"/>
                  </a:cubicBezTo>
                  <a:cubicBezTo>
                    <a:pt x="13643" y="6372"/>
                    <a:pt x="13632" y="6370"/>
                    <a:pt x="13619" y="6366"/>
                  </a:cubicBezTo>
                  <a:cubicBezTo>
                    <a:pt x="9755" y="4972"/>
                    <a:pt x="5923" y="3484"/>
                    <a:pt x="2123" y="1964"/>
                  </a:cubicBezTo>
                  <a:cubicBezTo>
                    <a:pt x="2012" y="1908"/>
                    <a:pt x="2022" y="1731"/>
                    <a:pt x="2134" y="1731"/>
                  </a:cubicBezTo>
                  <a:close/>
                  <a:moveTo>
                    <a:pt x="1509" y="2649"/>
                  </a:moveTo>
                  <a:cubicBezTo>
                    <a:pt x="1522" y="2649"/>
                    <a:pt x="1537" y="2653"/>
                    <a:pt x="1553" y="2661"/>
                  </a:cubicBezTo>
                  <a:cubicBezTo>
                    <a:pt x="5670" y="4307"/>
                    <a:pt x="9882" y="5828"/>
                    <a:pt x="14094" y="7189"/>
                  </a:cubicBezTo>
                  <a:cubicBezTo>
                    <a:pt x="14157" y="7253"/>
                    <a:pt x="14157" y="7316"/>
                    <a:pt x="14062" y="7316"/>
                  </a:cubicBezTo>
                  <a:cubicBezTo>
                    <a:pt x="9818" y="6018"/>
                    <a:pt x="5638" y="4561"/>
                    <a:pt x="1521" y="2851"/>
                  </a:cubicBezTo>
                  <a:cubicBezTo>
                    <a:pt x="1382" y="2823"/>
                    <a:pt x="1414" y="2649"/>
                    <a:pt x="1509" y="2649"/>
                  </a:cubicBezTo>
                  <a:close/>
                  <a:moveTo>
                    <a:pt x="758" y="3758"/>
                  </a:moveTo>
                  <a:cubicBezTo>
                    <a:pt x="769" y="3758"/>
                    <a:pt x="781" y="3761"/>
                    <a:pt x="793" y="3769"/>
                  </a:cubicBezTo>
                  <a:cubicBezTo>
                    <a:pt x="4435" y="5194"/>
                    <a:pt x="8077" y="6556"/>
                    <a:pt x="11687" y="8076"/>
                  </a:cubicBezTo>
                  <a:cubicBezTo>
                    <a:pt x="11718" y="8076"/>
                    <a:pt x="11718" y="8108"/>
                    <a:pt x="11687" y="8108"/>
                  </a:cubicBezTo>
                  <a:cubicBezTo>
                    <a:pt x="8013" y="6809"/>
                    <a:pt x="4403" y="5384"/>
                    <a:pt x="761" y="3959"/>
                  </a:cubicBezTo>
                  <a:cubicBezTo>
                    <a:pt x="622" y="3931"/>
                    <a:pt x="678" y="3758"/>
                    <a:pt x="758" y="3758"/>
                  </a:cubicBezTo>
                  <a:close/>
                  <a:moveTo>
                    <a:pt x="64" y="0"/>
                  </a:moveTo>
                  <a:lnTo>
                    <a:pt x="1" y="64"/>
                  </a:lnTo>
                  <a:cubicBezTo>
                    <a:pt x="64" y="64"/>
                    <a:pt x="96" y="95"/>
                    <a:pt x="128" y="159"/>
                  </a:cubicBezTo>
                  <a:cubicBezTo>
                    <a:pt x="919" y="1426"/>
                    <a:pt x="919" y="3167"/>
                    <a:pt x="1" y="4402"/>
                  </a:cubicBezTo>
                  <a:cubicBezTo>
                    <a:pt x="2376" y="5542"/>
                    <a:pt x="4720" y="6714"/>
                    <a:pt x="7126" y="7791"/>
                  </a:cubicBezTo>
                  <a:cubicBezTo>
                    <a:pt x="9787" y="8994"/>
                    <a:pt x="12510" y="9976"/>
                    <a:pt x="15202" y="11053"/>
                  </a:cubicBezTo>
                  <a:lnTo>
                    <a:pt x="15202" y="10990"/>
                  </a:lnTo>
                  <a:cubicBezTo>
                    <a:pt x="16089" y="9216"/>
                    <a:pt x="15994" y="7411"/>
                    <a:pt x="15360" y="5574"/>
                  </a:cubicBezTo>
                  <a:cubicBezTo>
                    <a:pt x="10357" y="3389"/>
                    <a:pt x="5290" y="1457"/>
                    <a:pt x="64" y="0"/>
                  </a:cubicBezTo>
                  <a:close/>
                </a:path>
              </a:pathLst>
            </a:custGeom>
            <a:solidFill>
              <a:schemeClr val="lt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532;p51">
              <a:extLst>
                <a:ext uri="{FF2B5EF4-FFF2-40B4-BE49-F238E27FC236}">
                  <a16:creationId xmlns:a16="http://schemas.microsoft.com/office/drawing/2014/main" id="{1887B8A2-4714-431F-8A07-16FA8DF4C4EC}"/>
                </a:ext>
              </a:extLst>
            </p:cNvPr>
            <p:cNvSpPr/>
            <p:nvPr/>
          </p:nvSpPr>
          <p:spPr>
            <a:xfrm>
              <a:off x="818720" y="4332240"/>
              <a:ext cx="401514" cy="113547"/>
            </a:xfrm>
            <a:custGeom>
              <a:avLst/>
              <a:gdLst/>
              <a:ahLst/>
              <a:cxnLst/>
              <a:rect l="l" t="t" r="r" b="b"/>
              <a:pathLst>
                <a:path w="12783" h="3615" extrusionOk="0">
                  <a:moveTo>
                    <a:pt x="176" y="0"/>
                  </a:moveTo>
                  <a:cubicBezTo>
                    <a:pt x="44" y="0"/>
                    <a:pt x="1" y="169"/>
                    <a:pt x="147" y="257"/>
                  </a:cubicBezTo>
                  <a:cubicBezTo>
                    <a:pt x="4327" y="1492"/>
                    <a:pt x="8476" y="2664"/>
                    <a:pt x="12720" y="3614"/>
                  </a:cubicBezTo>
                  <a:cubicBezTo>
                    <a:pt x="12783" y="3614"/>
                    <a:pt x="12783" y="3551"/>
                    <a:pt x="12751" y="3551"/>
                  </a:cubicBezTo>
                  <a:cubicBezTo>
                    <a:pt x="8539" y="2379"/>
                    <a:pt x="4359" y="1271"/>
                    <a:pt x="210" y="4"/>
                  </a:cubicBezTo>
                  <a:cubicBezTo>
                    <a:pt x="198" y="1"/>
                    <a:pt x="187" y="0"/>
                    <a:pt x="176"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533;p51">
              <a:extLst>
                <a:ext uri="{FF2B5EF4-FFF2-40B4-BE49-F238E27FC236}">
                  <a16:creationId xmlns:a16="http://schemas.microsoft.com/office/drawing/2014/main" id="{B2C833DF-BCE4-499F-B8C6-4257D797362F}"/>
                </a:ext>
              </a:extLst>
            </p:cNvPr>
            <p:cNvSpPr/>
            <p:nvPr/>
          </p:nvSpPr>
          <p:spPr>
            <a:xfrm>
              <a:off x="827923" y="3955980"/>
              <a:ext cx="350536" cy="136665"/>
            </a:xfrm>
            <a:custGeom>
              <a:avLst/>
              <a:gdLst/>
              <a:ahLst/>
              <a:cxnLst/>
              <a:rect l="l" t="t" r="r" b="b"/>
              <a:pathLst>
                <a:path w="11160" h="4351" extrusionOk="0">
                  <a:moveTo>
                    <a:pt x="136" y="1"/>
                  </a:moveTo>
                  <a:cubicBezTo>
                    <a:pt x="56" y="1"/>
                    <a:pt x="0" y="174"/>
                    <a:pt x="139" y="202"/>
                  </a:cubicBezTo>
                  <a:cubicBezTo>
                    <a:pt x="3781" y="1627"/>
                    <a:pt x="7423" y="3052"/>
                    <a:pt x="11096" y="4351"/>
                  </a:cubicBezTo>
                  <a:cubicBezTo>
                    <a:pt x="11160" y="4351"/>
                    <a:pt x="11160" y="4319"/>
                    <a:pt x="11096" y="4319"/>
                  </a:cubicBezTo>
                  <a:cubicBezTo>
                    <a:pt x="7455" y="2799"/>
                    <a:pt x="3813" y="1437"/>
                    <a:pt x="171" y="12"/>
                  </a:cubicBezTo>
                  <a:cubicBezTo>
                    <a:pt x="159" y="4"/>
                    <a:pt x="147" y="1"/>
                    <a:pt x="136"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34;p51">
              <a:extLst>
                <a:ext uri="{FF2B5EF4-FFF2-40B4-BE49-F238E27FC236}">
                  <a16:creationId xmlns:a16="http://schemas.microsoft.com/office/drawing/2014/main" id="{2256C802-4BDF-488A-A0C1-684196563CF6}"/>
                </a:ext>
              </a:extLst>
            </p:cNvPr>
            <p:cNvSpPr/>
            <p:nvPr/>
          </p:nvSpPr>
          <p:spPr>
            <a:xfrm>
              <a:off x="837503" y="4306390"/>
              <a:ext cx="433458" cy="110532"/>
            </a:xfrm>
            <a:custGeom>
              <a:avLst/>
              <a:gdLst/>
              <a:ahLst/>
              <a:cxnLst/>
              <a:rect l="l" t="t" r="r" b="b"/>
              <a:pathLst>
                <a:path w="13800" h="3519" extrusionOk="0">
                  <a:moveTo>
                    <a:pt x="153" y="0"/>
                  </a:moveTo>
                  <a:cubicBezTo>
                    <a:pt x="20" y="0"/>
                    <a:pt x="1" y="198"/>
                    <a:pt x="119" y="257"/>
                  </a:cubicBezTo>
                  <a:cubicBezTo>
                    <a:pt x="4616" y="1429"/>
                    <a:pt x="9145" y="2632"/>
                    <a:pt x="13737" y="3519"/>
                  </a:cubicBezTo>
                  <a:cubicBezTo>
                    <a:pt x="13800" y="3519"/>
                    <a:pt x="13800" y="3455"/>
                    <a:pt x="13768" y="3424"/>
                  </a:cubicBezTo>
                  <a:cubicBezTo>
                    <a:pt x="9208" y="2252"/>
                    <a:pt x="4711" y="1239"/>
                    <a:pt x="182" y="3"/>
                  </a:cubicBezTo>
                  <a:cubicBezTo>
                    <a:pt x="172" y="1"/>
                    <a:pt x="162" y="0"/>
                    <a:pt x="153"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35;p51">
              <a:extLst>
                <a:ext uri="{FF2B5EF4-FFF2-40B4-BE49-F238E27FC236}">
                  <a16:creationId xmlns:a16="http://schemas.microsoft.com/office/drawing/2014/main" id="{F050AE63-9A99-462D-B933-B9D2413DF040}"/>
                </a:ext>
              </a:extLst>
            </p:cNvPr>
            <p:cNvSpPr/>
            <p:nvPr/>
          </p:nvSpPr>
          <p:spPr>
            <a:xfrm>
              <a:off x="847492" y="4287481"/>
              <a:ext cx="103182" cy="28991"/>
            </a:xfrm>
            <a:custGeom>
              <a:avLst/>
              <a:gdLst/>
              <a:ahLst/>
              <a:cxnLst/>
              <a:rect l="l" t="t" r="r" b="b"/>
              <a:pathLst>
                <a:path w="3285" h="923" extrusionOk="0">
                  <a:moveTo>
                    <a:pt x="122" y="0"/>
                  </a:moveTo>
                  <a:cubicBezTo>
                    <a:pt x="19" y="0"/>
                    <a:pt x="1" y="162"/>
                    <a:pt x="118" y="162"/>
                  </a:cubicBezTo>
                  <a:cubicBezTo>
                    <a:pt x="1131" y="447"/>
                    <a:pt x="2176" y="732"/>
                    <a:pt x="3190" y="922"/>
                  </a:cubicBezTo>
                  <a:cubicBezTo>
                    <a:pt x="3285" y="922"/>
                    <a:pt x="3285" y="859"/>
                    <a:pt x="3253" y="795"/>
                  </a:cubicBezTo>
                  <a:cubicBezTo>
                    <a:pt x="2208" y="542"/>
                    <a:pt x="1194" y="225"/>
                    <a:pt x="149" y="4"/>
                  </a:cubicBezTo>
                  <a:cubicBezTo>
                    <a:pt x="140" y="1"/>
                    <a:pt x="130" y="0"/>
                    <a:pt x="12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36;p51">
              <a:extLst>
                <a:ext uri="{FF2B5EF4-FFF2-40B4-BE49-F238E27FC236}">
                  <a16:creationId xmlns:a16="http://schemas.microsoft.com/office/drawing/2014/main" id="{2BB9FC49-5192-45E7-876E-91FD9A9242E2}"/>
                </a:ext>
              </a:extLst>
            </p:cNvPr>
            <p:cNvSpPr/>
            <p:nvPr/>
          </p:nvSpPr>
          <p:spPr>
            <a:xfrm>
              <a:off x="851795" y="3922151"/>
              <a:ext cx="402268" cy="145617"/>
            </a:xfrm>
            <a:custGeom>
              <a:avLst/>
              <a:gdLst/>
              <a:ahLst/>
              <a:cxnLst/>
              <a:rect l="l" t="t" r="r" b="b"/>
              <a:pathLst>
                <a:path w="12807" h="4636" extrusionOk="0">
                  <a:moveTo>
                    <a:pt x="127" y="1"/>
                  </a:moveTo>
                  <a:cubicBezTo>
                    <a:pt x="32" y="1"/>
                    <a:pt x="0" y="175"/>
                    <a:pt x="139" y="202"/>
                  </a:cubicBezTo>
                  <a:cubicBezTo>
                    <a:pt x="4256" y="1817"/>
                    <a:pt x="8436" y="3338"/>
                    <a:pt x="12712" y="4636"/>
                  </a:cubicBezTo>
                  <a:cubicBezTo>
                    <a:pt x="12807" y="4636"/>
                    <a:pt x="12807" y="4541"/>
                    <a:pt x="12775" y="4509"/>
                  </a:cubicBezTo>
                  <a:cubicBezTo>
                    <a:pt x="8500" y="3148"/>
                    <a:pt x="4288" y="1659"/>
                    <a:pt x="171" y="12"/>
                  </a:cubicBezTo>
                  <a:cubicBezTo>
                    <a:pt x="155" y="4"/>
                    <a:pt x="140" y="1"/>
                    <a:pt x="127"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37;p51">
              <a:extLst>
                <a:ext uri="{FF2B5EF4-FFF2-40B4-BE49-F238E27FC236}">
                  <a16:creationId xmlns:a16="http://schemas.microsoft.com/office/drawing/2014/main" id="{8F9787F5-5F1D-4E8D-B68D-BC870A8FC6DA}"/>
                </a:ext>
              </a:extLst>
            </p:cNvPr>
            <p:cNvSpPr/>
            <p:nvPr/>
          </p:nvSpPr>
          <p:spPr>
            <a:xfrm>
              <a:off x="792493" y="3737492"/>
              <a:ext cx="595848" cy="240758"/>
            </a:xfrm>
            <a:custGeom>
              <a:avLst/>
              <a:gdLst/>
              <a:ahLst/>
              <a:cxnLst/>
              <a:rect l="l" t="t" r="r" b="b"/>
              <a:pathLst>
                <a:path w="18970" h="7665" extrusionOk="0">
                  <a:moveTo>
                    <a:pt x="2941" y="1083"/>
                  </a:moveTo>
                  <a:cubicBezTo>
                    <a:pt x="2962" y="1083"/>
                    <a:pt x="2985" y="1091"/>
                    <a:pt x="3009" y="1109"/>
                  </a:cubicBezTo>
                  <a:cubicBezTo>
                    <a:pt x="3420" y="1331"/>
                    <a:pt x="3769" y="1616"/>
                    <a:pt x="4149" y="1901"/>
                  </a:cubicBezTo>
                  <a:cubicBezTo>
                    <a:pt x="4255" y="1954"/>
                    <a:pt x="4183" y="2074"/>
                    <a:pt x="4120" y="2074"/>
                  </a:cubicBezTo>
                  <a:cubicBezTo>
                    <a:pt x="4108" y="2074"/>
                    <a:pt x="4096" y="2070"/>
                    <a:pt x="4086" y="2059"/>
                  </a:cubicBezTo>
                  <a:cubicBezTo>
                    <a:pt x="3674" y="1806"/>
                    <a:pt x="3262" y="1584"/>
                    <a:pt x="2882" y="1299"/>
                  </a:cubicBezTo>
                  <a:cubicBezTo>
                    <a:pt x="2805" y="1222"/>
                    <a:pt x="2853" y="1083"/>
                    <a:pt x="2941" y="1083"/>
                  </a:cubicBezTo>
                  <a:close/>
                  <a:moveTo>
                    <a:pt x="2629" y="1"/>
                  </a:moveTo>
                  <a:cubicBezTo>
                    <a:pt x="1774" y="539"/>
                    <a:pt x="919" y="1109"/>
                    <a:pt x="0" y="1584"/>
                  </a:cubicBezTo>
                  <a:cubicBezTo>
                    <a:pt x="5511" y="3231"/>
                    <a:pt x="11179" y="5100"/>
                    <a:pt x="16310" y="7665"/>
                  </a:cubicBezTo>
                  <a:cubicBezTo>
                    <a:pt x="16310" y="7633"/>
                    <a:pt x="16341" y="7601"/>
                    <a:pt x="16405" y="7538"/>
                  </a:cubicBezTo>
                  <a:cubicBezTo>
                    <a:pt x="17228" y="7063"/>
                    <a:pt x="18083" y="6588"/>
                    <a:pt x="18970" y="6176"/>
                  </a:cubicBezTo>
                  <a:cubicBezTo>
                    <a:pt x="13333" y="4688"/>
                    <a:pt x="7854" y="2566"/>
                    <a:pt x="2629"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38;p51">
              <a:extLst>
                <a:ext uri="{FF2B5EF4-FFF2-40B4-BE49-F238E27FC236}">
                  <a16:creationId xmlns:a16="http://schemas.microsoft.com/office/drawing/2014/main" id="{A9A7491A-5360-4C66-B99A-691188C6CEFD}"/>
                </a:ext>
              </a:extLst>
            </p:cNvPr>
            <p:cNvSpPr/>
            <p:nvPr/>
          </p:nvSpPr>
          <p:spPr>
            <a:xfrm>
              <a:off x="870295" y="3893568"/>
              <a:ext cx="367811" cy="144580"/>
            </a:xfrm>
            <a:custGeom>
              <a:avLst/>
              <a:gdLst/>
              <a:ahLst/>
              <a:cxnLst/>
              <a:rect l="l" t="t" r="r" b="b"/>
              <a:pathLst>
                <a:path w="11710" h="4603" extrusionOk="0">
                  <a:moveTo>
                    <a:pt x="150" y="0"/>
                  </a:moveTo>
                  <a:cubicBezTo>
                    <a:pt x="21" y="0"/>
                    <a:pt x="1" y="169"/>
                    <a:pt x="88" y="257"/>
                  </a:cubicBezTo>
                  <a:cubicBezTo>
                    <a:pt x="3952" y="1714"/>
                    <a:pt x="7721" y="3266"/>
                    <a:pt x="11616" y="4596"/>
                  </a:cubicBezTo>
                  <a:cubicBezTo>
                    <a:pt x="11629" y="4600"/>
                    <a:pt x="11640" y="4602"/>
                    <a:pt x="11650" y="4602"/>
                  </a:cubicBezTo>
                  <a:cubicBezTo>
                    <a:pt x="11710" y="4602"/>
                    <a:pt x="11702" y="4524"/>
                    <a:pt x="11648" y="4469"/>
                  </a:cubicBezTo>
                  <a:cubicBezTo>
                    <a:pt x="7911" y="2886"/>
                    <a:pt x="4015" y="1461"/>
                    <a:pt x="183" y="4"/>
                  </a:cubicBezTo>
                  <a:cubicBezTo>
                    <a:pt x="171" y="1"/>
                    <a:pt x="160" y="0"/>
                    <a:pt x="150"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39;p51">
              <a:extLst>
                <a:ext uri="{FF2B5EF4-FFF2-40B4-BE49-F238E27FC236}">
                  <a16:creationId xmlns:a16="http://schemas.microsoft.com/office/drawing/2014/main" id="{6623C62B-1E42-4216-8FC7-227EA45617A6}"/>
                </a:ext>
              </a:extLst>
            </p:cNvPr>
            <p:cNvSpPr/>
            <p:nvPr/>
          </p:nvSpPr>
          <p:spPr>
            <a:xfrm>
              <a:off x="880598" y="3771509"/>
              <a:ext cx="45576" cy="31159"/>
            </a:xfrm>
            <a:custGeom>
              <a:avLst/>
              <a:gdLst/>
              <a:ahLst/>
              <a:cxnLst/>
              <a:rect l="l" t="t" r="r" b="b"/>
              <a:pathLst>
                <a:path w="1451" h="992" extrusionOk="0">
                  <a:moveTo>
                    <a:pt x="136" y="0"/>
                  </a:moveTo>
                  <a:cubicBezTo>
                    <a:pt x="48" y="0"/>
                    <a:pt x="0" y="139"/>
                    <a:pt x="77" y="216"/>
                  </a:cubicBezTo>
                  <a:cubicBezTo>
                    <a:pt x="489" y="438"/>
                    <a:pt x="869" y="691"/>
                    <a:pt x="1281" y="976"/>
                  </a:cubicBezTo>
                  <a:cubicBezTo>
                    <a:pt x="1291" y="987"/>
                    <a:pt x="1303" y="991"/>
                    <a:pt x="1315" y="991"/>
                  </a:cubicBezTo>
                  <a:cubicBezTo>
                    <a:pt x="1378" y="991"/>
                    <a:pt x="1450" y="871"/>
                    <a:pt x="1344" y="818"/>
                  </a:cubicBezTo>
                  <a:cubicBezTo>
                    <a:pt x="964" y="565"/>
                    <a:pt x="615" y="280"/>
                    <a:pt x="204" y="26"/>
                  </a:cubicBezTo>
                  <a:cubicBezTo>
                    <a:pt x="180" y="8"/>
                    <a:pt x="157" y="0"/>
                    <a:pt x="136"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40;p51">
              <a:extLst>
                <a:ext uri="{FF2B5EF4-FFF2-40B4-BE49-F238E27FC236}">
                  <a16:creationId xmlns:a16="http://schemas.microsoft.com/office/drawing/2014/main" id="{040427E7-260F-4C5E-B978-673775F83E3F}"/>
                </a:ext>
              </a:extLst>
            </p:cNvPr>
            <p:cNvSpPr/>
            <p:nvPr/>
          </p:nvSpPr>
          <p:spPr>
            <a:xfrm>
              <a:off x="882011" y="3533578"/>
              <a:ext cx="604831" cy="225838"/>
            </a:xfrm>
            <a:custGeom>
              <a:avLst/>
              <a:gdLst/>
              <a:ahLst/>
              <a:cxnLst/>
              <a:rect l="l" t="t" r="r" b="b"/>
              <a:pathLst>
                <a:path w="19256" h="7190" extrusionOk="0">
                  <a:moveTo>
                    <a:pt x="824" y="1"/>
                  </a:moveTo>
                  <a:cubicBezTo>
                    <a:pt x="570" y="96"/>
                    <a:pt x="285" y="222"/>
                    <a:pt x="0" y="317"/>
                  </a:cubicBezTo>
                  <a:cubicBezTo>
                    <a:pt x="3357" y="1331"/>
                    <a:pt x="6651" y="2629"/>
                    <a:pt x="9976" y="3833"/>
                  </a:cubicBezTo>
                  <a:cubicBezTo>
                    <a:pt x="13016" y="4909"/>
                    <a:pt x="16120" y="5923"/>
                    <a:pt x="19034" y="7190"/>
                  </a:cubicBezTo>
                  <a:cubicBezTo>
                    <a:pt x="19034" y="7158"/>
                    <a:pt x="19097" y="7158"/>
                    <a:pt x="19129" y="7126"/>
                  </a:cubicBezTo>
                  <a:cubicBezTo>
                    <a:pt x="19129" y="7126"/>
                    <a:pt x="19160" y="7126"/>
                    <a:pt x="19160" y="7063"/>
                  </a:cubicBezTo>
                  <a:cubicBezTo>
                    <a:pt x="19192" y="6841"/>
                    <a:pt x="19192" y="6588"/>
                    <a:pt x="19255" y="6366"/>
                  </a:cubicBezTo>
                  <a:lnTo>
                    <a:pt x="19255" y="6366"/>
                  </a:lnTo>
                  <a:cubicBezTo>
                    <a:pt x="19230" y="6375"/>
                    <a:pt x="19209" y="6379"/>
                    <a:pt x="19191" y="6379"/>
                  </a:cubicBezTo>
                  <a:cubicBezTo>
                    <a:pt x="19143" y="6379"/>
                    <a:pt x="19120" y="6349"/>
                    <a:pt x="19097" y="6303"/>
                  </a:cubicBezTo>
                  <a:lnTo>
                    <a:pt x="19034" y="6303"/>
                  </a:lnTo>
                  <a:cubicBezTo>
                    <a:pt x="15930" y="5828"/>
                    <a:pt x="12953" y="4529"/>
                    <a:pt x="10008" y="3453"/>
                  </a:cubicBezTo>
                  <a:cubicBezTo>
                    <a:pt x="6968" y="2313"/>
                    <a:pt x="3927" y="1204"/>
                    <a:pt x="919" y="64"/>
                  </a:cubicBezTo>
                  <a:lnTo>
                    <a:pt x="824" y="1"/>
                  </a:ln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41;p51">
              <a:extLst>
                <a:ext uri="{FF2B5EF4-FFF2-40B4-BE49-F238E27FC236}">
                  <a16:creationId xmlns:a16="http://schemas.microsoft.com/office/drawing/2014/main" id="{D94FCEC1-F8E8-481C-8D29-DC0D2D5A0C6E}"/>
                </a:ext>
              </a:extLst>
            </p:cNvPr>
            <p:cNvSpPr/>
            <p:nvPr/>
          </p:nvSpPr>
          <p:spPr>
            <a:xfrm>
              <a:off x="926142" y="3619987"/>
              <a:ext cx="428401" cy="163301"/>
            </a:xfrm>
            <a:custGeom>
              <a:avLst/>
              <a:gdLst/>
              <a:ahLst/>
              <a:cxnLst/>
              <a:rect l="l" t="t" r="r" b="b"/>
              <a:pathLst>
                <a:path w="13639" h="5199" extrusionOk="0">
                  <a:moveTo>
                    <a:pt x="115" y="1"/>
                  </a:moveTo>
                  <a:cubicBezTo>
                    <a:pt x="16" y="1"/>
                    <a:pt x="0" y="134"/>
                    <a:pt x="116" y="163"/>
                  </a:cubicBezTo>
                  <a:cubicBezTo>
                    <a:pt x="4581" y="1873"/>
                    <a:pt x="9046" y="3584"/>
                    <a:pt x="13575" y="5199"/>
                  </a:cubicBezTo>
                  <a:cubicBezTo>
                    <a:pt x="13607" y="5199"/>
                    <a:pt x="13638" y="5135"/>
                    <a:pt x="13607" y="5104"/>
                  </a:cubicBezTo>
                  <a:cubicBezTo>
                    <a:pt x="9078" y="3362"/>
                    <a:pt x="4613" y="1683"/>
                    <a:pt x="147" y="5"/>
                  </a:cubicBezTo>
                  <a:cubicBezTo>
                    <a:pt x="136" y="2"/>
                    <a:pt x="125" y="1"/>
                    <a:pt x="115"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42;p51">
              <a:extLst>
                <a:ext uri="{FF2B5EF4-FFF2-40B4-BE49-F238E27FC236}">
                  <a16:creationId xmlns:a16="http://schemas.microsoft.com/office/drawing/2014/main" id="{2CEAFAC2-857A-4E1E-93E6-C831748074D8}"/>
                </a:ext>
              </a:extLst>
            </p:cNvPr>
            <p:cNvSpPr/>
            <p:nvPr/>
          </p:nvSpPr>
          <p:spPr>
            <a:xfrm>
              <a:off x="877049" y="3558455"/>
              <a:ext cx="614757" cy="348180"/>
            </a:xfrm>
            <a:custGeom>
              <a:avLst/>
              <a:gdLst/>
              <a:ahLst/>
              <a:cxnLst/>
              <a:rect l="l" t="t" r="r" b="b"/>
              <a:pathLst>
                <a:path w="19572" h="11085" extrusionOk="0">
                  <a:moveTo>
                    <a:pt x="1846" y="3153"/>
                  </a:moveTo>
                  <a:cubicBezTo>
                    <a:pt x="1862" y="3153"/>
                    <a:pt x="1880" y="3157"/>
                    <a:pt x="1900" y="3167"/>
                  </a:cubicBezTo>
                  <a:cubicBezTo>
                    <a:pt x="2692" y="3421"/>
                    <a:pt x="3452" y="3674"/>
                    <a:pt x="4244" y="3991"/>
                  </a:cubicBezTo>
                  <a:cubicBezTo>
                    <a:pt x="4268" y="4015"/>
                    <a:pt x="4274" y="4075"/>
                    <a:pt x="4247" y="4075"/>
                  </a:cubicBezTo>
                  <a:cubicBezTo>
                    <a:pt x="4239" y="4075"/>
                    <a:pt x="4227" y="4069"/>
                    <a:pt x="4212" y="4054"/>
                  </a:cubicBezTo>
                  <a:cubicBezTo>
                    <a:pt x="3420" y="3832"/>
                    <a:pt x="2629" y="3579"/>
                    <a:pt x="1837" y="3326"/>
                  </a:cubicBezTo>
                  <a:cubicBezTo>
                    <a:pt x="1757" y="3273"/>
                    <a:pt x="1767" y="3153"/>
                    <a:pt x="1846" y="3153"/>
                  </a:cubicBezTo>
                  <a:close/>
                  <a:moveTo>
                    <a:pt x="1686" y="1960"/>
                  </a:moveTo>
                  <a:cubicBezTo>
                    <a:pt x="1694" y="1960"/>
                    <a:pt x="1702" y="1961"/>
                    <a:pt x="1710" y="1964"/>
                  </a:cubicBezTo>
                  <a:cubicBezTo>
                    <a:pt x="6176" y="3674"/>
                    <a:pt x="10704" y="5321"/>
                    <a:pt x="15170" y="7126"/>
                  </a:cubicBezTo>
                  <a:cubicBezTo>
                    <a:pt x="15201" y="7126"/>
                    <a:pt x="15201" y="7189"/>
                    <a:pt x="15138" y="7189"/>
                  </a:cubicBezTo>
                  <a:cubicBezTo>
                    <a:pt x="10609" y="5479"/>
                    <a:pt x="6144" y="3801"/>
                    <a:pt x="1679" y="2122"/>
                  </a:cubicBezTo>
                  <a:cubicBezTo>
                    <a:pt x="1592" y="2093"/>
                    <a:pt x="1611" y="1960"/>
                    <a:pt x="1686" y="1960"/>
                  </a:cubicBezTo>
                  <a:close/>
                  <a:moveTo>
                    <a:pt x="2001" y="4335"/>
                  </a:moveTo>
                  <a:cubicBezTo>
                    <a:pt x="2010" y="4335"/>
                    <a:pt x="2018" y="4336"/>
                    <a:pt x="2027" y="4339"/>
                  </a:cubicBezTo>
                  <a:cubicBezTo>
                    <a:pt x="6271" y="6239"/>
                    <a:pt x="10578" y="7696"/>
                    <a:pt x="14980" y="8994"/>
                  </a:cubicBezTo>
                  <a:cubicBezTo>
                    <a:pt x="15233" y="9089"/>
                    <a:pt x="15550" y="9153"/>
                    <a:pt x="15835" y="9279"/>
                  </a:cubicBezTo>
                  <a:cubicBezTo>
                    <a:pt x="15862" y="9279"/>
                    <a:pt x="15866" y="9349"/>
                    <a:pt x="15846" y="9349"/>
                  </a:cubicBezTo>
                  <a:cubicBezTo>
                    <a:pt x="15843" y="9349"/>
                    <a:pt x="15839" y="9347"/>
                    <a:pt x="15835" y="9343"/>
                  </a:cubicBezTo>
                  <a:cubicBezTo>
                    <a:pt x="11053" y="8203"/>
                    <a:pt x="6429" y="6524"/>
                    <a:pt x="1932" y="4497"/>
                  </a:cubicBezTo>
                  <a:cubicBezTo>
                    <a:pt x="1845" y="4469"/>
                    <a:pt x="1916" y="4335"/>
                    <a:pt x="2001" y="4335"/>
                  </a:cubicBezTo>
                  <a:close/>
                  <a:moveTo>
                    <a:pt x="317" y="0"/>
                  </a:moveTo>
                  <a:lnTo>
                    <a:pt x="317" y="0"/>
                  </a:lnTo>
                  <a:cubicBezTo>
                    <a:pt x="982" y="1331"/>
                    <a:pt x="950" y="3041"/>
                    <a:pt x="0" y="4212"/>
                  </a:cubicBezTo>
                  <a:cubicBezTo>
                    <a:pt x="602" y="4497"/>
                    <a:pt x="1140" y="4751"/>
                    <a:pt x="1742" y="5004"/>
                  </a:cubicBezTo>
                  <a:cubicBezTo>
                    <a:pt x="4307" y="6208"/>
                    <a:pt x="6936" y="7348"/>
                    <a:pt x="9596" y="8329"/>
                  </a:cubicBezTo>
                  <a:cubicBezTo>
                    <a:pt x="12794" y="9533"/>
                    <a:pt x="15993" y="10325"/>
                    <a:pt x="19318" y="11021"/>
                  </a:cubicBezTo>
                  <a:cubicBezTo>
                    <a:pt x="19318" y="11021"/>
                    <a:pt x="19350" y="11021"/>
                    <a:pt x="19350" y="11085"/>
                  </a:cubicBezTo>
                  <a:cubicBezTo>
                    <a:pt x="19445" y="10515"/>
                    <a:pt x="19508" y="9913"/>
                    <a:pt x="19508" y="9374"/>
                  </a:cubicBezTo>
                  <a:cubicBezTo>
                    <a:pt x="18051" y="9058"/>
                    <a:pt x="16626" y="8709"/>
                    <a:pt x="15201" y="8266"/>
                  </a:cubicBezTo>
                  <a:cubicBezTo>
                    <a:pt x="12066" y="7316"/>
                    <a:pt x="9026" y="6081"/>
                    <a:pt x="6049" y="4782"/>
                  </a:cubicBezTo>
                  <a:cubicBezTo>
                    <a:pt x="5991" y="4782"/>
                    <a:pt x="6038" y="4652"/>
                    <a:pt x="6143" y="4652"/>
                  </a:cubicBezTo>
                  <a:cubicBezTo>
                    <a:pt x="6153" y="4652"/>
                    <a:pt x="6164" y="4653"/>
                    <a:pt x="6176" y="4656"/>
                  </a:cubicBezTo>
                  <a:cubicBezTo>
                    <a:pt x="10546" y="6588"/>
                    <a:pt x="15011" y="7949"/>
                    <a:pt x="19508" y="9343"/>
                  </a:cubicBezTo>
                  <a:cubicBezTo>
                    <a:pt x="19572" y="8488"/>
                    <a:pt x="19508" y="7664"/>
                    <a:pt x="19413" y="6841"/>
                  </a:cubicBezTo>
                  <a:cubicBezTo>
                    <a:pt x="19413" y="6778"/>
                    <a:pt x="19413" y="6714"/>
                    <a:pt x="19445" y="6683"/>
                  </a:cubicBezTo>
                  <a:cubicBezTo>
                    <a:pt x="16151" y="5764"/>
                    <a:pt x="12953" y="4497"/>
                    <a:pt x="9754" y="3357"/>
                  </a:cubicBezTo>
                  <a:cubicBezTo>
                    <a:pt x="6619" y="2249"/>
                    <a:pt x="3420" y="1204"/>
                    <a:pt x="317" y="0"/>
                  </a:cubicBezTo>
                  <a:close/>
                </a:path>
              </a:pathLst>
            </a:custGeom>
            <a:solidFill>
              <a:schemeClr val="lt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43;p51">
              <a:extLst>
                <a:ext uri="{FF2B5EF4-FFF2-40B4-BE49-F238E27FC236}">
                  <a16:creationId xmlns:a16="http://schemas.microsoft.com/office/drawing/2014/main" id="{3A1D8937-8FF3-4031-810D-85FB9839754C}"/>
                </a:ext>
              </a:extLst>
            </p:cNvPr>
            <p:cNvSpPr/>
            <p:nvPr/>
          </p:nvSpPr>
          <p:spPr>
            <a:xfrm>
              <a:off x="932393" y="3657459"/>
              <a:ext cx="79970" cy="28363"/>
            </a:xfrm>
            <a:custGeom>
              <a:avLst/>
              <a:gdLst/>
              <a:ahLst/>
              <a:cxnLst/>
              <a:rect l="l" t="t" r="r" b="b"/>
              <a:pathLst>
                <a:path w="2546" h="903" extrusionOk="0">
                  <a:moveTo>
                    <a:pt x="85" y="1"/>
                  </a:moveTo>
                  <a:cubicBezTo>
                    <a:pt x="5" y="1"/>
                    <a:pt x="0" y="121"/>
                    <a:pt x="107" y="174"/>
                  </a:cubicBezTo>
                  <a:cubicBezTo>
                    <a:pt x="898" y="427"/>
                    <a:pt x="1690" y="680"/>
                    <a:pt x="2482" y="902"/>
                  </a:cubicBezTo>
                  <a:cubicBezTo>
                    <a:pt x="2513" y="902"/>
                    <a:pt x="2545" y="839"/>
                    <a:pt x="2513" y="839"/>
                  </a:cubicBezTo>
                  <a:cubicBezTo>
                    <a:pt x="1690" y="522"/>
                    <a:pt x="898" y="237"/>
                    <a:pt x="138" y="15"/>
                  </a:cubicBezTo>
                  <a:cubicBezTo>
                    <a:pt x="118" y="5"/>
                    <a:pt x="100" y="1"/>
                    <a:pt x="85"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44;p51">
              <a:extLst>
                <a:ext uri="{FF2B5EF4-FFF2-40B4-BE49-F238E27FC236}">
                  <a16:creationId xmlns:a16="http://schemas.microsoft.com/office/drawing/2014/main" id="{322D14B1-8D3F-4033-8E71-80183EEF78F1}"/>
                </a:ext>
              </a:extLst>
            </p:cNvPr>
            <p:cNvSpPr/>
            <p:nvPr/>
          </p:nvSpPr>
          <p:spPr>
            <a:xfrm>
              <a:off x="936005" y="3694586"/>
              <a:ext cx="441405" cy="157333"/>
            </a:xfrm>
            <a:custGeom>
              <a:avLst/>
              <a:gdLst/>
              <a:ahLst/>
              <a:cxnLst/>
              <a:rect l="l" t="t" r="r" b="b"/>
              <a:pathLst>
                <a:path w="14053" h="5009" extrusionOk="0">
                  <a:moveTo>
                    <a:pt x="149" y="1"/>
                  </a:moveTo>
                  <a:cubicBezTo>
                    <a:pt x="45" y="1"/>
                    <a:pt x="0" y="135"/>
                    <a:pt x="87" y="163"/>
                  </a:cubicBezTo>
                  <a:cubicBezTo>
                    <a:pt x="4584" y="2190"/>
                    <a:pt x="9207" y="3869"/>
                    <a:pt x="13989" y="5009"/>
                  </a:cubicBezTo>
                  <a:cubicBezTo>
                    <a:pt x="14053" y="5009"/>
                    <a:pt x="14053" y="4945"/>
                    <a:pt x="13989" y="4945"/>
                  </a:cubicBezTo>
                  <a:cubicBezTo>
                    <a:pt x="13704" y="4882"/>
                    <a:pt x="13419" y="4787"/>
                    <a:pt x="13134" y="4660"/>
                  </a:cubicBezTo>
                  <a:cubicBezTo>
                    <a:pt x="8701" y="3362"/>
                    <a:pt x="4394" y="1905"/>
                    <a:pt x="182" y="5"/>
                  </a:cubicBezTo>
                  <a:cubicBezTo>
                    <a:pt x="170" y="2"/>
                    <a:pt x="159" y="1"/>
                    <a:pt x="149"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45;p51">
              <a:extLst>
                <a:ext uri="{FF2B5EF4-FFF2-40B4-BE49-F238E27FC236}">
                  <a16:creationId xmlns:a16="http://schemas.microsoft.com/office/drawing/2014/main" id="{611F2931-2254-420D-8648-5705F62631FF}"/>
                </a:ext>
              </a:extLst>
            </p:cNvPr>
            <p:cNvSpPr/>
            <p:nvPr/>
          </p:nvSpPr>
          <p:spPr>
            <a:xfrm>
              <a:off x="921808" y="3329664"/>
              <a:ext cx="920156" cy="395923"/>
            </a:xfrm>
            <a:custGeom>
              <a:avLst/>
              <a:gdLst/>
              <a:ahLst/>
              <a:cxnLst/>
              <a:rect l="l" t="t" r="r" b="b"/>
              <a:pathLst>
                <a:path w="29295" h="12605" extrusionOk="0">
                  <a:moveTo>
                    <a:pt x="22395" y="7975"/>
                  </a:moveTo>
                  <a:cubicBezTo>
                    <a:pt x="22469" y="7975"/>
                    <a:pt x="22508" y="8053"/>
                    <a:pt x="22454" y="8108"/>
                  </a:cubicBezTo>
                  <a:cubicBezTo>
                    <a:pt x="21979" y="8361"/>
                    <a:pt x="21535" y="8741"/>
                    <a:pt x="21123" y="9121"/>
                  </a:cubicBezTo>
                  <a:cubicBezTo>
                    <a:pt x="21107" y="9154"/>
                    <a:pt x="21082" y="9168"/>
                    <a:pt x="21056" y="9168"/>
                  </a:cubicBezTo>
                  <a:cubicBezTo>
                    <a:pt x="20983" y="9168"/>
                    <a:pt x="20903" y="9057"/>
                    <a:pt x="20997" y="8963"/>
                  </a:cubicBezTo>
                  <a:cubicBezTo>
                    <a:pt x="21377" y="8583"/>
                    <a:pt x="21852" y="8266"/>
                    <a:pt x="22359" y="7981"/>
                  </a:cubicBezTo>
                  <a:cubicBezTo>
                    <a:pt x="22372" y="7977"/>
                    <a:pt x="22384" y="7975"/>
                    <a:pt x="22395" y="7975"/>
                  </a:cubicBezTo>
                  <a:close/>
                  <a:moveTo>
                    <a:pt x="23499" y="8235"/>
                  </a:moveTo>
                  <a:cubicBezTo>
                    <a:pt x="23625" y="8235"/>
                    <a:pt x="23689" y="8330"/>
                    <a:pt x="23594" y="8361"/>
                  </a:cubicBezTo>
                  <a:cubicBezTo>
                    <a:pt x="22960" y="8710"/>
                    <a:pt x="22327" y="9058"/>
                    <a:pt x="21693" y="9438"/>
                  </a:cubicBezTo>
                  <a:cubicBezTo>
                    <a:pt x="21669" y="9456"/>
                    <a:pt x="21646" y="9464"/>
                    <a:pt x="21625" y="9464"/>
                  </a:cubicBezTo>
                  <a:cubicBezTo>
                    <a:pt x="21537" y="9464"/>
                    <a:pt x="21490" y="9325"/>
                    <a:pt x="21567" y="9248"/>
                  </a:cubicBezTo>
                  <a:cubicBezTo>
                    <a:pt x="22169" y="8805"/>
                    <a:pt x="22834" y="8488"/>
                    <a:pt x="23499" y="8235"/>
                  </a:cubicBezTo>
                  <a:close/>
                  <a:moveTo>
                    <a:pt x="12636" y="1"/>
                  </a:moveTo>
                  <a:cubicBezTo>
                    <a:pt x="10166" y="1204"/>
                    <a:pt x="7759" y="2407"/>
                    <a:pt x="5352" y="3611"/>
                  </a:cubicBezTo>
                  <a:cubicBezTo>
                    <a:pt x="3610" y="4498"/>
                    <a:pt x="1837" y="5543"/>
                    <a:pt x="0" y="6334"/>
                  </a:cubicBezTo>
                  <a:cubicBezTo>
                    <a:pt x="5891" y="8488"/>
                    <a:pt x="11749" y="11148"/>
                    <a:pt x="17893" y="12605"/>
                  </a:cubicBezTo>
                  <a:cubicBezTo>
                    <a:pt x="21503" y="10071"/>
                    <a:pt x="25335" y="7696"/>
                    <a:pt x="29294" y="5669"/>
                  </a:cubicBezTo>
                  <a:cubicBezTo>
                    <a:pt x="27806" y="4656"/>
                    <a:pt x="25747" y="4086"/>
                    <a:pt x="24100" y="3516"/>
                  </a:cubicBezTo>
                  <a:cubicBezTo>
                    <a:pt x="20363" y="2091"/>
                    <a:pt x="16468" y="1204"/>
                    <a:pt x="12636"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46;p51">
              <a:extLst>
                <a:ext uri="{FF2B5EF4-FFF2-40B4-BE49-F238E27FC236}">
                  <a16:creationId xmlns:a16="http://schemas.microsoft.com/office/drawing/2014/main" id="{FD3B85EC-430A-464F-A5B2-819A2EBCC045}"/>
                </a:ext>
              </a:extLst>
            </p:cNvPr>
            <p:cNvSpPr/>
            <p:nvPr/>
          </p:nvSpPr>
          <p:spPr>
            <a:xfrm>
              <a:off x="1317699" y="3806154"/>
              <a:ext cx="462575" cy="390929"/>
            </a:xfrm>
            <a:custGeom>
              <a:avLst/>
              <a:gdLst/>
              <a:ahLst/>
              <a:cxnLst/>
              <a:rect l="l" t="t" r="r" b="b"/>
              <a:pathLst>
                <a:path w="14727" h="12446" extrusionOk="0">
                  <a:moveTo>
                    <a:pt x="13491" y="0"/>
                  </a:moveTo>
                  <a:cubicBezTo>
                    <a:pt x="10800" y="1710"/>
                    <a:pt x="8013" y="3294"/>
                    <a:pt x="5226" y="4750"/>
                  </a:cubicBezTo>
                  <a:cubicBezTo>
                    <a:pt x="5190" y="4768"/>
                    <a:pt x="5155" y="4776"/>
                    <a:pt x="5122" y="4776"/>
                  </a:cubicBezTo>
                  <a:cubicBezTo>
                    <a:pt x="5036" y="4776"/>
                    <a:pt x="4964" y="4724"/>
                    <a:pt x="4941" y="4655"/>
                  </a:cubicBezTo>
                  <a:cubicBezTo>
                    <a:pt x="4181" y="4497"/>
                    <a:pt x="3421" y="4275"/>
                    <a:pt x="2629" y="4085"/>
                  </a:cubicBezTo>
                  <a:cubicBezTo>
                    <a:pt x="1774" y="4624"/>
                    <a:pt x="887" y="5130"/>
                    <a:pt x="0" y="5637"/>
                  </a:cubicBezTo>
                  <a:cubicBezTo>
                    <a:pt x="1267" y="7696"/>
                    <a:pt x="1267" y="10387"/>
                    <a:pt x="32" y="12446"/>
                  </a:cubicBezTo>
                  <a:cubicBezTo>
                    <a:pt x="3674" y="10324"/>
                    <a:pt x="7316" y="8139"/>
                    <a:pt x="10926" y="5859"/>
                  </a:cubicBezTo>
                  <a:cubicBezTo>
                    <a:pt x="12193" y="5067"/>
                    <a:pt x="13396" y="4275"/>
                    <a:pt x="14632" y="3452"/>
                  </a:cubicBezTo>
                  <a:cubicBezTo>
                    <a:pt x="14600" y="3452"/>
                    <a:pt x="14568" y="3420"/>
                    <a:pt x="14568" y="3325"/>
                  </a:cubicBezTo>
                  <a:cubicBezTo>
                    <a:pt x="14727" y="2122"/>
                    <a:pt x="14347" y="950"/>
                    <a:pt x="13523" y="95"/>
                  </a:cubicBezTo>
                  <a:cubicBezTo>
                    <a:pt x="13491" y="63"/>
                    <a:pt x="13491" y="63"/>
                    <a:pt x="13491"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47;p51">
              <a:extLst>
                <a:ext uri="{FF2B5EF4-FFF2-40B4-BE49-F238E27FC236}">
                  <a16:creationId xmlns:a16="http://schemas.microsoft.com/office/drawing/2014/main" id="{DBB84EE3-E3EB-40B2-A5EC-CC4A57D79DBF}"/>
                </a:ext>
              </a:extLst>
            </p:cNvPr>
            <p:cNvSpPr/>
            <p:nvPr/>
          </p:nvSpPr>
          <p:spPr>
            <a:xfrm>
              <a:off x="1359318" y="4247245"/>
              <a:ext cx="57512" cy="60182"/>
            </a:xfrm>
            <a:custGeom>
              <a:avLst/>
              <a:gdLst/>
              <a:ahLst/>
              <a:cxnLst/>
              <a:rect l="l" t="t" r="r" b="b"/>
              <a:pathLst>
                <a:path w="1831" h="1916" extrusionOk="0">
                  <a:moveTo>
                    <a:pt x="1722" y="1"/>
                  </a:moveTo>
                  <a:cubicBezTo>
                    <a:pt x="1709" y="1"/>
                    <a:pt x="1696" y="6"/>
                    <a:pt x="1684" y="18"/>
                  </a:cubicBezTo>
                  <a:cubicBezTo>
                    <a:pt x="1146" y="588"/>
                    <a:pt x="576" y="1126"/>
                    <a:pt x="101" y="1696"/>
                  </a:cubicBezTo>
                  <a:cubicBezTo>
                    <a:pt x="1" y="1796"/>
                    <a:pt x="78" y="1915"/>
                    <a:pt x="192" y="1915"/>
                  </a:cubicBezTo>
                  <a:cubicBezTo>
                    <a:pt x="223" y="1915"/>
                    <a:pt x="257" y="1907"/>
                    <a:pt x="291" y="1886"/>
                  </a:cubicBezTo>
                  <a:cubicBezTo>
                    <a:pt x="829" y="1380"/>
                    <a:pt x="1304" y="746"/>
                    <a:pt x="1779" y="145"/>
                  </a:cubicBezTo>
                  <a:cubicBezTo>
                    <a:pt x="1830" y="93"/>
                    <a:pt x="1778" y="1"/>
                    <a:pt x="1722"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48;p51">
              <a:extLst>
                <a:ext uri="{FF2B5EF4-FFF2-40B4-BE49-F238E27FC236}">
                  <a16:creationId xmlns:a16="http://schemas.microsoft.com/office/drawing/2014/main" id="{1DD111F0-B7E4-4545-BE2C-50BEEA99139A}"/>
                </a:ext>
              </a:extLst>
            </p:cNvPr>
            <p:cNvSpPr/>
            <p:nvPr/>
          </p:nvSpPr>
          <p:spPr>
            <a:xfrm>
              <a:off x="1482822" y="3511717"/>
              <a:ext cx="431730" cy="424977"/>
            </a:xfrm>
            <a:custGeom>
              <a:avLst/>
              <a:gdLst/>
              <a:ahLst/>
              <a:cxnLst/>
              <a:rect l="l" t="t" r="r" b="b"/>
              <a:pathLst>
                <a:path w="13745" h="13530" extrusionOk="0">
                  <a:moveTo>
                    <a:pt x="11560" y="0"/>
                  </a:moveTo>
                  <a:cubicBezTo>
                    <a:pt x="7791" y="2249"/>
                    <a:pt x="4023" y="4529"/>
                    <a:pt x="349" y="6936"/>
                  </a:cubicBezTo>
                  <a:cubicBezTo>
                    <a:pt x="349" y="6967"/>
                    <a:pt x="381" y="6999"/>
                    <a:pt x="349" y="7062"/>
                  </a:cubicBezTo>
                  <a:cubicBezTo>
                    <a:pt x="317" y="7252"/>
                    <a:pt x="286" y="7506"/>
                    <a:pt x="191" y="7696"/>
                  </a:cubicBezTo>
                  <a:cubicBezTo>
                    <a:pt x="3991" y="5479"/>
                    <a:pt x="7728" y="3230"/>
                    <a:pt x="11465" y="887"/>
                  </a:cubicBezTo>
                  <a:lnTo>
                    <a:pt x="11528" y="887"/>
                  </a:lnTo>
                  <a:cubicBezTo>
                    <a:pt x="11557" y="830"/>
                    <a:pt x="11623" y="798"/>
                    <a:pt x="11688" y="798"/>
                  </a:cubicBezTo>
                  <a:cubicBezTo>
                    <a:pt x="11768" y="798"/>
                    <a:pt x="11845" y="845"/>
                    <a:pt x="11845" y="950"/>
                  </a:cubicBezTo>
                  <a:cubicBezTo>
                    <a:pt x="12161" y="2502"/>
                    <a:pt x="12256" y="4085"/>
                    <a:pt x="12066" y="5637"/>
                  </a:cubicBezTo>
                  <a:cubicBezTo>
                    <a:pt x="12066" y="5669"/>
                    <a:pt x="12035" y="5700"/>
                    <a:pt x="12003" y="5764"/>
                  </a:cubicBezTo>
                  <a:cubicBezTo>
                    <a:pt x="12035" y="5795"/>
                    <a:pt x="12066" y="5859"/>
                    <a:pt x="12003" y="5954"/>
                  </a:cubicBezTo>
                  <a:cubicBezTo>
                    <a:pt x="8266" y="8392"/>
                    <a:pt x="4181" y="10704"/>
                    <a:pt x="191" y="13048"/>
                  </a:cubicBezTo>
                  <a:cubicBezTo>
                    <a:pt x="143" y="13063"/>
                    <a:pt x="103" y="13071"/>
                    <a:pt x="72" y="13071"/>
                  </a:cubicBezTo>
                  <a:cubicBezTo>
                    <a:pt x="40" y="13071"/>
                    <a:pt x="16" y="13063"/>
                    <a:pt x="1" y="13048"/>
                  </a:cubicBezTo>
                  <a:lnTo>
                    <a:pt x="1" y="13048"/>
                  </a:lnTo>
                  <a:cubicBezTo>
                    <a:pt x="14" y="13404"/>
                    <a:pt x="104" y="13529"/>
                    <a:pt x="250" y="13529"/>
                  </a:cubicBezTo>
                  <a:cubicBezTo>
                    <a:pt x="455" y="13529"/>
                    <a:pt x="771" y="13283"/>
                    <a:pt x="1141" y="13079"/>
                  </a:cubicBezTo>
                  <a:cubicBezTo>
                    <a:pt x="1616" y="12794"/>
                    <a:pt x="2091" y="12573"/>
                    <a:pt x="2566" y="12288"/>
                  </a:cubicBezTo>
                  <a:cubicBezTo>
                    <a:pt x="3611" y="11686"/>
                    <a:pt x="4593" y="11084"/>
                    <a:pt x="5606" y="10451"/>
                  </a:cubicBezTo>
                  <a:cubicBezTo>
                    <a:pt x="7823" y="9121"/>
                    <a:pt x="10040" y="7727"/>
                    <a:pt x="12320" y="6460"/>
                  </a:cubicBezTo>
                  <a:lnTo>
                    <a:pt x="12320" y="6429"/>
                  </a:lnTo>
                  <a:cubicBezTo>
                    <a:pt x="12985" y="4529"/>
                    <a:pt x="13745" y="2154"/>
                    <a:pt x="12098" y="538"/>
                  </a:cubicBezTo>
                  <a:cubicBezTo>
                    <a:pt x="11940" y="380"/>
                    <a:pt x="11750" y="158"/>
                    <a:pt x="11560"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49;p51">
              <a:extLst>
                <a:ext uri="{FF2B5EF4-FFF2-40B4-BE49-F238E27FC236}">
                  <a16:creationId xmlns:a16="http://schemas.microsoft.com/office/drawing/2014/main" id="{D2B5CACD-3D91-4A5D-B8D3-D1CDA14C0DEC}"/>
                </a:ext>
              </a:extLst>
            </p:cNvPr>
            <p:cNvSpPr/>
            <p:nvPr/>
          </p:nvSpPr>
          <p:spPr>
            <a:xfrm>
              <a:off x="1521613" y="3657271"/>
              <a:ext cx="299212" cy="159845"/>
            </a:xfrm>
            <a:custGeom>
              <a:avLst/>
              <a:gdLst/>
              <a:ahLst/>
              <a:cxnLst/>
              <a:rect l="l" t="t" r="r" b="b"/>
              <a:pathLst>
                <a:path w="9526" h="5089" extrusionOk="0">
                  <a:moveTo>
                    <a:pt x="9464" y="0"/>
                  </a:moveTo>
                  <a:cubicBezTo>
                    <a:pt x="9448" y="0"/>
                    <a:pt x="9429" y="6"/>
                    <a:pt x="9406" y="21"/>
                  </a:cubicBezTo>
                  <a:cubicBezTo>
                    <a:pt x="7063" y="1668"/>
                    <a:pt x="4308" y="2808"/>
                    <a:pt x="1679" y="4138"/>
                  </a:cubicBezTo>
                  <a:cubicBezTo>
                    <a:pt x="1141" y="4360"/>
                    <a:pt x="571" y="4645"/>
                    <a:pt x="32" y="4962"/>
                  </a:cubicBezTo>
                  <a:cubicBezTo>
                    <a:pt x="1" y="4962"/>
                    <a:pt x="1" y="4993"/>
                    <a:pt x="1" y="4993"/>
                  </a:cubicBezTo>
                  <a:cubicBezTo>
                    <a:pt x="1" y="5025"/>
                    <a:pt x="32" y="5088"/>
                    <a:pt x="96" y="5088"/>
                  </a:cubicBezTo>
                  <a:cubicBezTo>
                    <a:pt x="1837" y="4233"/>
                    <a:pt x="3548" y="3347"/>
                    <a:pt x="5289" y="2460"/>
                  </a:cubicBezTo>
                  <a:cubicBezTo>
                    <a:pt x="6714" y="1763"/>
                    <a:pt x="8235" y="1066"/>
                    <a:pt x="9501" y="85"/>
                  </a:cubicBezTo>
                  <a:cubicBezTo>
                    <a:pt x="9525" y="61"/>
                    <a:pt x="9513" y="0"/>
                    <a:pt x="9464"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50;p51">
              <a:extLst>
                <a:ext uri="{FF2B5EF4-FFF2-40B4-BE49-F238E27FC236}">
                  <a16:creationId xmlns:a16="http://schemas.microsoft.com/office/drawing/2014/main" id="{B373FB2F-84AA-49E7-A39E-F8356850F79B}"/>
                </a:ext>
              </a:extLst>
            </p:cNvPr>
            <p:cNvSpPr/>
            <p:nvPr/>
          </p:nvSpPr>
          <p:spPr>
            <a:xfrm>
              <a:off x="1531759" y="3675646"/>
              <a:ext cx="315011" cy="172567"/>
            </a:xfrm>
            <a:custGeom>
              <a:avLst/>
              <a:gdLst/>
              <a:ahLst/>
              <a:cxnLst/>
              <a:rect l="l" t="t" r="r" b="b"/>
              <a:pathLst>
                <a:path w="10029" h="5494" extrusionOk="0">
                  <a:moveTo>
                    <a:pt x="9983" y="0"/>
                  </a:moveTo>
                  <a:cubicBezTo>
                    <a:pt x="9979" y="0"/>
                    <a:pt x="9975" y="2"/>
                    <a:pt x="9970" y="6"/>
                  </a:cubicBezTo>
                  <a:cubicBezTo>
                    <a:pt x="6708" y="1970"/>
                    <a:pt x="3415" y="3775"/>
                    <a:pt x="26" y="5453"/>
                  </a:cubicBezTo>
                  <a:cubicBezTo>
                    <a:pt x="1" y="5453"/>
                    <a:pt x="16" y="5494"/>
                    <a:pt x="39" y="5494"/>
                  </a:cubicBezTo>
                  <a:cubicBezTo>
                    <a:pt x="45" y="5494"/>
                    <a:pt x="51" y="5491"/>
                    <a:pt x="58" y="5485"/>
                  </a:cubicBezTo>
                  <a:cubicBezTo>
                    <a:pt x="3510" y="3933"/>
                    <a:pt x="6835" y="2160"/>
                    <a:pt x="10002" y="101"/>
                  </a:cubicBezTo>
                  <a:cubicBezTo>
                    <a:pt x="10029" y="74"/>
                    <a:pt x="10009" y="0"/>
                    <a:pt x="9983"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51;p51">
              <a:extLst>
                <a:ext uri="{FF2B5EF4-FFF2-40B4-BE49-F238E27FC236}">
                  <a16:creationId xmlns:a16="http://schemas.microsoft.com/office/drawing/2014/main" id="{9C7D4DEF-983B-440E-A2B5-63D49E814AAE}"/>
                </a:ext>
              </a:extLst>
            </p:cNvPr>
            <p:cNvSpPr/>
            <p:nvPr/>
          </p:nvSpPr>
          <p:spPr>
            <a:xfrm>
              <a:off x="1493753" y="3546519"/>
              <a:ext cx="367089" cy="360116"/>
            </a:xfrm>
            <a:custGeom>
              <a:avLst/>
              <a:gdLst/>
              <a:ahLst/>
              <a:cxnLst/>
              <a:rect l="l" t="t" r="r" b="b"/>
              <a:pathLst>
                <a:path w="11687" h="11465" extrusionOk="0">
                  <a:moveTo>
                    <a:pt x="11275" y="1584"/>
                  </a:moveTo>
                  <a:cubicBezTo>
                    <a:pt x="11338" y="1584"/>
                    <a:pt x="11338" y="1584"/>
                    <a:pt x="11338" y="1647"/>
                  </a:cubicBezTo>
                  <a:cubicBezTo>
                    <a:pt x="11370" y="1647"/>
                    <a:pt x="11370" y="1679"/>
                    <a:pt x="11338" y="1679"/>
                  </a:cubicBezTo>
                  <a:cubicBezTo>
                    <a:pt x="8362" y="3516"/>
                    <a:pt x="5353" y="5352"/>
                    <a:pt x="2344" y="7126"/>
                  </a:cubicBezTo>
                  <a:cubicBezTo>
                    <a:pt x="2327" y="7138"/>
                    <a:pt x="2310" y="7143"/>
                    <a:pt x="2295" y="7143"/>
                  </a:cubicBezTo>
                  <a:cubicBezTo>
                    <a:pt x="2230" y="7143"/>
                    <a:pt x="2198" y="7045"/>
                    <a:pt x="2249" y="6968"/>
                  </a:cubicBezTo>
                  <a:cubicBezTo>
                    <a:pt x="2693" y="6714"/>
                    <a:pt x="3073" y="6461"/>
                    <a:pt x="3516" y="6176"/>
                  </a:cubicBezTo>
                  <a:cubicBezTo>
                    <a:pt x="6081" y="4592"/>
                    <a:pt x="8678" y="3104"/>
                    <a:pt x="11275" y="1584"/>
                  </a:cubicBezTo>
                  <a:close/>
                  <a:moveTo>
                    <a:pt x="10310" y="3509"/>
                  </a:moveTo>
                  <a:cubicBezTo>
                    <a:pt x="10349" y="3509"/>
                    <a:pt x="10416" y="3583"/>
                    <a:pt x="10388" y="3611"/>
                  </a:cubicBezTo>
                  <a:cubicBezTo>
                    <a:pt x="9122" y="4592"/>
                    <a:pt x="7601" y="5226"/>
                    <a:pt x="6176" y="5986"/>
                  </a:cubicBezTo>
                  <a:cubicBezTo>
                    <a:pt x="4466" y="6841"/>
                    <a:pt x="2724" y="7759"/>
                    <a:pt x="983" y="8583"/>
                  </a:cubicBezTo>
                  <a:cubicBezTo>
                    <a:pt x="975" y="8598"/>
                    <a:pt x="966" y="8604"/>
                    <a:pt x="956" y="8604"/>
                  </a:cubicBezTo>
                  <a:cubicBezTo>
                    <a:pt x="924" y="8604"/>
                    <a:pt x="888" y="8543"/>
                    <a:pt x="888" y="8519"/>
                  </a:cubicBezTo>
                  <a:cubicBezTo>
                    <a:pt x="888" y="8488"/>
                    <a:pt x="888" y="8488"/>
                    <a:pt x="919" y="8488"/>
                  </a:cubicBezTo>
                  <a:cubicBezTo>
                    <a:pt x="1458" y="8203"/>
                    <a:pt x="2028" y="7886"/>
                    <a:pt x="2566" y="7633"/>
                  </a:cubicBezTo>
                  <a:cubicBezTo>
                    <a:pt x="5195" y="6366"/>
                    <a:pt x="7950" y="5226"/>
                    <a:pt x="10293" y="3516"/>
                  </a:cubicBezTo>
                  <a:cubicBezTo>
                    <a:pt x="10298" y="3511"/>
                    <a:pt x="10303" y="3509"/>
                    <a:pt x="10310" y="3509"/>
                  </a:cubicBezTo>
                  <a:close/>
                  <a:moveTo>
                    <a:pt x="11193" y="4111"/>
                  </a:moveTo>
                  <a:cubicBezTo>
                    <a:pt x="11219" y="4111"/>
                    <a:pt x="11239" y="4185"/>
                    <a:pt x="11212" y="4212"/>
                  </a:cubicBezTo>
                  <a:cubicBezTo>
                    <a:pt x="8045" y="6239"/>
                    <a:pt x="4720" y="8044"/>
                    <a:pt x="1268" y="9596"/>
                  </a:cubicBezTo>
                  <a:cubicBezTo>
                    <a:pt x="1236" y="9596"/>
                    <a:pt x="1204" y="9564"/>
                    <a:pt x="1236" y="9564"/>
                  </a:cubicBezTo>
                  <a:cubicBezTo>
                    <a:pt x="4625" y="7886"/>
                    <a:pt x="7918" y="6113"/>
                    <a:pt x="11180" y="4117"/>
                  </a:cubicBezTo>
                  <a:cubicBezTo>
                    <a:pt x="11185" y="4113"/>
                    <a:pt x="11189" y="4111"/>
                    <a:pt x="11193" y="4111"/>
                  </a:cubicBezTo>
                  <a:close/>
                  <a:moveTo>
                    <a:pt x="11275" y="0"/>
                  </a:moveTo>
                  <a:cubicBezTo>
                    <a:pt x="8330" y="2344"/>
                    <a:pt x="4910" y="4434"/>
                    <a:pt x="1489" y="6176"/>
                  </a:cubicBezTo>
                  <a:cubicBezTo>
                    <a:pt x="983" y="6461"/>
                    <a:pt x="476" y="6714"/>
                    <a:pt x="1" y="6936"/>
                  </a:cubicBezTo>
                  <a:lnTo>
                    <a:pt x="1" y="6968"/>
                  </a:lnTo>
                  <a:cubicBezTo>
                    <a:pt x="96" y="6968"/>
                    <a:pt x="159" y="7031"/>
                    <a:pt x="159" y="7126"/>
                  </a:cubicBezTo>
                  <a:cubicBezTo>
                    <a:pt x="254" y="7601"/>
                    <a:pt x="286" y="8076"/>
                    <a:pt x="318" y="8551"/>
                  </a:cubicBezTo>
                  <a:cubicBezTo>
                    <a:pt x="349" y="8994"/>
                    <a:pt x="349" y="9406"/>
                    <a:pt x="318" y="9818"/>
                  </a:cubicBezTo>
                  <a:cubicBezTo>
                    <a:pt x="349" y="9818"/>
                    <a:pt x="349" y="9818"/>
                    <a:pt x="413" y="9881"/>
                  </a:cubicBezTo>
                  <a:cubicBezTo>
                    <a:pt x="444" y="9881"/>
                    <a:pt x="413" y="9913"/>
                    <a:pt x="413" y="9913"/>
                  </a:cubicBezTo>
                  <a:lnTo>
                    <a:pt x="318" y="9913"/>
                  </a:lnTo>
                  <a:cubicBezTo>
                    <a:pt x="286" y="10420"/>
                    <a:pt x="191" y="10926"/>
                    <a:pt x="64" y="11465"/>
                  </a:cubicBezTo>
                  <a:cubicBezTo>
                    <a:pt x="3960" y="9248"/>
                    <a:pt x="7760" y="6809"/>
                    <a:pt x="11687" y="4561"/>
                  </a:cubicBezTo>
                  <a:cubicBezTo>
                    <a:pt x="11592" y="4497"/>
                    <a:pt x="11560" y="4434"/>
                    <a:pt x="11560" y="4371"/>
                  </a:cubicBezTo>
                  <a:cubicBezTo>
                    <a:pt x="11560" y="3421"/>
                    <a:pt x="11560" y="2502"/>
                    <a:pt x="11497" y="1584"/>
                  </a:cubicBezTo>
                  <a:cubicBezTo>
                    <a:pt x="11433" y="1077"/>
                    <a:pt x="11370" y="570"/>
                    <a:pt x="11275" y="0"/>
                  </a:cubicBezTo>
                  <a:close/>
                </a:path>
              </a:pathLst>
            </a:custGeom>
            <a:solidFill>
              <a:schemeClr val="lt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52;p51">
              <a:extLst>
                <a:ext uri="{FF2B5EF4-FFF2-40B4-BE49-F238E27FC236}">
                  <a16:creationId xmlns:a16="http://schemas.microsoft.com/office/drawing/2014/main" id="{4AD0AB81-48A3-494C-874B-EDD530975504}"/>
                </a:ext>
              </a:extLst>
            </p:cNvPr>
            <p:cNvSpPr/>
            <p:nvPr/>
          </p:nvSpPr>
          <p:spPr>
            <a:xfrm>
              <a:off x="1560907" y="3596241"/>
              <a:ext cx="289003" cy="174577"/>
            </a:xfrm>
            <a:custGeom>
              <a:avLst/>
              <a:gdLst/>
              <a:ahLst/>
              <a:cxnLst/>
              <a:rect l="l" t="t" r="r" b="b"/>
              <a:pathLst>
                <a:path w="9201" h="5558" extrusionOk="0">
                  <a:moveTo>
                    <a:pt x="9105" y="1"/>
                  </a:moveTo>
                  <a:cubicBezTo>
                    <a:pt x="6509" y="1521"/>
                    <a:pt x="3912" y="3041"/>
                    <a:pt x="1346" y="4593"/>
                  </a:cubicBezTo>
                  <a:cubicBezTo>
                    <a:pt x="966" y="4878"/>
                    <a:pt x="523" y="5131"/>
                    <a:pt x="80" y="5385"/>
                  </a:cubicBezTo>
                  <a:cubicBezTo>
                    <a:pt x="0" y="5438"/>
                    <a:pt x="54" y="5558"/>
                    <a:pt x="130" y="5558"/>
                  </a:cubicBezTo>
                  <a:cubicBezTo>
                    <a:pt x="144" y="5558"/>
                    <a:pt x="159" y="5553"/>
                    <a:pt x="175" y="5543"/>
                  </a:cubicBezTo>
                  <a:cubicBezTo>
                    <a:pt x="3183" y="3769"/>
                    <a:pt x="6192" y="1933"/>
                    <a:pt x="9137" y="96"/>
                  </a:cubicBezTo>
                  <a:cubicBezTo>
                    <a:pt x="9200" y="96"/>
                    <a:pt x="9200" y="33"/>
                    <a:pt x="9137" y="33"/>
                  </a:cubicBezTo>
                  <a:cubicBezTo>
                    <a:pt x="9137" y="1"/>
                    <a:pt x="9105" y="1"/>
                    <a:pt x="9105"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553;p51">
              <a:extLst>
                <a:ext uri="{FF2B5EF4-FFF2-40B4-BE49-F238E27FC236}">
                  <a16:creationId xmlns:a16="http://schemas.microsoft.com/office/drawing/2014/main" id="{BC51F7D0-A6A2-4C8F-A69C-F17FB31EEB60}"/>
                </a:ext>
              </a:extLst>
            </p:cNvPr>
            <p:cNvSpPr/>
            <p:nvPr/>
          </p:nvSpPr>
          <p:spPr>
            <a:xfrm>
              <a:off x="1578340" y="3580128"/>
              <a:ext cx="50476" cy="37504"/>
            </a:xfrm>
            <a:custGeom>
              <a:avLst/>
              <a:gdLst/>
              <a:ahLst/>
              <a:cxnLst/>
              <a:rect l="l" t="t" r="r" b="b"/>
              <a:pathLst>
                <a:path w="1607" h="1194" extrusionOk="0">
                  <a:moveTo>
                    <a:pt x="1493" y="1"/>
                  </a:moveTo>
                  <a:cubicBezTo>
                    <a:pt x="1482" y="1"/>
                    <a:pt x="1470" y="3"/>
                    <a:pt x="1457" y="7"/>
                  </a:cubicBezTo>
                  <a:cubicBezTo>
                    <a:pt x="950" y="292"/>
                    <a:pt x="475" y="609"/>
                    <a:pt x="95" y="989"/>
                  </a:cubicBezTo>
                  <a:cubicBezTo>
                    <a:pt x="1" y="1083"/>
                    <a:pt x="81" y="1194"/>
                    <a:pt x="167" y="1194"/>
                  </a:cubicBezTo>
                  <a:cubicBezTo>
                    <a:pt x="197" y="1194"/>
                    <a:pt x="228" y="1180"/>
                    <a:pt x="253" y="1147"/>
                  </a:cubicBezTo>
                  <a:cubicBezTo>
                    <a:pt x="601" y="767"/>
                    <a:pt x="1045" y="387"/>
                    <a:pt x="1552" y="134"/>
                  </a:cubicBezTo>
                  <a:cubicBezTo>
                    <a:pt x="1606" y="79"/>
                    <a:pt x="1567" y="1"/>
                    <a:pt x="1493"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54;p51">
              <a:extLst>
                <a:ext uri="{FF2B5EF4-FFF2-40B4-BE49-F238E27FC236}">
                  <a16:creationId xmlns:a16="http://schemas.microsoft.com/office/drawing/2014/main" id="{2798FEC5-7F51-494C-8C92-5AE8F6BB3ED7}"/>
                </a:ext>
              </a:extLst>
            </p:cNvPr>
            <p:cNvSpPr/>
            <p:nvPr/>
          </p:nvSpPr>
          <p:spPr>
            <a:xfrm>
              <a:off x="1597751" y="3589299"/>
              <a:ext cx="69133" cy="39200"/>
            </a:xfrm>
            <a:custGeom>
              <a:avLst/>
              <a:gdLst/>
              <a:ahLst/>
              <a:cxnLst/>
              <a:rect l="l" t="t" r="r" b="b"/>
              <a:pathLst>
                <a:path w="2201" h="1248" extrusionOk="0">
                  <a:moveTo>
                    <a:pt x="2042" y="0"/>
                  </a:moveTo>
                  <a:cubicBezTo>
                    <a:pt x="1377" y="222"/>
                    <a:pt x="680" y="602"/>
                    <a:pt x="110" y="1014"/>
                  </a:cubicBezTo>
                  <a:cubicBezTo>
                    <a:pt x="1" y="1095"/>
                    <a:pt x="80" y="1248"/>
                    <a:pt x="165" y="1248"/>
                  </a:cubicBezTo>
                  <a:cubicBezTo>
                    <a:pt x="178" y="1248"/>
                    <a:pt x="192" y="1244"/>
                    <a:pt x="205" y="1235"/>
                  </a:cubicBezTo>
                  <a:cubicBezTo>
                    <a:pt x="807" y="792"/>
                    <a:pt x="1440" y="444"/>
                    <a:pt x="2105" y="159"/>
                  </a:cubicBezTo>
                  <a:cubicBezTo>
                    <a:pt x="2200" y="95"/>
                    <a:pt x="2137" y="0"/>
                    <a:pt x="204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55;p51">
              <a:extLst>
                <a:ext uri="{FF2B5EF4-FFF2-40B4-BE49-F238E27FC236}">
                  <a16:creationId xmlns:a16="http://schemas.microsoft.com/office/drawing/2014/main" id="{17B2300B-F6A6-43B5-AA2F-A6F7FD0263BA}"/>
                </a:ext>
              </a:extLst>
            </p:cNvPr>
            <p:cNvSpPr/>
            <p:nvPr/>
          </p:nvSpPr>
          <p:spPr>
            <a:xfrm>
              <a:off x="1747420" y="3783256"/>
              <a:ext cx="55721" cy="128341"/>
            </a:xfrm>
            <a:custGeom>
              <a:avLst/>
              <a:gdLst/>
              <a:ahLst/>
              <a:cxnLst/>
              <a:rect l="l" t="t" r="r" b="b"/>
              <a:pathLst>
                <a:path w="1774" h="4086" extrusionOk="0">
                  <a:moveTo>
                    <a:pt x="951" y="1"/>
                  </a:moveTo>
                  <a:lnTo>
                    <a:pt x="1" y="602"/>
                  </a:lnTo>
                  <a:cubicBezTo>
                    <a:pt x="919" y="1521"/>
                    <a:pt x="1299" y="2819"/>
                    <a:pt x="1077" y="4086"/>
                  </a:cubicBezTo>
                  <a:lnTo>
                    <a:pt x="1774" y="3611"/>
                  </a:lnTo>
                  <a:lnTo>
                    <a:pt x="1711" y="3516"/>
                  </a:lnTo>
                  <a:cubicBezTo>
                    <a:pt x="1702" y="3524"/>
                    <a:pt x="1689" y="3528"/>
                    <a:pt x="1675" y="3528"/>
                  </a:cubicBezTo>
                  <a:cubicBezTo>
                    <a:pt x="1635" y="3528"/>
                    <a:pt x="1584" y="3499"/>
                    <a:pt x="1584" y="3453"/>
                  </a:cubicBezTo>
                  <a:cubicBezTo>
                    <a:pt x="1774" y="2186"/>
                    <a:pt x="1521" y="1109"/>
                    <a:pt x="951"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56;p51">
              <a:extLst>
                <a:ext uri="{FF2B5EF4-FFF2-40B4-BE49-F238E27FC236}">
                  <a16:creationId xmlns:a16="http://schemas.microsoft.com/office/drawing/2014/main" id="{A0C4EC2D-7654-4E07-A305-EB8828C16E8B}"/>
                </a:ext>
              </a:extLst>
            </p:cNvPr>
            <p:cNvSpPr/>
            <p:nvPr/>
          </p:nvSpPr>
          <p:spPr>
            <a:xfrm>
              <a:off x="1783227" y="3673855"/>
              <a:ext cx="151239" cy="222823"/>
            </a:xfrm>
            <a:custGeom>
              <a:avLst/>
              <a:gdLst/>
              <a:ahLst/>
              <a:cxnLst/>
              <a:rect l="l" t="t" r="r" b="b"/>
              <a:pathLst>
                <a:path w="4815" h="7094" extrusionOk="0">
                  <a:moveTo>
                    <a:pt x="3643" y="0"/>
                  </a:moveTo>
                  <a:cubicBezTo>
                    <a:pt x="3484" y="475"/>
                    <a:pt x="3294" y="950"/>
                    <a:pt x="3104" y="1330"/>
                  </a:cubicBezTo>
                  <a:cubicBezTo>
                    <a:pt x="3072" y="1425"/>
                    <a:pt x="2977" y="1425"/>
                    <a:pt x="2914" y="1425"/>
                  </a:cubicBezTo>
                  <a:cubicBezTo>
                    <a:pt x="1964" y="2059"/>
                    <a:pt x="951" y="2692"/>
                    <a:pt x="1" y="3325"/>
                  </a:cubicBezTo>
                  <a:cubicBezTo>
                    <a:pt x="761" y="4339"/>
                    <a:pt x="919" y="5732"/>
                    <a:pt x="571" y="6967"/>
                  </a:cubicBezTo>
                  <a:cubicBezTo>
                    <a:pt x="602" y="6999"/>
                    <a:pt x="602" y="6999"/>
                    <a:pt x="571" y="6999"/>
                  </a:cubicBezTo>
                  <a:lnTo>
                    <a:pt x="634" y="7094"/>
                  </a:lnTo>
                  <a:cubicBezTo>
                    <a:pt x="1869" y="6302"/>
                    <a:pt x="3072" y="5447"/>
                    <a:pt x="4276" y="4719"/>
                  </a:cubicBezTo>
                  <a:cubicBezTo>
                    <a:pt x="4814" y="3040"/>
                    <a:pt x="4561" y="1457"/>
                    <a:pt x="3643"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57;p51">
              <a:extLst>
                <a:ext uri="{FF2B5EF4-FFF2-40B4-BE49-F238E27FC236}">
                  <a16:creationId xmlns:a16="http://schemas.microsoft.com/office/drawing/2014/main" id="{657C6F9D-481E-4B85-B871-A9BE3834816A}"/>
                </a:ext>
              </a:extLst>
            </p:cNvPr>
            <p:cNvSpPr/>
            <p:nvPr/>
          </p:nvSpPr>
          <p:spPr>
            <a:xfrm>
              <a:off x="1897622" y="3550508"/>
              <a:ext cx="57732" cy="52737"/>
            </a:xfrm>
            <a:custGeom>
              <a:avLst/>
              <a:gdLst/>
              <a:ahLst/>
              <a:cxnLst/>
              <a:rect l="l" t="t" r="r" b="b"/>
              <a:pathLst>
                <a:path w="1838" h="1679" extrusionOk="0">
                  <a:moveTo>
                    <a:pt x="1" y="0"/>
                  </a:moveTo>
                  <a:cubicBezTo>
                    <a:pt x="1" y="32"/>
                    <a:pt x="64" y="95"/>
                    <a:pt x="64" y="127"/>
                  </a:cubicBezTo>
                  <a:cubicBezTo>
                    <a:pt x="254" y="602"/>
                    <a:pt x="381" y="1140"/>
                    <a:pt x="381" y="1679"/>
                  </a:cubicBezTo>
                  <a:cubicBezTo>
                    <a:pt x="856" y="1267"/>
                    <a:pt x="1331" y="919"/>
                    <a:pt x="1837" y="538"/>
                  </a:cubicBezTo>
                  <a:lnTo>
                    <a:pt x="1837" y="507"/>
                  </a:lnTo>
                  <a:lnTo>
                    <a:pt x="1837" y="475"/>
                  </a:lnTo>
                  <a:cubicBezTo>
                    <a:pt x="1489" y="443"/>
                    <a:pt x="1172" y="222"/>
                    <a:pt x="792" y="158"/>
                  </a:cubicBezTo>
                  <a:cubicBezTo>
                    <a:pt x="539" y="127"/>
                    <a:pt x="254" y="32"/>
                    <a:pt x="1"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58;p51">
              <a:extLst>
                <a:ext uri="{FF2B5EF4-FFF2-40B4-BE49-F238E27FC236}">
                  <a16:creationId xmlns:a16="http://schemas.microsoft.com/office/drawing/2014/main" id="{09AFE26B-5D31-4C0F-B29D-8F8858F07675}"/>
                </a:ext>
              </a:extLst>
            </p:cNvPr>
            <p:cNvSpPr/>
            <p:nvPr/>
          </p:nvSpPr>
          <p:spPr>
            <a:xfrm>
              <a:off x="1900606" y="3620113"/>
              <a:ext cx="73656" cy="197004"/>
            </a:xfrm>
            <a:custGeom>
              <a:avLst/>
              <a:gdLst/>
              <a:ahLst/>
              <a:cxnLst/>
              <a:rect l="l" t="t" r="r" b="b"/>
              <a:pathLst>
                <a:path w="2345" h="6272" extrusionOk="0">
                  <a:moveTo>
                    <a:pt x="254" y="1"/>
                  </a:moveTo>
                  <a:cubicBezTo>
                    <a:pt x="222" y="508"/>
                    <a:pt x="127" y="983"/>
                    <a:pt x="1" y="1426"/>
                  </a:cubicBezTo>
                  <a:cubicBezTo>
                    <a:pt x="32" y="1426"/>
                    <a:pt x="64" y="1458"/>
                    <a:pt x="127" y="1458"/>
                  </a:cubicBezTo>
                  <a:cubicBezTo>
                    <a:pt x="1141" y="2851"/>
                    <a:pt x="1394" y="4688"/>
                    <a:pt x="792" y="6271"/>
                  </a:cubicBezTo>
                  <a:cubicBezTo>
                    <a:pt x="982" y="6145"/>
                    <a:pt x="1141" y="6018"/>
                    <a:pt x="1331" y="5891"/>
                  </a:cubicBezTo>
                  <a:cubicBezTo>
                    <a:pt x="1299" y="5891"/>
                    <a:pt x="1299" y="5860"/>
                    <a:pt x="1299" y="5828"/>
                  </a:cubicBezTo>
                  <a:cubicBezTo>
                    <a:pt x="1711" y="3801"/>
                    <a:pt x="2344" y="1299"/>
                    <a:pt x="254"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59;p51">
              <a:extLst>
                <a:ext uri="{FF2B5EF4-FFF2-40B4-BE49-F238E27FC236}">
                  <a16:creationId xmlns:a16="http://schemas.microsoft.com/office/drawing/2014/main" id="{79DE6C3B-C8D3-432F-B089-328F2FE930D7}"/>
                </a:ext>
              </a:extLst>
            </p:cNvPr>
            <p:cNvSpPr/>
            <p:nvPr/>
          </p:nvSpPr>
          <p:spPr>
            <a:xfrm>
              <a:off x="1911537" y="3573375"/>
              <a:ext cx="107485" cy="230801"/>
            </a:xfrm>
            <a:custGeom>
              <a:avLst/>
              <a:gdLst/>
              <a:ahLst/>
              <a:cxnLst/>
              <a:rect l="l" t="t" r="r" b="b"/>
              <a:pathLst>
                <a:path w="3422" h="7348" extrusionOk="0">
                  <a:moveTo>
                    <a:pt x="1521" y="1"/>
                  </a:moveTo>
                  <a:cubicBezTo>
                    <a:pt x="1046" y="412"/>
                    <a:pt x="508" y="824"/>
                    <a:pt x="1" y="1204"/>
                  </a:cubicBezTo>
                  <a:cubicBezTo>
                    <a:pt x="2218" y="2407"/>
                    <a:pt x="1774" y="5321"/>
                    <a:pt x="1078" y="7348"/>
                  </a:cubicBezTo>
                  <a:cubicBezTo>
                    <a:pt x="1679" y="6968"/>
                    <a:pt x="2313" y="6588"/>
                    <a:pt x="2946" y="6239"/>
                  </a:cubicBezTo>
                  <a:lnTo>
                    <a:pt x="2946" y="6176"/>
                  </a:lnTo>
                  <a:cubicBezTo>
                    <a:pt x="3421" y="3832"/>
                    <a:pt x="2883" y="1901"/>
                    <a:pt x="1521"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90" name="Google Shape;590;p32"/>
          <p:cNvPicPr preferRelativeResize="0"/>
          <p:nvPr/>
        </p:nvPicPr>
        <p:blipFill rotWithShape="1">
          <a:blip r:embed="rId3">
            <a:alphaModFix/>
          </a:blip>
          <a:srcRect l="51857" r="6668"/>
          <a:stretch/>
        </p:blipFill>
        <p:spPr>
          <a:xfrm>
            <a:off x="4959449" y="8347"/>
            <a:ext cx="3792302" cy="5143500"/>
          </a:xfrm>
          <a:prstGeom prst="rect">
            <a:avLst/>
          </a:prstGeom>
          <a:noFill/>
          <a:ln>
            <a:noFill/>
          </a:ln>
        </p:spPr>
      </p:pic>
      <p:sp>
        <p:nvSpPr>
          <p:cNvPr id="591" name="Google Shape;591;p32"/>
          <p:cNvSpPr/>
          <p:nvPr/>
        </p:nvSpPr>
        <p:spPr>
          <a:xfrm>
            <a:off x="4926600" y="-7728"/>
            <a:ext cx="71198" cy="5176268"/>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w="76200" cap="flat" cmpd="sng">
            <a:solidFill>
              <a:schemeClr val="dk2"/>
            </a:solidFill>
            <a:prstDash val="solid"/>
            <a:round/>
            <a:headEnd type="none" w="med" len="med"/>
            <a:tailEnd type="none" w="med" len="med"/>
          </a:ln>
        </p:spPr>
      </p:sp>
      <p:pic>
        <p:nvPicPr>
          <p:cNvPr id="592" name="Google Shape;592;p32"/>
          <p:cNvPicPr preferRelativeResize="0"/>
          <p:nvPr/>
        </p:nvPicPr>
        <p:blipFill rotWithShape="1">
          <a:blip r:embed="rId4">
            <a:alphaModFix/>
          </a:blip>
          <a:srcRect l="74973"/>
          <a:stretch/>
        </p:blipFill>
        <p:spPr>
          <a:xfrm>
            <a:off x="6855600" y="325"/>
            <a:ext cx="2288400" cy="5143500"/>
          </a:xfrm>
          <a:prstGeom prst="rect">
            <a:avLst/>
          </a:prstGeom>
          <a:noFill/>
          <a:ln>
            <a:noFill/>
          </a:ln>
        </p:spPr>
      </p:pic>
      <p:pic>
        <p:nvPicPr>
          <p:cNvPr id="6" name="صورة 5" descr="صورة تحتوي على مرآة, مرآة يدوية&#10;&#10;تم إنشاء الوصف تلقائياً">
            <a:extLst>
              <a:ext uri="{FF2B5EF4-FFF2-40B4-BE49-F238E27FC236}">
                <a16:creationId xmlns:a16="http://schemas.microsoft.com/office/drawing/2014/main" id="{B0A24F57-B8D8-4709-8056-4CDCAA3BAF34}"/>
              </a:ext>
            </a:extLst>
          </p:cNvPr>
          <p:cNvPicPr>
            <a:picLocks noChangeAspect="1"/>
          </p:cNvPicPr>
          <p:nvPr/>
        </p:nvPicPr>
        <p:blipFill>
          <a:blip r:embed="rId5">
            <a:clrChange>
              <a:clrFrom>
                <a:srgbClr val="F5F5F5"/>
              </a:clrFrom>
              <a:clrTo>
                <a:srgbClr val="F5F5F5">
                  <a:alpha val="0"/>
                </a:srgbClr>
              </a:clrTo>
            </a:clrChange>
          </a:blip>
          <a:stretch>
            <a:fillRect/>
          </a:stretch>
        </p:blipFill>
        <p:spPr>
          <a:xfrm rot="5209318">
            <a:off x="184776" y="12039"/>
            <a:ext cx="1570115" cy="1570115"/>
          </a:xfrm>
          <a:prstGeom prst="rect">
            <a:avLst/>
          </a:prstGeom>
        </p:spPr>
      </p:pic>
      <p:pic>
        <p:nvPicPr>
          <p:cNvPr id="9" name="Picture 2" descr="الحلويات الملونة انقاذ الشوكولاتة ! | رسوم متحركة | كرتون للاطفال | بيبي  باص | BabyBus Arabic - YouTube">
            <a:extLst>
              <a:ext uri="{FF2B5EF4-FFF2-40B4-BE49-F238E27FC236}">
                <a16:creationId xmlns:a16="http://schemas.microsoft.com/office/drawing/2014/main" id="{CBB54B51-754A-4599-BE5E-C364AE080B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212"/>
          <a:stretch/>
        </p:blipFill>
        <p:spPr bwMode="auto">
          <a:xfrm>
            <a:off x="5119368" y="38371"/>
            <a:ext cx="4003964"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مربع نص 9">
            <a:extLst>
              <a:ext uri="{FF2B5EF4-FFF2-40B4-BE49-F238E27FC236}">
                <a16:creationId xmlns:a16="http://schemas.microsoft.com/office/drawing/2014/main" id="{7C351B84-CC6D-4BAB-A9E0-A9BEA77EE4B1}"/>
              </a:ext>
            </a:extLst>
          </p:cNvPr>
          <p:cNvSpPr txBox="1"/>
          <p:nvPr/>
        </p:nvSpPr>
        <p:spPr>
          <a:xfrm>
            <a:off x="1263450" y="1171419"/>
            <a:ext cx="3695999" cy="1015663"/>
          </a:xfrm>
          <a:prstGeom prst="rect">
            <a:avLst/>
          </a:prstGeom>
          <a:noFill/>
        </p:spPr>
        <p:txBody>
          <a:bodyPr wrap="square">
            <a:spAutoFit/>
          </a:bodyPr>
          <a:lstStyle/>
          <a:p>
            <a:pPr algn="r"/>
            <a:r>
              <a:rPr lang="ar-SA" sz="2000" dirty="0">
                <a:cs typeface="+mj-cs"/>
              </a:rPr>
              <a:t>هل سبق أن تركت قطعة شكولاتة في جيبك في الصيف وعندما كنت تحاول أن تخرجها وجدتها قد انصهرت ؟ </a:t>
            </a:r>
          </a:p>
        </p:txBody>
      </p:sp>
      <p:pic>
        <p:nvPicPr>
          <p:cNvPr id="4" name="صورة 3" descr="صورة تحتوي على لعبة, دمية&#10;&#10;تم إنشاء الوصف تلقائياً">
            <a:extLst>
              <a:ext uri="{FF2B5EF4-FFF2-40B4-BE49-F238E27FC236}">
                <a16:creationId xmlns:a16="http://schemas.microsoft.com/office/drawing/2014/main" id="{E0991E78-462C-40B3-9CEB-4D0812C0AE3C}"/>
              </a:ext>
            </a:extLst>
          </p:cNvPr>
          <p:cNvPicPr>
            <a:picLocks noChangeAspect="1"/>
          </p:cNvPicPr>
          <p:nvPr/>
        </p:nvPicPr>
        <p:blipFill>
          <a:blip r:embed="rId7">
            <a:clrChange>
              <a:clrFrom>
                <a:srgbClr val="FEFEFE"/>
              </a:clrFrom>
              <a:clrTo>
                <a:srgbClr val="FEFEFE">
                  <a:alpha val="0"/>
                </a:srgbClr>
              </a:clrTo>
            </a:clrChange>
          </a:blip>
          <a:stretch>
            <a:fillRect/>
          </a:stretch>
        </p:blipFill>
        <p:spPr>
          <a:xfrm>
            <a:off x="83127" y="1821873"/>
            <a:ext cx="3481709" cy="3481709"/>
          </a:xfrm>
          <a:prstGeom prst="rect">
            <a:avLst/>
          </a:prstGeom>
        </p:spPr>
      </p:pic>
    </p:spTree>
    <p:extLst>
      <p:ext uri="{BB962C8B-B14F-4D97-AF65-F5344CB8AC3E}">
        <p14:creationId xmlns:p14="http://schemas.microsoft.com/office/powerpoint/2010/main" val="8901805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31782D33-6424-44EE-9830-3C61C84BB7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ubtitle 2">
            <a:extLst>
              <a:ext uri="{FF2B5EF4-FFF2-40B4-BE49-F238E27FC236}">
                <a16:creationId xmlns:a16="http://schemas.microsoft.com/office/drawing/2014/main" id="{9B4B3365-D549-4C90-8DEE-C54E2E2D6B38}"/>
              </a:ext>
            </a:extLst>
          </p:cNvPr>
          <p:cNvSpPr>
            <a:spLocks noGrp="1"/>
          </p:cNvSpPr>
          <p:nvPr/>
        </p:nvSpPr>
        <p:spPr>
          <a:xfrm>
            <a:off x="5532129" y="891241"/>
            <a:ext cx="2424375" cy="219150"/>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Montserrat"/>
              <a:buNone/>
              <a:defRPr sz="2000" b="0" i="0" u="none" strike="noStrike" cap="none">
                <a:solidFill>
                  <a:schemeClr val="lt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lt1"/>
              </a:buClr>
              <a:buSzPts val="1400"/>
              <a:buFont typeface="Montserrat"/>
              <a:buNone/>
              <a:defRPr sz="2000" b="0" i="0" u="none" strike="noStrike" cap="none">
                <a:solidFill>
                  <a:schemeClr val="lt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lt1"/>
              </a:buClr>
              <a:buSzPts val="1400"/>
              <a:buFont typeface="Montserrat"/>
              <a:buNone/>
              <a:defRPr sz="2000" b="0" i="0" u="none" strike="noStrike" cap="none">
                <a:solidFill>
                  <a:schemeClr val="lt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lt1"/>
              </a:buClr>
              <a:buSzPts val="1400"/>
              <a:buFont typeface="Montserrat"/>
              <a:buNone/>
              <a:defRPr sz="2000" b="0" i="0" u="none" strike="noStrike" cap="none">
                <a:solidFill>
                  <a:schemeClr val="lt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lt1"/>
              </a:buClr>
              <a:buSzPts val="1400"/>
              <a:buFont typeface="Montserrat"/>
              <a:buNone/>
              <a:defRPr sz="2000" b="0" i="0" u="none" strike="noStrike" cap="none">
                <a:solidFill>
                  <a:schemeClr val="lt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lt1"/>
              </a:buClr>
              <a:buSzPts val="1400"/>
              <a:buFont typeface="Montserrat"/>
              <a:buNone/>
              <a:defRPr sz="2000" b="0" i="0" u="none" strike="noStrike" cap="none">
                <a:solidFill>
                  <a:schemeClr val="lt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lt1"/>
              </a:buClr>
              <a:buSzPts val="1400"/>
              <a:buFont typeface="Montserrat"/>
              <a:buNone/>
              <a:defRPr sz="2000" b="0" i="0" u="none" strike="noStrike" cap="none">
                <a:solidFill>
                  <a:schemeClr val="lt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lt1"/>
              </a:buClr>
              <a:buSzPts val="1400"/>
              <a:buFont typeface="Montserrat"/>
              <a:buNone/>
              <a:defRPr sz="2000" b="0" i="0" u="none" strike="noStrike" cap="none">
                <a:solidFill>
                  <a:schemeClr val="lt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lt1"/>
              </a:buClr>
              <a:buSzPts val="1400"/>
              <a:buFont typeface="Montserrat"/>
              <a:buNone/>
              <a:defRPr sz="2000" b="0" i="0" u="none" strike="noStrike" cap="none">
                <a:solidFill>
                  <a:schemeClr val="lt1"/>
                </a:solidFill>
                <a:latin typeface="Montserrat"/>
                <a:ea typeface="Montserrat"/>
                <a:cs typeface="Montserrat"/>
                <a:sym typeface="Montserrat"/>
              </a:defRPr>
            </a:lvl9pPr>
          </a:lstStyle>
          <a:p>
            <a:pPr marL="342900" indent="-238125" rtl="1"/>
            <a:r>
              <a:rPr lang="ar-SA" sz="2400" b="1" dirty="0">
                <a:solidFill>
                  <a:srgbClr val="18264A"/>
                </a:solidFill>
                <a:latin typeface="Times New Roman" panose="02020603050405020304" pitchFamily="18" charset="0"/>
                <a:cs typeface="Times New Roman" panose="02020603050405020304" pitchFamily="18" charset="0"/>
              </a:rPr>
              <a:t>لنشاهد الفيديو </a:t>
            </a:r>
            <a:endParaRPr lang="en-SA" sz="2400" b="1" dirty="0">
              <a:solidFill>
                <a:srgbClr val="18264A"/>
              </a:solidFill>
              <a:latin typeface="Times New Roman" panose="02020603050405020304" pitchFamily="18" charset="0"/>
              <a:cs typeface="Times New Roman" panose="02020603050405020304" pitchFamily="18" charset="0"/>
            </a:endParaRPr>
          </a:p>
        </p:txBody>
      </p:sp>
      <p:sp>
        <p:nvSpPr>
          <p:cNvPr id="6" name="Anchor">
            <a:extLst>
              <a:ext uri="{FF2B5EF4-FFF2-40B4-BE49-F238E27FC236}">
                <a16:creationId xmlns:a16="http://schemas.microsoft.com/office/drawing/2014/main" id="{5FA7E1E3-5311-4674-8A2F-6F4FA572677C}"/>
              </a:ext>
            </a:extLst>
          </p:cNvPr>
          <p:cNvSpPr/>
          <p:nvPr/>
        </p:nvSpPr>
        <p:spPr>
          <a:xfrm>
            <a:off x="3608285" y="1977223"/>
            <a:ext cx="1012500" cy="1012500"/>
          </a:xfrm>
          <a:prstGeom prst="ellipse">
            <a:avLst/>
          </a:prstGeom>
          <a:solidFill>
            <a:srgbClr val="00B050">
              <a:alpha val="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chemeClr val="tx1"/>
              </a:solidFill>
              <a:latin typeface="Arial" panose="020B0604020202020204" pitchFamily="34" charset="0"/>
              <a:cs typeface="Arial" panose="020B0604020202020204" pitchFamily="34" charset="0"/>
            </a:endParaRPr>
          </a:p>
        </p:txBody>
      </p:sp>
      <p:pic>
        <p:nvPicPr>
          <p:cNvPr id="5" name="y2meta.com - الكرتون التعليمي كيف و لماذا – من اين تأتي الحرارة ؟(360p)">
            <a:hlinkClick r:id="" action="ppaction://media"/>
            <a:extLst>
              <a:ext uri="{FF2B5EF4-FFF2-40B4-BE49-F238E27FC236}">
                <a16:creationId xmlns:a16="http://schemas.microsoft.com/office/drawing/2014/main" id="{9A5F783B-720A-45E3-8DAD-EE940D8329BD}"/>
              </a:ext>
            </a:extLst>
          </p:cNvPr>
          <p:cNvPicPr>
            <a:picLocks noChangeAspect="1"/>
          </p:cNvPicPr>
          <p:nvPr>
            <a:videoFile r:link="rId1"/>
            <p:extLst>
              <p:ext uri="{DAA4B4D4-6D71-4841-9C94-3DE7FCFB9230}">
                <p14:media xmlns:p14="http://schemas.microsoft.com/office/powerpoint/2010/main" r:embed="rId2">
                  <p14:trim st="141150" end="103123"/>
                </p14:media>
              </p:ext>
            </p:extLst>
          </p:nvPr>
        </p:nvPicPr>
        <p:blipFill>
          <a:blip r:embed="rId5"/>
          <a:stretch>
            <a:fillRect/>
          </a:stretch>
        </p:blipFill>
        <p:spPr>
          <a:xfrm>
            <a:off x="713509" y="1147546"/>
            <a:ext cx="5063836" cy="2848408"/>
          </a:xfrm>
          <a:prstGeom prst="rect">
            <a:avLst/>
          </a:prstGeom>
        </p:spPr>
      </p:pic>
    </p:spTree>
    <p:extLst>
      <p:ext uri="{BB962C8B-B14F-4D97-AF65-F5344CB8AC3E}">
        <p14:creationId xmlns:p14="http://schemas.microsoft.com/office/powerpoint/2010/main" val="31609120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
                                        <p:tgtEl>
                                          <p:spTgt spid="6"/>
                                        </p:tgtEl>
                                      </p:cBhvr>
                                    </p:animEffect>
                                  </p:childTnLst>
                                </p:cTn>
                              </p:par>
                              <p:par>
                                <p:cTn id="8" presetID="10" presetClass="exit" presetSubtype="0" fill="hold" grpId="1" nodeType="withEffect">
                                  <p:stCondLst>
                                    <p:cond delay="0"/>
                                  </p:stCondLst>
                                  <p:childTnLst>
                                    <p:animEffect transition="out" filter="fade">
                                      <p:cBhvr>
                                        <p:cTn id="9" dur="10"/>
                                        <p:tgtEl>
                                          <p:spTgt spid="6"/>
                                        </p:tgtEl>
                                      </p:cBhvr>
                                    </p:animEffect>
                                    <p:set>
                                      <p:cBhvr>
                                        <p:cTn id="10" dur="1" fill="hold">
                                          <p:stCondLst>
                                            <p:cond delay="9"/>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2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44;p36">
            <a:extLst>
              <a:ext uri="{FF2B5EF4-FFF2-40B4-BE49-F238E27FC236}">
                <a16:creationId xmlns:a16="http://schemas.microsoft.com/office/drawing/2014/main" id="{204F0FD1-07D0-4332-952E-5CD7A74B42A6}"/>
              </a:ext>
            </a:extLst>
          </p:cNvPr>
          <p:cNvSpPr/>
          <p:nvPr/>
        </p:nvSpPr>
        <p:spPr>
          <a:xfrm>
            <a:off x="4453163" y="774647"/>
            <a:ext cx="4403774" cy="3455802"/>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B0F0"/>
          </a:solidFill>
          <a:ln>
            <a:noFill/>
          </a:ln>
        </p:spPr>
        <p:txBody>
          <a:bodyPr spcFirstLastPara="1" wrap="square" lIns="91422" tIns="91422" rIns="91422" bIns="91422" anchor="ctr" anchorCtr="0">
            <a:noAutofit/>
          </a:bodyPr>
          <a:lstStyle/>
          <a:p>
            <a:endParaRPr/>
          </a:p>
        </p:txBody>
      </p:sp>
      <p:grpSp>
        <p:nvGrpSpPr>
          <p:cNvPr id="8" name="Google Shape;1150;p36">
            <a:extLst>
              <a:ext uri="{FF2B5EF4-FFF2-40B4-BE49-F238E27FC236}">
                <a16:creationId xmlns:a16="http://schemas.microsoft.com/office/drawing/2014/main" id="{56DE4D9F-F6BB-4873-9E27-B4CF553CE61E}"/>
              </a:ext>
            </a:extLst>
          </p:cNvPr>
          <p:cNvGrpSpPr/>
          <p:nvPr/>
        </p:nvGrpSpPr>
        <p:grpSpPr>
          <a:xfrm>
            <a:off x="7260358" y="660129"/>
            <a:ext cx="1057703" cy="960378"/>
            <a:chOff x="2553549" y="1320203"/>
            <a:chExt cx="470564" cy="500341"/>
          </a:xfrm>
        </p:grpSpPr>
        <p:sp>
          <p:nvSpPr>
            <p:cNvPr id="9" name="Google Shape;1151;p36">
              <a:extLst>
                <a:ext uri="{FF2B5EF4-FFF2-40B4-BE49-F238E27FC236}">
                  <a16:creationId xmlns:a16="http://schemas.microsoft.com/office/drawing/2014/main" id="{85A52E9A-5A56-4064-BA76-83EEE9C3E79E}"/>
                </a:ext>
              </a:extLst>
            </p:cNvPr>
            <p:cNvSpPr/>
            <p:nvPr/>
          </p:nvSpPr>
          <p:spPr>
            <a:xfrm>
              <a:off x="2563207" y="1336854"/>
              <a:ext cx="451246" cy="321575"/>
            </a:xfrm>
            <a:custGeom>
              <a:avLst/>
              <a:gdLst/>
              <a:ahLst/>
              <a:cxnLst/>
              <a:rect l="l" t="t" r="r" b="b"/>
              <a:pathLst>
                <a:path w="10021" h="7344" extrusionOk="0">
                  <a:moveTo>
                    <a:pt x="10021" y="0"/>
                  </a:moveTo>
                  <a:cubicBezTo>
                    <a:pt x="9716" y="85"/>
                    <a:pt x="1" y="1231"/>
                    <a:pt x="1" y="1231"/>
                  </a:cubicBezTo>
                  <a:lnTo>
                    <a:pt x="3216" y="3108"/>
                  </a:lnTo>
                  <a:lnTo>
                    <a:pt x="3333" y="6323"/>
                  </a:lnTo>
                  <a:lnTo>
                    <a:pt x="5212" y="5327"/>
                  </a:lnTo>
                  <a:lnTo>
                    <a:pt x="6776" y="7344"/>
                  </a:lnTo>
                  <a:lnTo>
                    <a:pt x="10021" y="0"/>
                  </a:lnTo>
                  <a:close/>
                </a:path>
              </a:pathLst>
            </a:custGeom>
            <a:solidFill>
              <a:schemeClr val="accent6"/>
            </a:solidFill>
            <a:ln>
              <a:noFill/>
            </a:ln>
          </p:spPr>
          <p:txBody>
            <a:bodyPr spcFirstLastPara="1" wrap="square" lIns="91422" tIns="91422" rIns="91422" bIns="91422" anchor="ctr" anchorCtr="0">
              <a:noAutofit/>
            </a:bodyPr>
            <a:lstStyle/>
            <a:p>
              <a:endParaRPr/>
            </a:p>
          </p:txBody>
        </p:sp>
        <p:grpSp>
          <p:nvGrpSpPr>
            <p:cNvPr id="10" name="Google Shape;1152;p36">
              <a:extLst>
                <a:ext uri="{FF2B5EF4-FFF2-40B4-BE49-F238E27FC236}">
                  <a16:creationId xmlns:a16="http://schemas.microsoft.com/office/drawing/2014/main" id="{FDD73555-8935-455C-B69F-47B387AA55DB}"/>
                </a:ext>
              </a:extLst>
            </p:cNvPr>
            <p:cNvGrpSpPr/>
            <p:nvPr/>
          </p:nvGrpSpPr>
          <p:grpSpPr>
            <a:xfrm>
              <a:off x="2553549" y="1320203"/>
              <a:ext cx="470564" cy="500341"/>
              <a:chOff x="2555011" y="1332053"/>
              <a:chExt cx="470564" cy="500341"/>
            </a:xfrm>
          </p:grpSpPr>
          <p:grpSp>
            <p:nvGrpSpPr>
              <p:cNvPr id="11" name="Google Shape;1153;p36">
                <a:extLst>
                  <a:ext uri="{FF2B5EF4-FFF2-40B4-BE49-F238E27FC236}">
                    <a16:creationId xmlns:a16="http://schemas.microsoft.com/office/drawing/2014/main" id="{83B11FF5-B301-48C1-A8CA-CE78B4328E70}"/>
                  </a:ext>
                </a:extLst>
              </p:cNvPr>
              <p:cNvGrpSpPr/>
              <p:nvPr/>
            </p:nvGrpSpPr>
            <p:grpSpPr>
              <a:xfrm>
                <a:off x="2555011" y="1332053"/>
                <a:ext cx="470564" cy="342462"/>
                <a:chOff x="2555011" y="1332053"/>
                <a:chExt cx="470564" cy="342462"/>
              </a:xfrm>
            </p:grpSpPr>
            <p:sp>
              <p:nvSpPr>
                <p:cNvPr id="14" name="Google Shape;1154;p36">
                  <a:extLst>
                    <a:ext uri="{FF2B5EF4-FFF2-40B4-BE49-F238E27FC236}">
                      <a16:creationId xmlns:a16="http://schemas.microsoft.com/office/drawing/2014/main" id="{C31B3579-E405-4008-80A8-ECBCFAEFECF0}"/>
                    </a:ext>
                  </a:extLst>
                </p:cNvPr>
                <p:cNvSpPr/>
                <p:nvPr/>
              </p:nvSpPr>
              <p:spPr>
                <a:xfrm>
                  <a:off x="2770988" y="1547372"/>
                  <a:ext cx="103209" cy="126108"/>
                </a:xfrm>
                <a:custGeom>
                  <a:avLst/>
                  <a:gdLst/>
                  <a:ahLst/>
                  <a:cxnLst/>
                  <a:rect l="l" t="t" r="r" b="b"/>
                  <a:pathLst>
                    <a:path w="2292" h="2880" extrusionOk="0">
                      <a:moveTo>
                        <a:pt x="75" y="0"/>
                      </a:moveTo>
                      <a:cubicBezTo>
                        <a:pt x="31" y="0"/>
                        <a:pt x="0" y="74"/>
                        <a:pt x="30" y="127"/>
                      </a:cubicBezTo>
                      <a:cubicBezTo>
                        <a:pt x="323" y="629"/>
                        <a:pt x="733" y="1045"/>
                        <a:pt x="1088" y="1504"/>
                      </a:cubicBezTo>
                      <a:cubicBezTo>
                        <a:pt x="1429" y="1946"/>
                        <a:pt x="1727" y="2419"/>
                        <a:pt x="2102" y="2836"/>
                      </a:cubicBezTo>
                      <a:cubicBezTo>
                        <a:pt x="2130" y="2867"/>
                        <a:pt x="2157" y="2879"/>
                        <a:pt x="2181" y="2879"/>
                      </a:cubicBezTo>
                      <a:cubicBezTo>
                        <a:pt x="2251" y="2879"/>
                        <a:pt x="2291" y="2771"/>
                        <a:pt x="2222" y="2694"/>
                      </a:cubicBezTo>
                      <a:cubicBezTo>
                        <a:pt x="1846" y="2277"/>
                        <a:pt x="1550" y="1803"/>
                        <a:pt x="1206" y="1361"/>
                      </a:cubicBezTo>
                      <a:cubicBezTo>
                        <a:pt x="855" y="910"/>
                        <a:pt x="473" y="484"/>
                        <a:pt x="123" y="30"/>
                      </a:cubicBezTo>
                      <a:cubicBezTo>
                        <a:pt x="107" y="9"/>
                        <a:pt x="90" y="0"/>
                        <a:pt x="75" y="0"/>
                      </a:cubicBezTo>
                      <a:close/>
                    </a:path>
                  </a:pathLst>
                </a:custGeom>
                <a:solidFill>
                  <a:schemeClr val="dk1"/>
                </a:solidFill>
                <a:ln>
                  <a:noFill/>
                </a:ln>
              </p:spPr>
              <p:txBody>
                <a:bodyPr spcFirstLastPara="1" wrap="square" lIns="91422" tIns="91422" rIns="91422" bIns="91422" anchor="ctr" anchorCtr="0">
                  <a:noAutofit/>
                </a:bodyPr>
                <a:lstStyle/>
                <a:p>
                  <a:endParaRPr/>
                </a:p>
              </p:txBody>
            </p:sp>
            <p:grpSp>
              <p:nvGrpSpPr>
                <p:cNvPr id="15" name="Google Shape;1155;p36">
                  <a:extLst>
                    <a:ext uri="{FF2B5EF4-FFF2-40B4-BE49-F238E27FC236}">
                      <a16:creationId xmlns:a16="http://schemas.microsoft.com/office/drawing/2014/main" id="{A4D6ABEA-8E46-484D-9DD3-AD9371F027D4}"/>
                    </a:ext>
                  </a:extLst>
                </p:cNvPr>
                <p:cNvGrpSpPr/>
                <p:nvPr/>
              </p:nvGrpSpPr>
              <p:grpSpPr>
                <a:xfrm>
                  <a:off x="2555011" y="1332053"/>
                  <a:ext cx="470564" cy="342462"/>
                  <a:chOff x="2555011" y="1332053"/>
                  <a:chExt cx="470564" cy="342462"/>
                </a:xfrm>
              </p:grpSpPr>
              <p:sp>
                <p:nvSpPr>
                  <p:cNvPr id="16" name="Google Shape;1156;p36">
                    <a:extLst>
                      <a:ext uri="{FF2B5EF4-FFF2-40B4-BE49-F238E27FC236}">
                        <a16:creationId xmlns:a16="http://schemas.microsoft.com/office/drawing/2014/main" id="{A9005623-9C89-4141-B2E3-403C9B446526}"/>
                      </a:ext>
                    </a:extLst>
                  </p:cNvPr>
                  <p:cNvSpPr/>
                  <p:nvPr/>
                </p:nvSpPr>
                <p:spPr>
                  <a:xfrm>
                    <a:off x="2765855" y="1336081"/>
                    <a:ext cx="250412" cy="218543"/>
                  </a:xfrm>
                  <a:custGeom>
                    <a:avLst/>
                    <a:gdLst/>
                    <a:ahLst/>
                    <a:cxnLst/>
                    <a:rect l="l" t="t" r="r" b="b"/>
                    <a:pathLst>
                      <a:path w="5561" h="4991" extrusionOk="0">
                        <a:moveTo>
                          <a:pt x="5523" y="0"/>
                        </a:moveTo>
                        <a:cubicBezTo>
                          <a:pt x="5520" y="0"/>
                          <a:pt x="5517" y="1"/>
                          <a:pt x="5514" y="2"/>
                        </a:cubicBezTo>
                        <a:cubicBezTo>
                          <a:pt x="4834" y="215"/>
                          <a:pt x="4062" y="1273"/>
                          <a:pt x="3545" y="1751"/>
                        </a:cubicBezTo>
                        <a:cubicBezTo>
                          <a:pt x="2432" y="2780"/>
                          <a:pt x="1299" y="3833"/>
                          <a:pt x="93" y="4748"/>
                        </a:cubicBezTo>
                        <a:cubicBezTo>
                          <a:pt x="1" y="4818"/>
                          <a:pt x="102" y="4991"/>
                          <a:pt x="199" y="4991"/>
                        </a:cubicBezTo>
                        <a:cubicBezTo>
                          <a:pt x="216" y="4991"/>
                          <a:pt x="233" y="4986"/>
                          <a:pt x="249" y="4973"/>
                        </a:cubicBezTo>
                        <a:cubicBezTo>
                          <a:pt x="1455" y="4047"/>
                          <a:pt x="2585" y="2978"/>
                          <a:pt x="3694" y="1936"/>
                        </a:cubicBezTo>
                        <a:cubicBezTo>
                          <a:pt x="4245" y="1420"/>
                          <a:pt x="5230" y="772"/>
                          <a:pt x="5549" y="81"/>
                        </a:cubicBezTo>
                        <a:cubicBezTo>
                          <a:pt x="5561" y="59"/>
                          <a:pt x="5555" y="0"/>
                          <a:pt x="5523" y="0"/>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17" name="Google Shape;1157;p36">
                    <a:extLst>
                      <a:ext uri="{FF2B5EF4-FFF2-40B4-BE49-F238E27FC236}">
                        <a16:creationId xmlns:a16="http://schemas.microsoft.com/office/drawing/2014/main" id="{1E3832F8-2F85-44F1-8905-2EC5A73AB943}"/>
                      </a:ext>
                    </a:extLst>
                  </p:cNvPr>
                  <p:cNvSpPr/>
                  <p:nvPr/>
                </p:nvSpPr>
                <p:spPr>
                  <a:xfrm>
                    <a:off x="2858307" y="1334461"/>
                    <a:ext cx="163144" cy="340054"/>
                  </a:xfrm>
                  <a:custGeom>
                    <a:avLst/>
                    <a:gdLst/>
                    <a:ahLst/>
                    <a:cxnLst/>
                    <a:rect l="l" t="t" r="r" b="b"/>
                    <a:pathLst>
                      <a:path w="3623" h="7766" extrusionOk="0">
                        <a:moveTo>
                          <a:pt x="3549" y="1"/>
                        </a:moveTo>
                        <a:cubicBezTo>
                          <a:pt x="3538" y="1"/>
                          <a:pt x="3526" y="8"/>
                          <a:pt x="3515" y="25"/>
                        </a:cubicBezTo>
                        <a:cubicBezTo>
                          <a:pt x="2735" y="1142"/>
                          <a:pt x="2298" y="2616"/>
                          <a:pt x="1729" y="3862"/>
                        </a:cubicBezTo>
                        <a:cubicBezTo>
                          <a:pt x="1169" y="5087"/>
                          <a:pt x="603" y="6311"/>
                          <a:pt x="43" y="7535"/>
                        </a:cubicBezTo>
                        <a:cubicBezTo>
                          <a:pt x="1" y="7627"/>
                          <a:pt x="105" y="7765"/>
                          <a:pt x="193" y="7765"/>
                        </a:cubicBezTo>
                        <a:cubicBezTo>
                          <a:pt x="221" y="7765"/>
                          <a:pt x="247" y="7752"/>
                          <a:pt x="267" y="7719"/>
                        </a:cubicBezTo>
                        <a:cubicBezTo>
                          <a:pt x="909" y="6629"/>
                          <a:pt x="1369" y="5409"/>
                          <a:pt x="1893" y="4259"/>
                        </a:cubicBezTo>
                        <a:cubicBezTo>
                          <a:pt x="2507" y="2912"/>
                          <a:pt x="3206" y="1570"/>
                          <a:pt x="3612" y="141"/>
                        </a:cubicBezTo>
                        <a:cubicBezTo>
                          <a:pt x="3622" y="104"/>
                          <a:pt x="3590" y="1"/>
                          <a:pt x="3549" y="1"/>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18" name="Google Shape;1158;p36">
                    <a:extLst>
                      <a:ext uri="{FF2B5EF4-FFF2-40B4-BE49-F238E27FC236}">
                        <a16:creationId xmlns:a16="http://schemas.microsoft.com/office/drawing/2014/main" id="{2822A27D-87B8-4387-A86D-615BC31BA268}"/>
                      </a:ext>
                    </a:extLst>
                  </p:cNvPr>
                  <p:cNvSpPr/>
                  <p:nvPr/>
                </p:nvSpPr>
                <p:spPr>
                  <a:xfrm>
                    <a:off x="2555011" y="1332053"/>
                    <a:ext cx="470564" cy="154044"/>
                  </a:xfrm>
                  <a:custGeom>
                    <a:avLst/>
                    <a:gdLst/>
                    <a:ahLst/>
                    <a:cxnLst/>
                    <a:rect l="l" t="t" r="r" b="b"/>
                    <a:pathLst>
                      <a:path w="10450" h="3518" extrusionOk="0">
                        <a:moveTo>
                          <a:pt x="9111" y="468"/>
                        </a:moveTo>
                        <a:lnTo>
                          <a:pt x="9111" y="468"/>
                        </a:lnTo>
                        <a:cubicBezTo>
                          <a:pt x="7421" y="1260"/>
                          <a:pt x="5759" y="2117"/>
                          <a:pt x="4083" y="2937"/>
                        </a:cubicBezTo>
                        <a:cubicBezTo>
                          <a:pt x="3940" y="3008"/>
                          <a:pt x="3386" y="3311"/>
                          <a:pt x="3388" y="3311"/>
                        </a:cubicBezTo>
                        <a:cubicBezTo>
                          <a:pt x="3367" y="3311"/>
                          <a:pt x="2790" y="2946"/>
                          <a:pt x="2617" y="2845"/>
                        </a:cubicBezTo>
                        <a:cubicBezTo>
                          <a:pt x="1945" y="2455"/>
                          <a:pt x="1273" y="2064"/>
                          <a:pt x="602" y="1673"/>
                        </a:cubicBezTo>
                        <a:lnTo>
                          <a:pt x="602" y="1673"/>
                        </a:lnTo>
                        <a:cubicBezTo>
                          <a:pt x="2247" y="1508"/>
                          <a:pt x="3892" y="1213"/>
                          <a:pt x="5527" y="983"/>
                        </a:cubicBezTo>
                        <a:cubicBezTo>
                          <a:pt x="6572" y="835"/>
                          <a:pt x="7617" y="690"/>
                          <a:pt x="8660" y="530"/>
                        </a:cubicBezTo>
                        <a:cubicBezTo>
                          <a:pt x="8807" y="507"/>
                          <a:pt x="8958" y="488"/>
                          <a:pt x="9111" y="468"/>
                        </a:cubicBezTo>
                        <a:close/>
                        <a:moveTo>
                          <a:pt x="10155" y="1"/>
                        </a:moveTo>
                        <a:cubicBezTo>
                          <a:pt x="10137" y="1"/>
                          <a:pt x="10120" y="4"/>
                          <a:pt x="10103" y="12"/>
                        </a:cubicBezTo>
                        <a:cubicBezTo>
                          <a:pt x="10011" y="53"/>
                          <a:pt x="9919" y="95"/>
                          <a:pt x="9828" y="136"/>
                        </a:cubicBezTo>
                        <a:lnTo>
                          <a:pt x="9828" y="136"/>
                        </a:lnTo>
                        <a:cubicBezTo>
                          <a:pt x="6634" y="664"/>
                          <a:pt x="3353" y="1152"/>
                          <a:pt x="135" y="1429"/>
                        </a:cubicBezTo>
                        <a:cubicBezTo>
                          <a:pt x="0" y="1442"/>
                          <a:pt x="45" y="1627"/>
                          <a:pt x="129" y="1676"/>
                        </a:cubicBezTo>
                        <a:cubicBezTo>
                          <a:pt x="949" y="2157"/>
                          <a:pt x="1769" y="2638"/>
                          <a:pt x="2589" y="3118"/>
                        </a:cubicBezTo>
                        <a:cubicBezTo>
                          <a:pt x="3000" y="3359"/>
                          <a:pt x="3179" y="3518"/>
                          <a:pt x="3425" y="3518"/>
                        </a:cubicBezTo>
                        <a:cubicBezTo>
                          <a:pt x="3563" y="3518"/>
                          <a:pt x="3721" y="3468"/>
                          <a:pt x="3952" y="3356"/>
                        </a:cubicBezTo>
                        <a:cubicBezTo>
                          <a:pt x="6070" y="2335"/>
                          <a:pt x="8157" y="1241"/>
                          <a:pt x="10304" y="280"/>
                        </a:cubicBezTo>
                        <a:cubicBezTo>
                          <a:pt x="10449" y="214"/>
                          <a:pt x="10297" y="1"/>
                          <a:pt x="10155" y="1"/>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19" name="Google Shape;1159;p36">
                    <a:extLst>
                      <a:ext uri="{FF2B5EF4-FFF2-40B4-BE49-F238E27FC236}">
                        <a16:creationId xmlns:a16="http://schemas.microsoft.com/office/drawing/2014/main" id="{611EF078-8AE9-4EB0-B466-46E26F9DFC89}"/>
                      </a:ext>
                    </a:extLst>
                  </p:cNvPr>
                  <p:cNvSpPr/>
                  <p:nvPr/>
                </p:nvSpPr>
                <p:spPr>
                  <a:xfrm>
                    <a:off x="2699927" y="1480240"/>
                    <a:ext cx="81820" cy="147870"/>
                  </a:xfrm>
                  <a:custGeom>
                    <a:avLst/>
                    <a:gdLst/>
                    <a:ahLst/>
                    <a:cxnLst/>
                    <a:rect l="l" t="t" r="r" b="b"/>
                    <a:pathLst>
                      <a:path w="1817" h="3377" extrusionOk="0">
                        <a:moveTo>
                          <a:pt x="173" y="1"/>
                        </a:moveTo>
                        <a:cubicBezTo>
                          <a:pt x="161" y="1"/>
                          <a:pt x="149" y="9"/>
                          <a:pt x="143" y="31"/>
                        </a:cubicBezTo>
                        <a:cubicBezTo>
                          <a:pt x="0" y="550"/>
                          <a:pt x="85" y="1162"/>
                          <a:pt x="96" y="1693"/>
                        </a:cubicBezTo>
                        <a:cubicBezTo>
                          <a:pt x="105" y="2197"/>
                          <a:pt x="115" y="2701"/>
                          <a:pt x="124" y="3206"/>
                        </a:cubicBezTo>
                        <a:cubicBezTo>
                          <a:pt x="125" y="3269"/>
                          <a:pt x="215" y="3377"/>
                          <a:pt x="293" y="3377"/>
                        </a:cubicBezTo>
                        <a:cubicBezTo>
                          <a:pt x="314" y="3377"/>
                          <a:pt x="334" y="3369"/>
                          <a:pt x="352" y="3349"/>
                        </a:cubicBezTo>
                        <a:cubicBezTo>
                          <a:pt x="837" y="2800"/>
                          <a:pt x="1314" y="2249"/>
                          <a:pt x="1751" y="1660"/>
                        </a:cubicBezTo>
                        <a:cubicBezTo>
                          <a:pt x="1816" y="1572"/>
                          <a:pt x="1702" y="1437"/>
                          <a:pt x="1600" y="1437"/>
                        </a:cubicBezTo>
                        <a:cubicBezTo>
                          <a:pt x="1570" y="1437"/>
                          <a:pt x="1541" y="1449"/>
                          <a:pt x="1518" y="1478"/>
                        </a:cubicBezTo>
                        <a:cubicBezTo>
                          <a:pt x="1144" y="1946"/>
                          <a:pt x="768" y="2408"/>
                          <a:pt x="380" y="2862"/>
                        </a:cubicBezTo>
                        <a:lnTo>
                          <a:pt x="380" y="2862"/>
                        </a:lnTo>
                        <a:cubicBezTo>
                          <a:pt x="385" y="1932"/>
                          <a:pt x="455" y="915"/>
                          <a:pt x="219" y="44"/>
                        </a:cubicBezTo>
                        <a:cubicBezTo>
                          <a:pt x="212" y="20"/>
                          <a:pt x="192" y="1"/>
                          <a:pt x="173" y="1"/>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20" name="Google Shape;1160;p36">
                    <a:extLst>
                      <a:ext uri="{FF2B5EF4-FFF2-40B4-BE49-F238E27FC236}">
                        <a16:creationId xmlns:a16="http://schemas.microsoft.com/office/drawing/2014/main" id="{1FFCAF3B-42F1-4D1C-854A-69285DF2A737}"/>
                      </a:ext>
                    </a:extLst>
                  </p:cNvPr>
                  <p:cNvSpPr/>
                  <p:nvPr/>
                </p:nvSpPr>
                <p:spPr>
                  <a:xfrm>
                    <a:off x="2707988" y="1577894"/>
                    <a:ext cx="91861" cy="50487"/>
                  </a:xfrm>
                  <a:custGeom>
                    <a:avLst/>
                    <a:gdLst/>
                    <a:ahLst/>
                    <a:cxnLst/>
                    <a:rect l="l" t="t" r="r" b="b"/>
                    <a:pathLst>
                      <a:path w="2040" h="1153" extrusionOk="0">
                        <a:moveTo>
                          <a:pt x="1999" y="1"/>
                        </a:moveTo>
                        <a:cubicBezTo>
                          <a:pt x="1996" y="1"/>
                          <a:pt x="1993" y="1"/>
                          <a:pt x="1990" y="2"/>
                        </a:cubicBezTo>
                        <a:cubicBezTo>
                          <a:pt x="1776" y="48"/>
                          <a:pt x="1565" y="188"/>
                          <a:pt x="1371" y="284"/>
                        </a:cubicBezTo>
                        <a:cubicBezTo>
                          <a:pt x="936" y="498"/>
                          <a:pt x="507" y="721"/>
                          <a:pt x="80" y="948"/>
                        </a:cubicBezTo>
                        <a:cubicBezTo>
                          <a:pt x="1" y="991"/>
                          <a:pt x="57" y="1152"/>
                          <a:pt x="129" y="1152"/>
                        </a:cubicBezTo>
                        <a:cubicBezTo>
                          <a:pt x="137" y="1152"/>
                          <a:pt x="146" y="1150"/>
                          <a:pt x="155" y="1146"/>
                        </a:cubicBezTo>
                        <a:cubicBezTo>
                          <a:pt x="599" y="895"/>
                          <a:pt x="1053" y="664"/>
                          <a:pt x="1497" y="415"/>
                        </a:cubicBezTo>
                        <a:cubicBezTo>
                          <a:pt x="1665" y="322"/>
                          <a:pt x="1874" y="234"/>
                          <a:pt x="2012" y="97"/>
                        </a:cubicBezTo>
                        <a:cubicBezTo>
                          <a:pt x="2033" y="75"/>
                          <a:pt x="2040" y="1"/>
                          <a:pt x="1999" y="1"/>
                        </a:cubicBezTo>
                        <a:close/>
                      </a:path>
                    </a:pathLst>
                  </a:custGeom>
                  <a:solidFill>
                    <a:schemeClr val="dk1"/>
                  </a:solidFill>
                  <a:ln>
                    <a:noFill/>
                  </a:ln>
                </p:spPr>
                <p:txBody>
                  <a:bodyPr spcFirstLastPara="1" wrap="square" lIns="91422" tIns="91422" rIns="91422" bIns="91422" anchor="ctr" anchorCtr="0">
                    <a:noAutofit/>
                  </a:bodyPr>
                  <a:lstStyle/>
                  <a:p>
                    <a:endParaRPr/>
                  </a:p>
                </p:txBody>
              </p:sp>
            </p:grpSp>
          </p:grpSp>
          <p:sp>
            <p:nvSpPr>
              <p:cNvPr id="12" name="Google Shape;1161;p36">
                <a:extLst>
                  <a:ext uri="{FF2B5EF4-FFF2-40B4-BE49-F238E27FC236}">
                    <a16:creationId xmlns:a16="http://schemas.microsoft.com/office/drawing/2014/main" id="{4A88F682-2885-413E-84B2-BF7D247D279D}"/>
                  </a:ext>
                </a:extLst>
              </p:cNvPr>
              <p:cNvSpPr/>
              <p:nvPr/>
            </p:nvSpPr>
            <p:spPr>
              <a:xfrm>
                <a:off x="2749147" y="1675022"/>
                <a:ext cx="248385" cy="157372"/>
              </a:xfrm>
              <a:custGeom>
                <a:avLst/>
                <a:gdLst/>
                <a:ahLst/>
                <a:cxnLst/>
                <a:rect l="l" t="t" r="r" b="b"/>
                <a:pathLst>
                  <a:path w="5516" h="3594" extrusionOk="0">
                    <a:moveTo>
                      <a:pt x="845" y="1"/>
                    </a:moveTo>
                    <a:cubicBezTo>
                      <a:pt x="839" y="1"/>
                      <a:pt x="832" y="4"/>
                      <a:pt x="824" y="13"/>
                    </a:cubicBezTo>
                    <a:cubicBezTo>
                      <a:pt x="1" y="956"/>
                      <a:pt x="643" y="2582"/>
                      <a:pt x="1600" y="3159"/>
                    </a:cubicBezTo>
                    <a:cubicBezTo>
                      <a:pt x="2042" y="3425"/>
                      <a:pt x="2647" y="3593"/>
                      <a:pt x="3238" y="3593"/>
                    </a:cubicBezTo>
                    <a:cubicBezTo>
                      <a:pt x="3970" y="3593"/>
                      <a:pt x="4680" y="3335"/>
                      <a:pt x="5036" y="2684"/>
                    </a:cubicBezTo>
                    <a:cubicBezTo>
                      <a:pt x="5515" y="1808"/>
                      <a:pt x="4860" y="662"/>
                      <a:pt x="3905" y="662"/>
                    </a:cubicBezTo>
                    <a:cubicBezTo>
                      <a:pt x="3799" y="662"/>
                      <a:pt x="3689" y="676"/>
                      <a:pt x="3576" y="707"/>
                    </a:cubicBezTo>
                    <a:cubicBezTo>
                      <a:pt x="2331" y="1043"/>
                      <a:pt x="2730" y="2643"/>
                      <a:pt x="3503" y="2643"/>
                    </a:cubicBezTo>
                    <a:cubicBezTo>
                      <a:pt x="3621" y="2643"/>
                      <a:pt x="3747" y="2606"/>
                      <a:pt x="3878" y="2521"/>
                    </a:cubicBezTo>
                    <a:cubicBezTo>
                      <a:pt x="3934" y="2484"/>
                      <a:pt x="3901" y="2359"/>
                      <a:pt x="3832" y="2359"/>
                    </a:cubicBezTo>
                    <a:cubicBezTo>
                      <a:pt x="3830" y="2359"/>
                      <a:pt x="3828" y="2359"/>
                      <a:pt x="3827" y="2359"/>
                    </a:cubicBezTo>
                    <a:cubicBezTo>
                      <a:pt x="2994" y="1721"/>
                      <a:pt x="2967" y="1269"/>
                      <a:pt x="3746" y="1006"/>
                    </a:cubicBezTo>
                    <a:lnTo>
                      <a:pt x="3746" y="1006"/>
                    </a:lnTo>
                    <a:cubicBezTo>
                      <a:pt x="4493" y="1009"/>
                      <a:pt x="4867" y="1330"/>
                      <a:pt x="4871" y="1971"/>
                    </a:cubicBezTo>
                    <a:cubicBezTo>
                      <a:pt x="4871" y="2324"/>
                      <a:pt x="4689" y="2646"/>
                      <a:pt x="4419" y="2867"/>
                    </a:cubicBezTo>
                    <a:cubicBezTo>
                      <a:pt x="4057" y="3164"/>
                      <a:pt x="3599" y="3279"/>
                      <a:pt x="3141" y="3279"/>
                    </a:cubicBezTo>
                    <a:cubicBezTo>
                      <a:pt x="2996" y="3279"/>
                      <a:pt x="2850" y="3267"/>
                      <a:pt x="2708" y="3246"/>
                    </a:cubicBezTo>
                    <a:cubicBezTo>
                      <a:pt x="1165" y="3017"/>
                      <a:pt x="293" y="1551"/>
                      <a:pt x="882" y="96"/>
                    </a:cubicBezTo>
                    <a:cubicBezTo>
                      <a:pt x="892" y="72"/>
                      <a:pt x="874" y="1"/>
                      <a:pt x="845" y="1"/>
                    </a:cubicBezTo>
                    <a:close/>
                  </a:path>
                </a:pathLst>
              </a:custGeom>
              <a:solidFill>
                <a:schemeClr val="dk1"/>
              </a:solidFill>
              <a:ln>
                <a:noFill/>
              </a:ln>
            </p:spPr>
            <p:txBody>
              <a:bodyPr spcFirstLastPara="1" wrap="square" lIns="91422" tIns="91422" rIns="91422" bIns="91422" anchor="ctr" anchorCtr="0">
                <a:noAutofit/>
              </a:bodyPr>
              <a:lstStyle/>
              <a:p>
                <a:endParaRPr/>
              </a:p>
            </p:txBody>
          </p:sp>
        </p:grpSp>
      </p:grpSp>
      <p:sp>
        <p:nvSpPr>
          <p:cNvPr id="21" name="Google Shape;1167;p36">
            <a:extLst>
              <a:ext uri="{FF2B5EF4-FFF2-40B4-BE49-F238E27FC236}">
                <a16:creationId xmlns:a16="http://schemas.microsoft.com/office/drawing/2014/main" id="{A542C74C-7A4F-4E61-80A9-ED2ACFB4C511}"/>
              </a:ext>
            </a:extLst>
          </p:cNvPr>
          <p:cNvSpPr/>
          <p:nvPr/>
        </p:nvSpPr>
        <p:spPr>
          <a:xfrm>
            <a:off x="7655960" y="3743387"/>
            <a:ext cx="309743" cy="276536"/>
          </a:xfrm>
          <a:custGeom>
            <a:avLst/>
            <a:gdLst/>
            <a:ahLst/>
            <a:cxnLst/>
            <a:rect l="l" t="t" r="r" b="b"/>
            <a:pathLst>
              <a:path w="4533" h="4162" extrusionOk="0">
                <a:moveTo>
                  <a:pt x="1237" y="0"/>
                </a:moveTo>
                <a:cubicBezTo>
                  <a:pt x="1232" y="0"/>
                  <a:pt x="1227" y="1"/>
                  <a:pt x="1224" y="3"/>
                </a:cubicBezTo>
                <a:cubicBezTo>
                  <a:pt x="1124" y="59"/>
                  <a:pt x="1224" y="1681"/>
                  <a:pt x="1224" y="1681"/>
                </a:cubicBezTo>
                <a:cubicBezTo>
                  <a:pt x="1224" y="1681"/>
                  <a:pt x="0" y="2243"/>
                  <a:pt x="0" y="2375"/>
                </a:cubicBezTo>
                <a:cubicBezTo>
                  <a:pt x="0" y="2508"/>
                  <a:pt x="1819" y="2673"/>
                  <a:pt x="1819" y="2673"/>
                </a:cubicBezTo>
                <a:cubicBezTo>
                  <a:pt x="1819" y="2673"/>
                  <a:pt x="1919" y="4161"/>
                  <a:pt x="2085" y="4161"/>
                </a:cubicBezTo>
                <a:cubicBezTo>
                  <a:pt x="2250" y="4161"/>
                  <a:pt x="2891" y="2408"/>
                  <a:pt x="2891" y="2408"/>
                </a:cubicBezTo>
                <a:cubicBezTo>
                  <a:pt x="2891" y="2408"/>
                  <a:pt x="3857" y="2705"/>
                  <a:pt x="4277" y="2705"/>
                </a:cubicBezTo>
                <a:cubicBezTo>
                  <a:pt x="4382" y="2705"/>
                  <a:pt x="4453" y="2686"/>
                  <a:pt x="4467" y="2640"/>
                </a:cubicBezTo>
                <a:cubicBezTo>
                  <a:pt x="4532" y="2408"/>
                  <a:pt x="3441" y="1382"/>
                  <a:pt x="3441" y="1382"/>
                </a:cubicBezTo>
                <a:cubicBezTo>
                  <a:pt x="3441" y="1382"/>
                  <a:pt x="4168" y="291"/>
                  <a:pt x="4036" y="191"/>
                </a:cubicBezTo>
                <a:cubicBezTo>
                  <a:pt x="4028" y="185"/>
                  <a:pt x="4014" y="182"/>
                  <a:pt x="3996" y="182"/>
                </a:cubicBezTo>
                <a:cubicBezTo>
                  <a:pt x="3729" y="182"/>
                  <a:pt x="2481" y="820"/>
                  <a:pt x="2481" y="820"/>
                </a:cubicBezTo>
                <a:cubicBezTo>
                  <a:pt x="2481" y="820"/>
                  <a:pt x="1394" y="0"/>
                  <a:pt x="1237" y="0"/>
                </a:cubicBezTo>
                <a:close/>
              </a:path>
            </a:pathLst>
          </a:custGeom>
          <a:solidFill>
            <a:schemeClr val="accent4"/>
          </a:solidFill>
          <a:ln>
            <a:noFill/>
          </a:ln>
        </p:spPr>
        <p:txBody>
          <a:bodyPr spcFirstLastPara="1" wrap="square" lIns="91422" tIns="91422" rIns="91422" bIns="91422" anchor="ctr" anchorCtr="0">
            <a:noAutofit/>
          </a:bodyPr>
          <a:lstStyle/>
          <a:p>
            <a:endParaRPr/>
          </a:p>
        </p:txBody>
      </p:sp>
      <p:sp>
        <p:nvSpPr>
          <p:cNvPr id="22" name="Google Shape;1168;p36">
            <a:extLst>
              <a:ext uri="{FF2B5EF4-FFF2-40B4-BE49-F238E27FC236}">
                <a16:creationId xmlns:a16="http://schemas.microsoft.com/office/drawing/2014/main" id="{E7AE03B4-1541-46DD-93BC-D2A52833FA62}"/>
              </a:ext>
            </a:extLst>
          </p:cNvPr>
          <p:cNvSpPr/>
          <p:nvPr/>
        </p:nvSpPr>
        <p:spPr>
          <a:xfrm rot="-2119590">
            <a:off x="7647751" y="2164678"/>
            <a:ext cx="282932" cy="164072"/>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lt1"/>
          </a:solidFill>
          <a:ln>
            <a:noFill/>
          </a:ln>
        </p:spPr>
        <p:txBody>
          <a:bodyPr spcFirstLastPara="1" wrap="square" lIns="91422" tIns="91422" rIns="91422" bIns="91422" anchor="ctr" anchorCtr="0">
            <a:noAutofit/>
          </a:bodyPr>
          <a:lstStyle/>
          <a:p>
            <a:endParaRPr/>
          </a:p>
        </p:txBody>
      </p:sp>
      <p:sp>
        <p:nvSpPr>
          <p:cNvPr id="24" name="مربع نص 23">
            <a:extLst>
              <a:ext uri="{FF2B5EF4-FFF2-40B4-BE49-F238E27FC236}">
                <a16:creationId xmlns:a16="http://schemas.microsoft.com/office/drawing/2014/main" id="{9413BA8E-C711-4FCA-8F42-8652CFAAAA18}"/>
              </a:ext>
            </a:extLst>
          </p:cNvPr>
          <p:cNvSpPr txBox="1"/>
          <p:nvPr/>
        </p:nvSpPr>
        <p:spPr>
          <a:xfrm>
            <a:off x="152523" y="1872241"/>
            <a:ext cx="4571873" cy="707886"/>
          </a:xfrm>
          <a:prstGeom prst="rect">
            <a:avLst/>
          </a:prstGeom>
          <a:noFill/>
        </p:spPr>
        <p:txBody>
          <a:bodyPr wrap="square">
            <a:spAutoFit/>
          </a:bodyPr>
          <a:lstStyle/>
          <a:p>
            <a:pPr algn="ctr"/>
            <a:r>
              <a:rPr lang="ar-SA" sz="4000" b="1" dirty="0">
                <a:solidFill>
                  <a:srgbClr val="00B0F0"/>
                </a:solidFill>
                <a:cs typeface="+mj-cs"/>
              </a:rPr>
              <a:t>الانصهار</a:t>
            </a:r>
            <a:r>
              <a:rPr lang="ar-SA" sz="4000" b="1" dirty="0">
                <a:solidFill>
                  <a:srgbClr val="002969"/>
                </a:solidFill>
                <a:highlight>
                  <a:srgbClr val="FFFF00"/>
                </a:highlight>
                <a:cs typeface="+mj-cs"/>
              </a:rPr>
              <a:t> </a:t>
            </a:r>
          </a:p>
        </p:txBody>
      </p:sp>
      <p:sp>
        <p:nvSpPr>
          <p:cNvPr id="25" name="مربع نص 24">
            <a:extLst>
              <a:ext uri="{FF2B5EF4-FFF2-40B4-BE49-F238E27FC236}">
                <a16:creationId xmlns:a16="http://schemas.microsoft.com/office/drawing/2014/main" id="{A6FC8A5A-02D4-4A57-8953-6E9C3CED4C4A}"/>
              </a:ext>
            </a:extLst>
          </p:cNvPr>
          <p:cNvSpPr txBox="1"/>
          <p:nvPr/>
        </p:nvSpPr>
        <p:spPr>
          <a:xfrm>
            <a:off x="152523" y="2583061"/>
            <a:ext cx="4571873" cy="584775"/>
          </a:xfrm>
          <a:prstGeom prst="rect">
            <a:avLst/>
          </a:prstGeom>
          <a:noFill/>
        </p:spPr>
        <p:txBody>
          <a:bodyPr wrap="square">
            <a:spAutoFit/>
          </a:bodyPr>
          <a:lstStyle/>
          <a:p>
            <a:pPr algn="ctr"/>
            <a:r>
              <a:rPr lang="ar-SA" sz="3200" dirty="0">
                <a:solidFill>
                  <a:srgbClr val="363326"/>
                </a:solidFill>
                <a:cs typeface="+mj-cs"/>
              </a:rPr>
              <a:t>تحول المادة الصلبة إلى سائلة</a:t>
            </a:r>
          </a:p>
        </p:txBody>
      </p:sp>
      <p:pic>
        <p:nvPicPr>
          <p:cNvPr id="10242" name="Picture 2" descr="التبخر ورطوبة الهواء (صور و فيديو) - ويكي عربي">
            <a:extLst>
              <a:ext uri="{FF2B5EF4-FFF2-40B4-BE49-F238E27FC236}">
                <a16:creationId xmlns:a16="http://schemas.microsoft.com/office/drawing/2014/main" id="{AFCDB0F4-2A8C-46AB-90DC-CBAD63608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155" y="963540"/>
            <a:ext cx="3587789" cy="30271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26" name="Google Shape;1519;p51">
            <a:extLst>
              <a:ext uri="{FF2B5EF4-FFF2-40B4-BE49-F238E27FC236}">
                <a16:creationId xmlns:a16="http://schemas.microsoft.com/office/drawing/2014/main" id="{62D13F62-0765-45FC-8D88-AC3009D07AA8}"/>
              </a:ext>
            </a:extLst>
          </p:cNvPr>
          <p:cNvGrpSpPr/>
          <p:nvPr/>
        </p:nvGrpSpPr>
        <p:grpSpPr>
          <a:xfrm>
            <a:off x="287063" y="635145"/>
            <a:ext cx="1301128" cy="1234162"/>
            <a:chOff x="733788" y="3316095"/>
            <a:chExt cx="1301128" cy="1234162"/>
          </a:xfrm>
        </p:grpSpPr>
        <p:sp>
          <p:nvSpPr>
            <p:cNvPr id="27" name="Google Shape;1520;p51">
              <a:extLst>
                <a:ext uri="{FF2B5EF4-FFF2-40B4-BE49-F238E27FC236}">
                  <a16:creationId xmlns:a16="http://schemas.microsoft.com/office/drawing/2014/main" id="{6F27F0E7-7D8C-424F-9CDA-CBD01F72AC18}"/>
                </a:ext>
              </a:extLst>
            </p:cNvPr>
            <p:cNvSpPr/>
            <p:nvPr/>
          </p:nvSpPr>
          <p:spPr>
            <a:xfrm>
              <a:off x="856161" y="3702690"/>
              <a:ext cx="616735" cy="241731"/>
            </a:xfrm>
            <a:custGeom>
              <a:avLst/>
              <a:gdLst/>
              <a:ahLst/>
              <a:cxnLst/>
              <a:rect l="l" t="t" r="r" b="b"/>
              <a:pathLst>
                <a:path w="19635" h="7696" extrusionOk="0">
                  <a:moveTo>
                    <a:pt x="285" y="0"/>
                  </a:moveTo>
                  <a:cubicBezTo>
                    <a:pt x="127" y="95"/>
                    <a:pt x="0" y="254"/>
                    <a:pt x="0" y="444"/>
                  </a:cubicBezTo>
                  <a:cubicBezTo>
                    <a:pt x="6334" y="3484"/>
                    <a:pt x="12858" y="5796"/>
                    <a:pt x="19603" y="7696"/>
                  </a:cubicBezTo>
                  <a:lnTo>
                    <a:pt x="19603" y="6778"/>
                  </a:lnTo>
                  <a:cubicBezTo>
                    <a:pt x="19603" y="6746"/>
                    <a:pt x="19603" y="6714"/>
                    <a:pt x="19635" y="6714"/>
                  </a:cubicBezTo>
                  <a:cubicBezTo>
                    <a:pt x="12858" y="5986"/>
                    <a:pt x="6366" y="2756"/>
                    <a:pt x="285"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21;p51">
              <a:extLst>
                <a:ext uri="{FF2B5EF4-FFF2-40B4-BE49-F238E27FC236}">
                  <a16:creationId xmlns:a16="http://schemas.microsoft.com/office/drawing/2014/main" id="{2CCB228B-8E02-4C80-B6D7-7D9B32E683C7}"/>
                </a:ext>
              </a:extLst>
            </p:cNvPr>
            <p:cNvSpPr/>
            <p:nvPr/>
          </p:nvSpPr>
          <p:spPr>
            <a:xfrm>
              <a:off x="1566372" y="3828015"/>
              <a:ext cx="397933" cy="414832"/>
            </a:xfrm>
            <a:custGeom>
              <a:avLst/>
              <a:gdLst/>
              <a:ahLst/>
              <a:cxnLst/>
              <a:rect l="l" t="t" r="r" b="b"/>
              <a:pathLst>
                <a:path w="12669" h="13207" extrusionOk="0">
                  <a:moveTo>
                    <a:pt x="11813" y="1"/>
                  </a:moveTo>
                  <a:cubicBezTo>
                    <a:pt x="9280" y="1774"/>
                    <a:pt x="6651" y="3358"/>
                    <a:pt x="4023" y="5004"/>
                  </a:cubicBezTo>
                  <a:cubicBezTo>
                    <a:pt x="2693" y="6651"/>
                    <a:pt x="1331" y="8298"/>
                    <a:pt x="1" y="9976"/>
                  </a:cubicBezTo>
                  <a:lnTo>
                    <a:pt x="32" y="10008"/>
                  </a:lnTo>
                  <a:cubicBezTo>
                    <a:pt x="55" y="9986"/>
                    <a:pt x="109" y="9963"/>
                    <a:pt x="150" y="9963"/>
                  </a:cubicBezTo>
                  <a:cubicBezTo>
                    <a:pt x="167" y="9963"/>
                    <a:pt x="181" y="9967"/>
                    <a:pt x="191" y="9976"/>
                  </a:cubicBezTo>
                  <a:cubicBezTo>
                    <a:pt x="1489" y="10578"/>
                    <a:pt x="2629" y="11782"/>
                    <a:pt x="3009" y="13207"/>
                  </a:cubicBezTo>
                  <a:cubicBezTo>
                    <a:pt x="6208" y="9375"/>
                    <a:pt x="9375" y="5511"/>
                    <a:pt x="12447" y="1553"/>
                  </a:cubicBezTo>
                  <a:cubicBezTo>
                    <a:pt x="12447" y="1489"/>
                    <a:pt x="12510" y="1489"/>
                    <a:pt x="12510" y="1489"/>
                  </a:cubicBezTo>
                  <a:cubicBezTo>
                    <a:pt x="12668" y="856"/>
                    <a:pt x="12383" y="317"/>
                    <a:pt x="11813" y="1"/>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22;p51">
              <a:extLst>
                <a:ext uri="{FF2B5EF4-FFF2-40B4-BE49-F238E27FC236}">
                  <a16:creationId xmlns:a16="http://schemas.microsoft.com/office/drawing/2014/main" id="{6DBEE572-C703-4690-9E9A-C05D59EDEA84}"/>
                </a:ext>
              </a:extLst>
            </p:cNvPr>
            <p:cNvSpPr/>
            <p:nvPr/>
          </p:nvSpPr>
          <p:spPr>
            <a:xfrm>
              <a:off x="1549474" y="4141362"/>
              <a:ext cx="107454" cy="136319"/>
            </a:xfrm>
            <a:custGeom>
              <a:avLst/>
              <a:gdLst/>
              <a:ahLst/>
              <a:cxnLst/>
              <a:rect l="l" t="t" r="r" b="b"/>
              <a:pathLst>
                <a:path w="3421" h="4340" extrusionOk="0">
                  <a:moveTo>
                    <a:pt x="539" y="0"/>
                  </a:moveTo>
                  <a:cubicBezTo>
                    <a:pt x="380" y="190"/>
                    <a:pt x="159" y="444"/>
                    <a:pt x="0" y="634"/>
                  </a:cubicBezTo>
                  <a:cubicBezTo>
                    <a:pt x="32" y="618"/>
                    <a:pt x="56" y="610"/>
                    <a:pt x="80" y="610"/>
                  </a:cubicBezTo>
                  <a:cubicBezTo>
                    <a:pt x="103" y="610"/>
                    <a:pt x="127" y="618"/>
                    <a:pt x="159" y="634"/>
                  </a:cubicBezTo>
                  <a:cubicBezTo>
                    <a:pt x="1520" y="1331"/>
                    <a:pt x="2534" y="2819"/>
                    <a:pt x="2661" y="4339"/>
                  </a:cubicBezTo>
                  <a:cubicBezTo>
                    <a:pt x="2914" y="4022"/>
                    <a:pt x="3167" y="3706"/>
                    <a:pt x="3421" y="3452"/>
                  </a:cubicBezTo>
                  <a:cubicBezTo>
                    <a:pt x="2819" y="2059"/>
                    <a:pt x="1996" y="982"/>
                    <a:pt x="602" y="285"/>
                  </a:cubicBezTo>
                  <a:cubicBezTo>
                    <a:pt x="475" y="222"/>
                    <a:pt x="507" y="127"/>
                    <a:pt x="570" y="64"/>
                  </a:cubicBezTo>
                  <a:lnTo>
                    <a:pt x="539" y="0"/>
                  </a:ln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23;p51">
              <a:extLst>
                <a:ext uri="{FF2B5EF4-FFF2-40B4-BE49-F238E27FC236}">
                  <a16:creationId xmlns:a16="http://schemas.microsoft.com/office/drawing/2014/main" id="{A96BD6E8-3C32-4D8A-A06F-4377C7666261}"/>
                </a:ext>
              </a:extLst>
            </p:cNvPr>
            <p:cNvSpPr/>
            <p:nvPr/>
          </p:nvSpPr>
          <p:spPr>
            <a:xfrm>
              <a:off x="1448993" y="4163254"/>
              <a:ext cx="180074" cy="245720"/>
            </a:xfrm>
            <a:custGeom>
              <a:avLst/>
              <a:gdLst/>
              <a:ahLst/>
              <a:cxnLst/>
              <a:rect l="l" t="t" r="r" b="b"/>
              <a:pathLst>
                <a:path w="5733" h="7823" extrusionOk="0">
                  <a:moveTo>
                    <a:pt x="3168" y="0"/>
                  </a:moveTo>
                  <a:lnTo>
                    <a:pt x="3168" y="0"/>
                  </a:lnTo>
                  <a:cubicBezTo>
                    <a:pt x="2091" y="1330"/>
                    <a:pt x="1046" y="2629"/>
                    <a:pt x="1" y="3927"/>
                  </a:cubicBezTo>
                  <a:lnTo>
                    <a:pt x="96" y="3927"/>
                  </a:lnTo>
                  <a:cubicBezTo>
                    <a:pt x="1394" y="4814"/>
                    <a:pt x="2218" y="6239"/>
                    <a:pt x="2376" y="7822"/>
                  </a:cubicBezTo>
                  <a:cubicBezTo>
                    <a:pt x="3484" y="6461"/>
                    <a:pt x="4624" y="5131"/>
                    <a:pt x="5733" y="3769"/>
                  </a:cubicBezTo>
                  <a:cubicBezTo>
                    <a:pt x="5353" y="2217"/>
                    <a:pt x="4561" y="1077"/>
                    <a:pt x="3199" y="158"/>
                  </a:cubicBezTo>
                  <a:cubicBezTo>
                    <a:pt x="3136" y="127"/>
                    <a:pt x="3136" y="63"/>
                    <a:pt x="3168"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24;p51">
              <a:extLst>
                <a:ext uri="{FF2B5EF4-FFF2-40B4-BE49-F238E27FC236}">
                  <a16:creationId xmlns:a16="http://schemas.microsoft.com/office/drawing/2014/main" id="{78B14B45-EB31-4F1E-A88D-1C210E18B226}"/>
                </a:ext>
              </a:extLst>
            </p:cNvPr>
            <p:cNvSpPr/>
            <p:nvPr/>
          </p:nvSpPr>
          <p:spPr>
            <a:xfrm>
              <a:off x="1429111" y="4291564"/>
              <a:ext cx="90555" cy="147250"/>
            </a:xfrm>
            <a:custGeom>
              <a:avLst/>
              <a:gdLst/>
              <a:ahLst/>
              <a:cxnLst/>
              <a:rect l="l" t="t" r="r" b="b"/>
              <a:pathLst>
                <a:path w="2883" h="4688" extrusionOk="0">
                  <a:moveTo>
                    <a:pt x="507" y="0"/>
                  </a:moveTo>
                  <a:cubicBezTo>
                    <a:pt x="349" y="254"/>
                    <a:pt x="159" y="444"/>
                    <a:pt x="0" y="665"/>
                  </a:cubicBezTo>
                  <a:cubicBezTo>
                    <a:pt x="1362" y="1552"/>
                    <a:pt x="2217" y="3104"/>
                    <a:pt x="2249" y="4687"/>
                  </a:cubicBezTo>
                  <a:cubicBezTo>
                    <a:pt x="2471" y="4434"/>
                    <a:pt x="2661" y="4149"/>
                    <a:pt x="2882" y="3927"/>
                  </a:cubicBezTo>
                  <a:cubicBezTo>
                    <a:pt x="2661" y="2344"/>
                    <a:pt x="1869" y="1077"/>
                    <a:pt x="602" y="95"/>
                  </a:cubicBezTo>
                  <a:cubicBezTo>
                    <a:pt x="507" y="32"/>
                    <a:pt x="507" y="0"/>
                    <a:pt x="507"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25;p51">
              <a:extLst>
                <a:ext uri="{FF2B5EF4-FFF2-40B4-BE49-F238E27FC236}">
                  <a16:creationId xmlns:a16="http://schemas.microsoft.com/office/drawing/2014/main" id="{176C7069-4C35-4B96-9CA9-01B866482E51}"/>
                </a:ext>
              </a:extLst>
            </p:cNvPr>
            <p:cNvSpPr/>
            <p:nvPr/>
          </p:nvSpPr>
          <p:spPr>
            <a:xfrm>
              <a:off x="1384351" y="4318420"/>
              <a:ext cx="109432" cy="219870"/>
            </a:xfrm>
            <a:custGeom>
              <a:avLst/>
              <a:gdLst/>
              <a:ahLst/>
              <a:cxnLst/>
              <a:rect l="l" t="t" r="r" b="b"/>
              <a:pathLst>
                <a:path w="3484" h="7000" extrusionOk="0">
                  <a:moveTo>
                    <a:pt x="1235" y="0"/>
                  </a:moveTo>
                  <a:cubicBezTo>
                    <a:pt x="919" y="444"/>
                    <a:pt x="507" y="919"/>
                    <a:pt x="159" y="1457"/>
                  </a:cubicBezTo>
                  <a:cubicBezTo>
                    <a:pt x="159" y="1521"/>
                    <a:pt x="64" y="1552"/>
                    <a:pt x="0" y="1552"/>
                  </a:cubicBezTo>
                  <a:cubicBezTo>
                    <a:pt x="982" y="3041"/>
                    <a:pt x="1900" y="5289"/>
                    <a:pt x="1045" y="6999"/>
                  </a:cubicBezTo>
                  <a:cubicBezTo>
                    <a:pt x="1869" y="5986"/>
                    <a:pt x="2661" y="5004"/>
                    <a:pt x="3484" y="4022"/>
                  </a:cubicBezTo>
                  <a:cubicBezTo>
                    <a:pt x="3262" y="2344"/>
                    <a:pt x="2534" y="1046"/>
                    <a:pt x="1235"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26;p51">
              <a:extLst>
                <a:ext uri="{FF2B5EF4-FFF2-40B4-BE49-F238E27FC236}">
                  <a16:creationId xmlns:a16="http://schemas.microsoft.com/office/drawing/2014/main" id="{3317F480-13D6-477C-A9DA-6084FA0A3994}"/>
                </a:ext>
              </a:extLst>
            </p:cNvPr>
            <p:cNvSpPr/>
            <p:nvPr/>
          </p:nvSpPr>
          <p:spPr>
            <a:xfrm>
              <a:off x="741766" y="4205030"/>
              <a:ext cx="695323" cy="339228"/>
            </a:xfrm>
            <a:custGeom>
              <a:avLst/>
              <a:gdLst/>
              <a:ahLst/>
              <a:cxnLst/>
              <a:rect l="l" t="t" r="r" b="b"/>
              <a:pathLst>
                <a:path w="22137" h="10800" extrusionOk="0">
                  <a:moveTo>
                    <a:pt x="127" y="0"/>
                  </a:moveTo>
                  <a:cubicBezTo>
                    <a:pt x="32" y="190"/>
                    <a:pt x="0" y="475"/>
                    <a:pt x="63" y="665"/>
                  </a:cubicBezTo>
                  <a:lnTo>
                    <a:pt x="63" y="792"/>
                  </a:lnTo>
                  <a:lnTo>
                    <a:pt x="127" y="792"/>
                  </a:lnTo>
                  <a:cubicBezTo>
                    <a:pt x="6239" y="2565"/>
                    <a:pt x="12478" y="3991"/>
                    <a:pt x="18590" y="5701"/>
                  </a:cubicBezTo>
                  <a:cubicBezTo>
                    <a:pt x="18590" y="5701"/>
                    <a:pt x="18590" y="5637"/>
                    <a:pt x="18653" y="5637"/>
                  </a:cubicBezTo>
                  <a:cubicBezTo>
                    <a:pt x="18685" y="5621"/>
                    <a:pt x="18709" y="5614"/>
                    <a:pt x="18736" y="5614"/>
                  </a:cubicBezTo>
                  <a:cubicBezTo>
                    <a:pt x="18764" y="5614"/>
                    <a:pt x="18796" y="5621"/>
                    <a:pt x="18843" y="5637"/>
                  </a:cubicBezTo>
                  <a:lnTo>
                    <a:pt x="19002" y="5637"/>
                  </a:lnTo>
                  <a:cubicBezTo>
                    <a:pt x="19033" y="5637"/>
                    <a:pt x="19065" y="5701"/>
                    <a:pt x="19033" y="5732"/>
                  </a:cubicBezTo>
                  <a:cubicBezTo>
                    <a:pt x="19192" y="5764"/>
                    <a:pt x="19350" y="5764"/>
                    <a:pt x="19508" y="5796"/>
                  </a:cubicBezTo>
                  <a:cubicBezTo>
                    <a:pt x="19508" y="5716"/>
                    <a:pt x="19583" y="5649"/>
                    <a:pt x="19662" y="5649"/>
                  </a:cubicBezTo>
                  <a:cubicBezTo>
                    <a:pt x="19709" y="5649"/>
                    <a:pt x="19758" y="5673"/>
                    <a:pt x="19793" y="5732"/>
                  </a:cubicBezTo>
                  <a:cubicBezTo>
                    <a:pt x="20490" y="6904"/>
                    <a:pt x="20490" y="8488"/>
                    <a:pt x="19857" y="9723"/>
                  </a:cubicBezTo>
                  <a:cubicBezTo>
                    <a:pt x="19845" y="9758"/>
                    <a:pt x="19816" y="9771"/>
                    <a:pt x="19784" y="9771"/>
                  </a:cubicBezTo>
                  <a:cubicBezTo>
                    <a:pt x="19730" y="9771"/>
                    <a:pt x="19667" y="9731"/>
                    <a:pt x="19667" y="9691"/>
                  </a:cubicBezTo>
                  <a:cubicBezTo>
                    <a:pt x="19635" y="9723"/>
                    <a:pt x="19603" y="9723"/>
                    <a:pt x="19540" y="9723"/>
                  </a:cubicBezTo>
                  <a:cubicBezTo>
                    <a:pt x="13111" y="8076"/>
                    <a:pt x="6651" y="6334"/>
                    <a:pt x="158" y="4814"/>
                  </a:cubicBezTo>
                  <a:lnTo>
                    <a:pt x="158" y="4846"/>
                  </a:lnTo>
                  <a:lnTo>
                    <a:pt x="285" y="5226"/>
                  </a:lnTo>
                  <a:cubicBezTo>
                    <a:pt x="3705" y="6176"/>
                    <a:pt x="7126" y="7189"/>
                    <a:pt x="10514" y="8107"/>
                  </a:cubicBezTo>
                  <a:cubicBezTo>
                    <a:pt x="13966" y="9026"/>
                    <a:pt x="17450" y="9754"/>
                    <a:pt x="20870" y="10768"/>
                  </a:cubicBezTo>
                  <a:cubicBezTo>
                    <a:pt x="20902" y="10768"/>
                    <a:pt x="20902" y="10799"/>
                    <a:pt x="20933" y="10799"/>
                  </a:cubicBezTo>
                  <a:lnTo>
                    <a:pt x="20933" y="10768"/>
                  </a:lnTo>
                  <a:cubicBezTo>
                    <a:pt x="22137" y="8773"/>
                    <a:pt x="20648" y="7126"/>
                    <a:pt x="20237" y="5162"/>
                  </a:cubicBezTo>
                  <a:cubicBezTo>
                    <a:pt x="16816" y="4592"/>
                    <a:pt x="13428" y="3801"/>
                    <a:pt x="10103" y="2914"/>
                  </a:cubicBezTo>
                  <a:cubicBezTo>
                    <a:pt x="6809" y="1995"/>
                    <a:pt x="3357" y="1172"/>
                    <a:pt x="127"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27;p51">
              <a:extLst>
                <a:ext uri="{FF2B5EF4-FFF2-40B4-BE49-F238E27FC236}">
                  <a16:creationId xmlns:a16="http://schemas.microsoft.com/office/drawing/2014/main" id="{C6FDBCCE-D4A0-49C4-8317-119035079C89}"/>
                </a:ext>
              </a:extLst>
            </p:cNvPr>
            <p:cNvSpPr/>
            <p:nvPr/>
          </p:nvSpPr>
          <p:spPr>
            <a:xfrm>
              <a:off x="743745" y="3997127"/>
              <a:ext cx="925119" cy="358137"/>
            </a:xfrm>
            <a:custGeom>
              <a:avLst/>
              <a:gdLst/>
              <a:ahLst/>
              <a:cxnLst/>
              <a:rect l="l" t="t" r="r" b="b"/>
              <a:pathLst>
                <a:path w="29453" h="11402" extrusionOk="0">
                  <a:moveTo>
                    <a:pt x="21269" y="7964"/>
                  </a:moveTo>
                  <a:cubicBezTo>
                    <a:pt x="21334" y="7964"/>
                    <a:pt x="21371" y="8056"/>
                    <a:pt x="21345" y="8108"/>
                  </a:cubicBezTo>
                  <a:cubicBezTo>
                    <a:pt x="20902" y="8709"/>
                    <a:pt x="20395" y="9343"/>
                    <a:pt x="19857" y="9849"/>
                  </a:cubicBezTo>
                  <a:cubicBezTo>
                    <a:pt x="19828" y="9861"/>
                    <a:pt x="19799" y="9866"/>
                    <a:pt x="19771" y="9866"/>
                  </a:cubicBezTo>
                  <a:cubicBezTo>
                    <a:pt x="19649" y="9866"/>
                    <a:pt x="19558" y="9763"/>
                    <a:pt x="19635" y="9659"/>
                  </a:cubicBezTo>
                  <a:cubicBezTo>
                    <a:pt x="20174" y="9089"/>
                    <a:pt x="20712" y="8551"/>
                    <a:pt x="21219" y="7981"/>
                  </a:cubicBezTo>
                  <a:cubicBezTo>
                    <a:pt x="21237" y="7969"/>
                    <a:pt x="21254" y="7964"/>
                    <a:pt x="21269" y="7964"/>
                  </a:cubicBezTo>
                  <a:close/>
                  <a:moveTo>
                    <a:pt x="29453" y="0"/>
                  </a:moveTo>
                  <a:lnTo>
                    <a:pt x="29453" y="0"/>
                  </a:lnTo>
                  <a:cubicBezTo>
                    <a:pt x="29421" y="32"/>
                    <a:pt x="29389" y="32"/>
                    <a:pt x="29358" y="64"/>
                  </a:cubicBezTo>
                  <a:cubicBezTo>
                    <a:pt x="25652" y="2407"/>
                    <a:pt x="21915" y="4656"/>
                    <a:pt x="18147" y="6873"/>
                  </a:cubicBezTo>
                  <a:cubicBezTo>
                    <a:pt x="18110" y="6900"/>
                    <a:pt x="18073" y="6912"/>
                    <a:pt x="18038" y="6912"/>
                  </a:cubicBezTo>
                  <a:cubicBezTo>
                    <a:pt x="17954" y="6912"/>
                    <a:pt x="17884" y="6845"/>
                    <a:pt x="17862" y="6778"/>
                  </a:cubicBezTo>
                  <a:cubicBezTo>
                    <a:pt x="17590" y="6934"/>
                    <a:pt x="17304" y="6995"/>
                    <a:pt x="17012" y="6995"/>
                  </a:cubicBezTo>
                  <a:cubicBezTo>
                    <a:pt x="16418" y="6995"/>
                    <a:pt x="15796" y="6747"/>
                    <a:pt x="15202" y="6556"/>
                  </a:cubicBezTo>
                  <a:cubicBezTo>
                    <a:pt x="13681" y="6081"/>
                    <a:pt x="12098" y="5511"/>
                    <a:pt x="10578" y="4877"/>
                  </a:cubicBezTo>
                  <a:cubicBezTo>
                    <a:pt x="8393" y="3959"/>
                    <a:pt x="6334" y="2977"/>
                    <a:pt x="4244" y="1932"/>
                  </a:cubicBezTo>
                  <a:cubicBezTo>
                    <a:pt x="2851" y="3357"/>
                    <a:pt x="1394" y="4719"/>
                    <a:pt x="0" y="6144"/>
                  </a:cubicBezTo>
                  <a:cubicBezTo>
                    <a:pt x="3421" y="6999"/>
                    <a:pt x="6746" y="8139"/>
                    <a:pt x="10135" y="9026"/>
                  </a:cubicBezTo>
                  <a:cubicBezTo>
                    <a:pt x="13460" y="9881"/>
                    <a:pt x="16848" y="10610"/>
                    <a:pt x="20174" y="11401"/>
                  </a:cubicBezTo>
                  <a:cubicBezTo>
                    <a:pt x="23119" y="7474"/>
                    <a:pt x="26127" y="3547"/>
                    <a:pt x="29453"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28;p51">
              <a:extLst>
                <a:ext uri="{FF2B5EF4-FFF2-40B4-BE49-F238E27FC236}">
                  <a16:creationId xmlns:a16="http://schemas.microsoft.com/office/drawing/2014/main" id="{BBE77AEF-EB35-4924-9ED3-7D8F5620D971}"/>
                </a:ext>
              </a:extLst>
            </p:cNvPr>
            <p:cNvSpPr/>
            <p:nvPr/>
          </p:nvSpPr>
          <p:spPr>
            <a:xfrm>
              <a:off x="733788" y="3316095"/>
              <a:ext cx="1301128" cy="1234162"/>
            </a:xfrm>
            <a:custGeom>
              <a:avLst/>
              <a:gdLst/>
              <a:ahLst/>
              <a:cxnLst/>
              <a:rect l="l" t="t" r="r" b="b"/>
              <a:pathLst>
                <a:path w="41424" h="39292" extrusionOk="0">
                  <a:moveTo>
                    <a:pt x="37117" y="7463"/>
                  </a:moveTo>
                  <a:lnTo>
                    <a:pt x="37117" y="7463"/>
                  </a:lnTo>
                  <a:cubicBezTo>
                    <a:pt x="37339" y="7495"/>
                    <a:pt x="37624" y="7526"/>
                    <a:pt x="37845" y="7621"/>
                  </a:cubicBezTo>
                  <a:cubicBezTo>
                    <a:pt x="38225" y="7685"/>
                    <a:pt x="38542" y="7906"/>
                    <a:pt x="38890" y="7938"/>
                  </a:cubicBezTo>
                  <a:lnTo>
                    <a:pt x="38890" y="7970"/>
                  </a:lnTo>
                  <a:lnTo>
                    <a:pt x="38890" y="8001"/>
                  </a:lnTo>
                  <a:cubicBezTo>
                    <a:pt x="38384" y="8382"/>
                    <a:pt x="37909" y="8730"/>
                    <a:pt x="37434" y="9142"/>
                  </a:cubicBezTo>
                  <a:cubicBezTo>
                    <a:pt x="37434" y="8572"/>
                    <a:pt x="37307" y="8065"/>
                    <a:pt x="37149" y="7590"/>
                  </a:cubicBezTo>
                  <a:cubicBezTo>
                    <a:pt x="37149" y="7526"/>
                    <a:pt x="37117" y="7495"/>
                    <a:pt x="37117" y="7463"/>
                  </a:cubicBezTo>
                  <a:close/>
                  <a:moveTo>
                    <a:pt x="18622" y="433"/>
                  </a:moveTo>
                  <a:cubicBezTo>
                    <a:pt x="22422" y="1636"/>
                    <a:pt x="26318" y="2523"/>
                    <a:pt x="30086" y="3948"/>
                  </a:cubicBezTo>
                  <a:cubicBezTo>
                    <a:pt x="31733" y="4550"/>
                    <a:pt x="33823" y="5056"/>
                    <a:pt x="35280" y="6133"/>
                  </a:cubicBezTo>
                  <a:cubicBezTo>
                    <a:pt x="31321" y="8096"/>
                    <a:pt x="27489" y="10503"/>
                    <a:pt x="23848" y="13037"/>
                  </a:cubicBezTo>
                  <a:cubicBezTo>
                    <a:pt x="17704" y="11580"/>
                    <a:pt x="11845" y="8920"/>
                    <a:pt x="5986" y="6766"/>
                  </a:cubicBezTo>
                  <a:cubicBezTo>
                    <a:pt x="7823" y="5975"/>
                    <a:pt x="9565" y="4930"/>
                    <a:pt x="11338" y="4075"/>
                  </a:cubicBezTo>
                  <a:cubicBezTo>
                    <a:pt x="13745" y="2871"/>
                    <a:pt x="16184" y="1636"/>
                    <a:pt x="18622" y="433"/>
                  </a:cubicBezTo>
                  <a:close/>
                  <a:moveTo>
                    <a:pt x="5543" y="6893"/>
                  </a:moveTo>
                  <a:cubicBezTo>
                    <a:pt x="5606" y="6956"/>
                    <a:pt x="5606" y="6988"/>
                    <a:pt x="5638" y="6988"/>
                  </a:cubicBezTo>
                  <a:cubicBezTo>
                    <a:pt x="8646" y="8128"/>
                    <a:pt x="11687" y="9237"/>
                    <a:pt x="14727" y="10377"/>
                  </a:cubicBezTo>
                  <a:cubicBezTo>
                    <a:pt x="17672" y="11453"/>
                    <a:pt x="20649" y="12752"/>
                    <a:pt x="23753" y="13227"/>
                  </a:cubicBezTo>
                  <a:lnTo>
                    <a:pt x="23816" y="13227"/>
                  </a:lnTo>
                  <a:cubicBezTo>
                    <a:pt x="23839" y="13273"/>
                    <a:pt x="23862" y="13303"/>
                    <a:pt x="23910" y="13303"/>
                  </a:cubicBezTo>
                  <a:cubicBezTo>
                    <a:pt x="23928" y="13303"/>
                    <a:pt x="23949" y="13299"/>
                    <a:pt x="23974" y="13290"/>
                  </a:cubicBezTo>
                  <a:lnTo>
                    <a:pt x="23974" y="13290"/>
                  </a:lnTo>
                  <a:cubicBezTo>
                    <a:pt x="23911" y="13512"/>
                    <a:pt x="23911" y="13765"/>
                    <a:pt x="23879" y="13987"/>
                  </a:cubicBezTo>
                  <a:cubicBezTo>
                    <a:pt x="23879" y="14050"/>
                    <a:pt x="23848" y="14050"/>
                    <a:pt x="23848" y="14050"/>
                  </a:cubicBezTo>
                  <a:cubicBezTo>
                    <a:pt x="23816" y="14082"/>
                    <a:pt x="23753" y="14082"/>
                    <a:pt x="23753" y="14114"/>
                  </a:cubicBezTo>
                  <a:cubicBezTo>
                    <a:pt x="20839" y="12847"/>
                    <a:pt x="17735" y="11833"/>
                    <a:pt x="14695" y="10757"/>
                  </a:cubicBezTo>
                  <a:cubicBezTo>
                    <a:pt x="11370" y="9585"/>
                    <a:pt x="8076" y="8255"/>
                    <a:pt x="4719" y="7210"/>
                  </a:cubicBezTo>
                  <a:cubicBezTo>
                    <a:pt x="5004" y="7146"/>
                    <a:pt x="5289" y="7020"/>
                    <a:pt x="5543" y="6893"/>
                  </a:cubicBezTo>
                  <a:close/>
                  <a:moveTo>
                    <a:pt x="39017" y="8160"/>
                  </a:moveTo>
                  <a:cubicBezTo>
                    <a:pt x="40379" y="10060"/>
                    <a:pt x="40917" y="12023"/>
                    <a:pt x="40442" y="14335"/>
                  </a:cubicBezTo>
                  <a:lnTo>
                    <a:pt x="40442" y="14430"/>
                  </a:lnTo>
                  <a:cubicBezTo>
                    <a:pt x="39809" y="14779"/>
                    <a:pt x="39175" y="15127"/>
                    <a:pt x="38574" y="15539"/>
                  </a:cubicBezTo>
                  <a:cubicBezTo>
                    <a:pt x="39334" y="13544"/>
                    <a:pt x="39714" y="10630"/>
                    <a:pt x="37497" y="9395"/>
                  </a:cubicBezTo>
                  <a:cubicBezTo>
                    <a:pt x="38004" y="9015"/>
                    <a:pt x="38542" y="8603"/>
                    <a:pt x="39017" y="8160"/>
                  </a:cubicBezTo>
                  <a:close/>
                  <a:moveTo>
                    <a:pt x="37402" y="9712"/>
                  </a:moveTo>
                  <a:cubicBezTo>
                    <a:pt x="39492" y="11042"/>
                    <a:pt x="38859" y="13512"/>
                    <a:pt x="38447" y="15539"/>
                  </a:cubicBezTo>
                  <a:cubicBezTo>
                    <a:pt x="38447" y="15570"/>
                    <a:pt x="38447" y="15634"/>
                    <a:pt x="38479" y="15634"/>
                  </a:cubicBezTo>
                  <a:cubicBezTo>
                    <a:pt x="38289" y="15729"/>
                    <a:pt x="38130" y="15855"/>
                    <a:pt x="37940" y="15982"/>
                  </a:cubicBezTo>
                  <a:cubicBezTo>
                    <a:pt x="38542" y="14399"/>
                    <a:pt x="38289" y="12530"/>
                    <a:pt x="37244" y="11137"/>
                  </a:cubicBezTo>
                  <a:cubicBezTo>
                    <a:pt x="37212" y="11137"/>
                    <a:pt x="37180" y="11105"/>
                    <a:pt x="37149" y="11105"/>
                  </a:cubicBezTo>
                  <a:cubicBezTo>
                    <a:pt x="37307" y="10662"/>
                    <a:pt x="37370" y="10187"/>
                    <a:pt x="37402" y="9712"/>
                  </a:cubicBezTo>
                  <a:close/>
                  <a:moveTo>
                    <a:pt x="35470" y="7431"/>
                  </a:moveTo>
                  <a:cubicBezTo>
                    <a:pt x="35565" y="7970"/>
                    <a:pt x="35628" y="8508"/>
                    <a:pt x="35660" y="9015"/>
                  </a:cubicBezTo>
                  <a:cubicBezTo>
                    <a:pt x="35755" y="9933"/>
                    <a:pt x="35755" y="10820"/>
                    <a:pt x="35755" y="11770"/>
                  </a:cubicBezTo>
                  <a:cubicBezTo>
                    <a:pt x="35755" y="11833"/>
                    <a:pt x="35787" y="11865"/>
                    <a:pt x="35818" y="11897"/>
                  </a:cubicBezTo>
                  <a:cubicBezTo>
                    <a:pt x="31923" y="14145"/>
                    <a:pt x="28123" y="16584"/>
                    <a:pt x="24228" y="18801"/>
                  </a:cubicBezTo>
                  <a:cubicBezTo>
                    <a:pt x="24354" y="18262"/>
                    <a:pt x="24449" y="17756"/>
                    <a:pt x="24481" y="17249"/>
                  </a:cubicBezTo>
                  <a:lnTo>
                    <a:pt x="24544" y="17249"/>
                  </a:lnTo>
                  <a:cubicBezTo>
                    <a:pt x="24544" y="17249"/>
                    <a:pt x="24608" y="17217"/>
                    <a:pt x="24544" y="17217"/>
                  </a:cubicBezTo>
                  <a:cubicBezTo>
                    <a:pt x="24513" y="17154"/>
                    <a:pt x="24513" y="17154"/>
                    <a:pt x="24481" y="17154"/>
                  </a:cubicBezTo>
                  <a:cubicBezTo>
                    <a:pt x="24513" y="16742"/>
                    <a:pt x="24513" y="16330"/>
                    <a:pt x="24481" y="15887"/>
                  </a:cubicBezTo>
                  <a:cubicBezTo>
                    <a:pt x="24449" y="15412"/>
                    <a:pt x="24386" y="14937"/>
                    <a:pt x="24323" y="14462"/>
                  </a:cubicBezTo>
                  <a:cubicBezTo>
                    <a:pt x="24323" y="14385"/>
                    <a:pt x="24288" y="14343"/>
                    <a:pt x="24253" y="14343"/>
                  </a:cubicBezTo>
                  <a:cubicBezTo>
                    <a:pt x="24231" y="14343"/>
                    <a:pt x="24208" y="14361"/>
                    <a:pt x="24196" y="14399"/>
                  </a:cubicBezTo>
                  <a:lnTo>
                    <a:pt x="24196" y="14367"/>
                  </a:lnTo>
                  <a:cubicBezTo>
                    <a:pt x="24671" y="14114"/>
                    <a:pt x="25178" y="13892"/>
                    <a:pt x="25684" y="13607"/>
                  </a:cubicBezTo>
                  <a:cubicBezTo>
                    <a:pt x="29105" y="11865"/>
                    <a:pt x="32493" y="9775"/>
                    <a:pt x="35470" y="7431"/>
                  </a:cubicBezTo>
                  <a:close/>
                  <a:moveTo>
                    <a:pt x="4814" y="7716"/>
                  </a:moveTo>
                  <a:cubicBezTo>
                    <a:pt x="7886" y="8920"/>
                    <a:pt x="11085" y="9965"/>
                    <a:pt x="14220" y="11073"/>
                  </a:cubicBezTo>
                  <a:cubicBezTo>
                    <a:pt x="17419" y="12213"/>
                    <a:pt x="20649" y="13480"/>
                    <a:pt x="23911" y="14399"/>
                  </a:cubicBezTo>
                  <a:cubicBezTo>
                    <a:pt x="23879" y="14430"/>
                    <a:pt x="23879" y="14494"/>
                    <a:pt x="23879" y="14557"/>
                  </a:cubicBezTo>
                  <a:cubicBezTo>
                    <a:pt x="24006" y="15380"/>
                    <a:pt x="24038" y="16204"/>
                    <a:pt x="24006" y="17059"/>
                  </a:cubicBezTo>
                  <a:cubicBezTo>
                    <a:pt x="19477" y="15665"/>
                    <a:pt x="15012" y="14304"/>
                    <a:pt x="10673" y="12372"/>
                  </a:cubicBezTo>
                  <a:cubicBezTo>
                    <a:pt x="10665" y="12369"/>
                    <a:pt x="10656" y="12368"/>
                    <a:pt x="10647" y="12368"/>
                  </a:cubicBezTo>
                  <a:cubicBezTo>
                    <a:pt x="10557" y="12368"/>
                    <a:pt x="10463" y="12501"/>
                    <a:pt x="10578" y="12530"/>
                  </a:cubicBezTo>
                  <a:cubicBezTo>
                    <a:pt x="13555" y="13829"/>
                    <a:pt x="16595" y="15064"/>
                    <a:pt x="19731" y="16014"/>
                  </a:cubicBezTo>
                  <a:cubicBezTo>
                    <a:pt x="21156" y="16457"/>
                    <a:pt x="22581" y="16805"/>
                    <a:pt x="24038" y="17122"/>
                  </a:cubicBezTo>
                  <a:cubicBezTo>
                    <a:pt x="24038" y="17692"/>
                    <a:pt x="23974" y="18262"/>
                    <a:pt x="23879" y="18832"/>
                  </a:cubicBezTo>
                  <a:cubicBezTo>
                    <a:pt x="23879" y="18769"/>
                    <a:pt x="23848" y="18769"/>
                    <a:pt x="23848" y="18769"/>
                  </a:cubicBezTo>
                  <a:cubicBezTo>
                    <a:pt x="20522" y="18072"/>
                    <a:pt x="17324" y="17280"/>
                    <a:pt x="14093" y="16077"/>
                  </a:cubicBezTo>
                  <a:cubicBezTo>
                    <a:pt x="11465" y="15095"/>
                    <a:pt x="8836" y="13955"/>
                    <a:pt x="6271" y="12752"/>
                  </a:cubicBezTo>
                  <a:cubicBezTo>
                    <a:pt x="5669" y="12498"/>
                    <a:pt x="5131" y="12245"/>
                    <a:pt x="4498" y="11928"/>
                  </a:cubicBezTo>
                  <a:cubicBezTo>
                    <a:pt x="5448" y="10757"/>
                    <a:pt x="5479" y="9047"/>
                    <a:pt x="4814" y="7716"/>
                  </a:cubicBezTo>
                  <a:close/>
                  <a:moveTo>
                    <a:pt x="37054" y="11422"/>
                  </a:moveTo>
                  <a:cubicBezTo>
                    <a:pt x="37972" y="12878"/>
                    <a:pt x="38225" y="14462"/>
                    <a:pt x="37687" y="16140"/>
                  </a:cubicBezTo>
                  <a:cubicBezTo>
                    <a:pt x="36483" y="16900"/>
                    <a:pt x="35280" y="17724"/>
                    <a:pt x="34045" y="18516"/>
                  </a:cubicBezTo>
                  <a:lnTo>
                    <a:pt x="33348" y="18991"/>
                  </a:lnTo>
                  <a:cubicBezTo>
                    <a:pt x="33570" y="17724"/>
                    <a:pt x="33190" y="16457"/>
                    <a:pt x="32272" y="15507"/>
                  </a:cubicBezTo>
                  <a:cubicBezTo>
                    <a:pt x="32588" y="15254"/>
                    <a:pt x="32905" y="15064"/>
                    <a:pt x="33190" y="14905"/>
                  </a:cubicBezTo>
                  <a:cubicBezTo>
                    <a:pt x="33728" y="16014"/>
                    <a:pt x="33982" y="17090"/>
                    <a:pt x="33823" y="18357"/>
                  </a:cubicBezTo>
                  <a:cubicBezTo>
                    <a:pt x="33823" y="18402"/>
                    <a:pt x="33855" y="18447"/>
                    <a:pt x="33896" y="18447"/>
                  </a:cubicBezTo>
                  <a:cubicBezTo>
                    <a:pt x="33913" y="18447"/>
                    <a:pt x="33931" y="18439"/>
                    <a:pt x="33950" y="18421"/>
                  </a:cubicBezTo>
                  <a:cubicBezTo>
                    <a:pt x="33982" y="18421"/>
                    <a:pt x="33982" y="18421"/>
                    <a:pt x="33982" y="18389"/>
                  </a:cubicBezTo>
                  <a:cubicBezTo>
                    <a:pt x="34330" y="17154"/>
                    <a:pt x="34172" y="15792"/>
                    <a:pt x="33412" y="14747"/>
                  </a:cubicBezTo>
                  <a:cubicBezTo>
                    <a:pt x="34362" y="14114"/>
                    <a:pt x="35375" y="13480"/>
                    <a:pt x="36325" y="12847"/>
                  </a:cubicBezTo>
                  <a:cubicBezTo>
                    <a:pt x="36388" y="12847"/>
                    <a:pt x="36483" y="12847"/>
                    <a:pt x="36515" y="12783"/>
                  </a:cubicBezTo>
                  <a:cubicBezTo>
                    <a:pt x="36705" y="12372"/>
                    <a:pt x="36895" y="11897"/>
                    <a:pt x="37054" y="11422"/>
                  </a:cubicBezTo>
                  <a:close/>
                  <a:moveTo>
                    <a:pt x="35438" y="6196"/>
                  </a:moveTo>
                  <a:cubicBezTo>
                    <a:pt x="35628" y="6355"/>
                    <a:pt x="35850" y="6545"/>
                    <a:pt x="36008" y="6703"/>
                  </a:cubicBezTo>
                  <a:cubicBezTo>
                    <a:pt x="37624" y="8318"/>
                    <a:pt x="36864" y="10693"/>
                    <a:pt x="36198" y="12593"/>
                  </a:cubicBezTo>
                  <a:lnTo>
                    <a:pt x="36198" y="12657"/>
                  </a:lnTo>
                  <a:cubicBezTo>
                    <a:pt x="33950" y="13924"/>
                    <a:pt x="31733" y="15317"/>
                    <a:pt x="29516" y="16647"/>
                  </a:cubicBezTo>
                  <a:cubicBezTo>
                    <a:pt x="28471" y="17280"/>
                    <a:pt x="27489" y="17882"/>
                    <a:pt x="26444" y="18484"/>
                  </a:cubicBezTo>
                  <a:cubicBezTo>
                    <a:pt x="25969" y="18737"/>
                    <a:pt x="25494" y="18991"/>
                    <a:pt x="25019" y="19276"/>
                  </a:cubicBezTo>
                  <a:cubicBezTo>
                    <a:pt x="24614" y="19488"/>
                    <a:pt x="24291" y="19759"/>
                    <a:pt x="24079" y="19759"/>
                  </a:cubicBezTo>
                  <a:cubicBezTo>
                    <a:pt x="23943" y="19759"/>
                    <a:pt x="23853" y="19648"/>
                    <a:pt x="23816" y="19339"/>
                  </a:cubicBezTo>
                  <a:lnTo>
                    <a:pt x="23816" y="19339"/>
                  </a:lnTo>
                  <a:cubicBezTo>
                    <a:pt x="23832" y="19355"/>
                    <a:pt x="23855" y="19363"/>
                    <a:pt x="23887" y="19363"/>
                  </a:cubicBezTo>
                  <a:cubicBezTo>
                    <a:pt x="23919" y="19363"/>
                    <a:pt x="23958" y="19355"/>
                    <a:pt x="24006" y="19339"/>
                  </a:cubicBezTo>
                  <a:cubicBezTo>
                    <a:pt x="27996" y="17059"/>
                    <a:pt x="32050" y="14715"/>
                    <a:pt x="35882" y="12150"/>
                  </a:cubicBezTo>
                  <a:cubicBezTo>
                    <a:pt x="35945" y="12055"/>
                    <a:pt x="35913" y="11992"/>
                    <a:pt x="35882" y="11928"/>
                  </a:cubicBezTo>
                  <a:cubicBezTo>
                    <a:pt x="35913" y="11897"/>
                    <a:pt x="35945" y="11865"/>
                    <a:pt x="35945" y="11833"/>
                  </a:cubicBezTo>
                  <a:cubicBezTo>
                    <a:pt x="36167" y="10282"/>
                    <a:pt x="36040" y="8698"/>
                    <a:pt x="35723" y="7146"/>
                  </a:cubicBezTo>
                  <a:cubicBezTo>
                    <a:pt x="35723" y="7042"/>
                    <a:pt x="35647" y="6995"/>
                    <a:pt x="35567" y="6995"/>
                  </a:cubicBezTo>
                  <a:cubicBezTo>
                    <a:pt x="35502" y="6995"/>
                    <a:pt x="35435" y="7026"/>
                    <a:pt x="35407" y="7083"/>
                  </a:cubicBezTo>
                  <a:lnTo>
                    <a:pt x="35375" y="7083"/>
                  </a:lnTo>
                  <a:cubicBezTo>
                    <a:pt x="31606" y="9395"/>
                    <a:pt x="27870" y="11643"/>
                    <a:pt x="24069" y="13892"/>
                  </a:cubicBezTo>
                  <a:cubicBezTo>
                    <a:pt x="24164" y="13670"/>
                    <a:pt x="24196" y="13449"/>
                    <a:pt x="24228" y="13227"/>
                  </a:cubicBezTo>
                  <a:cubicBezTo>
                    <a:pt x="24291" y="13195"/>
                    <a:pt x="24228" y="13164"/>
                    <a:pt x="24228" y="13132"/>
                  </a:cubicBezTo>
                  <a:cubicBezTo>
                    <a:pt x="27933" y="10693"/>
                    <a:pt x="31670" y="8445"/>
                    <a:pt x="35438" y="6196"/>
                  </a:cubicBezTo>
                  <a:close/>
                  <a:moveTo>
                    <a:pt x="4213" y="12308"/>
                  </a:moveTo>
                  <a:cubicBezTo>
                    <a:pt x="10293" y="15095"/>
                    <a:pt x="16785" y="18294"/>
                    <a:pt x="23531" y="19022"/>
                  </a:cubicBezTo>
                  <a:cubicBezTo>
                    <a:pt x="23499" y="19022"/>
                    <a:pt x="23499" y="19054"/>
                    <a:pt x="23499" y="19086"/>
                  </a:cubicBezTo>
                  <a:lnTo>
                    <a:pt x="23499" y="20004"/>
                  </a:lnTo>
                  <a:cubicBezTo>
                    <a:pt x="16754" y="18072"/>
                    <a:pt x="10230" y="15792"/>
                    <a:pt x="3928" y="12752"/>
                  </a:cubicBezTo>
                  <a:cubicBezTo>
                    <a:pt x="3928" y="12562"/>
                    <a:pt x="4054" y="12403"/>
                    <a:pt x="4213" y="12308"/>
                  </a:cubicBezTo>
                  <a:close/>
                  <a:moveTo>
                    <a:pt x="4434" y="13449"/>
                  </a:moveTo>
                  <a:cubicBezTo>
                    <a:pt x="9660" y="16014"/>
                    <a:pt x="15202" y="18167"/>
                    <a:pt x="20839" y="19624"/>
                  </a:cubicBezTo>
                  <a:cubicBezTo>
                    <a:pt x="19952" y="20067"/>
                    <a:pt x="19129" y="20542"/>
                    <a:pt x="18274" y="21017"/>
                  </a:cubicBezTo>
                  <a:cubicBezTo>
                    <a:pt x="18210" y="21049"/>
                    <a:pt x="18179" y="21081"/>
                    <a:pt x="18179" y="21112"/>
                  </a:cubicBezTo>
                  <a:cubicBezTo>
                    <a:pt x="13048" y="18516"/>
                    <a:pt x="7380" y="16679"/>
                    <a:pt x="1838" y="15032"/>
                  </a:cubicBezTo>
                  <a:cubicBezTo>
                    <a:pt x="2756" y="14557"/>
                    <a:pt x="3611" y="13987"/>
                    <a:pt x="4434" y="13449"/>
                  </a:cubicBezTo>
                  <a:close/>
                  <a:moveTo>
                    <a:pt x="32081" y="15570"/>
                  </a:moveTo>
                  <a:cubicBezTo>
                    <a:pt x="32081" y="15602"/>
                    <a:pt x="32081" y="15602"/>
                    <a:pt x="32113" y="15665"/>
                  </a:cubicBezTo>
                  <a:cubicBezTo>
                    <a:pt x="32937" y="16520"/>
                    <a:pt x="33317" y="17660"/>
                    <a:pt x="33158" y="18896"/>
                  </a:cubicBezTo>
                  <a:cubicBezTo>
                    <a:pt x="33158" y="18991"/>
                    <a:pt x="33190" y="19022"/>
                    <a:pt x="33222" y="19022"/>
                  </a:cubicBezTo>
                  <a:cubicBezTo>
                    <a:pt x="31986" y="19846"/>
                    <a:pt x="30783" y="20637"/>
                    <a:pt x="29516" y="21429"/>
                  </a:cubicBezTo>
                  <a:cubicBezTo>
                    <a:pt x="25906" y="23709"/>
                    <a:pt x="22296" y="25926"/>
                    <a:pt x="18622" y="28016"/>
                  </a:cubicBezTo>
                  <a:cubicBezTo>
                    <a:pt x="19857" y="25958"/>
                    <a:pt x="19857" y="23266"/>
                    <a:pt x="18559" y="21207"/>
                  </a:cubicBezTo>
                  <a:cubicBezTo>
                    <a:pt x="19477" y="20701"/>
                    <a:pt x="20364" y="20162"/>
                    <a:pt x="21219" y="19656"/>
                  </a:cubicBezTo>
                  <a:cubicBezTo>
                    <a:pt x="22011" y="19846"/>
                    <a:pt x="22771" y="20067"/>
                    <a:pt x="23531" y="20226"/>
                  </a:cubicBezTo>
                  <a:cubicBezTo>
                    <a:pt x="23554" y="20294"/>
                    <a:pt x="23626" y="20346"/>
                    <a:pt x="23712" y="20346"/>
                  </a:cubicBezTo>
                  <a:cubicBezTo>
                    <a:pt x="23745" y="20346"/>
                    <a:pt x="23780" y="20338"/>
                    <a:pt x="23816" y="20321"/>
                  </a:cubicBezTo>
                  <a:cubicBezTo>
                    <a:pt x="26603" y="18864"/>
                    <a:pt x="29390" y="17280"/>
                    <a:pt x="32081" y="15570"/>
                  </a:cubicBezTo>
                  <a:close/>
                  <a:moveTo>
                    <a:pt x="1711" y="15380"/>
                  </a:moveTo>
                  <a:lnTo>
                    <a:pt x="1711" y="15380"/>
                  </a:lnTo>
                  <a:cubicBezTo>
                    <a:pt x="1711" y="15380"/>
                    <a:pt x="1743" y="15412"/>
                    <a:pt x="1806" y="15412"/>
                  </a:cubicBezTo>
                  <a:cubicBezTo>
                    <a:pt x="7411" y="17154"/>
                    <a:pt x="12763" y="19371"/>
                    <a:pt x="18274" y="21366"/>
                  </a:cubicBezTo>
                  <a:lnTo>
                    <a:pt x="18274" y="21397"/>
                  </a:lnTo>
                  <a:cubicBezTo>
                    <a:pt x="19382" y="23709"/>
                    <a:pt x="19382" y="25958"/>
                    <a:pt x="18210" y="28238"/>
                  </a:cubicBezTo>
                  <a:lnTo>
                    <a:pt x="18210" y="28365"/>
                  </a:lnTo>
                  <a:cubicBezTo>
                    <a:pt x="17984" y="28430"/>
                    <a:pt x="17745" y="28459"/>
                    <a:pt x="17497" y="28459"/>
                  </a:cubicBezTo>
                  <a:cubicBezTo>
                    <a:pt x="16188" y="28459"/>
                    <a:pt x="14647" y="27656"/>
                    <a:pt x="13555" y="27256"/>
                  </a:cubicBezTo>
                  <a:cubicBezTo>
                    <a:pt x="12193" y="26749"/>
                    <a:pt x="10863" y="26179"/>
                    <a:pt x="9565" y="25609"/>
                  </a:cubicBezTo>
                  <a:cubicBezTo>
                    <a:pt x="7063" y="24501"/>
                    <a:pt x="4593" y="23234"/>
                    <a:pt x="2154" y="21999"/>
                  </a:cubicBezTo>
                  <a:cubicBezTo>
                    <a:pt x="2107" y="21983"/>
                    <a:pt x="2067" y="21975"/>
                    <a:pt x="2035" y="21975"/>
                  </a:cubicBezTo>
                  <a:cubicBezTo>
                    <a:pt x="2004" y="21975"/>
                    <a:pt x="1980" y="21983"/>
                    <a:pt x="1964" y="21999"/>
                  </a:cubicBezTo>
                  <a:lnTo>
                    <a:pt x="1996" y="21967"/>
                  </a:lnTo>
                  <a:cubicBezTo>
                    <a:pt x="2123" y="21746"/>
                    <a:pt x="2154" y="21492"/>
                    <a:pt x="2154" y="21239"/>
                  </a:cubicBezTo>
                  <a:cubicBezTo>
                    <a:pt x="6936" y="23963"/>
                    <a:pt x="12320" y="26306"/>
                    <a:pt x="17577" y="27890"/>
                  </a:cubicBezTo>
                  <a:cubicBezTo>
                    <a:pt x="17586" y="27899"/>
                    <a:pt x="17598" y="27903"/>
                    <a:pt x="17611" y="27903"/>
                  </a:cubicBezTo>
                  <a:cubicBezTo>
                    <a:pt x="17643" y="27903"/>
                    <a:pt x="17681" y="27880"/>
                    <a:pt x="17704" y="27858"/>
                  </a:cubicBezTo>
                  <a:cubicBezTo>
                    <a:pt x="17735" y="27858"/>
                    <a:pt x="17830" y="27858"/>
                    <a:pt x="17862" y="27763"/>
                  </a:cubicBezTo>
                  <a:cubicBezTo>
                    <a:pt x="18749" y="26084"/>
                    <a:pt x="18907" y="23963"/>
                    <a:pt x="17957" y="22221"/>
                  </a:cubicBezTo>
                  <a:cubicBezTo>
                    <a:pt x="18020" y="22189"/>
                    <a:pt x="18020" y="22126"/>
                    <a:pt x="17957" y="22062"/>
                  </a:cubicBezTo>
                  <a:cubicBezTo>
                    <a:pt x="12795" y="19466"/>
                    <a:pt x="7348" y="17534"/>
                    <a:pt x="1806" y="16014"/>
                  </a:cubicBezTo>
                  <a:cubicBezTo>
                    <a:pt x="1806" y="15982"/>
                    <a:pt x="1806" y="15982"/>
                    <a:pt x="1838" y="15982"/>
                  </a:cubicBezTo>
                  <a:cubicBezTo>
                    <a:pt x="1743" y="15792"/>
                    <a:pt x="1711" y="15570"/>
                    <a:pt x="1711" y="15380"/>
                  </a:cubicBezTo>
                  <a:close/>
                  <a:moveTo>
                    <a:pt x="38289" y="16330"/>
                  </a:moveTo>
                  <a:cubicBezTo>
                    <a:pt x="38859" y="16647"/>
                    <a:pt x="39112" y="17185"/>
                    <a:pt x="38954" y="17819"/>
                  </a:cubicBezTo>
                  <a:cubicBezTo>
                    <a:pt x="38954" y="17819"/>
                    <a:pt x="38922" y="17819"/>
                    <a:pt x="38922" y="17882"/>
                  </a:cubicBezTo>
                  <a:cubicBezTo>
                    <a:pt x="35818" y="21841"/>
                    <a:pt x="32652" y="25704"/>
                    <a:pt x="29453" y="29536"/>
                  </a:cubicBezTo>
                  <a:cubicBezTo>
                    <a:pt x="29105" y="28143"/>
                    <a:pt x="27965" y="26908"/>
                    <a:pt x="26634" y="26306"/>
                  </a:cubicBezTo>
                  <a:cubicBezTo>
                    <a:pt x="26625" y="26297"/>
                    <a:pt x="26613" y="26293"/>
                    <a:pt x="26599" y="26293"/>
                  </a:cubicBezTo>
                  <a:cubicBezTo>
                    <a:pt x="26566" y="26293"/>
                    <a:pt x="26521" y="26315"/>
                    <a:pt x="26476" y="26338"/>
                  </a:cubicBezTo>
                  <a:cubicBezTo>
                    <a:pt x="26444" y="26401"/>
                    <a:pt x="26413" y="26496"/>
                    <a:pt x="26539" y="26559"/>
                  </a:cubicBezTo>
                  <a:cubicBezTo>
                    <a:pt x="27901" y="27256"/>
                    <a:pt x="28756" y="28333"/>
                    <a:pt x="29358" y="29726"/>
                  </a:cubicBezTo>
                  <a:cubicBezTo>
                    <a:pt x="29105" y="29980"/>
                    <a:pt x="28820" y="30296"/>
                    <a:pt x="28598" y="30613"/>
                  </a:cubicBezTo>
                  <a:cubicBezTo>
                    <a:pt x="28471" y="29093"/>
                    <a:pt x="27458" y="27605"/>
                    <a:pt x="26096" y="26908"/>
                  </a:cubicBezTo>
                  <a:cubicBezTo>
                    <a:pt x="26088" y="26899"/>
                    <a:pt x="26079" y="26895"/>
                    <a:pt x="26069" y="26895"/>
                  </a:cubicBezTo>
                  <a:cubicBezTo>
                    <a:pt x="26043" y="26895"/>
                    <a:pt x="26007" y="26925"/>
                    <a:pt x="25938" y="26971"/>
                  </a:cubicBezTo>
                  <a:cubicBezTo>
                    <a:pt x="26096" y="26781"/>
                    <a:pt x="26286" y="26528"/>
                    <a:pt x="26444" y="26338"/>
                  </a:cubicBezTo>
                  <a:lnTo>
                    <a:pt x="30498" y="21366"/>
                  </a:lnTo>
                  <a:cubicBezTo>
                    <a:pt x="33095" y="19687"/>
                    <a:pt x="35755" y="18104"/>
                    <a:pt x="38289" y="16330"/>
                  </a:cubicBezTo>
                  <a:close/>
                  <a:moveTo>
                    <a:pt x="29833" y="21746"/>
                  </a:moveTo>
                  <a:lnTo>
                    <a:pt x="29833" y="21746"/>
                  </a:lnTo>
                  <a:cubicBezTo>
                    <a:pt x="26444" y="25356"/>
                    <a:pt x="23436" y="29283"/>
                    <a:pt x="20522" y="33147"/>
                  </a:cubicBezTo>
                  <a:cubicBezTo>
                    <a:pt x="17165" y="32355"/>
                    <a:pt x="13840" y="31658"/>
                    <a:pt x="10515" y="30771"/>
                  </a:cubicBezTo>
                  <a:cubicBezTo>
                    <a:pt x="7095" y="29885"/>
                    <a:pt x="3769" y="28713"/>
                    <a:pt x="412" y="27953"/>
                  </a:cubicBezTo>
                  <a:cubicBezTo>
                    <a:pt x="1743" y="26464"/>
                    <a:pt x="3231" y="25103"/>
                    <a:pt x="4593" y="23678"/>
                  </a:cubicBezTo>
                  <a:cubicBezTo>
                    <a:pt x="6683" y="24723"/>
                    <a:pt x="8805" y="25704"/>
                    <a:pt x="10927" y="26623"/>
                  </a:cubicBezTo>
                  <a:cubicBezTo>
                    <a:pt x="12447" y="27256"/>
                    <a:pt x="13998" y="27858"/>
                    <a:pt x="15582" y="28333"/>
                  </a:cubicBezTo>
                  <a:cubicBezTo>
                    <a:pt x="16152" y="28502"/>
                    <a:pt x="16764" y="28741"/>
                    <a:pt x="17353" y="28741"/>
                  </a:cubicBezTo>
                  <a:cubicBezTo>
                    <a:pt x="17647" y="28741"/>
                    <a:pt x="17936" y="28681"/>
                    <a:pt x="18210" y="28523"/>
                  </a:cubicBezTo>
                  <a:cubicBezTo>
                    <a:pt x="18210" y="28616"/>
                    <a:pt x="18278" y="28674"/>
                    <a:pt x="18377" y="28674"/>
                  </a:cubicBezTo>
                  <a:cubicBezTo>
                    <a:pt x="18413" y="28674"/>
                    <a:pt x="18453" y="28667"/>
                    <a:pt x="18495" y="28650"/>
                  </a:cubicBezTo>
                  <a:cubicBezTo>
                    <a:pt x="22264" y="26433"/>
                    <a:pt x="25969" y="24153"/>
                    <a:pt x="29706" y="21841"/>
                  </a:cubicBezTo>
                  <a:cubicBezTo>
                    <a:pt x="29738" y="21809"/>
                    <a:pt x="29770" y="21809"/>
                    <a:pt x="29833" y="21746"/>
                  </a:cubicBezTo>
                  <a:close/>
                  <a:moveTo>
                    <a:pt x="25938" y="26971"/>
                  </a:moveTo>
                  <a:cubicBezTo>
                    <a:pt x="25906" y="27034"/>
                    <a:pt x="25906" y="27098"/>
                    <a:pt x="25969" y="27129"/>
                  </a:cubicBezTo>
                  <a:cubicBezTo>
                    <a:pt x="27331" y="28048"/>
                    <a:pt x="28123" y="29188"/>
                    <a:pt x="28503" y="30740"/>
                  </a:cubicBezTo>
                  <a:cubicBezTo>
                    <a:pt x="27394" y="32102"/>
                    <a:pt x="26254" y="33432"/>
                    <a:pt x="25146" y="34793"/>
                  </a:cubicBezTo>
                  <a:cubicBezTo>
                    <a:pt x="24988" y="33242"/>
                    <a:pt x="24164" y="31816"/>
                    <a:pt x="22866" y="30930"/>
                  </a:cubicBezTo>
                  <a:lnTo>
                    <a:pt x="22771" y="30930"/>
                  </a:lnTo>
                  <a:cubicBezTo>
                    <a:pt x="23816" y="29600"/>
                    <a:pt x="24861" y="28301"/>
                    <a:pt x="25938" y="26971"/>
                  </a:cubicBezTo>
                  <a:close/>
                  <a:moveTo>
                    <a:pt x="22644" y="31056"/>
                  </a:moveTo>
                  <a:cubicBezTo>
                    <a:pt x="22644" y="31088"/>
                    <a:pt x="22644" y="31088"/>
                    <a:pt x="22707" y="31151"/>
                  </a:cubicBezTo>
                  <a:cubicBezTo>
                    <a:pt x="23974" y="32133"/>
                    <a:pt x="24766" y="33400"/>
                    <a:pt x="24988" y="34983"/>
                  </a:cubicBezTo>
                  <a:cubicBezTo>
                    <a:pt x="24766" y="35205"/>
                    <a:pt x="24544" y="35490"/>
                    <a:pt x="24354" y="35743"/>
                  </a:cubicBezTo>
                  <a:cubicBezTo>
                    <a:pt x="24323" y="34160"/>
                    <a:pt x="23436" y="32577"/>
                    <a:pt x="22137" y="31721"/>
                  </a:cubicBezTo>
                  <a:cubicBezTo>
                    <a:pt x="22296" y="31500"/>
                    <a:pt x="22486" y="31310"/>
                    <a:pt x="22644" y="31056"/>
                  </a:cubicBezTo>
                  <a:close/>
                  <a:moveTo>
                    <a:pt x="1838" y="29821"/>
                  </a:moveTo>
                  <a:lnTo>
                    <a:pt x="1838" y="29821"/>
                  </a:lnTo>
                  <a:cubicBezTo>
                    <a:pt x="7696" y="31531"/>
                    <a:pt x="13618" y="33273"/>
                    <a:pt x="19636" y="34350"/>
                  </a:cubicBezTo>
                  <a:cubicBezTo>
                    <a:pt x="19731" y="34350"/>
                    <a:pt x="19762" y="34223"/>
                    <a:pt x="19699" y="34192"/>
                  </a:cubicBezTo>
                  <a:lnTo>
                    <a:pt x="19794" y="34192"/>
                  </a:lnTo>
                  <a:cubicBezTo>
                    <a:pt x="20364" y="35458"/>
                    <a:pt x="20427" y="36598"/>
                    <a:pt x="19952" y="37865"/>
                  </a:cubicBezTo>
                  <a:cubicBezTo>
                    <a:pt x="19952" y="37834"/>
                    <a:pt x="19921" y="37802"/>
                    <a:pt x="19889" y="37802"/>
                  </a:cubicBezTo>
                  <a:cubicBezTo>
                    <a:pt x="13555" y="35807"/>
                    <a:pt x="7095" y="34192"/>
                    <a:pt x="634" y="32767"/>
                  </a:cubicBezTo>
                  <a:cubicBezTo>
                    <a:pt x="1679" y="32323"/>
                    <a:pt x="2376" y="30898"/>
                    <a:pt x="1838" y="29821"/>
                  </a:cubicBezTo>
                  <a:close/>
                  <a:moveTo>
                    <a:pt x="21979" y="31911"/>
                  </a:moveTo>
                  <a:cubicBezTo>
                    <a:pt x="23277" y="32957"/>
                    <a:pt x="24006" y="34255"/>
                    <a:pt x="24228" y="35933"/>
                  </a:cubicBezTo>
                  <a:cubicBezTo>
                    <a:pt x="23404" y="36915"/>
                    <a:pt x="22612" y="37897"/>
                    <a:pt x="21789" y="38910"/>
                  </a:cubicBezTo>
                  <a:cubicBezTo>
                    <a:pt x="22612" y="37200"/>
                    <a:pt x="21694" y="34952"/>
                    <a:pt x="20712" y="33463"/>
                  </a:cubicBezTo>
                  <a:cubicBezTo>
                    <a:pt x="20807" y="33463"/>
                    <a:pt x="20871" y="33432"/>
                    <a:pt x="20871" y="33368"/>
                  </a:cubicBezTo>
                  <a:cubicBezTo>
                    <a:pt x="21219" y="32862"/>
                    <a:pt x="21631" y="32387"/>
                    <a:pt x="21979" y="31911"/>
                  </a:cubicBezTo>
                  <a:close/>
                  <a:moveTo>
                    <a:pt x="381" y="28238"/>
                  </a:moveTo>
                  <a:cubicBezTo>
                    <a:pt x="3611" y="29473"/>
                    <a:pt x="7063" y="30296"/>
                    <a:pt x="10388" y="31183"/>
                  </a:cubicBezTo>
                  <a:cubicBezTo>
                    <a:pt x="13713" y="32038"/>
                    <a:pt x="17102" y="32830"/>
                    <a:pt x="20522" y="33432"/>
                  </a:cubicBezTo>
                  <a:cubicBezTo>
                    <a:pt x="20966" y="35363"/>
                    <a:pt x="22422" y="37042"/>
                    <a:pt x="21219" y="39005"/>
                  </a:cubicBezTo>
                  <a:lnTo>
                    <a:pt x="21219" y="39069"/>
                  </a:lnTo>
                  <a:cubicBezTo>
                    <a:pt x="21187" y="39069"/>
                    <a:pt x="21187" y="39005"/>
                    <a:pt x="21156" y="39005"/>
                  </a:cubicBezTo>
                  <a:cubicBezTo>
                    <a:pt x="17735" y="38024"/>
                    <a:pt x="14252" y="37264"/>
                    <a:pt x="10832" y="36377"/>
                  </a:cubicBezTo>
                  <a:cubicBezTo>
                    <a:pt x="7411" y="35458"/>
                    <a:pt x="4023" y="34413"/>
                    <a:pt x="571" y="33463"/>
                  </a:cubicBezTo>
                  <a:lnTo>
                    <a:pt x="444" y="33115"/>
                  </a:lnTo>
                  <a:lnTo>
                    <a:pt x="444" y="33083"/>
                  </a:lnTo>
                  <a:cubicBezTo>
                    <a:pt x="6936" y="34572"/>
                    <a:pt x="13397" y="36313"/>
                    <a:pt x="19857" y="37992"/>
                  </a:cubicBezTo>
                  <a:cubicBezTo>
                    <a:pt x="19889" y="37992"/>
                    <a:pt x="19921" y="37992"/>
                    <a:pt x="19952" y="37929"/>
                  </a:cubicBezTo>
                  <a:cubicBezTo>
                    <a:pt x="19952" y="37990"/>
                    <a:pt x="20018" y="38025"/>
                    <a:pt x="20082" y="38025"/>
                  </a:cubicBezTo>
                  <a:cubicBezTo>
                    <a:pt x="20117" y="38025"/>
                    <a:pt x="20151" y="38014"/>
                    <a:pt x="20174" y="37992"/>
                  </a:cubicBezTo>
                  <a:cubicBezTo>
                    <a:pt x="20807" y="36757"/>
                    <a:pt x="20807" y="35173"/>
                    <a:pt x="20079" y="33970"/>
                  </a:cubicBezTo>
                  <a:cubicBezTo>
                    <a:pt x="20058" y="33917"/>
                    <a:pt x="20019" y="33896"/>
                    <a:pt x="19977" y="33896"/>
                  </a:cubicBezTo>
                  <a:cubicBezTo>
                    <a:pt x="19892" y="33896"/>
                    <a:pt x="19794" y="33981"/>
                    <a:pt x="19794" y="34065"/>
                  </a:cubicBezTo>
                  <a:cubicBezTo>
                    <a:pt x="19636" y="34033"/>
                    <a:pt x="19477" y="34033"/>
                    <a:pt x="19319" y="33970"/>
                  </a:cubicBezTo>
                  <a:cubicBezTo>
                    <a:pt x="19382" y="33938"/>
                    <a:pt x="19319" y="33907"/>
                    <a:pt x="19287" y="33907"/>
                  </a:cubicBezTo>
                  <a:lnTo>
                    <a:pt x="19129" y="33907"/>
                  </a:lnTo>
                  <a:cubicBezTo>
                    <a:pt x="19097" y="33891"/>
                    <a:pt x="19066" y="33883"/>
                    <a:pt x="19034" y="33883"/>
                  </a:cubicBezTo>
                  <a:cubicBezTo>
                    <a:pt x="19002" y="33883"/>
                    <a:pt x="18971" y="33891"/>
                    <a:pt x="18939" y="33907"/>
                  </a:cubicBezTo>
                  <a:cubicBezTo>
                    <a:pt x="18907" y="33907"/>
                    <a:pt x="18907" y="33938"/>
                    <a:pt x="18907" y="33938"/>
                  </a:cubicBezTo>
                  <a:cubicBezTo>
                    <a:pt x="12732" y="32260"/>
                    <a:pt x="6493" y="30866"/>
                    <a:pt x="381" y="29030"/>
                  </a:cubicBezTo>
                  <a:cubicBezTo>
                    <a:pt x="381" y="29030"/>
                    <a:pt x="381" y="28998"/>
                    <a:pt x="317" y="28935"/>
                  </a:cubicBezTo>
                  <a:cubicBezTo>
                    <a:pt x="254" y="28713"/>
                    <a:pt x="286" y="28460"/>
                    <a:pt x="381" y="28238"/>
                  </a:cubicBezTo>
                  <a:close/>
                  <a:moveTo>
                    <a:pt x="18472" y="1"/>
                  </a:moveTo>
                  <a:cubicBezTo>
                    <a:pt x="18438" y="1"/>
                    <a:pt x="18404" y="7"/>
                    <a:pt x="18369" y="21"/>
                  </a:cubicBezTo>
                  <a:cubicBezTo>
                    <a:pt x="16025" y="1161"/>
                    <a:pt x="13650" y="2364"/>
                    <a:pt x="11338" y="3536"/>
                  </a:cubicBezTo>
                  <a:cubicBezTo>
                    <a:pt x="9058" y="4740"/>
                    <a:pt x="6588" y="5721"/>
                    <a:pt x="4434" y="7146"/>
                  </a:cubicBezTo>
                  <a:cubicBezTo>
                    <a:pt x="4413" y="7138"/>
                    <a:pt x="4391" y="7134"/>
                    <a:pt x="4369" y="7134"/>
                  </a:cubicBezTo>
                  <a:cubicBezTo>
                    <a:pt x="4230" y="7134"/>
                    <a:pt x="4103" y="7295"/>
                    <a:pt x="4213" y="7431"/>
                  </a:cubicBezTo>
                  <a:cubicBezTo>
                    <a:pt x="5194" y="8857"/>
                    <a:pt x="5068" y="10472"/>
                    <a:pt x="4244" y="11897"/>
                  </a:cubicBezTo>
                  <a:cubicBezTo>
                    <a:pt x="4086" y="11897"/>
                    <a:pt x="3959" y="12087"/>
                    <a:pt x="4054" y="12213"/>
                  </a:cubicBezTo>
                  <a:cubicBezTo>
                    <a:pt x="3801" y="12340"/>
                    <a:pt x="3674" y="12562"/>
                    <a:pt x="3643" y="12815"/>
                  </a:cubicBezTo>
                  <a:cubicBezTo>
                    <a:pt x="3579" y="12878"/>
                    <a:pt x="3579" y="13037"/>
                    <a:pt x="3674" y="13100"/>
                  </a:cubicBezTo>
                  <a:cubicBezTo>
                    <a:pt x="3896" y="13164"/>
                    <a:pt x="4054" y="13259"/>
                    <a:pt x="4213" y="13322"/>
                  </a:cubicBezTo>
                  <a:cubicBezTo>
                    <a:pt x="3326" y="13797"/>
                    <a:pt x="2471" y="14272"/>
                    <a:pt x="1616" y="14842"/>
                  </a:cubicBezTo>
                  <a:cubicBezTo>
                    <a:pt x="1553" y="14905"/>
                    <a:pt x="1521" y="14937"/>
                    <a:pt x="1553" y="15032"/>
                  </a:cubicBezTo>
                  <a:cubicBezTo>
                    <a:pt x="1458" y="15064"/>
                    <a:pt x="1426" y="15064"/>
                    <a:pt x="1426" y="15159"/>
                  </a:cubicBezTo>
                  <a:cubicBezTo>
                    <a:pt x="1363" y="15507"/>
                    <a:pt x="1426" y="15824"/>
                    <a:pt x="1584" y="16109"/>
                  </a:cubicBezTo>
                  <a:cubicBezTo>
                    <a:pt x="1458" y="16172"/>
                    <a:pt x="1458" y="16362"/>
                    <a:pt x="1616" y="16425"/>
                  </a:cubicBezTo>
                  <a:cubicBezTo>
                    <a:pt x="1901" y="16489"/>
                    <a:pt x="2186" y="16584"/>
                    <a:pt x="2408" y="16647"/>
                  </a:cubicBezTo>
                  <a:cubicBezTo>
                    <a:pt x="7696" y="18167"/>
                    <a:pt x="12700" y="20099"/>
                    <a:pt x="17735" y="22284"/>
                  </a:cubicBezTo>
                  <a:cubicBezTo>
                    <a:pt x="18369" y="24121"/>
                    <a:pt x="18464" y="25926"/>
                    <a:pt x="17577" y="27700"/>
                  </a:cubicBezTo>
                  <a:lnTo>
                    <a:pt x="17577" y="27731"/>
                  </a:lnTo>
                  <a:cubicBezTo>
                    <a:pt x="14885" y="26654"/>
                    <a:pt x="12162" y="25641"/>
                    <a:pt x="9501" y="24501"/>
                  </a:cubicBezTo>
                  <a:cubicBezTo>
                    <a:pt x="7095" y="23424"/>
                    <a:pt x="4751" y="22221"/>
                    <a:pt x="2376" y="21081"/>
                  </a:cubicBezTo>
                  <a:cubicBezTo>
                    <a:pt x="3294" y="19846"/>
                    <a:pt x="3326" y="18104"/>
                    <a:pt x="2503" y="16837"/>
                  </a:cubicBezTo>
                  <a:cubicBezTo>
                    <a:pt x="2471" y="16805"/>
                    <a:pt x="2439" y="16774"/>
                    <a:pt x="2376" y="16774"/>
                  </a:cubicBezTo>
                  <a:cubicBezTo>
                    <a:pt x="2362" y="16771"/>
                    <a:pt x="2348" y="16770"/>
                    <a:pt x="2335" y="16770"/>
                  </a:cubicBezTo>
                  <a:cubicBezTo>
                    <a:pt x="2192" y="16770"/>
                    <a:pt x="2067" y="16914"/>
                    <a:pt x="2154" y="17059"/>
                  </a:cubicBezTo>
                  <a:cubicBezTo>
                    <a:pt x="2851" y="18326"/>
                    <a:pt x="2819" y="19687"/>
                    <a:pt x="2154" y="20954"/>
                  </a:cubicBezTo>
                  <a:cubicBezTo>
                    <a:pt x="2091" y="20954"/>
                    <a:pt x="2091" y="20922"/>
                    <a:pt x="2059" y="20922"/>
                  </a:cubicBezTo>
                  <a:cubicBezTo>
                    <a:pt x="2038" y="20914"/>
                    <a:pt x="2016" y="20910"/>
                    <a:pt x="1995" y="20910"/>
                  </a:cubicBezTo>
                  <a:cubicBezTo>
                    <a:pt x="1863" y="20910"/>
                    <a:pt x="1760" y="21066"/>
                    <a:pt x="1869" y="21176"/>
                  </a:cubicBezTo>
                  <a:cubicBezTo>
                    <a:pt x="1869" y="21429"/>
                    <a:pt x="1838" y="21682"/>
                    <a:pt x="1711" y="21904"/>
                  </a:cubicBezTo>
                  <a:cubicBezTo>
                    <a:pt x="1687" y="22000"/>
                    <a:pt x="1772" y="22096"/>
                    <a:pt x="1842" y="22096"/>
                  </a:cubicBezTo>
                  <a:cubicBezTo>
                    <a:pt x="1850" y="22096"/>
                    <a:pt x="1859" y="22094"/>
                    <a:pt x="1866" y="22091"/>
                  </a:cubicBezTo>
                  <a:lnTo>
                    <a:pt x="1866" y="22091"/>
                  </a:lnTo>
                  <a:cubicBezTo>
                    <a:pt x="1775" y="22177"/>
                    <a:pt x="1787" y="22262"/>
                    <a:pt x="1901" y="22347"/>
                  </a:cubicBezTo>
                  <a:cubicBezTo>
                    <a:pt x="2661" y="22728"/>
                    <a:pt x="3421" y="23108"/>
                    <a:pt x="4149" y="23488"/>
                  </a:cubicBezTo>
                  <a:cubicBezTo>
                    <a:pt x="2661" y="24691"/>
                    <a:pt x="1267" y="26211"/>
                    <a:pt x="96" y="27731"/>
                  </a:cubicBezTo>
                  <a:cubicBezTo>
                    <a:pt x="1" y="27858"/>
                    <a:pt x="96" y="27953"/>
                    <a:pt x="159" y="28016"/>
                  </a:cubicBezTo>
                  <a:cubicBezTo>
                    <a:pt x="127" y="28080"/>
                    <a:pt x="127" y="28175"/>
                    <a:pt x="222" y="28238"/>
                  </a:cubicBezTo>
                  <a:cubicBezTo>
                    <a:pt x="96" y="28523"/>
                    <a:pt x="64" y="28745"/>
                    <a:pt x="64" y="29030"/>
                  </a:cubicBezTo>
                  <a:cubicBezTo>
                    <a:pt x="64" y="29125"/>
                    <a:pt x="127" y="29156"/>
                    <a:pt x="222" y="29156"/>
                  </a:cubicBezTo>
                  <a:cubicBezTo>
                    <a:pt x="127" y="29251"/>
                    <a:pt x="159" y="29346"/>
                    <a:pt x="286" y="29410"/>
                  </a:cubicBezTo>
                  <a:cubicBezTo>
                    <a:pt x="697" y="29473"/>
                    <a:pt x="1046" y="29600"/>
                    <a:pt x="1426" y="29726"/>
                  </a:cubicBezTo>
                  <a:lnTo>
                    <a:pt x="1426" y="29758"/>
                  </a:lnTo>
                  <a:cubicBezTo>
                    <a:pt x="1869" y="30898"/>
                    <a:pt x="1584" y="32165"/>
                    <a:pt x="381" y="32640"/>
                  </a:cubicBezTo>
                  <a:cubicBezTo>
                    <a:pt x="317" y="32640"/>
                    <a:pt x="286" y="32672"/>
                    <a:pt x="286" y="32735"/>
                  </a:cubicBezTo>
                  <a:cubicBezTo>
                    <a:pt x="249" y="32707"/>
                    <a:pt x="214" y="32696"/>
                    <a:pt x="183" y="32696"/>
                  </a:cubicBezTo>
                  <a:cubicBezTo>
                    <a:pt x="109" y="32696"/>
                    <a:pt x="55" y="32763"/>
                    <a:pt x="32" y="32830"/>
                  </a:cubicBezTo>
                  <a:cubicBezTo>
                    <a:pt x="32" y="32957"/>
                    <a:pt x="159" y="33083"/>
                    <a:pt x="191" y="33210"/>
                  </a:cubicBezTo>
                  <a:cubicBezTo>
                    <a:pt x="254" y="33273"/>
                    <a:pt x="317" y="33400"/>
                    <a:pt x="349" y="33463"/>
                  </a:cubicBezTo>
                  <a:cubicBezTo>
                    <a:pt x="286" y="33558"/>
                    <a:pt x="286" y="33748"/>
                    <a:pt x="444" y="33780"/>
                  </a:cubicBezTo>
                  <a:cubicBezTo>
                    <a:pt x="3833" y="34888"/>
                    <a:pt x="7285" y="35807"/>
                    <a:pt x="10737" y="36725"/>
                  </a:cubicBezTo>
                  <a:cubicBezTo>
                    <a:pt x="14188" y="37644"/>
                    <a:pt x="17672" y="38594"/>
                    <a:pt x="21156" y="39164"/>
                  </a:cubicBezTo>
                  <a:cubicBezTo>
                    <a:pt x="21219" y="39164"/>
                    <a:pt x="21219" y="39164"/>
                    <a:pt x="21251" y="39132"/>
                  </a:cubicBezTo>
                  <a:cubicBezTo>
                    <a:pt x="21290" y="39210"/>
                    <a:pt x="21365" y="39264"/>
                    <a:pt x="21440" y="39264"/>
                  </a:cubicBezTo>
                  <a:cubicBezTo>
                    <a:pt x="21486" y="39264"/>
                    <a:pt x="21531" y="39244"/>
                    <a:pt x="21567" y="39195"/>
                  </a:cubicBezTo>
                  <a:cubicBezTo>
                    <a:pt x="21608" y="39257"/>
                    <a:pt x="21649" y="39292"/>
                    <a:pt x="21699" y="39292"/>
                  </a:cubicBezTo>
                  <a:cubicBezTo>
                    <a:pt x="21726" y="39292"/>
                    <a:pt x="21755" y="39281"/>
                    <a:pt x="21789" y="39259"/>
                  </a:cubicBezTo>
                  <a:cubicBezTo>
                    <a:pt x="28123" y="32703"/>
                    <a:pt x="33887" y="25388"/>
                    <a:pt x="39365" y="18104"/>
                  </a:cubicBezTo>
                  <a:cubicBezTo>
                    <a:pt x="39429" y="17977"/>
                    <a:pt x="39365" y="17882"/>
                    <a:pt x="39270" y="17787"/>
                  </a:cubicBezTo>
                  <a:cubicBezTo>
                    <a:pt x="39524" y="17154"/>
                    <a:pt x="39239" y="16362"/>
                    <a:pt x="38637" y="16045"/>
                  </a:cubicBezTo>
                  <a:cubicBezTo>
                    <a:pt x="39302" y="15539"/>
                    <a:pt x="39999" y="15064"/>
                    <a:pt x="40664" y="14557"/>
                  </a:cubicBezTo>
                  <a:cubicBezTo>
                    <a:pt x="40695" y="14494"/>
                    <a:pt x="40727" y="14462"/>
                    <a:pt x="40727" y="14430"/>
                  </a:cubicBezTo>
                  <a:cubicBezTo>
                    <a:pt x="41424" y="12182"/>
                    <a:pt x="40790" y="9490"/>
                    <a:pt x="38985" y="7843"/>
                  </a:cubicBezTo>
                  <a:lnTo>
                    <a:pt x="38890" y="7843"/>
                  </a:lnTo>
                  <a:cubicBezTo>
                    <a:pt x="38352" y="7431"/>
                    <a:pt x="37529" y="7273"/>
                    <a:pt x="36864" y="7178"/>
                  </a:cubicBezTo>
                  <a:cubicBezTo>
                    <a:pt x="36103" y="5880"/>
                    <a:pt x="34647" y="5278"/>
                    <a:pt x="33285" y="4740"/>
                  </a:cubicBezTo>
                  <a:cubicBezTo>
                    <a:pt x="28693" y="2808"/>
                    <a:pt x="23689" y="876"/>
                    <a:pt x="18717" y="179"/>
                  </a:cubicBezTo>
                  <a:cubicBezTo>
                    <a:pt x="18692" y="80"/>
                    <a:pt x="18590" y="1"/>
                    <a:pt x="18472"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29;p51">
              <a:extLst>
                <a:ext uri="{FF2B5EF4-FFF2-40B4-BE49-F238E27FC236}">
                  <a16:creationId xmlns:a16="http://schemas.microsoft.com/office/drawing/2014/main" id="{84A1F720-CE09-4DAE-992C-430DB6BB9A39}"/>
                </a:ext>
              </a:extLst>
            </p:cNvPr>
            <p:cNvSpPr/>
            <p:nvPr/>
          </p:nvSpPr>
          <p:spPr>
            <a:xfrm>
              <a:off x="786525" y="3798176"/>
              <a:ext cx="555078" cy="411817"/>
            </a:xfrm>
            <a:custGeom>
              <a:avLst/>
              <a:gdLst/>
              <a:ahLst/>
              <a:cxnLst/>
              <a:rect l="l" t="t" r="r" b="b"/>
              <a:pathLst>
                <a:path w="17672" h="13111" extrusionOk="0">
                  <a:moveTo>
                    <a:pt x="0" y="1"/>
                  </a:moveTo>
                  <a:lnTo>
                    <a:pt x="0" y="1"/>
                  </a:lnTo>
                  <a:cubicBezTo>
                    <a:pt x="0" y="191"/>
                    <a:pt x="32" y="381"/>
                    <a:pt x="95" y="571"/>
                  </a:cubicBezTo>
                  <a:lnTo>
                    <a:pt x="95" y="666"/>
                  </a:lnTo>
                  <a:cubicBezTo>
                    <a:pt x="5637" y="2154"/>
                    <a:pt x="11116" y="4118"/>
                    <a:pt x="16246" y="6714"/>
                  </a:cubicBezTo>
                  <a:cubicBezTo>
                    <a:pt x="16341" y="6778"/>
                    <a:pt x="16341" y="6841"/>
                    <a:pt x="16246" y="6873"/>
                  </a:cubicBezTo>
                  <a:cubicBezTo>
                    <a:pt x="17196" y="8615"/>
                    <a:pt x="17038" y="10705"/>
                    <a:pt x="16183" y="12415"/>
                  </a:cubicBezTo>
                  <a:cubicBezTo>
                    <a:pt x="16151" y="12510"/>
                    <a:pt x="16056" y="12510"/>
                    <a:pt x="16025" y="12510"/>
                  </a:cubicBezTo>
                  <a:cubicBezTo>
                    <a:pt x="16002" y="12532"/>
                    <a:pt x="15964" y="12555"/>
                    <a:pt x="15932" y="12555"/>
                  </a:cubicBezTo>
                  <a:cubicBezTo>
                    <a:pt x="15919" y="12555"/>
                    <a:pt x="15907" y="12551"/>
                    <a:pt x="15898" y="12542"/>
                  </a:cubicBezTo>
                  <a:cubicBezTo>
                    <a:pt x="10641" y="10958"/>
                    <a:pt x="5257" y="8615"/>
                    <a:pt x="475" y="5891"/>
                  </a:cubicBezTo>
                  <a:cubicBezTo>
                    <a:pt x="475" y="6113"/>
                    <a:pt x="412" y="6398"/>
                    <a:pt x="317" y="6588"/>
                  </a:cubicBezTo>
                  <a:lnTo>
                    <a:pt x="254" y="6651"/>
                  </a:lnTo>
                  <a:cubicBezTo>
                    <a:pt x="285" y="6619"/>
                    <a:pt x="317" y="6604"/>
                    <a:pt x="353" y="6604"/>
                  </a:cubicBezTo>
                  <a:cubicBezTo>
                    <a:pt x="388" y="6604"/>
                    <a:pt x="428" y="6619"/>
                    <a:pt x="475" y="6651"/>
                  </a:cubicBezTo>
                  <a:cubicBezTo>
                    <a:pt x="2914" y="7886"/>
                    <a:pt x="5384" y="9153"/>
                    <a:pt x="7886" y="10261"/>
                  </a:cubicBezTo>
                  <a:cubicBezTo>
                    <a:pt x="9184" y="10831"/>
                    <a:pt x="10514" y="11401"/>
                    <a:pt x="11876" y="11908"/>
                  </a:cubicBezTo>
                  <a:cubicBezTo>
                    <a:pt x="12968" y="12308"/>
                    <a:pt x="14509" y="13111"/>
                    <a:pt x="15818" y="13111"/>
                  </a:cubicBezTo>
                  <a:cubicBezTo>
                    <a:pt x="16066" y="13111"/>
                    <a:pt x="16305" y="13082"/>
                    <a:pt x="16531" y="13017"/>
                  </a:cubicBezTo>
                  <a:lnTo>
                    <a:pt x="16531" y="12890"/>
                  </a:lnTo>
                  <a:cubicBezTo>
                    <a:pt x="17672" y="10610"/>
                    <a:pt x="17672" y="8361"/>
                    <a:pt x="16595" y="6049"/>
                  </a:cubicBezTo>
                  <a:lnTo>
                    <a:pt x="16595" y="6018"/>
                  </a:lnTo>
                  <a:cubicBezTo>
                    <a:pt x="11084" y="4023"/>
                    <a:pt x="5732" y="1806"/>
                    <a:pt x="95" y="64"/>
                  </a:cubicBezTo>
                  <a:cubicBezTo>
                    <a:pt x="32" y="32"/>
                    <a:pt x="0" y="32"/>
                    <a:pt x="0"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30;p51">
              <a:extLst>
                <a:ext uri="{FF2B5EF4-FFF2-40B4-BE49-F238E27FC236}">
                  <a16:creationId xmlns:a16="http://schemas.microsoft.com/office/drawing/2014/main" id="{7A3B087F-7D3D-4625-AA53-FD2289913D86}"/>
                </a:ext>
              </a:extLst>
            </p:cNvPr>
            <p:cNvSpPr/>
            <p:nvPr/>
          </p:nvSpPr>
          <p:spPr>
            <a:xfrm>
              <a:off x="753702" y="4252773"/>
              <a:ext cx="620724" cy="252693"/>
            </a:xfrm>
            <a:custGeom>
              <a:avLst/>
              <a:gdLst/>
              <a:ahLst/>
              <a:cxnLst/>
              <a:rect l="l" t="t" r="r" b="b"/>
              <a:pathLst>
                <a:path w="19762" h="8045" extrusionOk="0">
                  <a:moveTo>
                    <a:pt x="3108" y="1074"/>
                  </a:moveTo>
                  <a:cubicBezTo>
                    <a:pt x="3116" y="1074"/>
                    <a:pt x="3126" y="1075"/>
                    <a:pt x="3135" y="1077"/>
                  </a:cubicBezTo>
                  <a:cubicBezTo>
                    <a:pt x="4180" y="1330"/>
                    <a:pt x="5194" y="1584"/>
                    <a:pt x="6239" y="1900"/>
                  </a:cubicBezTo>
                  <a:cubicBezTo>
                    <a:pt x="6271" y="1964"/>
                    <a:pt x="6271" y="2027"/>
                    <a:pt x="6176" y="2027"/>
                  </a:cubicBezTo>
                  <a:cubicBezTo>
                    <a:pt x="5162" y="1837"/>
                    <a:pt x="4117" y="1552"/>
                    <a:pt x="3104" y="1235"/>
                  </a:cubicBezTo>
                  <a:cubicBezTo>
                    <a:pt x="2987" y="1235"/>
                    <a:pt x="3005" y="1074"/>
                    <a:pt x="3108" y="1074"/>
                  </a:cubicBezTo>
                  <a:close/>
                  <a:moveTo>
                    <a:pt x="2821" y="1707"/>
                  </a:moveTo>
                  <a:cubicBezTo>
                    <a:pt x="2830" y="1707"/>
                    <a:pt x="2840" y="1708"/>
                    <a:pt x="2850" y="1710"/>
                  </a:cubicBezTo>
                  <a:cubicBezTo>
                    <a:pt x="7379" y="2946"/>
                    <a:pt x="11939" y="3959"/>
                    <a:pt x="16436" y="5131"/>
                  </a:cubicBezTo>
                  <a:cubicBezTo>
                    <a:pt x="16468" y="5162"/>
                    <a:pt x="16468" y="5226"/>
                    <a:pt x="16405" y="5226"/>
                  </a:cubicBezTo>
                  <a:cubicBezTo>
                    <a:pt x="11813" y="4339"/>
                    <a:pt x="7284" y="3167"/>
                    <a:pt x="2787" y="1964"/>
                  </a:cubicBezTo>
                  <a:cubicBezTo>
                    <a:pt x="2669" y="1905"/>
                    <a:pt x="2688" y="1707"/>
                    <a:pt x="2821" y="1707"/>
                  </a:cubicBezTo>
                  <a:close/>
                  <a:moveTo>
                    <a:pt x="2259" y="2586"/>
                  </a:moveTo>
                  <a:cubicBezTo>
                    <a:pt x="2275" y="2586"/>
                    <a:pt x="2293" y="2589"/>
                    <a:pt x="2312" y="2597"/>
                  </a:cubicBezTo>
                  <a:cubicBezTo>
                    <a:pt x="6461" y="3801"/>
                    <a:pt x="10609" y="4909"/>
                    <a:pt x="14821" y="6081"/>
                  </a:cubicBezTo>
                  <a:cubicBezTo>
                    <a:pt x="14853" y="6081"/>
                    <a:pt x="14853" y="6144"/>
                    <a:pt x="14790" y="6144"/>
                  </a:cubicBezTo>
                  <a:cubicBezTo>
                    <a:pt x="10546" y="5194"/>
                    <a:pt x="6397" y="4022"/>
                    <a:pt x="2280" y="2819"/>
                  </a:cubicBezTo>
                  <a:cubicBezTo>
                    <a:pt x="2141" y="2763"/>
                    <a:pt x="2149" y="2586"/>
                    <a:pt x="2259" y="2586"/>
                  </a:cubicBezTo>
                  <a:close/>
                  <a:moveTo>
                    <a:pt x="1204" y="0"/>
                  </a:moveTo>
                  <a:cubicBezTo>
                    <a:pt x="1742" y="1077"/>
                    <a:pt x="1077" y="2502"/>
                    <a:pt x="0" y="2946"/>
                  </a:cubicBezTo>
                  <a:cubicBezTo>
                    <a:pt x="6461" y="4371"/>
                    <a:pt x="12921" y="5986"/>
                    <a:pt x="19255" y="7981"/>
                  </a:cubicBezTo>
                  <a:cubicBezTo>
                    <a:pt x="19287" y="7981"/>
                    <a:pt x="19318" y="8013"/>
                    <a:pt x="19318" y="8044"/>
                  </a:cubicBezTo>
                  <a:cubicBezTo>
                    <a:pt x="19762" y="6746"/>
                    <a:pt x="19698" y="5606"/>
                    <a:pt x="19160" y="4371"/>
                  </a:cubicBezTo>
                  <a:lnTo>
                    <a:pt x="19065" y="4371"/>
                  </a:lnTo>
                  <a:cubicBezTo>
                    <a:pt x="19128" y="4402"/>
                    <a:pt x="19097" y="4529"/>
                    <a:pt x="19002" y="4529"/>
                  </a:cubicBezTo>
                  <a:cubicBezTo>
                    <a:pt x="13079" y="3009"/>
                    <a:pt x="7062" y="1710"/>
                    <a:pt x="1204" y="0"/>
                  </a:cubicBezTo>
                  <a:close/>
                </a:path>
              </a:pathLst>
            </a:custGeom>
            <a:solidFill>
              <a:schemeClr val="lt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31;p51">
              <a:extLst>
                <a:ext uri="{FF2B5EF4-FFF2-40B4-BE49-F238E27FC236}">
                  <a16:creationId xmlns:a16="http://schemas.microsoft.com/office/drawing/2014/main" id="{59CA614A-7F14-4FDB-9B53-F5984AC660FA}"/>
                </a:ext>
              </a:extLst>
            </p:cNvPr>
            <p:cNvSpPr/>
            <p:nvPr/>
          </p:nvSpPr>
          <p:spPr>
            <a:xfrm>
              <a:off x="808386" y="3837972"/>
              <a:ext cx="505355" cy="347175"/>
            </a:xfrm>
            <a:custGeom>
              <a:avLst/>
              <a:gdLst/>
              <a:ahLst/>
              <a:cxnLst/>
              <a:rect l="l" t="t" r="r" b="b"/>
              <a:pathLst>
                <a:path w="16089" h="11053" extrusionOk="0">
                  <a:moveTo>
                    <a:pt x="2134" y="1731"/>
                  </a:moveTo>
                  <a:cubicBezTo>
                    <a:pt x="2149" y="1731"/>
                    <a:pt x="2167" y="1734"/>
                    <a:pt x="2186" y="1742"/>
                  </a:cubicBezTo>
                  <a:cubicBezTo>
                    <a:pt x="6018" y="3231"/>
                    <a:pt x="9882" y="4656"/>
                    <a:pt x="13682" y="6239"/>
                  </a:cubicBezTo>
                  <a:cubicBezTo>
                    <a:pt x="13709" y="6294"/>
                    <a:pt x="13713" y="6372"/>
                    <a:pt x="13652" y="6372"/>
                  </a:cubicBezTo>
                  <a:cubicBezTo>
                    <a:pt x="13643" y="6372"/>
                    <a:pt x="13632" y="6370"/>
                    <a:pt x="13619" y="6366"/>
                  </a:cubicBezTo>
                  <a:cubicBezTo>
                    <a:pt x="9755" y="4972"/>
                    <a:pt x="5923" y="3484"/>
                    <a:pt x="2123" y="1964"/>
                  </a:cubicBezTo>
                  <a:cubicBezTo>
                    <a:pt x="2012" y="1908"/>
                    <a:pt x="2022" y="1731"/>
                    <a:pt x="2134" y="1731"/>
                  </a:cubicBezTo>
                  <a:close/>
                  <a:moveTo>
                    <a:pt x="1509" y="2649"/>
                  </a:moveTo>
                  <a:cubicBezTo>
                    <a:pt x="1522" y="2649"/>
                    <a:pt x="1537" y="2653"/>
                    <a:pt x="1553" y="2661"/>
                  </a:cubicBezTo>
                  <a:cubicBezTo>
                    <a:pt x="5670" y="4307"/>
                    <a:pt x="9882" y="5828"/>
                    <a:pt x="14094" y="7189"/>
                  </a:cubicBezTo>
                  <a:cubicBezTo>
                    <a:pt x="14157" y="7253"/>
                    <a:pt x="14157" y="7316"/>
                    <a:pt x="14062" y="7316"/>
                  </a:cubicBezTo>
                  <a:cubicBezTo>
                    <a:pt x="9818" y="6018"/>
                    <a:pt x="5638" y="4561"/>
                    <a:pt x="1521" y="2851"/>
                  </a:cubicBezTo>
                  <a:cubicBezTo>
                    <a:pt x="1382" y="2823"/>
                    <a:pt x="1414" y="2649"/>
                    <a:pt x="1509" y="2649"/>
                  </a:cubicBezTo>
                  <a:close/>
                  <a:moveTo>
                    <a:pt x="758" y="3758"/>
                  </a:moveTo>
                  <a:cubicBezTo>
                    <a:pt x="769" y="3758"/>
                    <a:pt x="781" y="3761"/>
                    <a:pt x="793" y="3769"/>
                  </a:cubicBezTo>
                  <a:cubicBezTo>
                    <a:pt x="4435" y="5194"/>
                    <a:pt x="8077" y="6556"/>
                    <a:pt x="11687" y="8076"/>
                  </a:cubicBezTo>
                  <a:cubicBezTo>
                    <a:pt x="11718" y="8076"/>
                    <a:pt x="11718" y="8108"/>
                    <a:pt x="11687" y="8108"/>
                  </a:cubicBezTo>
                  <a:cubicBezTo>
                    <a:pt x="8013" y="6809"/>
                    <a:pt x="4403" y="5384"/>
                    <a:pt x="761" y="3959"/>
                  </a:cubicBezTo>
                  <a:cubicBezTo>
                    <a:pt x="622" y="3931"/>
                    <a:pt x="678" y="3758"/>
                    <a:pt x="758" y="3758"/>
                  </a:cubicBezTo>
                  <a:close/>
                  <a:moveTo>
                    <a:pt x="64" y="0"/>
                  </a:moveTo>
                  <a:lnTo>
                    <a:pt x="1" y="64"/>
                  </a:lnTo>
                  <a:cubicBezTo>
                    <a:pt x="64" y="64"/>
                    <a:pt x="96" y="95"/>
                    <a:pt x="128" y="159"/>
                  </a:cubicBezTo>
                  <a:cubicBezTo>
                    <a:pt x="919" y="1426"/>
                    <a:pt x="919" y="3167"/>
                    <a:pt x="1" y="4402"/>
                  </a:cubicBezTo>
                  <a:cubicBezTo>
                    <a:pt x="2376" y="5542"/>
                    <a:pt x="4720" y="6714"/>
                    <a:pt x="7126" y="7791"/>
                  </a:cubicBezTo>
                  <a:cubicBezTo>
                    <a:pt x="9787" y="8994"/>
                    <a:pt x="12510" y="9976"/>
                    <a:pt x="15202" y="11053"/>
                  </a:cubicBezTo>
                  <a:lnTo>
                    <a:pt x="15202" y="10990"/>
                  </a:lnTo>
                  <a:cubicBezTo>
                    <a:pt x="16089" y="9216"/>
                    <a:pt x="15994" y="7411"/>
                    <a:pt x="15360" y="5574"/>
                  </a:cubicBezTo>
                  <a:cubicBezTo>
                    <a:pt x="10357" y="3389"/>
                    <a:pt x="5290" y="1457"/>
                    <a:pt x="64" y="0"/>
                  </a:cubicBezTo>
                  <a:close/>
                </a:path>
              </a:pathLst>
            </a:custGeom>
            <a:solidFill>
              <a:schemeClr val="lt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32;p51">
              <a:extLst>
                <a:ext uri="{FF2B5EF4-FFF2-40B4-BE49-F238E27FC236}">
                  <a16:creationId xmlns:a16="http://schemas.microsoft.com/office/drawing/2014/main" id="{53CC009D-8F42-4144-A033-933658C850A6}"/>
                </a:ext>
              </a:extLst>
            </p:cNvPr>
            <p:cNvSpPr/>
            <p:nvPr/>
          </p:nvSpPr>
          <p:spPr>
            <a:xfrm>
              <a:off x="818720" y="4332240"/>
              <a:ext cx="401514" cy="113547"/>
            </a:xfrm>
            <a:custGeom>
              <a:avLst/>
              <a:gdLst/>
              <a:ahLst/>
              <a:cxnLst/>
              <a:rect l="l" t="t" r="r" b="b"/>
              <a:pathLst>
                <a:path w="12783" h="3615" extrusionOk="0">
                  <a:moveTo>
                    <a:pt x="176" y="0"/>
                  </a:moveTo>
                  <a:cubicBezTo>
                    <a:pt x="44" y="0"/>
                    <a:pt x="1" y="169"/>
                    <a:pt x="147" y="257"/>
                  </a:cubicBezTo>
                  <a:cubicBezTo>
                    <a:pt x="4327" y="1492"/>
                    <a:pt x="8476" y="2664"/>
                    <a:pt x="12720" y="3614"/>
                  </a:cubicBezTo>
                  <a:cubicBezTo>
                    <a:pt x="12783" y="3614"/>
                    <a:pt x="12783" y="3551"/>
                    <a:pt x="12751" y="3551"/>
                  </a:cubicBezTo>
                  <a:cubicBezTo>
                    <a:pt x="8539" y="2379"/>
                    <a:pt x="4359" y="1271"/>
                    <a:pt x="210" y="4"/>
                  </a:cubicBezTo>
                  <a:cubicBezTo>
                    <a:pt x="198" y="1"/>
                    <a:pt x="187" y="0"/>
                    <a:pt x="176"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33;p51">
              <a:extLst>
                <a:ext uri="{FF2B5EF4-FFF2-40B4-BE49-F238E27FC236}">
                  <a16:creationId xmlns:a16="http://schemas.microsoft.com/office/drawing/2014/main" id="{07907026-6457-4BB0-81F1-353114BFA2F1}"/>
                </a:ext>
              </a:extLst>
            </p:cNvPr>
            <p:cNvSpPr/>
            <p:nvPr/>
          </p:nvSpPr>
          <p:spPr>
            <a:xfrm>
              <a:off x="827923" y="3955980"/>
              <a:ext cx="350536" cy="136665"/>
            </a:xfrm>
            <a:custGeom>
              <a:avLst/>
              <a:gdLst/>
              <a:ahLst/>
              <a:cxnLst/>
              <a:rect l="l" t="t" r="r" b="b"/>
              <a:pathLst>
                <a:path w="11160" h="4351" extrusionOk="0">
                  <a:moveTo>
                    <a:pt x="136" y="1"/>
                  </a:moveTo>
                  <a:cubicBezTo>
                    <a:pt x="56" y="1"/>
                    <a:pt x="0" y="174"/>
                    <a:pt x="139" y="202"/>
                  </a:cubicBezTo>
                  <a:cubicBezTo>
                    <a:pt x="3781" y="1627"/>
                    <a:pt x="7423" y="3052"/>
                    <a:pt x="11096" y="4351"/>
                  </a:cubicBezTo>
                  <a:cubicBezTo>
                    <a:pt x="11160" y="4351"/>
                    <a:pt x="11160" y="4319"/>
                    <a:pt x="11096" y="4319"/>
                  </a:cubicBezTo>
                  <a:cubicBezTo>
                    <a:pt x="7455" y="2799"/>
                    <a:pt x="3813" y="1437"/>
                    <a:pt x="171" y="12"/>
                  </a:cubicBezTo>
                  <a:cubicBezTo>
                    <a:pt x="159" y="4"/>
                    <a:pt x="147" y="1"/>
                    <a:pt x="136"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34;p51">
              <a:extLst>
                <a:ext uri="{FF2B5EF4-FFF2-40B4-BE49-F238E27FC236}">
                  <a16:creationId xmlns:a16="http://schemas.microsoft.com/office/drawing/2014/main" id="{5A635BAC-B2E9-4BBF-B312-2346FDF6D4D2}"/>
                </a:ext>
              </a:extLst>
            </p:cNvPr>
            <p:cNvSpPr/>
            <p:nvPr/>
          </p:nvSpPr>
          <p:spPr>
            <a:xfrm>
              <a:off x="837503" y="4306390"/>
              <a:ext cx="433458" cy="110532"/>
            </a:xfrm>
            <a:custGeom>
              <a:avLst/>
              <a:gdLst/>
              <a:ahLst/>
              <a:cxnLst/>
              <a:rect l="l" t="t" r="r" b="b"/>
              <a:pathLst>
                <a:path w="13800" h="3519" extrusionOk="0">
                  <a:moveTo>
                    <a:pt x="153" y="0"/>
                  </a:moveTo>
                  <a:cubicBezTo>
                    <a:pt x="20" y="0"/>
                    <a:pt x="1" y="198"/>
                    <a:pt x="119" y="257"/>
                  </a:cubicBezTo>
                  <a:cubicBezTo>
                    <a:pt x="4616" y="1429"/>
                    <a:pt x="9145" y="2632"/>
                    <a:pt x="13737" y="3519"/>
                  </a:cubicBezTo>
                  <a:cubicBezTo>
                    <a:pt x="13800" y="3519"/>
                    <a:pt x="13800" y="3455"/>
                    <a:pt x="13768" y="3424"/>
                  </a:cubicBezTo>
                  <a:cubicBezTo>
                    <a:pt x="9208" y="2252"/>
                    <a:pt x="4711" y="1239"/>
                    <a:pt x="182" y="3"/>
                  </a:cubicBezTo>
                  <a:cubicBezTo>
                    <a:pt x="172" y="1"/>
                    <a:pt x="162" y="0"/>
                    <a:pt x="153"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35;p51">
              <a:extLst>
                <a:ext uri="{FF2B5EF4-FFF2-40B4-BE49-F238E27FC236}">
                  <a16:creationId xmlns:a16="http://schemas.microsoft.com/office/drawing/2014/main" id="{33BF724D-AA05-4250-BBE9-C010B15FE07E}"/>
                </a:ext>
              </a:extLst>
            </p:cNvPr>
            <p:cNvSpPr/>
            <p:nvPr/>
          </p:nvSpPr>
          <p:spPr>
            <a:xfrm>
              <a:off x="847492" y="4287481"/>
              <a:ext cx="103182" cy="28991"/>
            </a:xfrm>
            <a:custGeom>
              <a:avLst/>
              <a:gdLst/>
              <a:ahLst/>
              <a:cxnLst/>
              <a:rect l="l" t="t" r="r" b="b"/>
              <a:pathLst>
                <a:path w="3285" h="923" extrusionOk="0">
                  <a:moveTo>
                    <a:pt x="122" y="0"/>
                  </a:moveTo>
                  <a:cubicBezTo>
                    <a:pt x="19" y="0"/>
                    <a:pt x="1" y="162"/>
                    <a:pt x="118" y="162"/>
                  </a:cubicBezTo>
                  <a:cubicBezTo>
                    <a:pt x="1131" y="447"/>
                    <a:pt x="2176" y="732"/>
                    <a:pt x="3190" y="922"/>
                  </a:cubicBezTo>
                  <a:cubicBezTo>
                    <a:pt x="3285" y="922"/>
                    <a:pt x="3285" y="859"/>
                    <a:pt x="3253" y="795"/>
                  </a:cubicBezTo>
                  <a:cubicBezTo>
                    <a:pt x="2208" y="542"/>
                    <a:pt x="1194" y="225"/>
                    <a:pt x="149" y="4"/>
                  </a:cubicBezTo>
                  <a:cubicBezTo>
                    <a:pt x="140" y="1"/>
                    <a:pt x="130" y="0"/>
                    <a:pt x="12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36;p51">
              <a:extLst>
                <a:ext uri="{FF2B5EF4-FFF2-40B4-BE49-F238E27FC236}">
                  <a16:creationId xmlns:a16="http://schemas.microsoft.com/office/drawing/2014/main" id="{D0BD9F71-1550-4A28-AA7A-93087661522B}"/>
                </a:ext>
              </a:extLst>
            </p:cNvPr>
            <p:cNvSpPr/>
            <p:nvPr/>
          </p:nvSpPr>
          <p:spPr>
            <a:xfrm>
              <a:off x="851795" y="3922151"/>
              <a:ext cx="402268" cy="145617"/>
            </a:xfrm>
            <a:custGeom>
              <a:avLst/>
              <a:gdLst/>
              <a:ahLst/>
              <a:cxnLst/>
              <a:rect l="l" t="t" r="r" b="b"/>
              <a:pathLst>
                <a:path w="12807" h="4636" extrusionOk="0">
                  <a:moveTo>
                    <a:pt x="127" y="1"/>
                  </a:moveTo>
                  <a:cubicBezTo>
                    <a:pt x="32" y="1"/>
                    <a:pt x="0" y="175"/>
                    <a:pt x="139" y="202"/>
                  </a:cubicBezTo>
                  <a:cubicBezTo>
                    <a:pt x="4256" y="1817"/>
                    <a:pt x="8436" y="3338"/>
                    <a:pt x="12712" y="4636"/>
                  </a:cubicBezTo>
                  <a:cubicBezTo>
                    <a:pt x="12807" y="4636"/>
                    <a:pt x="12807" y="4541"/>
                    <a:pt x="12775" y="4509"/>
                  </a:cubicBezTo>
                  <a:cubicBezTo>
                    <a:pt x="8500" y="3148"/>
                    <a:pt x="4288" y="1659"/>
                    <a:pt x="171" y="12"/>
                  </a:cubicBezTo>
                  <a:cubicBezTo>
                    <a:pt x="155" y="4"/>
                    <a:pt x="140" y="1"/>
                    <a:pt x="127"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37;p51">
              <a:extLst>
                <a:ext uri="{FF2B5EF4-FFF2-40B4-BE49-F238E27FC236}">
                  <a16:creationId xmlns:a16="http://schemas.microsoft.com/office/drawing/2014/main" id="{A6341CFA-A7EC-4FA2-A8DB-4A08B668C041}"/>
                </a:ext>
              </a:extLst>
            </p:cNvPr>
            <p:cNvSpPr/>
            <p:nvPr/>
          </p:nvSpPr>
          <p:spPr>
            <a:xfrm>
              <a:off x="792493" y="3737492"/>
              <a:ext cx="595848" cy="240758"/>
            </a:xfrm>
            <a:custGeom>
              <a:avLst/>
              <a:gdLst/>
              <a:ahLst/>
              <a:cxnLst/>
              <a:rect l="l" t="t" r="r" b="b"/>
              <a:pathLst>
                <a:path w="18970" h="7665" extrusionOk="0">
                  <a:moveTo>
                    <a:pt x="2941" y="1083"/>
                  </a:moveTo>
                  <a:cubicBezTo>
                    <a:pt x="2962" y="1083"/>
                    <a:pt x="2985" y="1091"/>
                    <a:pt x="3009" y="1109"/>
                  </a:cubicBezTo>
                  <a:cubicBezTo>
                    <a:pt x="3420" y="1331"/>
                    <a:pt x="3769" y="1616"/>
                    <a:pt x="4149" y="1901"/>
                  </a:cubicBezTo>
                  <a:cubicBezTo>
                    <a:pt x="4255" y="1954"/>
                    <a:pt x="4183" y="2074"/>
                    <a:pt x="4120" y="2074"/>
                  </a:cubicBezTo>
                  <a:cubicBezTo>
                    <a:pt x="4108" y="2074"/>
                    <a:pt x="4096" y="2070"/>
                    <a:pt x="4086" y="2059"/>
                  </a:cubicBezTo>
                  <a:cubicBezTo>
                    <a:pt x="3674" y="1806"/>
                    <a:pt x="3262" y="1584"/>
                    <a:pt x="2882" y="1299"/>
                  </a:cubicBezTo>
                  <a:cubicBezTo>
                    <a:pt x="2805" y="1222"/>
                    <a:pt x="2853" y="1083"/>
                    <a:pt x="2941" y="1083"/>
                  </a:cubicBezTo>
                  <a:close/>
                  <a:moveTo>
                    <a:pt x="2629" y="1"/>
                  </a:moveTo>
                  <a:cubicBezTo>
                    <a:pt x="1774" y="539"/>
                    <a:pt x="919" y="1109"/>
                    <a:pt x="0" y="1584"/>
                  </a:cubicBezTo>
                  <a:cubicBezTo>
                    <a:pt x="5511" y="3231"/>
                    <a:pt x="11179" y="5100"/>
                    <a:pt x="16310" y="7665"/>
                  </a:cubicBezTo>
                  <a:cubicBezTo>
                    <a:pt x="16310" y="7633"/>
                    <a:pt x="16341" y="7601"/>
                    <a:pt x="16405" y="7538"/>
                  </a:cubicBezTo>
                  <a:cubicBezTo>
                    <a:pt x="17228" y="7063"/>
                    <a:pt x="18083" y="6588"/>
                    <a:pt x="18970" y="6176"/>
                  </a:cubicBezTo>
                  <a:cubicBezTo>
                    <a:pt x="13333" y="4688"/>
                    <a:pt x="7854" y="2566"/>
                    <a:pt x="2629"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38;p51">
              <a:extLst>
                <a:ext uri="{FF2B5EF4-FFF2-40B4-BE49-F238E27FC236}">
                  <a16:creationId xmlns:a16="http://schemas.microsoft.com/office/drawing/2014/main" id="{223BB562-0730-4AC4-B1FA-8906F36D10C9}"/>
                </a:ext>
              </a:extLst>
            </p:cNvPr>
            <p:cNvSpPr/>
            <p:nvPr/>
          </p:nvSpPr>
          <p:spPr>
            <a:xfrm>
              <a:off x="870295" y="3893568"/>
              <a:ext cx="367811" cy="144580"/>
            </a:xfrm>
            <a:custGeom>
              <a:avLst/>
              <a:gdLst/>
              <a:ahLst/>
              <a:cxnLst/>
              <a:rect l="l" t="t" r="r" b="b"/>
              <a:pathLst>
                <a:path w="11710" h="4603" extrusionOk="0">
                  <a:moveTo>
                    <a:pt x="150" y="0"/>
                  </a:moveTo>
                  <a:cubicBezTo>
                    <a:pt x="21" y="0"/>
                    <a:pt x="1" y="169"/>
                    <a:pt x="88" y="257"/>
                  </a:cubicBezTo>
                  <a:cubicBezTo>
                    <a:pt x="3952" y="1714"/>
                    <a:pt x="7721" y="3266"/>
                    <a:pt x="11616" y="4596"/>
                  </a:cubicBezTo>
                  <a:cubicBezTo>
                    <a:pt x="11629" y="4600"/>
                    <a:pt x="11640" y="4602"/>
                    <a:pt x="11650" y="4602"/>
                  </a:cubicBezTo>
                  <a:cubicBezTo>
                    <a:pt x="11710" y="4602"/>
                    <a:pt x="11702" y="4524"/>
                    <a:pt x="11648" y="4469"/>
                  </a:cubicBezTo>
                  <a:cubicBezTo>
                    <a:pt x="7911" y="2886"/>
                    <a:pt x="4015" y="1461"/>
                    <a:pt x="183" y="4"/>
                  </a:cubicBezTo>
                  <a:cubicBezTo>
                    <a:pt x="171" y="1"/>
                    <a:pt x="160" y="0"/>
                    <a:pt x="150"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39;p51">
              <a:extLst>
                <a:ext uri="{FF2B5EF4-FFF2-40B4-BE49-F238E27FC236}">
                  <a16:creationId xmlns:a16="http://schemas.microsoft.com/office/drawing/2014/main" id="{B3779341-8C9F-44A8-9BC7-5A7F2E19858E}"/>
                </a:ext>
              </a:extLst>
            </p:cNvPr>
            <p:cNvSpPr/>
            <p:nvPr/>
          </p:nvSpPr>
          <p:spPr>
            <a:xfrm>
              <a:off x="880598" y="3771509"/>
              <a:ext cx="45576" cy="31159"/>
            </a:xfrm>
            <a:custGeom>
              <a:avLst/>
              <a:gdLst/>
              <a:ahLst/>
              <a:cxnLst/>
              <a:rect l="l" t="t" r="r" b="b"/>
              <a:pathLst>
                <a:path w="1451" h="992" extrusionOk="0">
                  <a:moveTo>
                    <a:pt x="136" y="0"/>
                  </a:moveTo>
                  <a:cubicBezTo>
                    <a:pt x="48" y="0"/>
                    <a:pt x="0" y="139"/>
                    <a:pt x="77" y="216"/>
                  </a:cubicBezTo>
                  <a:cubicBezTo>
                    <a:pt x="489" y="438"/>
                    <a:pt x="869" y="691"/>
                    <a:pt x="1281" y="976"/>
                  </a:cubicBezTo>
                  <a:cubicBezTo>
                    <a:pt x="1291" y="987"/>
                    <a:pt x="1303" y="991"/>
                    <a:pt x="1315" y="991"/>
                  </a:cubicBezTo>
                  <a:cubicBezTo>
                    <a:pt x="1378" y="991"/>
                    <a:pt x="1450" y="871"/>
                    <a:pt x="1344" y="818"/>
                  </a:cubicBezTo>
                  <a:cubicBezTo>
                    <a:pt x="964" y="565"/>
                    <a:pt x="615" y="280"/>
                    <a:pt x="204" y="26"/>
                  </a:cubicBezTo>
                  <a:cubicBezTo>
                    <a:pt x="180" y="8"/>
                    <a:pt x="157" y="0"/>
                    <a:pt x="136"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40;p51">
              <a:extLst>
                <a:ext uri="{FF2B5EF4-FFF2-40B4-BE49-F238E27FC236}">
                  <a16:creationId xmlns:a16="http://schemas.microsoft.com/office/drawing/2014/main" id="{040F6389-BE94-4811-B993-8852F19C89E4}"/>
                </a:ext>
              </a:extLst>
            </p:cNvPr>
            <p:cNvSpPr/>
            <p:nvPr/>
          </p:nvSpPr>
          <p:spPr>
            <a:xfrm>
              <a:off x="882011" y="3533578"/>
              <a:ext cx="604831" cy="225838"/>
            </a:xfrm>
            <a:custGeom>
              <a:avLst/>
              <a:gdLst/>
              <a:ahLst/>
              <a:cxnLst/>
              <a:rect l="l" t="t" r="r" b="b"/>
              <a:pathLst>
                <a:path w="19256" h="7190" extrusionOk="0">
                  <a:moveTo>
                    <a:pt x="824" y="1"/>
                  </a:moveTo>
                  <a:cubicBezTo>
                    <a:pt x="570" y="96"/>
                    <a:pt x="285" y="222"/>
                    <a:pt x="0" y="317"/>
                  </a:cubicBezTo>
                  <a:cubicBezTo>
                    <a:pt x="3357" y="1331"/>
                    <a:pt x="6651" y="2629"/>
                    <a:pt x="9976" y="3833"/>
                  </a:cubicBezTo>
                  <a:cubicBezTo>
                    <a:pt x="13016" y="4909"/>
                    <a:pt x="16120" y="5923"/>
                    <a:pt x="19034" y="7190"/>
                  </a:cubicBezTo>
                  <a:cubicBezTo>
                    <a:pt x="19034" y="7158"/>
                    <a:pt x="19097" y="7158"/>
                    <a:pt x="19129" y="7126"/>
                  </a:cubicBezTo>
                  <a:cubicBezTo>
                    <a:pt x="19129" y="7126"/>
                    <a:pt x="19160" y="7126"/>
                    <a:pt x="19160" y="7063"/>
                  </a:cubicBezTo>
                  <a:cubicBezTo>
                    <a:pt x="19192" y="6841"/>
                    <a:pt x="19192" y="6588"/>
                    <a:pt x="19255" y="6366"/>
                  </a:cubicBezTo>
                  <a:lnTo>
                    <a:pt x="19255" y="6366"/>
                  </a:lnTo>
                  <a:cubicBezTo>
                    <a:pt x="19230" y="6375"/>
                    <a:pt x="19209" y="6379"/>
                    <a:pt x="19191" y="6379"/>
                  </a:cubicBezTo>
                  <a:cubicBezTo>
                    <a:pt x="19143" y="6379"/>
                    <a:pt x="19120" y="6349"/>
                    <a:pt x="19097" y="6303"/>
                  </a:cubicBezTo>
                  <a:lnTo>
                    <a:pt x="19034" y="6303"/>
                  </a:lnTo>
                  <a:cubicBezTo>
                    <a:pt x="15930" y="5828"/>
                    <a:pt x="12953" y="4529"/>
                    <a:pt x="10008" y="3453"/>
                  </a:cubicBezTo>
                  <a:cubicBezTo>
                    <a:pt x="6968" y="2313"/>
                    <a:pt x="3927" y="1204"/>
                    <a:pt x="919" y="64"/>
                  </a:cubicBezTo>
                  <a:lnTo>
                    <a:pt x="824" y="1"/>
                  </a:ln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41;p51">
              <a:extLst>
                <a:ext uri="{FF2B5EF4-FFF2-40B4-BE49-F238E27FC236}">
                  <a16:creationId xmlns:a16="http://schemas.microsoft.com/office/drawing/2014/main" id="{C8FC1CF8-4F46-49A6-A7E0-E6FCE8B5764B}"/>
                </a:ext>
              </a:extLst>
            </p:cNvPr>
            <p:cNvSpPr/>
            <p:nvPr/>
          </p:nvSpPr>
          <p:spPr>
            <a:xfrm>
              <a:off x="926142" y="3619987"/>
              <a:ext cx="428401" cy="163301"/>
            </a:xfrm>
            <a:custGeom>
              <a:avLst/>
              <a:gdLst/>
              <a:ahLst/>
              <a:cxnLst/>
              <a:rect l="l" t="t" r="r" b="b"/>
              <a:pathLst>
                <a:path w="13639" h="5199" extrusionOk="0">
                  <a:moveTo>
                    <a:pt x="115" y="1"/>
                  </a:moveTo>
                  <a:cubicBezTo>
                    <a:pt x="16" y="1"/>
                    <a:pt x="0" y="134"/>
                    <a:pt x="116" y="163"/>
                  </a:cubicBezTo>
                  <a:cubicBezTo>
                    <a:pt x="4581" y="1873"/>
                    <a:pt x="9046" y="3584"/>
                    <a:pt x="13575" y="5199"/>
                  </a:cubicBezTo>
                  <a:cubicBezTo>
                    <a:pt x="13607" y="5199"/>
                    <a:pt x="13638" y="5135"/>
                    <a:pt x="13607" y="5104"/>
                  </a:cubicBezTo>
                  <a:cubicBezTo>
                    <a:pt x="9078" y="3362"/>
                    <a:pt x="4613" y="1683"/>
                    <a:pt x="147" y="5"/>
                  </a:cubicBezTo>
                  <a:cubicBezTo>
                    <a:pt x="136" y="2"/>
                    <a:pt x="125" y="1"/>
                    <a:pt x="115"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42;p51">
              <a:extLst>
                <a:ext uri="{FF2B5EF4-FFF2-40B4-BE49-F238E27FC236}">
                  <a16:creationId xmlns:a16="http://schemas.microsoft.com/office/drawing/2014/main" id="{F7027E15-5EB8-4F45-B4A4-981C1488B970}"/>
                </a:ext>
              </a:extLst>
            </p:cNvPr>
            <p:cNvSpPr/>
            <p:nvPr/>
          </p:nvSpPr>
          <p:spPr>
            <a:xfrm>
              <a:off x="877049" y="3558455"/>
              <a:ext cx="614757" cy="348180"/>
            </a:xfrm>
            <a:custGeom>
              <a:avLst/>
              <a:gdLst/>
              <a:ahLst/>
              <a:cxnLst/>
              <a:rect l="l" t="t" r="r" b="b"/>
              <a:pathLst>
                <a:path w="19572" h="11085" extrusionOk="0">
                  <a:moveTo>
                    <a:pt x="1846" y="3153"/>
                  </a:moveTo>
                  <a:cubicBezTo>
                    <a:pt x="1862" y="3153"/>
                    <a:pt x="1880" y="3157"/>
                    <a:pt x="1900" y="3167"/>
                  </a:cubicBezTo>
                  <a:cubicBezTo>
                    <a:pt x="2692" y="3421"/>
                    <a:pt x="3452" y="3674"/>
                    <a:pt x="4244" y="3991"/>
                  </a:cubicBezTo>
                  <a:cubicBezTo>
                    <a:pt x="4268" y="4015"/>
                    <a:pt x="4274" y="4075"/>
                    <a:pt x="4247" y="4075"/>
                  </a:cubicBezTo>
                  <a:cubicBezTo>
                    <a:pt x="4239" y="4075"/>
                    <a:pt x="4227" y="4069"/>
                    <a:pt x="4212" y="4054"/>
                  </a:cubicBezTo>
                  <a:cubicBezTo>
                    <a:pt x="3420" y="3832"/>
                    <a:pt x="2629" y="3579"/>
                    <a:pt x="1837" y="3326"/>
                  </a:cubicBezTo>
                  <a:cubicBezTo>
                    <a:pt x="1757" y="3273"/>
                    <a:pt x="1767" y="3153"/>
                    <a:pt x="1846" y="3153"/>
                  </a:cubicBezTo>
                  <a:close/>
                  <a:moveTo>
                    <a:pt x="1686" y="1960"/>
                  </a:moveTo>
                  <a:cubicBezTo>
                    <a:pt x="1694" y="1960"/>
                    <a:pt x="1702" y="1961"/>
                    <a:pt x="1710" y="1964"/>
                  </a:cubicBezTo>
                  <a:cubicBezTo>
                    <a:pt x="6176" y="3674"/>
                    <a:pt x="10704" y="5321"/>
                    <a:pt x="15170" y="7126"/>
                  </a:cubicBezTo>
                  <a:cubicBezTo>
                    <a:pt x="15201" y="7126"/>
                    <a:pt x="15201" y="7189"/>
                    <a:pt x="15138" y="7189"/>
                  </a:cubicBezTo>
                  <a:cubicBezTo>
                    <a:pt x="10609" y="5479"/>
                    <a:pt x="6144" y="3801"/>
                    <a:pt x="1679" y="2122"/>
                  </a:cubicBezTo>
                  <a:cubicBezTo>
                    <a:pt x="1592" y="2093"/>
                    <a:pt x="1611" y="1960"/>
                    <a:pt x="1686" y="1960"/>
                  </a:cubicBezTo>
                  <a:close/>
                  <a:moveTo>
                    <a:pt x="2001" y="4335"/>
                  </a:moveTo>
                  <a:cubicBezTo>
                    <a:pt x="2010" y="4335"/>
                    <a:pt x="2018" y="4336"/>
                    <a:pt x="2027" y="4339"/>
                  </a:cubicBezTo>
                  <a:cubicBezTo>
                    <a:pt x="6271" y="6239"/>
                    <a:pt x="10578" y="7696"/>
                    <a:pt x="14980" y="8994"/>
                  </a:cubicBezTo>
                  <a:cubicBezTo>
                    <a:pt x="15233" y="9089"/>
                    <a:pt x="15550" y="9153"/>
                    <a:pt x="15835" y="9279"/>
                  </a:cubicBezTo>
                  <a:cubicBezTo>
                    <a:pt x="15862" y="9279"/>
                    <a:pt x="15866" y="9349"/>
                    <a:pt x="15846" y="9349"/>
                  </a:cubicBezTo>
                  <a:cubicBezTo>
                    <a:pt x="15843" y="9349"/>
                    <a:pt x="15839" y="9347"/>
                    <a:pt x="15835" y="9343"/>
                  </a:cubicBezTo>
                  <a:cubicBezTo>
                    <a:pt x="11053" y="8203"/>
                    <a:pt x="6429" y="6524"/>
                    <a:pt x="1932" y="4497"/>
                  </a:cubicBezTo>
                  <a:cubicBezTo>
                    <a:pt x="1845" y="4469"/>
                    <a:pt x="1916" y="4335"/>
                    <a:pt x="2001" y="4335"/>
                  </a:cubicBezTo>
                  <a:close/>
                  <a:moveTo>
                    <a:pt x="317" y="0"/>
                  </a:moveTo>
                  <a:lnTo>
                    <a:pt x="317" y="0"/>
                  </a:lnTo>
                  <a:cubicBezTo>
                    <a:pt x="982" y="1331"/>
                    <a:pt x="950" y="3041"/>
                    <a:pt x="0" y="4212"/>
                  </a:cubicBezTo>
                  <a:cubicBezTo>
                    <a:pt x="602" y="4497"/>
                    <a:pt x="1140" y="4751"/>
                    <a:pt x="1742" y="5004"/>
                  </a:cubicBezTo>
                  <a:cubicBezTo>
                    <a:pt x="4307" y="6208"/>
                    <a:pt x="6936" y="7348"/>
                    <a:pt x="9596" y="8329"/>
                  </a:cubicBezTo>
                  <a:cubicBezTo>
                    <a:pt x="12794" y="9533"/>
                    <a:pt x="15993" y="10325"/>
                    <a:pt x="19318" y="11021"/>
                  </a:cubicBezTo>
                  <a:cubicBezTo>
                    <a:pt x="19318" y="11021"/>
                    <a:pt x="19350" y="11021"/>
                    <a:pt x="19350" y="11085"/>
                  </a:cubicBezTo>
                  <a:cubicBezTo>
                    <a:pt x="19445" y="10515"/>
                    <a:pt x="19508" y="9913"/>
                    <a:pt x="19508" y="9374"/>
                  </a:cubicBezTo>
                  <a:cubicBezTo>
                    <a:pt x="18051" y="9058"/>
                    <a:pt x="16626" y="8709"/>
                    <a:pt x="15201" y="8266"/>
                  </a:cubicBezTo>
                  <a:cubicBezTo>
                    <a:pt x="12066" y="7316"/>
                    <a:pt x="9026" y="6081"/>
                    <a:pt x="6049" y="4782"/>
                  </a:cubicBezTo>
                  <a:cubicBezTo>
                    <a:pt x="5991" y="4782"/>
                    <a:pt x="6038" y="4652"/>
                    <a:pt x="6143" y="4652"/>
                  </a:cubicBezTo>
                  <a:cubicBezTo>
                    <a:pt x="6153" y="4652"/>
                    <a:pt x="6164" y="4653"/>
                    <a:pt x="6176" y="4656"/>
                  </a:cubicBezTo>
                  <a:cubicBezTo>
                    <a:pt x="10546" y="6588"/>
                    <a:pt x="15011" y="7949"/>
                    <a:pt x="19508" y="9343"/>
                  </a:cubicBezTo>
                  <a:cubicBezTo>
                    <a:pt x="19572" y="8488"/>
                    <a:pt x="19508" y="7664"/>
                    <a:pt x="19413" y="6841"/>
                  </a:cubicBezTo>
                  <a:cubicBezTo>
                    <a:pt x="19413" y="6778"/>
                    <a:pt x="19413" y="6714"/>
                    <a:pt x="19445" y="6683"/>
                  </a:cubicBezTo>
                  <a:cubicBezTo>
                    <a:pt x="16151" y="5764"/>
                    <a:pt x="12953" y="4497"/>
                    <a:pt x="9754" y="3357"/>
                  </a:cubicBezTo>
                  <a:cubicBezTo>
                    <a:pt x="6619" y="2249"/>
                    <a:pt x="3420" y="1204"/>
                    <a:pt x="317" y="0"/>
                  </a:cubicBezTo>
                  <a:close/>
                </a:path>
              </a:pathLst>
            </a:custGeom>
            <a:solidFill>
              <a:schemeClr val="lt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43;p51">
              <a:extLst>
                <a:ext uri="{FF2B5EF4-FFF2-40B4-BE49-F238E27FC236}">
                  <a16:creationId xmlns:a16="http://schemas.microsoft.com/office/drawing/2014/main" id="{6FBA4D70-C439-42AC-9C0E-88CCB95D2377}"/>
                </a:ext>
              </a:extLst>
            </p:cNvPr>
            <p:cNvSpPr/>
            <p:nvPr/>
          </p:nvSpPr>
          <p:spPr>
            <a:xfrm>
              <a:off x="932393" y="3657459"/>
              <a:ext cx="79970" cy="28363"/>
            </a:xfrm>
            <a:custGeom>
              <a:avLst/>
              <a:gdLst/>
              <a:ahLst/>
              <a:cxnLst/>
              <a:rect l="l" t="t" r="r" b="b"/>
              <a:pathLst>
                <a:path w="2546" h="903" extrusionOk="0">
                  <a:moveTo>
                    <a:pt x="85" y="1"/>
                  </a:moveTo>
                  <a:cubicBezTo>
                    <a:pt x="5" y="1"/>
                    <a:pt x="0" y="121"/>
                    <a:pt x="107" y="174"/>
                  </a:cubicBezTo>
                  <a:cubicBezTo>
                    <a:pt x="898" y="427"/>
                    <a:pt x="1690" y="680"/>
                    <a:pt x="2482" y="902"/>
                  </a:cubicBezTo>
                  <a:cubicBezTo>
                    <a:pt x="2513" y="902"/>
                    <a:pt x="2545" y="839"/>
                    <a:pt x="2513" y="839"/>
                  </a:cubicBezTo>
                  <a:cubicBezTo>
                    <a:pt x="1690" y="522"/>
                    <a:pt x="898" y="237"/>
                    <a:pt x="138" y="15"/>
                  </a:cubicBezTo>
                  <a:cubicBezTo>
                    <a:pt x="118" y="5"/>
                    <a:pt x="100" y="1"/>
                    <a:pt x="85"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44;p51">
              <a:extLst>
                <a:ext uri="{FF2B5EF4-FFF2-40B4-BE49-F238E27FC236}">
                  <a16:creationId xmlns:a16="http://schemas.microsoft.com/office/drawing/2014/main" id="{E3288C27-BA30-4DB0-8AB1-C75911F7E9A5}"/>
                </a:ext>
              </a:extLst>
            </p:cNvPr>
            <p:cNvSpPr/>
            <p:nvPr/>
          </p:nvSpPr>
          <p:spPr>
            <a:xfrm>
              <a:off x="936005" y="3694586"/>
              <a:ext cx="441405" cy="157333"/>
            </a:xfrm>
            <a:custGeom>
              <a:avLst/>
              <a:gdLst/>
              <a:ahLst/>
              <a:cxnLst/>
              <a:rect l="l" t="t" r="r" b="b"/>
              <a:pathLst>
                <a:path w="14053" h="5009" extrusionOk="0">
                  <a:moveTo>
                    <a:pt x="149" y="1"/>
                  </a:moveTo>
                  <a:cubicBezTo>
                    <a:pt x="45" y="1"/>
                    <a:pt x="0" y="135"/>
                    <a:pt x="87" y="163"/>
                  </a:cubicBezTo>
                  <a:cubicBezTo>
                    <a:pt x="4584" y="2190"/>
                    <a:pt x="9207" y="3869"/>
                    <a:pt x="13989" y="5009"/>
                  </a:cubicBezTo>
                  <a:cubicBezTo>
                    <a:pt x="14053" y="5009"/>
                    <a:pt x="14053" y="4945"/>
                    <a:pt x="13989" y="4945"/>
                  </a:cubicBezTo>
                  <a:cubicBezTo>
                    <a:pt x="13704" y="4882"/>
                    <a:pt x="13419" y="4787"/>
                    <a:pt x="13134" y="4660"/>
                  </a:cubicBezTo>
                  <a:cubicBezTo>
                    <a:pt x="8701" y="3362"/>
                    <a:pt x="4394" y="1905"/>
                    <a:pt x="182" y="5"/>
                  </a:cubicBezTo>
                  <a:cubicBezTo>
                    <a:pt x="170" y="2"/>
                    <a:pt x="159" y="1"/>
                    <a:pt x="149"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45;p51">
              <a:extLst>
                <a:ext uri="{FF2B5EF4-FFF2-40B4-BE49-F238E27FC236}">
                  <a16:creationId xmlns:a16="http://schemas.microsoft.com/office/drawing/2014/main" id="{54E001B0-40F3-4F4C-8BB6-BEFA2165F6F3}"/>
                </a:ext>
              </a:extLst>
            </p:cNvPr>
            <p:cNvSpPr/>
            <p:nvPr/>
          </p:nvSpPr>
          <p:spPr>
            <a:xfrm>
              <a:off x="921808" y="3329664"/>
              <a:ext cx="920156" cy="395923"/>
            </a:xfrm>
            <a:custGeom>
              <a:avLst/>
              <a:gdLst/>
              <a:ahLst/>
              <a:cxnLst/>
              <a:rect l="l" t="t" r="r" b="b"/>
              <a:pathLst>
                <a:path w="29295" h="12605" extrusionOk="0">
                  <a:moveTo>
                    <a:pt x="22395" y="7975"/>
                  </a:moveTo>
                  <a:cubicBezTo>
                    <a:pt x="22469" y="7975"/>
                    <a:pt x="22508" y="8053"/>
                    <a:pt x="22454" y="8108"/>
                  </a:cubicBezTo>
                  <a:cubicBezTo>
                    <a:pt x="21979" y="8361"/>
                    <a:pt x="21535" y="8741"/>
                    <a:pt x="21123" y="9121"/>
                  </a:cubicBezTo>
                  <a:cubicBezTo>
                    <a:pt x="21107" y="9154"/>
                    <a:pt x="21082" y="9168"/>
                    <a:pt x="21056" y="9168"/>
                  </a:cubicBezTo>
                  <a:cubicBezTo>
                    <a:pt x="20983" y="9168"/>
                    <a:pt x="20903" y="9057"/>
                    <a:pt x="20997" y="8963"/>
                  </a:cubicBezTo>
                  <a:cubicBezTo>
                    <a:pt x="21377" y="8583"/>
                    <a:pt x="21852" y="8266"/>
                    <a:pt x="22359" y="7981"/>
                  </a:cubicBezTo>
                  <a:cubicBezTo>
                    <a:pt x="22372" y="7977"/>
                    <a:pt x="22384" y="7975"/>
                    <a:pt x="22395" y="7975"/>
                  </a:cubicBezTo>
                  <a:close/>
                  <a:moveTo>
                    <a:pt x="23499" y="8235"/>
                  </a:moveTo>
                  <a:cubicBezTo>
                    <a:pt x="23625" y="8235"/>
                    <a:pt x="23689" y="8330"/>
                    <a:pt x="23594" y="8361"/>
                  </a:cubicBezTo>
                  <a:cubicBezTo>
                    <a:pt x="22960" y="8710"/>
                    <a:pt x="22327" y="9058"/>
                    <a:pt x="21693" y="9438"/>
                  </a:cubicBezTo>
                  <a:cubicBezTo>
                    <a:pt x="21669" y="9456"/>
                    <a:pt x="21646" y="9464"/>
                    <a:pt x="21625" y="9464"/>
                  </a:cubicBezTo>
                  <a:cubicBezTo>
                    <a:pt x="21537" y="9464"/>
                    <a:pt x="21490" y="9325"/>
                    <a:pt x="21567" y="9248"/>
                  </a:cubicBezTo>
                  <a:cubicBezTo>
                    <a:pt x="22169" y="8805"/>
                    <a:pt x="22834" y="8488"/>
                    <a:pt x="23499" y="8235"/>
                  </a:cubicBezTo>
                  <a:close/>
                  <a:moveTo>
                    <a:pt x="12636" y="1"/>
                  </a:moveTo>
                  <a:cubicBezTo>
                    <a:pt x="10166" y="1204"/>
                    <a:pt x="7759" y="2407"/>
                    <a:pt x="5352" y="3611"/>
                  </a:cubicBezTo>
                  <a:cubicBezTo>
                    <a:pt x="3610" y="4498"/>
                    <a:pt x="1837" y="5543"/>
                    <a:pt x="0" y="6334"/>
                  </a:cubicBezTo>
                  <a:cubicBezTo>
                    <a:pt x="5891" y="8488"/>
                    <a:pt x="11749" y="11148"/>
                    <a:pt x="17893" y="12605"/>
                  </a:cubicBezTo>
                  <a:cubicBezTo>
                    <a:pt x="21503" y="10071"/>
                    <a:pt x="25335" y="7696"/>
                    <a:pt x="29294" y="5669"/>
                  </a:cubicBezTo>
                  <a:cubicBezTo>
                    <a:pt x="27806" y="4656"/>
                    <a:pt x="25747" y="4086"/>
                    <a:pt x="24100" y="3516"/>
                  </a:cubicBezTo>
                  <a:cubicBezTo>
                    <a:pt x="20363" y="2091"/>
                    <a:pt x="16468" y="1204"/>
                    <a:pt x="12636"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46;p51">
              <a:extLst>
                <a:ext uri="{FF2B5EF4-FFF2-40B4-BE49-F238E27FC236}">
                  <a16:creationId xmlns:a16="http://schemas.microsoft.com/office/drawing/2014/main" id="{6289ADF0-7B9F-4814-8CC4-44F780F8148C}"/>
                </a:ext>
              </a:extLst>
            </p:cNvPr>
            <p:cNvSpPr/>
            <p:nvPr/>
          </p:nvSpPr>
          <p:spPr>
            <a:xfrm>
              <a:off x="1317699" y="3806154"/>
              <a:ext cx="462575" cy="390929"/>
            </a:xfrm>
            <a:custGeom>
              <a:avLst/>
              <a:gdLst/>
              <a:ahLst/>
              <a:cxnLst/>
              <a:rect l="l" t="t" r="r" b="b"/>
              <a:pathLst>
                <a:path w="14727" h="12446" extrusionOk="0">
                  <a:moveTo>
                    <a:pt x="13491" y="0"/>
                  </a:moveTo>
                  <a:cubicBezTo>
                    <a:pt x="10800" y="1710"/>
                    <a:pt x="8013" y="3294"/>
                    <a:pt x="5226" y="4750"/>
                  </a:cubicBezTo>
                  <a:cubicBezTo>
                    <a:pt x="5190" y="4768"/>
                    <a:pt x="5155" y="4776"/>
                    <a:pt x="5122" y="4776"/>
                  </a:cubicBezTo>
                  <a:cubicBezTo>
                    <a:pt x="5036" y="4776"/>
                    <a:pt x="4964" y="4724"/>
                    <a:pt x="4941" y="4655"/>
                  </a:cubicBezTo>
                  <a:cubicBezTo>
                    <a:pt x="4181" y="4497"/>
                    <a:pt x="3421" y="4275"/>
                    <a:pt x="2629" y="4085"/>
                  </a:cubicBezTo>
                  <a:cubicBezTo>
                    <a:pt x="1774" y="4624"/>
                    <a:pt x="887" y="5130"/>
                    <a:pt x="0" y="5637"/>
                  </a:cubicBezTo>
                  <a:cubicBezTo>
                    <a:pt x="1267" y="7696"/>
                    <a:pt x="1267" y="10387"/>
                    <a:pt x="32" y="12446"/>
                  </a:cubicBezTo>
                  <a:cubicBezTo>
                    <a:pt x="3674" y="10324"/>
                    <a:pt x="7316" y="8139"/>
                    <a:pt x="10926" y="5859"/>
                  </a:cubicBezTo>
                  <a:cubicBezTo>
                    <a:pt x="12193" y="5067"/>
                    <a:pt x="13396" y="4275"/>
                    <a:pt x="14632" y="3452"/>
                  </a:cubicBezTo>
                  <a:cubicBezTo>
                    <a:pt x="14600" y="3452"/>
                    <a:pt x="14568" y="3420"/>
                    <a:pt x="14568" y="3325"/>
                  </a:cubicBezTo>
                  <a:cubicBezTo>
                    <a:pt x="14727" y="2122"/>
                    <a:pt x="14347" y="950"/>
                    <a:pt x="13523" y="95"/>
                  </a:cubicBezTo>
                  <a:cubicBezTo>
                    <a:pt x="13491" y="63"/>
                    <a:pt x="13491" y="63"/>
                    <a:pt x="13491"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47;p51">
              <a:extLst>
                <a:ext uri="{FF2B5EF4-FFF2-40B4-BE49-F238E27FC236}">
                  <a16:creationId xmlns:a16="http://schemas.microsoft.com/office/drawing/2014/main" id="{3DD917D0-E3B9-4435-A835-608BC767F54D}"/>
                </a:ext>
              </a:extLst>
            </p:cNvPr>
            <p:cNvSpPr/>
            <p:nvPr/>
          </p:nvSpPr>
          <p:spPr>
            <a:xfrm>
              <a:off x="1359318" y="4247245"/>
              <a:ext cx="57512" cy="60182"/>
            </a:xfrm>
            <a:custGeom>
              <a:avLst/>
              <a:gdLst/>
              <a:ahLst/>
              <a:cxnLst/>
              <a:rect l="l" t="t" r="r" b="b"/>
              <a:pathLst>
                <a:path w="1831" h="1916" extrusionOk="0">
                  <a:moveTo>
                    <a:pt x="1722" y="1"/>
                  </a:moveTo>
                  <a:cubicBezTo>
                    <a:pt x="1709" y="1"/>
                    <a:pt x="1696" y="6"/>
                    <a:pt x="1684" y="18"/>
                  </a:cubicBezTo>
                  <a:cubicBezTo>
                    <a:pt x="1146" y="588"/>
                    <a:pt x="576" y="1126"/>
                    <a:pt x="101" y="1696"/>
                  </a:cubicBezTo>
                  <a:cubicBezTo>
                    <a:pt x="1" y="1796"/>
                    <a:pt x="78" y="1915"/>
                    <a:pt x="192" y="1915"/>
                  </a:cubicBezTo>
                  <a:cubicBezTo>
                    <a:pt x="223" y="1915"/>
                    <a:pt x="257" y="1907"/>
                    <a:pt x="291" y="1886"/>
                  </a:cubicBezTo>
                  <a:cubicBezTo>
                    <a:pt x="829" y="1380"/>
                    <a:pt x="1304" y="746"/>
                    <a:pt x="1779" y="145"/>
                  </a:cubicBezTo>
                  <a:cubicBezTo>
                    <a:pt x="1830" y="93"/>
                    <a:pt x="1778" y="1"/>
                    <a:pt x="1722"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48;p51">
              <a:extLst>
                <a:ext uri="{FF2B5EF4-FFF2-40B4-BE49-F238E27FC236}">
                  <a16:creationId xmlns:a16="http://schemas.microsoft.com/office/drawing/2014/main" id="{C4485322-819B-4E23-956C-1CAAA865DADE}"/>
                </a:ext>
              </a:extLst>
            </p:cNvPr>
            <p:cNvSpPr/>
            <p:nvPr/>
          </p:nvSpPr>
          <p:spPr>
            <a:xfrm>
              <a:off x="1482822" y="3511717"/>
              <a:ext cx="431730" cy="424977"/>
            </a:xfrm>
            <a:custGeom>
              <a:avLst/>
              <a:gdLst/>
              <a:ahLst/>
              <a:cxnLst/>
              <a:rect l="l" t="t" r="r" b="b"/>
              <a:pathLst>
                <a:path w="13745" h="13530" extrusionOk="0">
                  <a:moveTo>
                    <a:pt x="11560" y="0"/>
                  </a:moveTo>
                  <a:cubicBezTo>
                    <a:pt x="7791" y="2249"/>
                    <a:pt x="4023" y="4529"/>
                    <a:pt x="349" y="6936"/>
                  </a:cubicBezTo>
                  <a:cubicBezTo>
                    <a:pt x="349" y="6967"/>
                    <a:pt x="381" y="6999"/>
                    <a:pt x="349" y="7062"/>
                  </a:cubicBezTo>
                  <a:cubicBezTo>
                    <a:pt x="317" y="7252"/>
                    <a:pt x="286" y="7506"/>
                    <a:pt x="191" y="7696"/>
                  </a:cubicBezTo>
                  <a:cubicBezTo>
                    <a:pt x="3991" y="5479"/>
                    <a:pt x="7728" y="3230"/>
                    <a:pt x="11465" y="887"/>
                  </a:cubicBezTo>
                  <a:lnTo>
                    <a:pt x="11528" y="887"/>
                  </a:lnTo>
                  <a:cubicBezTo>
                    <a:pt x="11557" y="830"/>
                    <a:pt x="11623" y="798"/>
                    <a:pt x="11688" y="798"/>
                  </a:cubicBezTo>
                  <a:cubicBezTo>
                    <a:pt x="11768" y="798"/>
                    <a:pt x="11845" y="845"/>
                    <a:pt x="11845" y="950"/>
                  </a:cubicBezTo>
                  <a:cubicBezTo>
                    <a:pt x="12161" y="2502"/>
                    <a:pt x="12256" y="4085"/>
                    <a:pt x="12066" y="5637"/>
                  </a:cubicBezTo>
                  <a:cubicBezTo>
                    <a:pt x="12066" y="5669"/>
                    <a:pt x="12035" y="5700"/>
                    <a:pt x="12003" y="5764"/>
                  </a:cubicBezTo>
                  <a:cubicBezTo>
                    <a:pt x="12035" y="5795"/>
                    <a:pt x="12066" y="5859"/>
                    <a:pt x="12003" y="5954"/>
                  </a:cubicBezTo>
                  <a:cubicBezTo>
                    <a:pt x="8266" y="8392"/>
                    <a:pt x="4181" y="10704"/>
                    <a:pt x="191" y="13048"/>
                  </a:cubicBezTo>
                  <a:cubicBezTo>
                    <a:pt x="143" y="13063"/>
                    <a:pt x="103" y="13071"/>
                    <a:pt x="72" y="13071"/>
                  </a:cubicBezTo>
                  <a:cubicBezTo>
                    <a:pt x="40" y="13071"/>
                    <a:pt x="16" y="13063"/>
                    <a:pt x="1" y="13048"/>
                  </a:cubicBezTo>
                  <a:lnTo>
                    <a:pt x="1" y="13048"/>
                  </a:lnTo>
                  <a:cubicBezTo>
                    <a:pt x="14" y="13404"/>
                    <a:pt x="104" y="13529"/>
                    <a:pt x="250" y="13529"/>
                  </a:cubicBezTo>
                  <a:cubicBezTo>
                    <a:pt x="455" y="13529"/>
                    <a:pt x="771" y="13283"/>
                    <a:pt x="1141" y="13079"/>
                  </a:cubicBezTo>
                  <a:cubicBezTo>
                    <a:pt x="1616" y="12794"/>
                    <a:pt x="2091" y="12573"/>
                    <a:pt x="2566" y="12288"/>
                  </a:cubicBezTo>
                  <a:cubicBezTo>
                    <a:pt x="3611" y="11686"/>
                    <a:pt x="4593" y="11084"/>
                    <a:pt x="5606" y="10451"/>
                  </a:cubicBezTo>
                  <a:cubicBezTo>
                    <a:pt x="7823" y="9121"/>
                    <a:pt x="10040" y="7727"/>
                    <a:pt x="12320" y="6460"/>
                  </a:cubicBezTo>
                  <a:lnTo>
                    <a:pt x="12320" y="6429"/>
                  </a:lnTo>
                  <a:cubicBezTo>
                    <a:pt x="12985" y="4529"/>
                    <a:pt x="13745" y="2154"/>
                    <a:pt x="12098" y="538"/>
                  </a:cubicBezTo>
                  <a:cubicBezTo>
                    <a:pt x="11940" y="380"/>
                    <a:pt x="11750" y="158"/>
                    <a:pt x="11560"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49;p51">
              <a:extLst>
                <a:ext uri="{FF2B5EF4-FFF2-40B4-BE49-F238E27FC236}">
                  <a16:creationId xmlns:a16="http://schemas.microsoft.com/office/drawing/2014/main" id="{40595680-27BE-4017-B905-712DF4FE348D}"/>
                </a:ext>
              </a:extLst>
            </p:cNvPr>
            <p:cNvSpPr/>
            <p:nvPr/>
          </p:nvSpPr>
          <p:spPr>
            <a:xfrm>
              <a:off x="1521613" y="3657271"/>
              <a:ext cx="299212" cy="159845"/>
            </a:xfrm>
            <a:custGeom>
              <a:avLst/>
              <a:gdLst/>
              <a:ahLst/>
              <a:cxnLst/>
              <a:rect l="l" t="t" r="r" b="b"/>
              <a:pathLst>
                <a:path w="9526" h="5089" extrusionOk="0">
                  <a:moveTo>
                    <a:pt x="9464" y="0"/>
                  </a:moveTo>
                  <a:cubicBezTo>
                    <a:pt x="9448" y="0"/>
                    <a:pt x="9429" y="6"/>
                    <a:pt x="9406" y="21"/>
                  </a:cubicBezTo>
                  <a:cubicBezTo>
                    <a:pt x="7063" y="1668"/>
                    <a:pt x="4308" y="2808"/>
                    <a:pt x="1679" y="4138"/>
                  </a:cubicBezTo>
                  <a:cubicBezTo>
                    <a:pt x="1141" y="4360"/>
                    <a:pt x="571" y="4645"/>
                    <a:pt x="32" y="4962"/>
                  </a:cubicBezTo>
                  <a:cubicBezTo>
                    <a:pt x="1" y="4962"/>
                    <a:pt x="1" y="4993"/>
                    <a:pt x="1" y="4993"/>
                  </a:cubicBezTo>
                  <a:cubicBezTo>
                    <a:pt x="1" y="5025"/>
                    <a:pt x="32" y="5088"/>
                    <a:pt x="96" y="5088"/>
                  </a:cubicBezTo>
                  <a:cubicBezTo>
                    <a:pt x="1837" y="4233"/>
                    <a:pt x="3548" y="3347"/>
                    <a:pt x="5289" y="2460"/>
                  </a:cubicBezTo>
                  <a:cubicBezTo>
                    <a:pt x="6714" y="1763"/>
                    <a:pt x="8235" y="1066"/>
                    <a:pt x="9501" y="85"/>
                  </a:cubicBezTo>
                  <a:cubicBezTo>
                    <a:pt x="9525" y="61"/>
                    <a:pt x="9513" y="0"/>
                    <a:pt x="9464"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50;p51">
              <a:extLst>
                <a:ext uri="{FF2B5EF4-FFF2-40B4-BE49-F238E27FC236}">
                  <a16:creationId xmlns:a16="http://schemas.microsoft.com/office/drawing/2014/main" id="{FD42EB6F-0C6B-4682-9CFD-E7293E9AD846}"/>
                </a:ext>
              </a:extLst>
            </p:cNvPr>
            <p:cNvSpPr/>
            <p:nvPr/>
          </p:nvSpPr>
          <p:spPr>
            <a:xfrm>
              <a:off x="1531759" y="3675646"/>
              <a:ext cx="315011" cy="172567"/>
            </a:xfrm>
            <a:custGeom>
              <a:avLst/>
              <a:gdLst/>
              <a:ahLst/>
              <a:cxnLst/>
              <a:rect l="l" t="t" r="r" b="b"/>
              <a:pathLst>
                <a:path w="10029" h="5494" extrusionOk="0">
                  <a:moveTo>
                    <a:pt x="9983" y="0"/>
                  </a:moveTo>
                  <a:cubicBezTo>
                    <a:pt x="9979" y="0"/>
                    <a:pt x="9975" y="2"/>
                    <a:pt x="9970" y="6"/>
                  </a:cubicBezTo>
                  <a:cubicBezTo>
                    <a:pt x="6708" y="1970"/>
                    <a:pt x="3415" y="3775"/>
                    <a:pt x="26" y="5453"/>
                  </a:cubicBezTo>
                  <a:cubicBezTo>
                    <a:pt x="1" y="5453"/>
                    <a:pt x="16" y="5494"/>
                    <a:pt x="39" y="5494"/>
                  </a:cubicBezTo>
                  <a:cubicBezTo>
                    <a:pt x="45" y="5494"/>
                    <a:pt x="51" y="5491"/>
                    <a:pt x="58" y="5485"/>
                  </a:cubicBezTo>
                  <a:cubicBezTo>
                    <a:pt x="3510" y="3933"/>
                    <a:pt x="6835" y="2160"/>
                    <a:pt x="10002" y="101"/>
                  </a:cubicBezTo>
                  <a:cubicBezTo>
                    <a:pt x="10029" y="74"/>
                    <a:pt x="10009" y="0"/>
                    <a:pt x="9983"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51;p51">
              <a:extLst>
                <a:ext uri="{FF2B5EF4-FFF2-40B4-BE49-F238E27FC236}">
                  <a16:creationId xmlns:a16="http://schemas.microsoft.com/office/drawing/2014/main" id="{2CA35C50-BEBC-4C66-AC91-FEDAEFECBB46}"/>
                </a:ext>
              </a:extLst>
            </p:cNvPr>
            <p:cNvSpPr/>
            <p:nvPr/>
          </p:nvSpPr>
          <p:spPr>
            <a:xfrm>
              <a:off x="1493753" y="3546519"/>
              <a:ext cx="367089" cy="360116"/>
            </a:xfrm>
            <a:custGeom>
              <a:avLst/>
              <a:gdLst/>
              <a:ahLst/>
              <a:cxnLst/>
              <a:rect l="l" t="t" r="r" b="b"/>
              <a:pathLst>
                <a:path w="11687" h="11465" extrusionOk="0">
                  <a:moveTo>
                    <a:pt x="11275" y="1584"/>
                  </a:moveTo>
                  <a:cubicBezTo>
                    <a:pt x="11338" y="1584"/>
                    <a:pt x="11338" y="1584"/>
                    <a:pt x="11338" y="1647"/>
                  </a:cubicBezTo>
                  <a:cubicBezTo>
                    <a:pt x="11370" y="1647"/>
                    <a:pt x="11370" y="1679"/>
                    <a:pt x="11338" y="1679"/>
                  </a:cubicBezTo>
                  <a:cubicBezTo>
                    <a:pt x="8362" y="3516"/>
                    <a:pt x="5353" y="5352"/>
                    <a:pt x="2344" y="7126"/>
                  </a:cubicBezTo>
                  <a:cubicBezTo>
                    <a:pt x="2327" y="7138"/>
                    <a:pt x="2310" y="7143"/>
                    <a:pt x="2295" y="7143"/>
                  </a:cubicBezTo>
                  <a:cubicBezTo>
                    <a:pt x="2230" y="7143"/>
                    <a:pt x="2198" y="7045"/>
                    <a:pt x="2249" y="6968"/>
                  </a:cubicBezTo>
                  <a:cubicBezTo>
                    <a:pt x="2693" y="6714"/>
                    <a:pt x="3073" y="6461"/>
                    <a:pt x="3516" y="6176"/>
                  </a:cubicBezTo>
                  <a:cubicBezTo>
                    <a:pt x="6081" y="4592"/>
                    <a:pt x="8678" y="3104"/>
                    <a:pt x="11275" y="1584"/>
                  </a:cubicBezTo>
                  <a:close/>
                  <a:moveTo>
                    <a:pt x="10310" y="3509"/>
                  </a:moveTo>
                  <a:cubicBezTo>
                    <a:pt x="10349" y="3509"/>
                    <a:pt x="10416" y="3583"/>
                    <a:pt x="10388" y="3611"/>
                  </a:cubicBezTo>
                  <a:cubicBezTo>
                    <a:pt x="9122" y="4592"/>
                    <a:pt x="7601" y="5226"/>
                    <a:pt x="6176" y="5986"/>
                  </a:cubicBezTo>
                  <a:cubicBezTo>
                    <a:pt x="4466" y="6841"/>
                    <a:pt x="2724" y="7759"/>
                    <a:pt x="983" y="8583"/>
                  </a:cubicBezTo>
                  <a:cubicBezTo>
                    <a:pt x="975" y="8598"/>
                    <a:pt x="966" y="8604"/>
                    <a:pt x="956" y="8604"/>
                  </a:cubicBezTo>
                  <a:cubicBezTo>
                    <a:pt x="924" y="8604"/>
                    <a:pt x="888" y="8543"/>
                    <a:pt x="888" y="8519"/>
                  </a:cubicBezTo>
                  <a:cubicBezTo>
                    <a:pt x="888" y="8488"/>
                    <a:pt x="888" y="8488"/>
                    <a:pt x="919" y="8488"/>
                  </a:cubicBezTo>
                  <a:cubicBezTo>
                    <a:pt x="1458" y="8203"/>
                    <a:pt x="2028" y="7886"/>
                    <a:pt x="2566" y="7633"/>
                  </a:cubicBezTo>
                  <a:cubicBezTo>
                    <a:pt x="5195" y="6366"/>
                    <a:pt x="7950" y="5226"/>
                    <a:pt x="10293" y="3516"/>
                  </a:cubicBezTo>
                  <a:cubicBezTo>
                    <a:pt x="10298" y="3511"/>
                    <a:pt x="10303" y="3509"/>
                    <a:pt x="10310" y="3509"/>
                  </a:cubicBezTo>
                  <a:close/>
                  <a:moveTo>
                    <a:pt x="11193" y="4111"/>
                  </a:moveTo>
                  <a:cubicBezTo>
                    <a:pt x="11219" y="4111"/>
                    <a:pt x="11239" y="4185"/>
                    <a:pt x="11212" y="4212"/>
                  </a:cubicBezTo>
                  <a:cubicBezTo>
                    <a:pt x="8045" y="6239"/>
                    <a:pt x="4720" y="8044"/>
                    <a:pt x="1268" y="9596"/>
                  </a:cubicBezTo>
                  <a:cubicBezTo>
                    <a:pt x="1236" y="9596"/>
                    <a:pt x="1204" y="9564"/>
                    <a:pt x="1236" y="9564"/>
                  </a:cubicBezTo>
                  <a:cubicBezTo>
                    <a:pt x="4625" y="7886"/>
                    <a:pt x="7918" y="6113"/>
                    <a:pt x="11180" y="4117"/>
                  </a:cubicBezTo>
                  <a:cubicBezTo>
                    <a:pt x="11185" y="4113"/>
                    <a:pt x="11189" y="4111"/>
                    <a:pt x="11193" y="4111"/>
                  </a:cubicBezTo>
                  <a:close/>
                  <a:moveTo>
                    <a:pt x="11275" y="0"/>
                  </a:moveTo>
                  <a:cubicBezTo>
                    <a:pt x="8330" y="2344"/>
                    <a:pt x="4910" y="4434"/>
                    <a:pt x="1489" y="6176"/>
                  </a:cubicBezTo>
                  <a:cubicBezTo>
                    <a:pt x="983" y="6461"/>
                    <a:pt x="476" y="6714"/>
                    <a:pt x="1" y="6936"/>
                  </a:cubicBezTo>
                  <a:lnTo>
                    <a:pt x="1" y="6968"/>
                  </a:lnTo>
                  <a:cubicBezTo>
                    <a:pt x="96" y="6968"/>
                    <a:pt x="159" y="7031"/>
                    <a:pt x="159" y="7126"/>
                  </a:cubicBezTo>
                  <a:cubicBezTo>
                    <a:pt x="254" y="7601"/>
                    <a:pt x="286" y="8076"/>
                    <a:pt x="318" y="8551"/>
                  </a:cubicBezTo>
                  <a:cubicBezTo>
                    <a:pt x="349" y="8994"/>
                    <a:pt x="349" y="9406"/>
                    <a:pt x="318" y="9818"/>
                  </a:cubicBezTo>
                  <a:cubicBezTo>
                    <a:pt x="349" y="9818"/>
                    <a:pt x="349" y="9818"/>
                    <a:pt x="413" y="9881"/>
                  </a:cubicBezTo>
                  <a:cubicBezTo>
                    <a:pt x="444" y="9881"/>
                    <a:pt x="413" y="9913"/>
                    <a:pt x="413" y="9913"/>
                  </a:cubicBezTo>
                  <a:lnTo>
                    <a:pt x="318" y="9913"/>
                  </a:lnTo>
                  <a:cubicBezTo>
                    <a:pt x="286" y="10420"/>
                    <a:pt x="191" y="10926"/>
                    <a:pt x="64" y="11465"/>
                  </a:cubicBezTo>
                  <a:cubicBezTo>
                    <a:pt x="3960" y="9248"/>
                    <a:pt x="7760" y="6809"/>
                    <a:pt x="11687" y="4561"/>
                  </a:cubicBezTo>
                  <a:cubicBezTo>
                    <a:pt x="11592" y="4497"/>
                    <a:pt x="11560" y="4434"/>
                    <a:pt x="11560" y="4371"/>
                  </a:cubicBezTo>
                  <a:cubicBezTo>
                    <a:pt x="11560" y="3421"/>
                    <a:pt x="11560" y="2502"/>
                    <a:pt x="11497" y="1584"/>
                  </a:cubicBezTo>
                  <a:cubicBezTo>
                    <a:pt x="11433" y="1077"/>
                    <a:pt x="11370" y="570"/>
                    <a:pt x="11275" y="0"/>
                  </a:cubicBezTo>
                  <a:close/>
                </a:path>
              </a:pathLst>
            </a:custGeom>
            <a:solidFill>
              <a:schemeClr val="lt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52;p51">
              <a:extLst>
                <a:ext uri="{FF2B5EF4-FFF2-40B4-BE49-F238E27FC236}">
                  <a16:creationId xmlns:a16="http://schemas.microsoft.com/office/drawing/2014/main" id="{706A21CE-29BF-4BB2-8D12-2241EEDC7217}"/>
                </a:ext>
              </a:extLst>
            </p:cNvPr>
            <p:cNvSpPr/>
            <p:nvPr/>
          </p:nvSpPr>
          <p:spPr>
            <a:xfrm>
              <a:off x="1560907" y="3596241"/>
              <a:ext cx="289003" cy="174577"/>
            </a:xfrm>
            <a:custGeom>
              <a:avLst/>
              <a:gdLst/>
              <a:ahLst/>
              <a:cxnLst/>
              <a:rect l="l" t="t" r="r" b="b"/>
              <a:pathLst>
                <a:path w="9201" h="5558" extrusionOk="0">
                  <a:moveTo>
                    <a:pt x="9105" y="1"/>
                  </a:moveTo>
                  <a:cubicBezTo>
                    <a:pt x="6509" y="1521"/>
                    <a:pt x="3912" y="3041"/>
                    <a:pt x="1346" y="4593"/>
                  </a:cubicBezTo>
                  <a:cubicBezTo>
                    <a:pt x="966" y="4878"/>
                    <a:pt x="523" y="5131"/>
                    <a:pt x="80" y="5385"/>
                  </a:cubicBezTo>
                  <a:cubicBezTo>
                    <a:pt x="0" y="5438"/>
                    <a:pt x="54" y="5558"/>
                    <a:pt x="130" y="5558"/>
                  </a:cubicBezTo>
                  <a:cubicBezTo>
                    <a:pt x="144" y="5558"/>
                    <a:pt x="159" y="5553"/>
                    <a:pt x="175" y="5543"/>
                  </a:cubicBezTo>
                  <a:cubicBezTo>
                    <a:pt x="3183" y="3769"/>
                    <a:pt x="6192" y="1933"/>
                    <a:pt x="9137" y="96"/>
                  </a:cubicBezTo>
                  <a:cubicBezTo>
                    <a:pt x="9200" y="96"/>
                    <a:pt x="9200" y="33"/>
                    <a:pt x="9137" y="33"/>
                  </a:cubicBezTo>
                  <a:cubicBezTo>
                    <a:pt x="9137" y="1"/>
                    <a:pt x="9105" y="1"/>
                    <a:pt x="9105"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53;p51">
              <a:extLst>
                <a:ext uri="{FF2B5EF4-FFF2-40B4-BE49-F238E27FC236}">
                  <a16:creationId xmlns:a16="http://schemas.microsoft.com/office/drawing/2014/main" id="{EFA6E701-B846-4733-8452-FF79AF8B8854}"/>
                </a:ext>
              </a:extLst>
            </p:cNvPr>
            <p:cNvSpPr/>
            <p:nvPr/>
          </p:nvSpPr>
          <p:spPr>
            <a:xfrm>
              <a:off x="1578340" y="3580128"/>
              <a:ext cx="50476" cy="37504"/>
            </a:xfrm>
            <a:custGeom>
              <a:avLst/>
              <a:gdLst/>
              <a:ahLst/>
              <a:cxnLst/>
              <a:rect l="l" t="t" r="r" b="b"/>
              <a:pathLst>
                <a:path w="1607" h="1194" extrusionOk="0">
                  <a:moveTo>
                    <a:pt x="1493" y="1"/>
                  </a:moveTo>
                  <a:cubicBezTo>
                    <a:pt x="1482" y="1"/>
                    <a:pt x="1470" y="3"/>
                    <a:pt x="1457" y="7"/>
                  </a:cubicBezTo>
                  <a:cubicBezTo>
                    <a:pt x="950" y="292"/>
                    <a:pt x="475" y="609"/>
                    <a:pt x="95" y="989"/>
                  </a:cubicBezTo>
                  <a:cubicBezTo>
                    <a:pt x="1" y="1083"/>
                    <a:pt x="81" y="1194"/>
                    <a:pt x="167" y="1194"/>
                  </a:cubicBezTo>
                  <a:cubicBezTo>
                    <a:pt x="197" y="1194"/>
                    <a:pt x="228" y="1180"/>
                    <a:pt x="253" y="1147"/>
                  </a:cubicBezTo>
                  <a:cubicBezTo>
                    <a:pt x="601" y="767"/>
                    <a:pt x="1045" y="387"/>
                    <a:pt x="1552" y="134"/>
                  </a:cubicBezTo>
                  <a:cubicBezTo>
                    <a:pt x="1606" y="79"/>
                    <a:pt x="1567" y="1"/>
                    <a:pt x="1493"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54;p51">
              <a:extLst>
                <a:ext uri="{FF2B5EF4-FFF2-40B4-BE49-F238E27FC236}">
                  <a16:creationId xmlns:a16="http://schemas.microsoft.com/office/drawing/2014/main" id="{293665C1-04A2-4A33-B6FA-A3CBB8E4C9EA}"/>
                </a:ext>
              </a:extLst>
            </p:cNvPr>
            <p:cNvSpPr/>
            <p:nvPr/>
          </p:nvSpPr>
          <p:spPr>
            <a:xfrm>
              <a:off x="1597751" y="3589299"/>
              <a:ext cx="69133" cy="39200"/>
            </a:xfrm>
            <a:custGeom>
              <a:avLst/>
              <a:gdLst/>
              <a:ahLst/>
              <a:cxnLst/>
              <a:rect l="l" t="t" r="r" b="b"/>
              <a:pathLst>
                <a:path w="2201" h="1248" extrusionOk="0">
                  <a:moveTo>
                    <a:pt x="2042" y="0"/>
                  </a:moveTo>
                  <a:cubicBezTo>
                    <a:pt x="1377" y="222"/>
                    <a:pt x="680" y="602"/>
                    <a:pt x="110" y="1014"/>
                  </a:cubicBezTo>
                  <a:cubicBezTo>
                    <a:pt x="1" y="1095"/>
                    <a:pt x="80" y="1248"/>
                    <a:pt x="165" y="1248"/>
                  </a:cubicBezTo>
                  <a:cubicBezTo>
                    <a:pt x="178" y="1248"/>
                    <a:pt x="192" y="1244"/>
                    <a:pt x="205" y="1235"/>
                  </a:cubicBezTo>
                  <a:cubicBezTo>
                    <a:pt x="807" y="792"/>
                    <a:pt x="1440" y="444"/>
                    <a:pt x="2105" y="159"/>
                  </a:cubicBezTo>
                  <a:cubicBezTo>
                    <a:pt x="2200" y="95"/>
                    <a:pt x="2137" y="0"/>
                    <a:pt x="204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55;p51">
              <a:extLst>
                <a:ext uri="{FF2B5EF4-FFF2-40B4-BE49-F238E27FC236}">
                  <a16:creationId xmlns:a16="http://schemas.microsoft.com/office/drawing/2014/main" id="{9993080E-0C4C-415A-928C-D8B6DA355D11}"/>
                </a:ext>
              </a:extLst>
            </p:cNvPr>
            <p:cNvSpPr/>
            <p:nvPr/>
          </p:nvSpPr>
          <p:spPr>
            <a:xfrm>
              <a:off x="1747420" y="3783256"/>
              <a:ext cx="55721" cy="128341"/>
            </a:xfrm>
            <a:custGeom>
              <a:avLst/>
              <a:gdLst/>
              <a:ahLst/>
              <a:cxnLst/>
              <a:rect l="l" t="t" r="r" b="b"/>
              <a:pathLst>
                <a:path w="1774" h="4086" extrusionOk="0">
                  <a:moveTo>
                    <a:pt x="951" y="1"/>
                  </a:moveTo>
                  <a:lnTo>
                    <a:pt x="1" y="602"/>
                  </a:lnTo>
                  <a:cubicBezTo>
                    <a:pt x="919" y="1521"/>
                    <a:pt x="1299" y="2819"/>
                    <a:pt x="1077" y="4086"/>
                  </a:cubicBezTo>
                  <a:lnTo>
                    <a:pt x="1774" y="3611"/>
                  </a:lnTo>
                  <a:lnTo>
                    <a:pt x="1711" y="3516"/>
                  </a:lnTo>
                  <a:cubicBezTo>
                    <a:pt x="1702" y="3524"/>
                    <a:pt x="1689" y="3528"/>
                    <a:pt x="1675" y="3528"/>
                  </a:cubicBezTo>
                  <a:cubicBezTo>
                    <a:pt x="1635" y="3528"/>
                    <a:pt x="1584" y="3499"/>
                    <a:pt x="1584" y="3453"/>
                  </a:cubicBezTo>
                  <a:cubicBezTo>
                    <a:pt x="1774" y="2186"/>
                    <a:pt x="1521" y="1109"/>
                    <a:pt x="951"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56;p51">
              <a:extLst>
                <a:ext uri="{FF2B5EF4-FFF2-40B4-BE49-F238E27FC236}">
                  <a16:creationId xmlns:a16="http://schemas.microsoft.com/office/drawing/2014/main" id="{D8422CC1-6A0E-4BDE-A47D-A24889F6F002}"/>
                </a:ext>
              </a:extLst>
            </p:cNvPr>
            <p:cNvSpPr/>
            <p:nvPr/>
          </p:nvSpPr>
          <p:spPr>
            <a:xfrm>
              <a:off x="1783227" y="3673855"/>
              <a:ext cx="151239" cy="222823"/>
            </a:xfrm>
            <a:custGeom>
              <a:avLst/>
              <a:gdLst/>
              <a:ahLst/>
              <a:cxnLst/>
              <a:rect l="l" t="t" r="r" b="b"/>
              <a:pathLst>
                <a:path w="4815" h="7094" extrusionOk="0">
                  <a:moveTo>
                    <a:pt x="3643" y="0"/>
                  </a:moveTo>
                  <a:cubicBezTo>
                    <a:pt x="3484" y="475"/>
                    <a:pt x="3294" y="950"/>
                    <a:pt x="3104" y="1330"/>
                  </a:cubicBezTo>
                  <a:cubicBezTo>
                    <a:pt x="3072" y="1425"/>
                    <a:pt x="2977" y="1425"/>
                    <a:pt x="2914" y="1425"/>
                  </a:cubicBezTo>
                  <a:cubicBezTo>
                    <a:pt x="1964" y="2059"/>
                    <a:pt x="951" y="2692"/>
                    <a:pt x="1" y="3325"/>
                  </a:cubicBezTo>
                  <a:cubicBezTo>
                    <a:pt x="761" y="4339"/>
                    <a:pt x="919" y="5732"/>
                    <a:pt x="571" y="6967"/>
                  </a:cubicBezTo>
                  <a:cubicBezTo>
                    <a:pt x="602" y="6999"/>
                    <a:pt x="602" y="6999"/>
                    <a:pt x="571" y="6999"/>
                  </a:cubicBezTo>
                  <a:lnTo>
                    <a:pt x="634" y="7094"/>
                  </a:lnTo>
                  <a:cubicBezTo>
                    <a:pt x="1869" y="6302"/>
                    <a:pt x="3072" y="5447"/>
                    <a:pt x="4276" y="4719"/>
                  </a:cubicBezTo>
                  <a:cubicBezTo>
                    <a:pt x="4814" y="3040"/>
                    <a:pt x="4561" y="1457"/>
                    <a:pt x="3643"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57;p51">
              <a:extLst>
                <a:ext uri="{FF2B5EF4-FFF2-40B4-BE49-F238E27FC236}">
                  <a16:creationId xmlns:a16="http://schemas.microsoft.com/office/drawing/2014/main" id="{405A6FD5-1FEA-4E56-9FB6-F753B55CA6EC}"/>
                </a:ext>
              </a:extLst>
            </p:cNvPr>
            <p:cNvSpPr/>
            <p:nvPr/>
          </p:nvSpPr>
          <p:spPr>
            <a:xfrm>
              <a:off x="1897622" y="3550508"/>
              <a:ext cx="57732" cy="52737"/>
            </a:xfrm>
            <a:custGeom>
              <a:avLst/>
              <a:gdLst/>
              <a:ahLst/>
              <a:cxnLst/>
              <a:rect l="l" t="t" r="r" b="b"/>
              <a:pathLst>
                <a:path w="1838" h="1679" extrusionOk="0">
                  <a:moveTo>
                    <a:pt x="1" y="0"/>
                  </a:moveTo>
                  <a:cubicBezTo>
                    <a:pt x="1" y="32"/>
                    <a:pt x="64" y="95"/>
                    <a:pt x="64" y="127"/>
                  </a:cubicBezTo>
                  <a:cubicBezTo>
                    <a:pt x="254" y="602"/>
                    <a:pt x="381" y="1140"/>
                    <a:pt x="381" y="1679"/>
                  </a:cubicBezTo>
                  <a:cubicBezTo>
                    <a:pt x="856" y="1267"/>
                    <a:pt x="1331" y="919"/>
                    <a:pt x="1837" y="538"/>
                  </a:cubicBezTo>
                  <a:lnTo>
                    <a:pt x="1837" y="507"/>
                  </a:lnTo>
                  <a:lnTo>
                    <a:pt x="1837" y="475"/>
                  </a:lnTo>
                  <a:cubicBezTo>
                    <a:pt x="1489" y="443"/>
                    <a:pt x="1172" y="222"/>
                    <a:pt x="792" y="158"/>
                  </a:cubicBezTo>
                  <a:cubicBezTo>
                    <a:pt x="539" y="127"/>
                    <a:pt x="254" y="32"/>
                    <a:pt x="1"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558;p51">
              <a:extLst>
                <a:ext uri="{FF2B5EF4-FFF2-40B4-BE49-F238E27FC236}">
                  <a16:creationId xmlns:a16="http://schemas.microsoft.com/office/drawing/2014/main" id="{41B7A2B8-6233-4303-8926-AA8AD0CA2E22}"/>
                </a:ext>
              </a:extLst>
            </p:cNvPr>
            <p:cNvSpPr/>
            <p:nvPr/>
          </p:nvSpPr>
          <p:spPr>
            <a:xfrm>
              <a:off x="1900606" y="3620113"/>
              <a:ext cx="73656" cy="197004"/>
            </a:xfrm>
            <a:custGeom>
              <a:avLst/>
              <a:gdLst/>
              <a:ahLst/>
              <a:cxnLst/>
              <a:rect l="l" t="t" r="r" b="b"/>
              <a:pathLst>
                <a:path w="2345" h="6272" extrusionOk="0">
                  <a:moveTo>
                    <a:pt x="254" y="1"/>
                  </a:moveTo>
                  <a:cubicBezTo>
                    <a:pt x="222" y="508"/>
                    <a:pt x="127" y="983"/>
                    <a:pt x="1" y="1426"/>
                  </a:cubicBezTo>
                  <a:cubicBezTo>
                    <a:pt x="32" y="1426"/>
                    <a:pt x="64" y="1458"/>
                    <a:pt x="127" y="1458"/>
                  </a:cubicBezTo>
                  <a:cubicBezTo>
                    <a:pt x="1141" y="2851"/>
                    <a:pt x="1394" y="4688"/>
                    <a:pt x="792" y="6271"/>
                  </a:cubicBezTo>
                  <a:cubicBezTo>
                    <a:pt x="982" y="6145"/>
                    <a:pt x="1141" y="6018"/>
                    <a:pt x="1331" y="5891"/>
                  </a:cubicBezTo>
                  <a:cubicBezTo>
                    <a:pt x="1299" y="5891"/>
                    <a:pt x="1299" y="5860"/>
                    <a:pt x="1299" y="5828"/>
                  </a:cubicBezTo>
                  <a:cubicBezTo>
                    <a:pt x="1711" y="3801"/>
                    <a:pt x="2344" y="1299"/>
                    <a:pt x="254"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59;p51">
              <a:extLst>
                <a:ext uri="{FF2B5EF4-FFF2-40B4-BE49-F238E27FC236}">
                  <a16:creationId xmlns:a16="http://schemas.microsoft.com/office/drawing/2014/main" id="{1B65D0EF-3F05-45B8-A783-6FD9D713CD73}"/>
                </a:ext>
              </a:extLst>
            </p:cNvPr>
            <p:cNvSpPr/>
            <p:nvPr/>
          </p:nvSpPr>
          <p:spPr>
            <a:xfrm>
              <a:off x="1911537" y="3573375"/>
              <a:ext cx="107485" cy="230801"/>
            </a:xfrm>
            <a:custGeom>
              <a:avLst/>
              <a:gdLst/>
              <a:ahLst/>
              <a:cxnLst/>
              <a:rect l="l" t="t" r="r" b="b"/>
              <a:pathLst>
                <a:path w="3422" h="7348" extrusionOk="0">
                  <a:moveTo>
                    <a:pt x="1521" y="1"/>
                  </a:moveTo>
                  <a:cubicBezTo>
                    <a:pt x="1046" y="412"/>
                    <a:pt x="508" y="824"/>
                    <a:pt x="1" y="1204"/>
                  </a:cubicBezTo>
                  <a:cubicBezTo>
                    <a:pt x="2218" y="2407"/>
                    <a:pt x="1774" y="5321"/>
                    <a:pt x="1078" y="7348"/>
                  </a:cubicBezTo>
                  <a:cubicBezTo>
                    <a:pt x="1679" y="6968"/>
                    <a:pt x="2313" y="6588"/>
                    <a:pt x="2946" y="6239"/>
                  </a:cubicBezTo>
                  <a:lnTo>
                    <a:pt x="2946" y="6176"/>
                  </a:lnTo>
                  <a:cubicBezTo>
                    <a:pt x="3421" y="3832"/>
                    <a:pt x="2883" y="1901"/>
                    <a:pt x="1521"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521488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5" name="Google Shape;925;p38"/>
          <p:cNvSpPr txBox="1">
            <a:spLocks noGrp="1"/>
          </p:cNvSpPr>
          <p:nvPr>
            <p:ph type="title" idx="4"/>
          </p:nvPr>
        </p:nvSpPr>
        <p:spPr>
          <a:xfrm>
            <a:off x="606525" y="555300"/>
            <a:ext cx="7941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6000" dirty="0">
                <a:cs typeface="+mj-cs"/>
              </a:rPr>
              <a:t>كيف يغير التسخين المادة</a:t>
            </a:r>
            <a:endParaRPr sz="6000" dirty="0">
              <a:cs typeface="+mj-cs"/>
            </a:endParaRPr>
          </a:p>
        </p:txBody>
      </p:sp>
      <p:grpSp>
        <p:nvGrpSpPr>
          <p:cNvPr id="926" name="Google Shape;926;p38"/>
          <p:cNvGrpSpPr/>
          <p:nvPr/>
        </p:nvGrpSpPr>
        <p:grpSpPr>
          <a:xfrm>
            <a:off x="719446" y="1093365"/>
            <a:ext cx="1313806" cy="1161002"/>
            <a:chOff x="67672650" y="3100463"/>
            <a:chExt cx="1360200" cy="1384250"/>
          </a:xfrm>
        </p:grpSpPr>
        <p:sp>
          <p:nvSpPr>
            <p:cNvPr id="927" name="Google Shape;927;p38"/>
            <p:cNvSpPr/>
            <p:nvPr/>
          </p:nvSpPr>
          <p:spPr>
            <a:xfrm>
              <a:off x="68473875" y="3679463"/>
              <a:ext cx="258025" cy="583200"/>
            </a:xfrm>
            <a:custGeom>
              <a:avLst/>
              <a:gdLst/>
              <a:ahLst/>
              <a:cxnLst/>
              <a:rect l="l" t="t" r="r" b="b"/>
              <a:pathLst>
                <a:path w="10321" h="23328" extrusionOk="0">
                  <a:moveTo>
                    <a:pt x="3287" y="2518"/>
                  </a:moveTo>
                  <a:cubicBezTo>
                    <a:pt x="3536" y="2518"/>
                    <a:pt x="3774" y="2601"/>
                    <a:pt x="3959" y="2724"/>
                  </a:cubicBezTo>
                  <a:cubicBezTo>
                    <a:pt x="4466" y="3136"/>
                    <a:pt x="4402" y="3801"/>
                    <a:pt x="3959" y="4181"/>
                  </a:cubicBezTo>
                  <a:cubicBezTo>
                    <a:pt x="3748" y="4364"/>
                    <a:pt x="3494" y="4459"/>
                    <a:pt x="3249" y="4459"/>
                  </a:cubicBezTo>
                  <a:cubicBezTo>
                    <a:pt x="2941" y="4459"/>
                    <a:pt x="2647" y="4308"/>
                    <a:pt x="2470" y="3991"/>
                  </a:cubicBezTo>
                  <a:cubicBezTo>
                    <a:pt x="2185" y="3516"/>
                    <a:pt x="2344" y="2883"/>
                    <a:pt x="2787" y="2598"/>
                  </a:cubicBezTo>
                  <a:cubicBezTo>
                    <a:pt x="2798" y="2587"/>
                    <a:pt x="2808" y="2584"/>
                    <a:pt x="2819" y="2584"/>
                  </a:cubicBezTo>
                  <a:cubicBezTo>
                    <a:pt x="2840" y="2584"/>
                    <a:pt x="2861" y="2598"/>
                    <a:pt x="2882" y="2598"/>
                  </a:cubicBezTo>
                  <a:cubicBezTo>
                    <a:pt x="3015" y="2542"/>
                    <a:pt x="3153" y="2518"/>
                    <a:pt x="3287" y="2518"/>
                  </a:cubicBezTo>
                  <a:close/>
                  <a:moveTo>
                    <a:pt x="6273" y="5601"/>
                  </a:moveTo>
                  <a:cubicBezTo>
                    <a:pt x="6448" y="5601"/>
                    <a:pt x="6527" y="5718"/>
                    <a:pt x="6556" y="5860"/>
                  </a:cubicBezTo>
                  <a:lnTo>
                    <a:pt x="6619" y="5860"/>
                  </a:lnTo>
                  <a:cubicBezTo>
                    <a:pt x="6619" y="5796"/>
                    <a:pt x="6619" y="5670"/>
                    <a:pt x="6746" y="5670"/>
                  </a:cubicBezTo>
                  <a:cubicBezTo>
                    <a:pt x="6818" y="5656"/>
                    <a:pt x="6889" y="5650"/>
                    <a:pt x="6959" y="5650"/>
                  </a:cubicBezTo>
                  <a:cubicBezTo>
                    <a:pt x="7719" y="5650"/>
                    <a:pt x="8337" y="6401"/>
                    <a:pt x="8424" y="7126"/>
                  </a:cubicBezTo>
                  <a:cubicBezTo>
                    <a:pt x="8551" y="8045"/>
                    <a:pt x="7854" y="8741"/>
                    <a:pt x="6999" y="8868"/>
                  </a:cubicBezTo>
                  <a:cubicBezTo>
                    <a:pt x="6908" y="8882"/>
                    <a:pt x="6817" y="8888"/>
                    <a:pt x="6727" y="8888"/>
                  </a:cubicBezTo>
                  <a:cubicBezTo>
                    <a:pt x="5975" y="8888"/>
                    <a:pt x="5297" y="8422"/>
                    <a:pt x="5099" y="7601"/>
                  </a:cubicBezTo>
                  <a:cubicBezTo>
                    <a:pt x="4941" y="6810"/>
                    <a:pt x="5384" y="5828"/>
                    <a:pt x="6207" y="5606"/>
                  </a:cubicBezTo>
                  <a:cubicBezTo>
                    <a:pt x="6230" y="5603"/>
                    <a:pt x="6252" y="5601"/>
                    <a:pt x="6273" y="5601"/>
                  </a:cubicBezTo>
                  <a:close/>
                  <a:moveTo>
                    <a:pt x="3253" y="11548"/>
                  </a:moveTo>
                  <a:cubicBezTo>
                    <a:pt x="3378" y="11548"/>
                    <a:pt x="3502" y="11658"/>
                    <a:pt x="3484" y="11845"/>
                  </a:cubicBezTo>
                  <a:lnTo>
                    <a:pt x="3484" y="11877"/>
                  </a:lnTo>
                  <a:cubicBezTo>
                    <a:pt x="4363" y="11805"/>
                    <a:pt x="5277" y="11770"/>
                    <a:pt x="6187" y="11770"/>
                  </a:cubicBezTo>
                  <a:cubicBezTo>
                    <a:pt x="6490" y="11770"/>
                    <a:pt x="6793" y="11774"/>
                    <a:pt x="7094" y="11782"/>
                  </a:cubicBezTo>
                  <a:cubicBezTo>
                    <a:pt x="7157" y="11782"/>
                    <a:pt x="7252" y="11845"/>
                    <a:pt x="7284" y="11877"/>
                  </a:cubicBezTo>
                  <a:cubicBezTo>
                    <a:pt x="7345" y="11779"/>
                    <a:pt x="7448" y="11733"/>
                    <a:pt x="7553" y="11733"/>
                  </a:cubicBezTo>
                  <a:cubicBezTo>
                    <a:pt x="7722" y="11733"/>
                    <a:pt x="7898" y="11852"/>
                    <a:pt x="7917" y="12067"/>
                  </a:cubicBezTo>
                  <a:cubicBezTo>
                    <a:pt x="8107" y="14125"/>
                    <a:pt x="8202" y="16564"/>
                    <a:pt x="7791" y="18590"/>
                  </a:cubicBezTo>
                  <a:cubicBezTo>
                    <a:pt x="7632" y="19319"/>
                    <a:pt x="7379" y="19952"/>
                    <a:pt x="6872" y="20269"/>
                  </a:cubicBezTo>
                  <a:cubicBezTo>
                    <a:pt x="6841" y="20332"/>
                    <a:pt x="6809" y="20427"/>
                    <a:pt x="6714" y="20491"/>
                  </a:cubicBezTo>
                  <a:cubicBezTo>
                    <a:pt x="6261" y="20812"/>
                    <a:pt x="5796" y="20953"/>
                    <a:pt x="5349" y="20953"/>
                  </a:cubicBezTo>
                  <a:cubicBezTo>
                    <a:pt x="4299" y="20953"/>
                    <a:pt x="3349" y="20173"/>
                    <a:pt x="2882" y="19129"/>
                  </a:cubicBezTo>
                  <a:cubicBezTo>
                    <a:pt x="1932" y="16975"/>
                    <a:pt x="2249" y="13840"/>
                    <a:pt x="3040" y="11718"/>
                  </a:cubicBezTo>
                  <a:cubicBezTo>
                    <a:pt x="3079" y="11601"/>
                    <a:pt x="3166" y="11548"/>
                    <a:pt x="3253" y="11548"/>
                  </a:cubicBezTo>
                  <a:close/>
                  <a:moveTo>
                    <a:pt x="0" y="1"/>
                  </a:moveTo>
                  <a:cubicBezTo>
                    <a:pt x="412" y="3643"/>
                    <a:pt x="349" y="7380"/>
                    <a:pt x="349" y="11053"/>
                  </a:cubicBezTo>
                  <a:cubicBezTo>
                    <a:pt x="349" y="13112"/>
                    <a:pt x="317" y="15170"/>
                    <a:pt x="285" y="17229"/>
                  </a:cubicBezTo>
                  <a:cubicBezTo>
                    <a:pt x="222" y="19762"/>
                    <a:pt x="475" y="22359"/>
                    <a:pt x="3135" y="23214"/>
                  </a:cubicBezTo>
                  <a:cubicBezTo>
                    <a:pt x="3135" y="23101"/>
                    <a:pt x="3186" y="22987"/>
                    <a:pt x="3310" y="22987"/>
                  </a:cubicBezTo>
                  <a:cubicBezTo>
                    <a:pt x="3325" y="22987"/>
                    <a:pt x="3340" y="22989"/>
                    <a:pt x="3357" y="22992"/>
                  </a:cubicBezTo>
                  <a:cubicBezTo>
                    <a:pt x="4076" y="23222"/>
                    <a:pt x="4722" y="23328"/>
                    <a:pt x="5302" y="23328"/>
                  </a:cubicBezTo>
                  <a:cubicBezTo>
                    <a:pt x="9754" y="23328"/>
                    <a:pt x="10321" y="17119"/>
                    <a:pt x="10293" y="13365"/>
                  </a:cubicBezTo>
                  <a:cubicBezTo>
                    <a:pt x="10261" y="8931"/>
                    <a:pt x="10103" y="4498"/>
                    <a:pt x="10134" y="127"/>
                  </a:cubicBezTo>
                  <a:cubicBezTo>
                    <a:pt x="6777" y="127"/>
                    <a:pt x="3357" y="3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8"/>
            <p:cNvSpPr/>
            <p:nvPr/>
          </p:nvSpPr>
          <p:spPr>
            <a:xfrm>
              <a:off x="68649250" y="3118088"/>
              <a:ext cx="65325" cy="55625"/>
            </a:xfrm>
            <a:custGeom>
              <a:avLst/>
              <a:gdLst/>
              <a:ahLst/>
              <a:cxnLst/>
              <a:rect l="l" t="t" r="r" b="b"/>
              <a:pathLst>
                <a:path w="2613" h="2225" extrusionOk="0">
                  <a:moveTo>
                    <a:pt x="1111" y="0"/>
                  </a:moveTo>
                  <a:cubicBezTo>
                    <a:pt x="1084" y="0"/>
                    <a:pt x="1057" y="1"/>
                    <a:pt x="1029" y="3"/>
                  </a:cubicBezTo>
                  <a:cubicBezTo>
                    <a:pt x="1029" y="34"/>
                    <a:pt x="997" y="34"/>
                    <a:pt x="934" y="98"/>
                  </a:cubicBezTo>
                  <a:cubicBezTo>
                    <a:pt x="0" y="623"/>
                    <a:pt x="196" y="2224"/>
                    <a:pt x="1273" y="2224"/>
                  </a:cubicBezTo>
                  <a:cubicBezTo>
                    <a:pt x="1365" y="2224"/>
                    <a:pt x="1463" y="2213"/>
                    <a:pt x="1568" y="2188"/>
                  </a:cubicBezTo>
                  <a:cubicBezTo>
                    <a:pt x="2138" y="2029"/>
                    <a:pt x="2613" y="1459"/>
                    <a:pt x="2423" y="889"/>
                  </a:cubicBezTo>
                  <a:cubicBezTo>
                    <a:pt x="2211" y="315"/>
                    <a:pt x="1682" y="0"/>
                    <a:pt x="11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8"/>
            <p:cNvSpPr/>
            <p:nvPr/>
          </p:nvSpPr>
          <p:spPr>
            <a:xfrm>
              <a:off x="68512650" y="3183663"/>
              <a:ext cx="88700" cy="85850"/>
            </a:xfrm>
            <a:custGeom>
              <a:avLst/>
              <a:gdLst/>
              <a:ahLst/>
              <a:cxnLst/>
              <a:rect l="l" t="t" r="r" b="b"/>
              <a:pathLst>
                <a:path w="3548" h="3434" extrusionOk="0">
                  <a:moveTo>
                    <a:pt x="2062" y="0"/>
                  </a:moveTo>
                  <a:cubicBezTo>
                    <a:pt x="1166" y="0"/>
                    <a:pt x="309" y="755"/>
                    <a:pt x="159" y="1623"/>
                  </a:cubicBezTo>
                  <a:cubicBezTo>
                    <a:pt x="1" y="2542"/>
                    <a:pt x="634" y="3238"/>
                    <a:pt x="1489" y="3397"/>
                  </a:cubicBezTo>
                  <a:cubicBezTo>
                    <a:pt x="1609" y="3421"/>
                    <a:pt x="1732" y="3434"/>
                    <a:pt x="1856" y="3434"/>
                  </a:cubicBezTo>
                  <a:cubicBezTo>
                    <a:pt x="2520" y="3434"/>
                    <a:pt x="3198" y="3077"/>
                    <a:pt x="3358" y="2383"/>
                  </a:cubicBezTo>
                  <a:cubicBezTo>
                    <a:pt x="3548" y="1433"/>
                    <a:pt x="3010" y="863"/>
                    <a:pt x="2249" y="483"/>
                  </a:cubicBezTo>
                  <a:cubicBezTo>
                    <a:pt x="2091" y="388"/>
                    <a:pt x="2091" y="103"/>
                    <a:pt x="2249" y="8"/>
                  </a:cubicBezTo>
                  <a:lnTo>
                    <a:pt x="2218" y="8"/>
                  </a:lnTo>
                  <a:cubicBezTo>
                    <a:pt x="2166" y="3"/>
                    <a:pt x="2114" y="0"/>
                    <a:pt x="20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8"/>
            <p:cNvSpPr/>
            <p:nvPr/>
          </p:nvSpPr>
          <p:spPr>
            <a:xfrm>
              <a:off x="68530275" y="3746188"/>
              <a:ext cx="53650" cy="43500"/>
            </a:xfrm>
            <a:custGeom>
              <a:avLst/>
              <a:gdLst/>
              <a:ahLst/>
              <a:cxnLst/>
              <a:rect l="l" t="t" r="r" b="b"/>
              <a:pathLst>
                <a:path w="2146" h="1740" extrusionOk="0">
                  <a:moveTo>
                    <a:pt x="1089" y="1"/>
                  </a:moveTo>
                  <a:cubicBezTo>
                    <a:pt x="818" y="1"/>
                    <a:pt x="558" y="130"/>
                    <a:pt x="309" y="340"/>
                  </a:cubicBezTo>
                  <a:cubicBezTo>
                    <a:pt x="278" y="404"/>
                    <a:pt x="214" y="404"/>
                    <a:pt x="119" y="404"/>
                  </a:cubicBezTo>
                  <a:cubicBezTo>
                    <a:pt x="1" y="1045"/>
                    <a:pt x="398" y="1740"/>
                    <a:pt x="966" y="1740"/>
                  </a:cubicBezTo>
                  <a:cubicBezTo>
                    <a:pt x="1155" y="1740"/>
                    <a:pt x="1362" y="1663"/>
                    <a:pt x="1576" y="1480"/>
                  </a:cubicBezTo>
                  <a:cubicBezTo>
                    <a:pt x="2020" y="1132"/>
                    <a:pt x="2146" y="499"/>
                    <a:pt x="1639" y="182"/>
                  </a:cubicBezTo>
                  <a:cubicBezTo>
                    <a:pt x="1451" y="56"/>
                    <a:pt x="1268" y="1"/>
                    <a:pt x="10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8"/>
            <p:cNvSpPr/>
            <p:nvPr/>
          </p:nvSpPr>
          <p:spPr>
            <a:xfrm>
              <a:off x="68608450" y="3818013"/>
              <a:ext cx="69700" cy="73250"/>
            </a:xfrm>
            <a:custGeom>
              <a:avLst/>
              <a:gdLst/>
              <a:ahLst/>
              <a:cxnLst/>
              <a:rect l="l" t="t" r="r" b="b"/>
              <a:pathLst>
                <a:path w="2788" h="2930" extrusionOk="0">
                  <a:moveTo>
                    <a:pt x="1141" y="1"/>
                  </a:moveTo>
                  <a:cubicBezTo>
                    <a:pt x="1204" y="159"/>
                    <a:pt x="1109" y="286"/>
                    <a:pt x="983" y="349"/>
                  </a:cubicBezTo>
                  <a:cubicBezTo>
                    <a:pt x="413" y="698"/>
                    <a:pt x="1" y="1268"/>
                    <a:pt x="128" y="1964"/>
                  </a:cubicBezTo>
                  <a:cubicBezTo>
                    <a:pt x="184" y="2585"/>
                    <a:pt x="694" y="2930"/>
                    <a:pt x="1297" y="2930"/>
                  </a:cubicBezTo>
                  <a:cubicBezTo>
                    <a:pt x="1371" y="2930"/>
                    <a:pt x="1446" y="2925"/>
                    <a:pt x="1521" y="2914"/>
                  </a:cubicBezTo>
                  <a:cubicBezTo>
                    <a:pt x="2218" y="2819"/>
                    <a:pt x="2788" y="2249"/>
                    <a:pt x="2661" y="1489"/>
                  </a:cubicBezTo>
                  <a:cubicBezTo>
                    <a:pt x="2534" y="793"/>
                    <a:pt x="1996" y="349"/>
                    <a:pt x="1363" y="159"/>
                  </a:cubicBezTo>
                  <a:cubicBezTo>
                    <a:pt x="1299" y="128"/>
                    <a:pt x="1236" y="64"/>
                    <a:pt x="12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8"/>
            <p:cNvSpPr/>
            <p:nvPr/>
          </p:nvSpPr>
          <p:spPr>
            <a:xfrm>
              <a:off x="68539575" y="3972413"/>
              <a:ext cx="138575" cy="225275"/>
            </a:xfrm>
            <a:custGeom>
              <a:avLst/>
              <a:gdLst/>
              <a:ahLst/>
              <a:cxnLst/>
              <a:rect l="l" t="t" r="r" b="b"/>
              <a:pathLst>
                <a:path w="5543" h="9011" extrusionOk="0">
                  <a:moveTo>
                    <a:pt x="1024" y="5497"/>
                  </a:moveTo>
                  <a:cubicBezTo>
                    <a:pt x="1146" y="5497"/>
                    <a:pt x="1267" y="5577"/>
                    <a:pt x="1267" y="5732"/>
                  </a:cubicBezTo>
                  <a:cubicBezTo>
                    <a:pt x="1267" y="6081"/>
                    <a:pt x="1267" y="6366"/>
                    <a:pt x="1489" y="6682"/>
                  </a:cubicBezTo>
                  <a:cubicBezTo>
                    <a:pt x="1743" y="6967"/>
                    <a:pt x="2059" y="7157"/>
                    <a:pt x="2439" y="7189"/>
                  </a:cubicBezTo>
                  <a:cubicBezTo>
                    <a:pt x="2629" y="7252"/>
                    <a:pt x="2629" y="7506"/>
                    <a:pt x="2439" y="7506"/>
                  </a:cubicBezTo>
                  <a:cubicBezTo>
                    <a:pt x="2412" y="7508"/>
                    <a:pt x="2384" y="7509"/>
                    <a:pt x="2357" y="7509"/>
                  </a:cubicBezTo>
                  <a:cubicBezTo>
                    <a:pt x="1461" y="7509"/>
                    <a:pt x="516" y="6529"/>
                    <a:pt x="792" y="5669"/>
                  </a:cubicBezTo>
                  <a:cubicBezTo>
                    <a:pt x="821" y="5553"/>
                    <a:pt x="923" y="5497"/>
                    <a:pt x="1024" y="5497"/>
                  </a:cubicBezTo>
                  <a:close/>
                  <a:moveTo>
                    <a:pt x="507" y="0"/>
                  </a:moveTo>
                  <a:cubicBezTo>
                    <a:pt x="222" y="1552"/>
                    <a:pt x="1" y="3072"/>
                    <a:pt x="32" y="4624"/>
                  </a:cubicBezTo>
                  <a:cubicBezTo>
                    <a:pt x="93" y="6382"/>
                    <a:pt x="821" y="9010"/>
                    <a:pt x="2771" y="9010"/>
                  </a:cubicBezTo>
                  <a:cubicBezTo>
                    <a:pt x="2859" y="9010"/>
                    <a:pt x="2949" y="9005"/>
                    <a:pt x="3041" y="8994"/>
                  </a:cubicBezTo>
                  <a:cubicBezTo>
                    <a:pt x="3073" y="8868"/>
                    <a:pt x="3168" y="8741"/>
                    <a:pt x="3326" y="8741"/>
                  </a:cubicBezTo>
                  <a:cubicBezTo>
                    <a:pt x="5543" y="8614"/>
                    <a:pt x="4909" y="2185"/>
                    <a:pt x="4846" y="127"/>
                  </a:cubicBezTo>
                  <a:lnTo>
                    <a:pt x="4846" y="127"/>
                  </a:lnTo>
                  <a:cubicBezTo>
                    <a:pt x="4814" y="143"/>
                    <a:pt x="4791" y="151"/>
                    <a:pt x="4763" y="151"/>
                  </a:cubicBezTo>
                  <a:cubicBezTo>
                    <a:pt x="4735" y="151"/>
                    <a:pt x="4704" y="143"/>
                    <a:pt x="4656" y="127"/>
                  </a:cubicBezTo>
                  <a:cubicBezTo>
                    <a:pt x="4466" y="131"/>
                    <a:pt x="4276" y="133"/>
                    <a:pt x="4086" y="133"/>
                  </a:cubicBezTo>
                  <a:cubicBezTo>
                    <a:pt x="2890" y="133"/>
                    <a:pt x="1710" y="55"/>
                    <a:pt x="5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8"/>
            <p:cNvSpPr/>
            <p:nvPr/>
          </p:nvSpPr>
          <p:spPr>
            <a:xfrm>
              <a:off x="67686900" y="4411813"/>
              <a:ext cx="1309525" cy="68900"/>
            </a:xfrm>
            <a:custGeom>
              <a:avLst/>
              <a:gdLst/>
              <a:ahLst/>
              <a:cxnLst/>
              <a:rect l="l" t="t" r="r" b="b"/>
              <a:pathLst>
                <a:path w="52381" h="2756" extrusionOk="0">
                  <a:moveTo>
                    <a:pt x="52381" y="1"/>
                  </a:moveTo>
                  <a:lnTo>
                    <a:pt x="52381" y="1"/>
                  </a:lnTo>
                  <a:cubicBezTo>
                    <a:pt x="52349" y="32"/>
                    <a:pt x="52317" y="32"/>
                    <a:pt x="52254" y="32"/>
                  </a:cubicBezTo>
                  <a:cubicBezTo>
                    <a:pt x="38404" y="267"/>
                    <a:pt x="24490" y="848"/>
                    <a:pt x="10618" y="848"/>
                  </a:cubicBezTo>
                  <a:cubicBezTo>
                    <a:pt x="7678" y="848"/>
                    <a:pt x="4740" y="821"/>
                    <a:pt x="1805" y="761"/>
                  </a:cubicBezTo>
                  <a:lnTo>
                    <a:pt x="1805" y="761"/>
                  </a:lnTo>
                  <a:cubicBezTo>
                    <a:pt x="1837" y="951"/>
                    <a:pt x="1710" y="1172"/>
                    <a:pt x="1425" y="1172"/>
                  </a:cubicBezTo>
                  <a:cubicBezTo>
                    <a:pt x="380" y="1172"/>
                    <a:pt x="0" y="2217"/>
                    <a:pt x="792" y="2756"/>
                  </a:cubicBezTo>
                  <a:cubicBezTo>
                    <a:pt x="855" y="2692"/>
                    <a:pt x="1520" y="2376"/>
                    <a:pt x="1647" y="2376"/>
                  </a:cubicBezTo>
                  <a:cubicBezTo>
                    <a:pt x="8395" y="1947"/>
                    <a:pt x="15098" y="1829"/>
                    <a:pt x="21792" y="1829"/>
                  </a:cubicBezTo>
                  <a:cubicBezTo>
                    <a:pt x="29889" y="1829"/>
                    <a:pt x="37972" y="2001"/>
                    <a:pt x="46106" y="2001"/>
                  </a:cubicBezTo>
                  <a:cubicBezTo>
                    <a:pt x="48131" y="2001"/>
                    <a:pt x="50159" y="1991"/>
                    <a:pt x="52191" y="1964"/>
                  </a:cubicBezTo>
                  <a:cubicBezTo>
                    <a:pt x="52191" y="1299"/>
                    <a:pt x="52254" y="634"/>
                    <a:pt x="5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8"/>
            <p:cNvSpPr/>
            <p:nvPr/>
          </p:nvSpPr>
          <p:spPr>
            <a:xfrm>
              <a:off x="67701925" y="3588413"/>
              <a:ext cx="1305575" cy="68125"/>
            </a:xfrm>
            <a:custGeom>
              <a:avLst/>
              <a:gdLst/>
              <a:ahLst/>
              <a:cxnLst/>
              <a:rect l="l" t="t" r="r" b="b"/>
              <a:pathLst>
                <a:path w="52223" h="2725" extrusionOk="0">
                  <a:moveTo>
                    <a:pt x="5255" y="1147"/>
                  </a:moveTo>
                  <a:cubicBezTo>
                    <a:pt x="5672" y="1147"/>
                    <a:pt x="6086" y="1155"/>
                    <a:pt x="6493" y="1173"/>
                  </a:cubicBezTo>
                  <a:cubicBezTo>
                    <a:pt x="6778" y="1173"/>
                    <a:pt x="6778" y="1616"/>
                    <a:pt x="6493" y="1616"/>
                  </a:cubicBezTo>
                  <a:cubicBezTo>
                    <a:pt x="6016" y="1657"/>
                    <a:pt x="5535" y="1671"/>
                    <a:pt x="5054" y="1671"/>
                  </a:cubicBezTo>
                  <a:cubicBezTo>
                    <a:pt x="4036" y="1671"/>
                    <a:pt x="3017" y="1606"/>
                    <a:pt x="2028" y="1584"/>
                  </a:cubicBezTo>
                  <a:cubicBezTo>
                    <a:pt x="1838" y="1584"/>
                    <a:pt x="1838" y="1268"/>
                    <a:pt x="2028" y="1268"/>
                  </a:cubicBezTo>
                  <a:cubicBezTo>
                    <a:pt x="3078" y="1199"/>
                    <a:pt x="4177" y="1147"/>
                    <a:pt x="5255" y="1147"/>
                  </a:cubicBezTo>
                  <a:close/>
                  <a:moveTo>
                    <a:pt x="634" y="1"/>
                  </a:moveTo>
                  <a:cubicBezTo>
                    <a:pt x="1" y="508"/>
                    <a:pt x="33" y="1426"/>
                    <a:pt x="508" y="2186"/>
                  </a:cubicBezTo>
                  <a:cubicBezTo>
                    <a:pt x="603" y="2281"/>
                    <a:pt x="476" y="2439"/>
                    <a:pt x="349" y="2439"/>
                  </a:cubicBezTo>
                  <a:lnTo>
                    <a:pt x="349" y="2534"/>
                  </a:lnTo>
                  <a:cubicBezTo>
                    <a:pt x="2059" y="2496"/>
                    <a:pt x="3772" y="2481"/>
                    <a:pt x="5486" y="2481"/>
                  </a:cubicBezTo>
                  <a:cubicBezTo>
                    <a:pt x="12343" y="2481"/>
                    <a:pt x="19224" y="2724"/>
                    <a:pt x="26064" y="2724"/>
                  </a:cubicBezTo>
                  <a:cubicBezTo>
                    <a:pt x="27521" y="2724"/>
                    <a:pt x="29010" y="2693"/>
                    <a:pt x="30530" y="2693"/>
                  </a:cubicBezTo>
                  <a:cubicBezTo>
                    <a:pt x="30546" y="2677"/>
                    <a:pt x="30577" y="2669"/>
                    <a:pt x="30613" y="2669"/>
                  </a:cubicBezTo>
                  <a:cubicBezTo>
                    <a:pt x="30649" y="2669"/>
                    <a:pt x="30688" y="2677"/>
                    <a:pt x="30720" y="2693"/>
                  </a:cubicBezTo>
                  <a:cubicBezTo>
                    <a:pt x="35051" y="2614"/>
                    <a:pt x="39420" y="2498"/>
                    <a:pt x="43779" y="2498"/>
                  </a:cubicBezTo>
                  <a:cubicBezTo>
                    <a:pt x="46431" y="2498"/>
                    <a:pt x="49081" y="2541"/>
                    <a:pt x="51716" y="2661"/>
                  </a:cubicBezTo>
                  <a:cubicBezTo>
                    <a:pt x="51748" y="2661"/>
                    <a:pt x="51811" y="2693"/>
                    <a:pt x="51875" y="2693"/>
                  </a:cubicBezTo>
                  <a:cubicBezTo>
                    <a:pt x="52191" y="2123"/>
                    <a:pt x="52223" y="1489"/>
                    <a:pt x="52128" y="856"/>
                  </a:cubicBezTo>
                  <a:lnTo>
                    <a:pt x="52128" y="856"/>
                  </a:lnTo>
                  <a:cubicBezTo>
                    <a:pt x="52065" y="856"/>
                    <a:pt x="52033" y="919"/>
                    <a:pt x="52033" y="951"/>
                  </a:cubicBezTo>
                  <a:cubicBezTo>
                    <a:pt x="35154" y="539"/>
                    <a:pt x="18496" y="824"/>
                    <a:pt x="2186" y="223"/>
                  </a:cubicBezTo>
                  <a:cubicBezTo>
                    <a:pt x="2139" y="270"/>
                    <a:pt x="2091" y="294"/>
                    <a:pt x="2044" y="294"/>
                  </a:cubicBezTo>
                  <a:cubicBezTo>
                    <a:pt x="1996" y="294"/>
                    <a:pt x="1948" y="270"/>
                    <a:pt x="1901" y="223"/>
                  </a:cubicBezTo>
                  <a:cubicBezTo>
                    <a:pt x="1584" y="191"/>
                    <a:pt x="1236" y="191"/>
                    <a:pt x="919" y="159"/>
                  </a:cubicBezTo>
                  <a:cubicBezTo>
                    <a:pt x="793" y="128"/>
                    <a:pt x="729" y="64"/>
                    <a:pt x="6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5" name="Google Shape;935;p38"/>
            <p:cNvSpPr/>
            <p:nvPr/>
          </p:nvSpPr>
          <p:spPr>
            <a:xfrm>
              <a:off x="67979825" y="3109438"/>
              <a:ext cx="118000" cy="111675"/>
            </a:xfrm>
            <a:custGeom>
              <a:avLst/>
              <a:gdLst/>
              <a:ahLst/>
              <a:cxnLst/>
              <a:rect l="l" t="t" r="r" b="b"/>
              <a:pathLst>
                <a:path w="4720" h="4467" extrusionOk="0">
                  <a:moveTo>
                    <a:pt x="1552" y="0"/>
                  </a:moveTo>
                  <a:cubicBezTo>
                    <a:pt x="697" y="539"/>
                    <a:pt x="1" y="1552"/>
                    <a:pt x="254" y="2660"/>
                  </a:cubicBezTo>
                  <a:cubicBezTo>
                    <a:pt x="441" y="3655"/>
                    <a:pt x="1450" y="4466"/>
                    <a:pt x="2476" y="4466"/>
                  </a:cubicBezTo>
                  <a:cubicBezTo>
                    <a:pt x="2495" y="4466"/>
                    <a:pt x="2515" y="4466"/>
                    <a:pt x="2534" y="4465"/>
                  </a:cubicBezTo>
                  <a:cubicBezTo>
                    <a:pt x="3738" y="4434"/>
                    <a:pt x="4719" y="3167"/>
                    <a:pt x="4498" y="2027"/>
                  </a:cubicBezTo>
                  <a:cubicBezTo>
                    <a:pt x="4280" y="1072"/>
                    <a:pt x="3333" y="423"/>
                    <a:pt x="2407" y="423"/>
                  </a:cubicBezTo>
                  <a:cubicBezTo>
                    <a:pt x="2258" y="423"/>
                    <a:pt x="2109" y="440"/>
                    <a:pt x="1964" y="475"/>
                  </a:cubicBezTo>
                  <a:cubicBezTo>
                    <a:pt x="1936" y="481"/>
                    <a:pt x="1910" y="483"/>
                    <a:pt x="1884" y="483"/>
                  </a:cubicBezTo>
                  <a:cubicBezTo>
                    <a:pt x="1621" y="483"/>
                    <a:pt x="1495" y="202"/>
                    <a:pt x="15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8"/>
            <p:cNvSpPr/>
            <p:nvPr/>
          </p:nvSpPr>
          <p:spPr>
            <a:xfrm>
              <a:off x="68146100" y="3248438"/>
              <a:ext cx="74975" cy="53850"/>
            </a:xfrm>
            <a:custGeom>
              <a:avLst/>
              <a:gdLst/>
              <a:ahLst/>
              <a:cxnLst/>
              <a:rect l="l" t="t" r="r" b="b"/>
              <a:pathLst>
                <a:path w="2999" h="2154" extrusionOk="0">
                  <a:moveTo>
                    <a:pt x="984" y="0"/>
                  </a:moveTo>
                  <a:cubicBezTo>
                    <a:pt x="920" y="0"/>
                    <a:pt x="856" y="5"/>
                    <a:pt x="792" y="14"/>
                  </a:cubicBezTo>
                  <a:cubicBezTo>
                    <a:pt x="285" y="299"/>
                    <a:pt x="0" y="901"/>
                    <a:pt x="159" y="1439"/>
                  </a:cubicBezTo>
                  <a:cubicBezTo>
                    <a:pt x="296" y="1930"/>
                    <a:pt x="678" y="2153"/>
                    <a:pt x="1091" y="2153"/>
                  </a:cubicBezTo>
                  <a:cubicBezTo>
                    <a:pt x="1344" y="2153"/>
                    <a:pt x="1609" y="2070"/>
                    <a:pt x="1837" y="1914"/>
                  </a:cubicBezTo>
                  <a:cubicBezTo>
                    <a:pt x="2999" y="1139"/>
                    <a:pt x="2002" y="0"/>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8"/>
            <p:cNvSpPr/>
            <p:nvPr/>
          </p:nvSpPr>
          <p:spPr>
            <a:xfrm>
              <a:off x="68030850" y="3727688"/>
              <a:ext cx="51925" cy="42925"/>
            </a:xfrm>
            <a:custGeom>
              <a:avLst/>
              <a:gdLst/>
              <a:ahLst/>
              <a:cxnLst/>
              <a:rect l="l" t="t" r="r" b="b"/>
              <a:pathLst>
                <a:path w="2077" h="1717" extrusionOk="0">
                  <a:moveTo>
                    <a:pt x="966" y="0"/>
                  </a:moveTo>
                  <a:cubicBezTo>
                    <a:pt x="772" y="0"/>
                    <a:pt x="583" y="66"/>
                    <a:pt x="430" y="194"/>
                  </a:cubicBezTo>
                  <a:cubicBezTo>
                    <a:pt x="0" y="784"/>
                    <a:pt x="299" y="1716"/>
                    <a:pt x="998" y="1716"/>
                  </a:cubicBezTo>
                  <a:cubicBezTo>
                    <a:pt x="1124" y="1716"/>
                    <a:pt x="1262" y="1686"/>
                    <a:pt x="1412" y="1619"/>
                  </a:cubicBezTo>
                  <a:cubicBezTo>
                    <a:pt x="1887" y="1429"/>
                    <a:pt x="2077" y="922"/>
                    <a:pt x="1760" y="447"/>
                  </a:cubicBezTo>
                  <a:cubicBezTo>
                    <a:pt x="1552" y="145"/>
                    <a:pt x="1254" y="0"/>
                    <a:pt x="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8"/>
            <p:cNvSpPr/>
            <p:nvPr/>
          </p:nvSpPr>
          <p:spPr>
            <a:xfrm>
              <a:off x="68101750" y="3827513"/>
              <a:ext cx="64150" cy="54300"/>
            </a:xfrm>
            <a:custGeom>
              <a:avLst/>
              <a:gdLst/>
              <a:ahLst/>
              <a:cxnLst/>
              <a:rect l="l" t="t" r="r" b="b"/>
              <a:pathLst>
                <a:path w="2566" h="2172" extrusionOk="0">
                  <a:moveTo>
                    <a:pt x="1553" y="1"/>
                  </a:moveTo>
                  <a:cubicBezTo>
                    <a:pt x="1521" y="64"/>
                    <a:pt x="1426" y="96"/>
                    <a:pt x="1362" y="96"/>
                  </a:cubicBezTo>
                  <a:lnTo>
                    <a:pt x="1109" y="96"/>
                  </a:lnTo>
                  <a:cubicBezTo>
                    <a:pt x="919" y="159"/>
                    <a:pt x="729" y="381"/>
                    <a:pt x="634" y="634"/>
                  </a:cubicBezTo>
                  <a:cubicBezTo>
                    <a:pt x="616" y="776"/>
                    <a:pt x="510" y="838"/>
                    <a:pt x="397" y="838"/>
                  </a:cubicBezTo>
                  <a:cubicBezTo>
                    <a:pt x="308" y="838"/>
                    <a:pt x="215" y="799"/>
                    <a:pt x="159" y="729"/>
                  </a:cubicBezTo>
                  <a:lnTo>
                    <a:pt x="159" y="729"/>
                  </a:lnTo>
                  <a:cubicBezTo>
                    <a:pt x="1" y="1014"/>
                    <a:pt x="1" y="1363"/>
                    <a:pt x="254" y="1711"/>
                  </a:cubicBezTo>
                  <a:cubicBezTo>
                    <a:pt x="466" y="2036"/>
                    <a:pt x="773" y="2172"/>
                    <a:pt x="1090" y="2172"/>
                  </a:cubicBezTo>
                  <a:cubicBezTo>
                    <a:pt x="1483" y="2172"/>
                    <a:pt x="1891" y="1963"/>
                    <a:pt x="2154" y="1648"/>
                  </a:cubicBezTo>
                  <a:cubicBezTo>
                    <a:pt x="2534" y="1173"/>
                    <a:pt x="2566" y="286"/>
                    <a:pt x="1869" y="96"/>
                  </a:cubicBezTo>
                  <a:cubicBezTo>
                    <a:pt x="1774" y="64"/>
                    <a:pt x="1711" y="64"/>
                    <a:pt x="15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8"/>
            <p:cNvSpPr/>
            <p:nvPr/>
          </p:nvSpPr>
          <p:spPr>
            <a:xfrm>
              <a:off x="68025750" y="3955788"/>
              <a:ext cx="180000" cy="267625"/>
            </a:xfrm>
            <a:custGeom>
              <a:avLst/>
              <a:gdLst/>
              <a:ahLst/>
              <a:cxnLst/>
              <a:rect l="l" t="t" r="r" b="b"/>
              <a:pathLst>
                <a:path w="7200" h="10705" extrusionOk="0">
                  <a:moveTo>
                    <a:pt x="5648" y="6087"/>
                  </a:moveTo>
                  <a:cubicBezTo>
                    <a:pt x="5802" y="6087"/>
                    <a:pt x="5948" y="6208"/>
                    <a:pt x="5891" y="6397"/>
                  </a:cubicBezTo>
                  <a:cubicBezTo>
                    <a:pt x="5669" y="7822"/>
                    <a:pt x="4402" y="8963"/>
                    <a:pt x="3041" y="9533"/>
                  </a:cubicBezTo>
                  <a:cubicBezTo>
                    <a:pt x="3021" y="9540"/>
                    <a:pt x="3004" y="9544"/>
                    <a:pt x="2987" y="9544"/>
                  </a:cubicBezTo>
                  <a:cubicBezTo>
                    <a:pt x="2869" y="9544"/>
                    <a:pt x="2831" y="9363"/>
                    <a:pt x="2914" y="9279"/>
                  </a:cubicBezTo>
                  <a:cubicBezTo>
                    <a:pt x="4244" y="8614"/>
                    <a:pt x="4878" y="7601"/>
                    <a:pt x="5384" y="6271"/>
                  </a:cubicBezTo>
                  <a:cubicBezTo>
                    <a:pt x="5435" y="6143"/>
                    <a:pt x="5543" y="6087"/>
                    <a:pt x="5648" y="6087"/>
                  </a:cubicBezTo>
                  <a:close/>
                  <a:moveTo>
                    <a:pt x="507" y="0"/>
                  </a:moveTo>
                  <a:lnTo>
                    <a:pt x="444" y="32"/>
                  </a:lnTo>
                  <a:cubicBezTo>
                    <a:pt x="761" y="1425"/>
                    <a:pt x="919" y="2755"/>
                    <a:pt x="856" y="4212"/>
                  </a:cubicBezTo>
                  <a:cubicBezTo>
                    <a:pt x="824" y="5764"/>
                    <a:pt x="0" y="9849"/>
                    <a:pt x="1806" y="10704"/>
                  </a:cubicBezTo>
                  <a:cubicBezTo>
                    <a:pt x="1862" y="10619"/>
                    <a:pt x="1944" y="10509"/>
                    <a:pt x="2051" y="10509"/>
                  </a:cubicBezTo>
                  <a:cubicBezTo>
                    <a:pt x="2064" y="10509"/>
                    <a:pt x="2077" y="10511"/>
                    <a:pt x="2091" y="10514"/>
                  </a:cubicBezTo>
                  <a:cubicBezTo>
                    <a:pt x="2495" y="10626"/>
                    <a:pt x="2863" y="10679"/>
                    <a:pt x="3196" y="10679"/>
                  </a:cubicBezTo>
                  <a:cubicBezTo>
                    <a:pt x="7200" y="10679"/>
                    <a:pt x="6332" y="3123"/>
                    <a:pt x="5923" y="317"/>
                  </a:cubicBezTo>
                  <a:cubicBezTo>
                    <a:pt x="4244" y="317"/>
                    <a:pt x="2534" y="254"/>
                    <a:pt x="792" y="222"/>
                  </a:cubicBezTo>
                  <a:cubicBezTo>
                    <a:pt x="634" y="222"/>
                    <a:pt x="507" y="95"/>
                    <a:pt x="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8"/>
            <p:cNvSpPr/>
            <p:nvPr/>
          </p:nvSpPr>
          <p:spPr>
            <a:xfrm>
              <a:off x="67950525" y="3358813"/>
              <a:ext cx="330175" cy="132750"/>
            </a:xfrm>
            <a:custGeom>
              <a:avLst/>
              <a:gdLst/>
              <a:ahLst/>
              <a:cxnLst/>
              <a:rect l="l" t="t" r="r" b="b"/>
              <a:pathLst>
                <a:path w="13207" h="5310" extrusionOk="0">
                  <a:moveTo>
                    <a:pt x="7285" y="1"/>
                  </a:moveTo>
                  <a:cubicBezTo>
                    <a:pt x="5385" y="1"/>
                    <a:pt x="3485" y="223"/>
                    <a:pt x="1616" y="508"/>
                  </a:cubicBezTo>
                  <a:cubicBezTo>
                    <a:pt x="1616" y="634"/>
                    <a:pt x="1584" y="761"/>
                    <a:pt x="1458" y="824"/>
                  </a:cubicBezTo>
                  <a:cubicBezTo>
                    <a:pt x="666" y="1141"/>
                    <a:pt x="1" y="1743"/>
                    <a:pt x="1" y="2661"/>
                  </a:cubicBezTo>
                  <a:cubicBezTo>
                    <a:pt x="33" y="3643"/>
                    <a:pt x="951" y="4340"/>
                    <a:pt x="1869" y="4435"/>
                  </a:cubicBezTo>
                  <a:cubicBezTo>
                    <a:pt x="2123" y="4466"/>
                    <a:pt x="2186" y="4720"/>
                    <a:pt x="2059" y="4878"/>
                  </a:cubicBezTo>
                  <a:lnTo>
                    <a:pt x="3168" y="4878"/>
                  </a:lnTo>
                  <a:cubicBezTo>
                    <a:pt x="3191" y="4832"/>
                    <a:pt x="3248" y="4802"/>
                    <a:pt x="3302" y="4802"/>
                  </a:cubicBezTo>
                  <a:cubicBezTo>
                    <a:pt x="3322" y="4802"/>
                    <a:pt x="3341" y="4806"/>
                    <a:pt x="3358" y="4815"/>
                  </a:cubicBezTo>
                  <a:cubicBezTo>
                    <a:pt x="4046" y="5151"/>
                    <a:pt x="4733" y="5310"/>
                    <a:pt x="5421" y="5310"/>
                  </a:cubicBezTo>
                  <a:cubicBezTo>
                    <a:pt x="6158" y="5310"/>
                    <a:pt x="6896" y="5127"/>
                    <a:pt x="7633" y="4783"/>
                  </a:cubicBezTo>
                  <a:cubicBezTo>
                    <a:pt x="7665" y="4751"/>
                    <a:pt x="7728" y="4751"/>
                    <a:pt x="7760" y="4751"/>
                  </a:cubicBezTo>
                  <a:lnTo>
                    <a:pt x="7665" y="3484"/>
                  </a:lnTo>
                  <a:cubicBezTo>
                    <a:pt x="7375" y="3499"/>
                    <a:pt x="7085" y="3506"/>
                    <a:pt x="6793" y="3506"/>
                  </a:cubicBezTo>
                  <a:cubicBezTo>
                    <a:pt x="5143" y="3506"/>
                    <a:pt x="3470" y="3277"/>
                    <a:pt x="1774" y="2819"/>
                  </a:cubicBezTo>
                  <a:cubicBezTo>
                    <a:pt x="1415" y="2700"/>
                    <a:pt x="1537" y="2213"/>
                    <a:pt x="1872" y="2213"/>
                  </a:cubicBezTo>
                  <a:cubicBezTo>
                    <a:pt x="1891" y="2213"/>
                    <a:pt x="1912" y="2214"/>
                    <a:pt x="1933" y="2218"/>
                  </a:cubicBezTo>
                  <a:cubicBezTo>
                    <a:pt x="3489" y="2520"/>
                    <a:pt x="5032" y="2678"/>
                    <a:pt x="6566" y="2678"/>
                  </a:cubicBezTo>
                  <a:cubicBezTo>
                    <a:pt x="8248" y="2678"/>
                    <a:pt x="9920" y="2488"/>
                    <a:pt x="11592" y="2091"/>
                  </a:cubicBezTo>
                  <a:cubicBezTo>
                    <a:pt x="11629" y="2084"/>
                    <a:pt x="11665" y="2080"/>
                    <a:pt x="11700" y="2080"/>
                  </a:cubicBezTo>
                  <a:cubicBezTo>
                    <a:pt x="11964" y="2080"/>
                    <a:pt x="12162" y="2283"/>
                    <a:pt x="12162" y="2534"/>
                  </a:cubicBezTo>
                  <a:lnTo>
                    <a:pt x="13207" y="2439"/>
                  </a:lnTo>
                  <a:cubicBezTo>
                    <a:pt x="12985" y="1394"/>
                    <a:pt x="11243" y="191"/>
                    <a:pt x="10135" y="128"/>
                  </a:cubicBezTo>
                  <a:cubicBezTo>
                    <a:pt x="9185" y="1"/>
                    <a:pt x="8235" y="1"/>
                    <a:pt x="7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8"/>
            <p:cNvSpPr/>
            <p:nvPr/>
          </p:nvSpPr>
          <p:spPr>
            <a:xfrm>
              <a:off x="67980625" y="3419788"/>
              <a:ext cx="303250" cy="164700"/>
            </a:xfrm>
            <a:custGeom>
              <a:avLst/>
              <a:gdLst/>
              <a:ahLst/>
              <a:cxnLst/>
              <a:rect l="l" t="t" r="r" b="b"/>
              <a:pathLst>
                <a:path w="12130" h="6588" extrusionOk="0">
                  <a:moveTo>
                    <a:pt x="12003" y="0"/>
                  </a:moveTo>
                  <a:lnTo>
                    <a:pt x="10895" y="95"/>
                  </a:lnTo>
                  <a:cubicBezTo>
                    <a:pt x="10895" y="285"/>
                    <a:pt x="10831" y="475"/>
                    <a:pt x="10578" y="539"/>
                  </a:cubicBezTo>
                  <a:cubicBezTo>
                    <a:pt x="9216" y="855"/>
                    <a:pt x="7854" y="1045"/>
                    <a:pt x="6461" y="1077"/>
                  </a:cubicBezTo>
                  <a:lnTo>
                    <a:pt x="6556" y="2344"/>
                  </a:lnTo>
                  <a:cubicBezTo>
                    <a:pt x="6778" y="2344"/>
                    <a:pt x="6936" y="2692"/>
                    <a:pt x="6714" y="2819"/>
                  </a:cubicBezTo>
                  <a:cubicBezTo>
                    <a:pt x="6014" y="3215"/>
                    <a:pt x="5226" y="3406"/>
                    <a:pt x="4437" y="3406"/>
                  </a:cubicBezTo>
                  <a:cubicBezTo>
                    <a:pt x="3586" y="3406"/>
                    <a:pt x="2735" y="3183"/>
                    <a:pt x="1996" y="2756"/>
                  </a:cubicBezTo>
                  <a:cubicBezTo>
                    <a:pt x="1869" y="2661"/>
                    <a:pt x="1869" y="2534"/>
                    <a:pt x="1964" y="2471"/>
                  </a:cubicBezTo>
                  <a:lnTo>
                    <a:pt x="855" y="2471"/>
                  </a:lnTo>
                  <a:cubicBezTo>
                    <a:pt x="792" y="2502"/>
                    <a:pt x="729" y="2534"/>
                    <a:pt x="634" y="2534"/>
                  </a:cubicBezTo>
                  <a:cubicBezTo>
                    <a:pt x="444" y="2534"/>
                    <a:pt x="254" y="2534"/>
                    <a:pt x="64" y="2502"/>
                  </a:cubicBezTo>
                  <a:lnTo>
                    <a:pt x="64" y="2502"/>
                  </a:lnTo>
                  <a:cubicBezTo>
                    <a:pt x="222" y="3769"/>
                    <a:pt x="222" y="5067"/>
                    <a:pt x="0" y="6398"/>
                  </a:cubicBezTo>
                  <a:cubicBezTo>
                    <a:pt x="3484" y="6461"/>
                    <a:pt x="7031" y="6493"/>
                    <a:pt x="10514" y="6588"/>
                  </a:cubicBezTo>
                  <a:lnTo>
                    <a:pt x="10514" y="6493"/>
                  </a:lnTo>
                  <a:cubicBezTo>
                    <a:pt x="10546" y="5004"/>
                    <a:pt x="10705" y="3452"/>
                    <a:pt x="10926" y="1964"/>
                  </a:cubicBezTo>
                  <a:cubicBezTo>
                    <a:pt x="10705" y="1837"/>
                    <a:pt x="10673" y="1489"/>
                    <a:pt x="10990" y="1362"/>
                  </a:cubicBezTo>
                  <a:cubicBezTo>
                    <a:pt x="11845" y="1014"/>
                    <a:pt x="12130" y="539"/>
                    <a:pt x="120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8"/>
            <p:cNvSpPr/>
            <p:nvPr/>
          </p:nvSpPr>
          <p:spPr>
            <a:xfrm>
              <a:off x="67983800" y="3675513"/>
              <a:ext cx="281750" cy="606850"/>
            </a:xfrm>
            <a:custGeom>
              <a:avLst/>
              <a:gdLst/>
              <a:ahLst/>
              <a:cxnLst/>
              <a:rect l="l" t="t" r="r" b="b"/>
              <a:pathLst>
                <a:path w="11270" h="24274" extrusionOk="0">
                  <a:moveTo>
                    <a:pt x="2903" y="1795"/>
                  </a:moveTo>
                  <a:cubicBezTo>
                    <a:pt x="3234" y="1795"/>
                    <a:pt x="3565" y="1938"/>
                    <a:pt x="3800" y="2217"/>
                  </a:cubicBezTo>
                  <a:cubicBezTo>
                    <a:pt x="4275" y="2724"/>
                    <a:pt x="4180" y="3516"/>
                    <a:pt x="3579" y="3927"/>
                  </a:cubicBezTo>
                  <a:cubicBezTo>
                    <a:pt x="3374" y="4052"/>
                    <a:pt x="3142" y="4116"/>
                    <a:pt x="2916" y="4116"/>
                  </a:cubicBezTo>
                  <a:cubicBezTo>
                    <a:pt x="2511" y="4116"/>
                    <a:pt x="2126" y="3911"/>
                    <a:pt x="1964" y="3484"/>
                  </a:cubicBezTo>
                  <a:cubicBezTo>
                    <a:pt x="1837" y="3199"/>
                    <a:pt x="1837" y="2882"/>
                    <a:pt x="1964" y="2597"/>
                  </a:cubicBezTo>
                  <a:cubicBezTo>
                    <a:pt x="1869" y="2566"/>
                    <a:pt x="1837" y="2502"/>
                    <a:pt x="1900" y="2376"/>
                  </a:cubicBezTo>
                  <a:cubicBezTo>
                    <a:pt x="2138" y="1985"/>
                    <a:pt x="2521" y="1795"/>
                    <a:pt x="2903" y="1795"/>
                  </a:cubicBezTo>
                  <a:close/>
                  <a:moveTo>
                    <a:pt x="6294" y="5937"/>
                  </a:moveTo>
                  <a:cubicBezTo>
                    <a:pt x="6468" y="5937"/>
                    <a:pt x="6636" y="5972"/>
                    <a:pt x="6777" y="6049"/>
                  </a:cubicBezTo>
                  <a:cubicBezTo>
                    <a:pt x="7601" y="6461"/>
                    <a:pt x="7506" y="7569"/>
                    <a:pt x="6904" y="8108"/>
                  </a:cubicBezTo>
                  <a:cubicBezTo>
                    <a:pt x="6618" y="8380"/>
                    <a:pt x="6233" y="8523"/>
                    <a:pt x="5857" y="8523"/>
                  </a:cubicBezTo>
                  <a:cubicBezTo>
                    <a:pt x="5357" y="8523"/>
                    <a:pt x="4872" y="8270"/>
                    <a:pt x="4655" y="7728"/>
                  </a:cubicBezTo>
                  <a:cubicBezTo>
                    <a:pt x="4370" y="6968"/>
                    <a:pt x="4877" y="6239"/>
                    <a:pt x="5542" y="6144"/>
                  </a:cubicBezTo>
                  <a:cubicBezTo>
                    <a:pt x="5768" y="6012"/>
                    <a:pt x="6038" y="5937"/>
                    <a:pt x="6294" y="5937"/>
                  </a:cubicBezTo>
                  <a:close/>
                  <a:moveTo>
                    <a:pt x="1848" y="10672"/>
                  </a:moveTo>
                  <a:cubicBezTo>
                    <a:pt x="1931" y="10672"/>
                    <a:pt x="2012" y="10712"/>
                    <a:pt x="2027" y="10800"/>
                  </a:cubicBezTo>
                  <a:cubicBezTo>
                    <a:pt x="2027" y="10926"/>
                    <a:pt x="2059" y="11085"/>
                    <a:pt x="2122" y="11211"/>
                  </a:cubicBezTo>
                  <a:lnTo>
                    <a:pt x="2185" y="11148"/>
                  </a:lnTo>
                  <a:cubicBezTo>
                    <a:pt x="2185" y="11053"/>
                    <a:pt x="2280" y="10831"/>
                    <a:pt x="2470" y="10831"/>
                  </a:cubicBezTo>
                  <a:cubicBezTo>
                    <a:pt x="3856" y="10783"/>
                    <a:pt x="5241" y="10715"/>
                    <a:pt x="6627" y="10715"/>
                  </a:cubicBezTo>
                  <a:cubicBezTo>
                    <a:pt x="7047" y="10715"/>
                    <a:pt x="7466" y="10721"/>
                    <a:pt x="7886" y="10736"/>
                  </a:cubicBezTo>
                  <a:cubicBezTo>
                    <a:pt x="7943" y="10708"/>
                    <a:pt x="8006" y="10692"/>
                    <a:pt x="8064" y="10692"/>
                  </a:cubicBezTo>
                  <a:cubicBezTo>
                    <a:pt x="8135" y="10692"/>
                    <a:pt x="8199" y="10716"/>
                    <a:pt x="8234" y="10768"/>
                  </a:cubicBezTo>
                  <a:cubicBezTo>
                    <a:pt x="8456" y="10831"/>
                    <a:pt x="8519" y="11085"/>
                    <a:pt x="8456" y="11275"/>
                  </a:cubicBezTo>
                  <a:cubicBezTo>
                    <a:pt x="8836" y="14061"/>
                    <a:pt x="8867" y="17957"/>
                    <a:pt x="7569" y="20554"/>
                  </a:cubicBezTo>
                  <a:cubicBezTo>
                    <a:pt x="7062" y="21662"/>
                    <a:pt x="6746" y="22074"/>
                    <a:pt x="5637" y="22359"/>
                  </a:cubicBezTo>
                  <a:lnTo>
                    <a:pt x="5542" y="22454"/>
                  </a:lnTo>
                  <a:cubicBezTo>
                    <a:pt x="5158" y="22710"/>
                    <a:pt x="4751" y="22823"/>
                    <a:pt x="4350" y="22823"/>
                  </a:cubicBezTo>
                  <a:cubicBezTo>
                    <a:pt x="3263" y="22823"/>
                    <a:pt x="2222" y="21989"/>
                    <a:pt x="1805" y="20902"/>
                  </a:cubicBezTo>
                  <a:cubicBezTo>
                    <a:pt x="1235" y="19540"/>
                    <a:pt x="1583" y="18052"/>
                    <a:pt x="1710" y="16658"/>
                  </a:cubicBezTo>
                  <a:cubicBezTo>
                    <a:pt x="1900" y="14726"/>
                    <a:pt x="1837" y="12795"/>
                    <a:pt x="1647" y="10831"/>
                  </a:cubicBezTo>
                  <a:cubicBezTo>
                    <a:pt x="1647" y="10728"/>
                    <a:pt x="1749" y="10672"/>
                    <a:pt x="1848" y="10672"/>
                  </a:cubicBezTo>
                  <a:close/>
                  <a:moveTo>
                    <a:pt x="0" y="0"/>
                  </a:moveTo>
                  <a:cubicBezTo>
                    <a:pt x="412" y="4149"/>
                    <a:pt x="253" y="8361"/>
                    <a:pt x="285" y="12510"/>
                  </a:cubicBezTo>
                  <a:cubicBezTo>
                    <a:pt x="317" y="14568"/>
                    <a:pt x="127" y="16785"/>
                    <a:pt x="380" y="18812"/>
                  </a:cubicBezTo>
                  <a:cubicBezTo>
                    <a:pt x="602" y="20839"/>
                    <a:pt x="1172" y="23467"/>
                    <a:pt x="3389" y="24069"/>
                  </a:cubicBezTo>
                  <a:cubicBezTo>
                    <a:pt x="3986" y="24230"/>
                    <a:pt x="4650" y="24274"/>
                    <a:pt x="5321" y="24274"/>
                  </a:cubicBezTo>
                  <a:cubicBezTo>
                    <a:pt x="5574" y="24274"/>
                    <a:pt x="5829" y="24267"/>
                    <a:pt x="6080" y="24259"/>
                  </a:cubicBezTo>
                  <a:cubicBezTo>
                    <a:pt x="6080" y="24195"/>
                    <a:pt x="6144" y="24100"/>
                    <a:pt x="6271" y="24100"/>
                  </a:cubicBezTo>
                  <a:cubicBezTo>
                    <a:pt x="6475" y="24136"/>
                    <a:pt x="6669" y="24153"/>
                    <a:pt x="6854" y="24153"/>
                  </a:cubicBezTo>
                  <a:cubicBezTo>
                    <a:pt x="11270" y="24153"/>
                    <a:pt x="10104" y="14328"/>
                    <a:pt x="10134" y="11623"/>
                  </a:cubicBezTo>
                  <a:cubicBezTo>
                    <a:pt x="10197" y="7759"/>
                    <a:pt x="10229" y="3927"/>
                    <a:pt x="10261" y="64"/>
                  </a:cubicBezTo>
                  <a:cubicBezTo>
                    <a:pt x="6872" y="32"/>
                    <a:pt x="3420" y="3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8"/>
            <p:cNvSpPr/>
            <p:nvPr/>
          </p:nvSpPr>
          <p:spPr>
            <a:xfrm>
              <a:off x="68446150" y="3364313"/>
              <a:ext cx="327000" cy="223350"/>
            </a:xfrm>
            <a:custGeom>
              <a:avLst/>
              <a:gdLst/>
              <a:ahLst/>
              <a:cxnLst/>
              <a:rect l="l" t="t" r="r" b="b"/>
              <a:pathLst>
                <a:path w="13080" h="8934" extrusionOk="0">
                  <a:moveTo>
                    <a:pt x="1654" y="2302"/>
                  </a:moveTo>
                  <a:cubicBezTo>
                    <a:pt x="1682" y="2302"/>
                    <a:pt x="1711" y="2306"/>
                    <a:pt x="1743" y="2314"/>
                  </a:cubicBezTo>
                  <a:cubicBezTo>
                    <a:pt x="3486" y="2733"/>
                    <a:pt x="5105" y="2922"/>
                    <a:pt x="6731" y="2922"/>
                  </a:cubicBezTo>
                  <a:cubicBezTo>
                    <a:pt x="8177" y="2922"/>
                    <a:pt x="9629" y="2773"/>
                    <a:pt x="11180" y="2504"/>
                  </a:cubicBezTo>
                  <a:cubicBezTo>
                    <a:pt x="11201" y="2501"/>
                    <a:pt x="11222" y="2500"/>
                    <a:pt x="11243" y="2500"/>
                  </a:cubicBezTo>
                  <a:cubicBezTo>
                    <a:pt x="11613" y="2500"/>
                    <a:pt x="11790" y="3019"/>
                    <a:pt x="11370" y="3169"/>
                  </a:cubicBezTo>
                  <a:cubicBezTo>
                    <a:pt x="9997" y="3660"/>
                    <a:pt x="8519" y="3890"/>
                    <a:pt x="7035" y="3890"/>
                  </a:cubicBezTo>
                  <a:cubicBezTo>
                    <a:pt x="5163" y="3890"/>
                    <a:pt x="3280" y="3524"/>
                    <a:pt x="1584" y="2853"/>
                  </a:cubicBezTo>
                  <a:cubicBezTo>
                    <a:pt x="1296" y="2709"/>
                    <a:pt x="1375" y="2302"/>
                    <a:pt x="1654" y="2302"/>
                  </a:cubicBezTo>
                  <a:close/>
                  <a:moveTo>
                    <a:pt x="6463" y="0"/>
                  </a:moveTo>
                  <a:cubicBezTo>
                    <a:pt x="6367" y="0"/>
                    <a:pt x="6272" y="1"/>
                    <a:pt x="6176" y="3"/>
                  </a:cubicBezTo>
                  <a:cubicBezTo>
                    <a:pt x="4403" y="3"/>
                    <a:pt x="2661" y="414"/>
                    <a:pt x="888" y="478"/>
                  </a:cubicBezTo>
                  <a:cubicBezTo>
                    <a:pt x="507" y="1174"/>
                    <a:pt x="96" y="1808"/>
                    <a:pt x="32" y="2536"/>
                  </a:cubicBezTo>
                  <a:cubicBezTo>
                    <a:pt x="1" y="3423"/>
                    <a:pt x="507" y="4215"/>
                    <a:pt x="1426" y="4278"/>
                  </a:cubicBezTo>
                  <a:cubicBezTo>
                    <a:pt x="1711" y="4278"/>
                    <a:pt x="1774" y="4690"/>
                    <a:pt x="1521" y="4721"/>
                  </a:cubicBezTo>
                  <a:lnTo>
                    <a:pt x="1394" y="4721"/>
                  </a:lnTo>
                  <a:cubicBezTo>
                    <a:pt x="1521" y="6115"/>
                    <a:pt x="1458" y="7508"/>
                    <a:pt x="1458" y="8870"/>
                  </a:cubicBezTo>
                  <a:cubicBezTo>
                    <a:pt x="4941" y="8933"/>
                    <a:pt x="8425" y="8933"/>
                    <a:pt x="11908" y="8933"/>
                  </a:cubicBezTo>
                  <a:cubicBezTo>
                    <a:pt x="11877" y="8838"/>
                    <a:pt x="11845" y="8775"/>
                    <a:pt x="11845" y="8680"/>
                  </a:cubicBezTo>
                  <a:cubicBezTo>
                    <a:pt x="11877" y="7856"/>
                    <a:pt x="11908" y="7033"/>
                    <a:pt x="12003" y="6241"/>
                  </a:cubicBezTo>
                  <a:cubicBezTo>
                    <a:pt x="12067" y="5608"/>
                    <a:pt x="12035" y="4911"/>
                    <a:pt x="12352" y="4373"/>
                  </a:cubicBezTo>
                  <a:cubicBezTo>
                    <a:pt x="12399" y="4325"/>
                    <a:pt x="12439" y="4302"/>
                    <a:pt x="12478" y="4302"/>
                  </a:cubicBezTo>
                  <a:cubicBezTo>
                    <a:pt x="12518" y="4302"/>
                    <a:pt x="12558" y="4325"/>
                    <a:pt x="12605" y="4373"/>
                  </a:cubicBezTo>
                  <a:cubicBezTo>
                    <a:pt x="12542" y="4278"/>
                    <a:pt x="12542" y="4215"/>
                    <a:pt x="12605" y="4088"/>
                  </a:cubicBezTo>
                  <a:cubicBezTo>
                    <a:pt x="13017" y="2916"/>
                    <a:pt x="13080" y="1903"/>
                    <a:pt x="12383" y="858"/>
                  </a:cubicBezTo>
                  <a:cubicBezTo>
                    <a:pt x="10419" y="314"/>
                    <a:pt x="8455" y="0"/>
                    <a:pt x="6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8"/>
            <p:cNvSpPr/>
            <p:nvPr/>
          </p:nvSpPr>
          <p:spPr>
            <a:xfrm>
              <a:off x="67672650" y="3338038"/>
              <a:ext cx="1360200" cy="1094375"/>
            </a:xfrm>
            <a:custGeom>
              <a:avLst/>
              <a:gdLst/>
              <a:ahLst/>
              <a:cxnLst/>
              <a:rect l="l" t="t" r="r" b="b"/>
              <a:pathLst>
                <a:path w="54408" h="43775" extrusionOk="0">
                  <a:moveTo>
                    <a:pt x="43556" y="5473"/>
                  </a:moveTo>
                  <a:cubicBezTo>
                    <a:pt x="43559" y="5473"/>
                    <a:pt x="43566" y="5477"/>
                    <a:pt x="43577" y="5487"/>
                  </a:cubicBezTo>
                  <a:cubicBezTo>
                    <a:pt x="43556" y="5487"/>
                    <a:pt x="43549" y="5473"/>
                    <a:pt x="43556" y="5473"/>
                  </a:cubicBezTo>
                  <a:close/>
                  <a:moveTo>
                    <a:pt x="43565" y="5463"/>
                  </a:moveTo>
                  <a:cubicBezTo>
                    <a:pt x="43569" y="5463"/>
                    <a:pt x="43577" y="5471"/>
                    <a:pt x="43577" y="5487"/>
                  </a:cubicBezTo>
                  <a:cubicBezTo>
                    <a:pt x="43561" y="5471"/>
                    <a:pt x="43561" y="5463"/>
                    <a:pt x="43565" y="5463"/>
                  </a:cubicBezTo>
                  <a:close/>
                  <a:moveTo>
                    <a:pt x="4404" y="8550"/>
                  </a:moveTo>
                  <a:cubicBezTo>
                    <a:pt x="4882" y="8550"/>
                    <a:pt x="5239" y="8986"/>
                    <a:pt x="5320" y="9446"/>
                  </a:cubicBezTo>
                  <a:cubicBezTo>
                    <a:pt x="4687" y="9446"/>
                    <a:pt x="4054" y="9414"/>
                    <a:pt x="3389" y="9414"/>
                  </a:cubicBezTo>
                  <a:cubicBezTo>
                    <a:pt x="3515" y="9034"/>
                    <a:pt x="3737" y="8717"/>
                    <a:pt x="4149" y="8591"/>
                  </a:cubicBezTo>
                  <a:cubicBezTo>
                    <a:pt x="4237" y="8563"/>
                    <a:pt x="4322" y="8550"/>
                    <a:pt x="4404" y="8550"/>
                  </a:cubicBezTo>
                  <a:close/>
                  <a:moveTo>
                    <a:pt x="18400" y="800"/>
                  </a:moveTo>
                  <a:cubicBezTo>
                    <a:pt x="19350" y="800"/>
                    <a:pt x="20300" y="800"/>
                    <a:pt x="21250" y="895"/>
                  </a:cubicBezTo>
                  <a:cubicBezTo>
                    <a:pt x="22358" y="1054"/>
                    <a:pt x="24132" y="2225"/>
                    <a:pt x="24322" y="3270"/>
                  </a:cubicBezTo>
                  <a:cubicBezTo>
                    <a:pt x="24449" y="3809"/>
                    <a:pt x="24164" y="4284"/>
                    <a:pt x="23309" y="4632"/>
                  </a:cubicBezTo>
                  <a:cubicBezTo>
                    <a:pt x="22992" y="4759"/>
                    <a:pt x="23024" y="5107"/>
                    <a:pt x="23277" y="5139"/>
                  </a:cubicBezTo>
                  <a:cubicBezTo>
                    <a:pt x="23024" y="6659"/>
                    <a:pt x="22865" y="8179"/>
                    <a:pt x="22833" y="9699"/>
                  </a:cubicBezTo>
                  <a:lnTo>
                    <a:pt x="22833" y="9763"/>
                  </a:lnTo>
                  <a:cubicBezTo>
                    <a:pt x="19350" y="9699"/>
                    <a:pt x="15835" y="9668"/>
                    <a:pt x="12351" y="9572"/>
                  </a:cubicBezTo>
                  <a:cubicBezTo>
                    <a:pt x="12541" y="8306"/>
                    <a:pt x="12541" y="7007"/>
                    <a:pt x="12383" y="5709"/>
                  </a:cubicBezTo>
                  <a:lnTo>
                    <a:pt x="12383" y="5709"/>
                  </a:lnTo>
                  <a:cubicBezTo>
                    <a:pt x="12573" y="5741"/>
                    <a:pt x="12763" y="5741"/>
                    <a:pt x="12984" y="5741"/>
                  </a:cubicBezTo>
                  <a:cubicBezTo>
                    <a:pt x="13048" y="5741"/>
                    <a:pt x="13143" y="5709"/>
                    <a:pt x="13174" y="5646"/>
                  </a:cubicBezTo>
                  <a:cubicBezTo>
                    <a:pt x="13301" y="5487"/>
                    <a:pt x="13238" y="5266"/>
                    <a:pt x="12984" y="5234"/>
                  </a:cubicBezTo>
                  <a:cubicBezTo>
                    <a:pt x="12066" y="5139"/>
                    <a:pt x="11116" y="4442"/>
                    <a:pt x="11116" y="3429"/>
                  </a:cubicBezTo>
                  <a:cubicBezTo>
                    <a:pt x="11116" y="2542"/>
                    <a:pt x="11781" y="1940"/>
                    <a:pt x="12573" y="1624"/>
                  </a:cubicBezTo>
                  <a:cubicBezTo>
                    <a:pt x="12699" y="1529"/>
                    <a:pt x="12731" y="1434"/>
                    <a:pt x="12731" y="1307"/>
                  </a:cubicBezTo>
                  <a:cubicBezTo>
                    <a:pt x="14600" y="1022"/>
                    <a:pt x="16500" y="832"/>
                    <a:pt x="18400" y="800"/>
                  </a:cubicBezTo>
                  <a:close/>
                  <a:moveTo>
                    <a:pt x="37116" y="1022"/>
                  </a:moveTo>
                  <a:cubicBezTo>
                    <a:pt x="39206" y="1022"/>
                    <a:pt x="41265" y="1339"/>
                    <a:pt x="43323" y="1909"/>
                  </a:cubicBezTo>
                  <a:cubicBezTo>
                    <a:pt x="44020" y="2922"/>
                    <a:pt x="43957" y="3967"/>
                    <a:pt x="43545" y="5139"/>
                  </a:cubicBezTo>
                  <a:cubicBezTo>
                    <a:pt x="43482" y="5266"/>
                    <a:pt x="43482" y="5329"/>
                    <a:pt x="43545" y="5424"/>
                  </a:cubicBezTo>
                  <a:cubicBezTo>
                    <a:pt x="43450" y="5392"/>
                    <a:pt x="43323" y="5392"/>
                    <a:pt x="43292" y="5392"/>
                  </a:cubicBezTo>
                  <a:cubicBezTo>
                    <a:pt x="42975" y="5931"/>
                    <a:pt x="42975" y="6596"/>
                    <a:pt x="42943" y="7229"/>
                  </a:cubicBezTo>
                  <a:cubicBezTo>
                    <a:pt x="42848" y="8084"/>
                    <a:pt x="42817" y="8876"/>
                    <a:pt x="42785" y="9699"/>
                  </a:cubicBezTo>
                  <a:cubicBezTo>
                    <a:pt x="42785" y="9826"/>
                    <a:pt x="42817" y="9889"/>
                    <a:pt x="42848" y="9921"/>
                  </a:cubicBezTo>
                  <a:cubicBezTo>
                    <a:pt x="39365" y="9921"/>
                    <a:pt x="35881" y="9921"/>
                    <a:pt x="32398" y="9889"/>
                  </a:cubicBezTo>
                  <a:cubicBezTo>
                    <a:pt x="32398" y="8496"/>
                    <a:pt x="32461" y="7134"/>
                    <a:pt x="32334" y="5741"/>
                  </a:cubicBezTo>
                  <a:lnTo>
                    <a:pt x="32461" y="5741"/>
                  </a:lnTo>
                  <a:cubicBezTo>
                    <a:pt x="32683" y="5709"/>
                    <a:pt x="32619" y="5329"/>
                    <a:pt x="32366" y="5297"/>
                  </a:cubicBezTo>
                  <a:cubicBezTo>
                    <a:pt x="31447" y="5234"/>
                    <a:pt x="30941" y="4442"/>
                    <a:pt x="30972" y="3555"/>
                  </a:cubicBezTo>
                  <a:cubicBezTo>
                    <a:pt x="31036" y="2827"/>
                    <a:pt x="31447" y="2130"/>
                    <a:pt x="31828" y="1497"/>
                  </a:cubicBezTo>
                  <a:cubicBezTo>
                    <a:pt x="33601" y="1465"/>
                    <a:pt x="35343" y="1022"/>
                    <a:pt x="37116" y="1022"/>
                  </a:cubicBezTo>
                  <a:close/>
                  <a:moveTo>
                    <a:pt x="50069" y="8591"/>
                  </a:moveTo>
                  <a:cubicBezTo>
                    <a:pt x="50766" y="8591"/>
                    <a:pt x="51177" y="9287"/>
                    <a:pt x="51082" y="9921"/>
                  </a:cubicBezTo>
                  <a:lnTo>
                    <a:pt x="51082" y="9984"/>
                  </a:lnTo>
                  <a:lnTo>
                    <a:pt x="48992" y="9984"/>
                  </a:lnTo>
                  <a:cubicBezTo>
                    <a:pt x="48929" y="9351"/>
                    <a:pt x="49404" y="8622"/>
                    <a:pt x="50069" y="8591"/>
                  </a:cubicBezTo>
                  <a:close/>
                  <a:moveTo>
                    <a:pt x="32081" y="13626"/>
                  </a:moveTo>
                  <a:lnTo>
                    <a:pt x="32081" y="13626"/>
                  </a:lnTo>
                  <a:cubicBezTo>
                    <a:pt x="35438" y="13689"/>
                    <a:pt x="38858" y="13721"/>
                    <a:pt x="42215" y="13721"/>
                  </a:cubicBezTo>
                  <a:cubicBezTo>
                    <a:pt x="42152" y="18155"/>
                    <a:pt x="42310" y="22588"/>
                    <a:pt x="42342" y="27022"/>
                  </a:cubicBezTo>
                  <a:cubicBezTo>
                    <a:pt x="42370" y="30776"/>
                    <a:pt x="41803" y="36985"/>
                    <a:pt x="37351" y="36985"/>
                  </a:cubicBezTo>
                  <a:cubicBezTo>
                    <a:pt x="36771" y="36985"/>
                    <a:pt x="36125" y="36879"/>
                    <a:pt x="35406" y="36649"/>
                  </a:cubicBezTo>
                  <a:cubicBezTo>
                    <a:pt x="35389" y="36646"/>
                    <a:pt x="35373" y="36644"/>
                    <a:pt x="35358" y="36644"/>
                  </a:cubicBezTo>
                  <a:cubicBezTo>
                    <a:pt x="35235" y="36644"/>
                    <a:pt x="35188" y="36751"/>
                    <a:pt x="35216" y="36808"/>
                  </a:cubicBezTo>
                  <a:cubicBezTo>
                    <a:pt x="32556" y="35984"/>
                    <a:pt x="32271" y="33356"/>
                    <a:pt x="32366" y="30822"/>
                  </a:cubicBezTo>
                  <a:cubicBezTo>
                    <a:pt x="32398" y="28764"/>
                    <a:pt x="32429" y="26705"/>
                    <a:pt x="32429" y="24647"/>
                  </a:cubicBezTo>
                  <a:cubicBezTo>
                    <a:pt x="32493" y="20973"/>
                    <a:pt x="32493" y="17268"/>
                    <a:pt x="32081" y="13626"/>
                  </a:cubicBezTo>
                  <a:close/>
                  <a:moveTo>
                    <a:pt x="12414" y="13468"/>
                  </a:moveTo>
                  <a:cubicBezTo>
                    <a:pt x="15866" y="13531"/>
                    <a:pt x="19255" y="13531"/>
                    <a:pt x="22707" y="13531"/>
                  </a:cubicBezTo>
                  <a:cubicBezTo>
                    <a:pt x="22675" y="17363"/>
                    <a:pt x="22643" y="21258"/>
                    <a:pt x="22580" y="25090"/>
                  </a:cubicBezTo>
                  <a:cubicBezTo>
                    <a:pt x="22550" y="27792"/>
                    <a:pt x="23713" y="37624"/>
                    <a:pt x="19289" y="37624"/>
                  </a:cubicBezTo>
                  <a:cubicBezTo>
                    <a:pt x="19098" y="37624"/>
                    <a:pt x="18897" y="37606"/>
                    <a:pt x="18685" y="37568"/>
                  </a:cubicBezTo>
                  <a:cubicBezTo>
                    <a:pt x="18558" y="37568"/>
                    <a:pt x="18463" y="37663"/>
                    <a:pt x="18463" y="37726"/>
                  </a:cubicBezTo>
                  <a:cubicBezTo>
                    <a:pt x="18220" y="37735"/>
                    <a:pt x="17974" y="37741"/>
                    <a:pt x="17728" y="37741"/>
                  </a:cubicBezTo>
                  <a:cubicBezTo>
                    <a:pt x="17075" y="37741"/>
                    <a:pt x="16415" y="37697"/>
                    <a:pt x="15771" y="37536"/>
                  </a:cubicBezTo>
                  <a:cubicBezTo>
                    <a:pt x="13554" y="36934"/>
                    <a:pt x="13016" y="34274"/>
                    <a:pt x="12763" y="32279"/>
                  </a:cubicBezTo>
                  <a:cubicBezTo>
                    <a:pt x="12541" y="30221"/>
                    <a:pt x="12731" y="28035"/>
                    <a:pt x="12699" y="25977"/>
                  </a:cubicBezTo>
                  <a:cubicBezTo>
                    <a:pt x="12668" y="21828"/>
                    <a:pt x="12446" y="17743"/>
                    <a:pt x="12414" y="13468"/>
                  </a:cubicBezTo>
                  <a:close/>
                  <a:moveTo>
                    <a:pt x="18714" y="1"/>
                  </a:moveTo>
                  <a:cubicBezTo>
                    <a:pt x="16371" y="1"/>
                    <a:pt x="14078" y="325"/>
                    <a:pt x="11813" y="1022"/>
                  </a:cubicBezTo>
                  <a:cubicBezTo>
                    <a:pt x="11749" y="1054"/>
                    <a:pt x="11718" y="1149"/>
                    <a:pt x="11718" y="1212"/>
                  </a:cubicBezTo>
                  <a:cubicBezTo>
                    <a:pt x="10863" y="1687"/>
                    <a:pt x="10324" y="2700"/>
                    <a:pt x="10451" y="3650"/>
                  </a:cubicBezTo>
                  <a:cubicBezTo>
                    <a:pt x="10546" y="4505"/>
                    <a:pt x="11148" y="5234"/>
                    <a:pt x="11939" y="5551"/>
                  </a:cubicBezTo>
                  <a:cubicBezTo>
                    <a:pt x="11939" y="6881"/>
                    <a:pt x="11876" y="8179"/>
                    <a:pt x="11749" y="9541"/>
                  </a:cubicBezTo>
                  <a:cubicBezTo>
                    <a:pt x="9849" y="9509"/>
                    <a:pt x="7981" y="9446"/>
                    <a:pt x="6081" y="9414"/>
                  </a:cubicBezTo>
                  <a:cubicBezTo>
                    <a:pt x="6052" y="8586"/>
                    <a:pt x="5276" y="7835"/>
                    <a:pt x="4428" y="7835"/>
                  </a:cubicBezTo>
                  <a:cubicBezTo>
                    <a:pt x="4335" y="7835"/>
                    <a:pt x="4242" y="7844"/>
                    <a:pt x="4149" y="7862"/>
                  </a:cubicBezTo>
                  <a:cubicBezTo>
                    <a:pt x="3420" y="8021"/>
                    <a:pt x="2945" y="8654"/>
                    <a:pt x="2914" y="9351"/>
                  </a:cubicBezTo>
                  <a:lnTo>
                    <a:pt x="2407" y="9351"/>
                  </a:lnTo>
                  <a:cubicBezTo>
                    <a:pt x="2378" y="9206"/>
                    <a:pt x="2244" y="9062"/>
                    <a:pt x="2052" y="9062"/>
                  </a:cubicBezTo>
                  <a:cubicBezTo>
                    <a:pt x="2033" y="9062"/>
                    <a:pt x="2015" y="9063"/>
                    <a:pt x="1995" y="9066"/>
                  </a:cubicBezTo>
                  <a:cubicBezTo>
                    <a:pt x="538" y="9256"/>
                    <a:pt x="0" y="11884"/>
                    <a:pt x="1489" y="12391"/>
                  </a:cubicBezTo>
                  <a:lnTo>
                    <a:pt x="1520" y="12391"/>
                  </a:lnTo>
                  <a:cubicBezTo>
                    <a:pt x="1647" y="12391"/>
                    <a:pt x="1774" y="12233"/>
                    <a:pt x="1679" y="12106"/>
                  </a:cubicBezTo>
                  <a:cubicBezTo>
                    <a:pt x="1204" y="11409"/>
                    <a:pt x="1172" y="10491"/>
                    <a:pt x="1805" y="9921"/>
                  </a:cubicBezTo>
                  <a:cubicBezTo>
                    <a:pt x="1900" y="10016"/>
                    <a:pt x="1964" y="10079"/>
                    <a:pt x="2090" y="10079"/>
                  </a:cubicBezTo>
                  <a:cubicBezTo>
                    <a:pt x="2407" y="10143"/>
                    <a:pt x="2755" y="10174"/>
                    <a:pt x="3072" y="10174"/>
                  </a:cubicBezTo>
                  <a:cubicBezTo>
                    <a:pt x="3119" y="10206"/>
                    <a:pt x="3167" y="10222"/>
                    <a:pt x="3215" y="10222"/>
                  </a:cubicBezTo>
                  <a:cubicBezTo>
                    <a:pt x="3262" y="10222"/>
                    <a:pt x="3310" y="10206"/>
                    <a:pt x="3357" y="10174"/>
                  </a:cubicBezTo>
                  <a:cubicBezTo>
                    <a:pt x="20015" y="10808"/>
                    <a:pt x="35659" y="10681"/>
                    <a:pt x="53204" y="10871"/>
                  </a:cubicBezTo>
                  <a:cubicBezTo>
                    <a:pt x="53236" y="10871"/>
                    <a:pt x="53299" y="10839"/>
                    <a:pt x="53362" y="10839"/>
                  </a:cubicBezTo>
                  <a:lnTo>
                    <a:pt x="53362" y="10839"/>
                  </a:lnTo>
                  <a:cubicBezTo>
                    <a:pt x="53457" y="11473"/>
                    <a:pt x="53394" y="12106"/>
                    <a:pt x="53077" y="12676"/>
                  </a:cubicBezTo>
                  <a:cubicBezTo>
                    <a:pt x="53046" y="12613"/>
                    <a:pt x="52982" y="12613"/>
                    <a:pt x="52919" y="12613"/>
                  </a:cubicBezTo>
                  <a:cubicBezTo>
                    <a:pt x="50552" y="12527"/>
                    <a:pt x="48181" y="12495"/>
                    <a:pt x="45806" y="12495"/>
                  </a:cubicBezTo>
                  <a:cubicBezTo>
                    <a:pt x="41192" y="12495"/>
                    <a:pt x="36564" y="12613"/>
                    <a:pt x="31923" y="12676"/>
                  </a:cubicBezTo>
                  <a:cubicBezTo>
                    <a:pt x="31907" y="12644"/>
                    <a:pt x="31883" y="12629"/>
                    <a:pt x="31851" y="12629"/>
                  </a:cubicBezTo>
                  <a:cubicBezTo>
                    <a:pt x="31820" y="12629"/>
                    <a:pt x="31780" y="12644"/>
                    <a:pt x="31732" y="12676"/>
                  </a:cubicBezTo>
                  <a:cubicBezTo>
                    <a:pt x="30244" y="12708"/>
                    <a:pt x="28756" y="12708"/>
                    <a:pt x="27267" y="12708"/>
                  </a:cubicBezTo>
                  <a:cubicBezTo>
                    <a:pt x="19776" y="12680"/>
                    <a:pt x="12285" y="12506"/>
                    <a:pt x="4772" y="12506"/>
                  </a:cubicBezTo>
                  <a:cubicBezTo>
                    <a:pt x="3710" y="12506"/>
                    <a:pt x="2647" y="12510"/>
                    <a:pt x="1584" y="12518"/>
                  </a:cubicBezTo>
                  <a:cubicBezTo>
                    <a:pt x="1267" y="12549"/>
                    <a:pt x="1267" y="12993"/>
                    <a:pt x="1584" y="13024"/>
                  </a:cubicBezTo>
                  <a:cubicBezTo>
                    <a:pt x="2249" y="13056"/>
                    <a:pt x="2882" y="13088"/>
                    <a:pt x="3547" y="13151"/>
                  </a:cubicBezTo>
                  <a:cubicBezTo>
                    <a:pt x="4370" y="13183"/>
                    <a:pt x="5162" y="13214"/>
                    <a:pt x="6017" y="13246"/>
                  </a:cubicBezTo>
                  <a:cubicBezTo>
                    <a:pt x="5922" y="18281"/>
                    <a:pt x="6176" y="23348"/>
                    <a:pt x="6239" y="28384"/>
                  </a:cubicBezTo>
                  <a:cubicBezTo>
                    <a:pt x="6334" y="33483"/>
                    <a:pt x="6176" y="38645"/>
                    <a:pt x="6524" y="43712"/>
                  </a:cubicBezTo>
                  <a:cubicBezTo>
                    <a:pt x="6524" y="43743"/>
                    <a:pt x="6556" y="43743"/>
                    <a:pt x="6556" y="43775"/>
                  </a:cubicBezTo>
                  <a:lnTo>
                    <a:pt x="6841" y="43775"/>
                  </a:lnTo>
                  <a:cubicBezTo>
                    <a:pt x="6841" y="43743"/>
                    <a:pt x="6872" y="43743"/>
                    <a:pt x="6872" y="43712"/>
                  </a:cubicBezTo>
                  <a:cubicBezTo>
                    <a:pt x="7284" y="38581"/>
                    <a:pt x="7062" y="33483"/>
                    <a:pt x="7031" y="28384"/>
                  </a:cubicBezTo>
                  <a:cubicBezTo>
                    <a:pt x="6967" y="23380"/>
                    <a:pt x="7031" y="18281"/>
                    <a:pt x="6714" y="13309"/>
                  </a:cubicBezTo>
                  <a:lnTo>
                    <a:pt x="6714" y="13309"/>
                  </a:lnTo>
                  <a:cubicBezTo>
                    <a:pt x="8487" y="13373"/>
                    <a:pt x="10229" y="13404"/>
                    <a:pt x="12034" y="13468"/>
                  </a:cubicBezTo>
                  <a:cubicBezTo>
                    <a:pt x="11559" y="19833"/>
                    <a:pt x="11971" y="26452"/>
                    <a:pt x="12098" y="32817"/>
                  </a:cubicBezTo>
                  <a:cubicBezTo>
                    <a:pt x="12208" y="37019"/>
                    <a:pt x="14580" y="38387"/>
                    <a:pt x="18120" y="38387"/>
                  </a:cubicBezTo>
                  <a:cubicBezTo>
                    <a:pt x="18662" y="38387"/>
                    <a:pt x="19232" y="38355"/>
                    <a:pt x="19825" y="38296"/>
                  </a:cubicBezTo>
                  <a:cubicBezTo>
                    <a:pt x="19983" y="38296"/>
                    <a:pt x="20047" y="38170"/>
                    <a:pt x="20110" y="38043"/>
                  </a:cubicBezTo>
                  <a:cubicBezTo>
                    <a:pt x="22422" y="37853"/>
                    <a:pt x="23277" y="34876"/>
                    <a:pt x="23340" y="32596"/>
                  </a:cubicBezTo>
                  <a:cubicBezTo>
                    <a:pt x="23594" y="26230"/>
                    <a:pt x="23499" y="19897"/>
                    <a:pt x="23594" y="13563"/>
                  </a:cubicBezTo>
                  <a:cubicBezTo>
                    <a:pt x="24797" y="13626"/>
                    <a:pt x="26000" y="13626"/>
                    <a:pt x="27235" y="13626"/>
                  </a:cubicBezTo>
                  <a:cubicBezTo>
                    <a:pt x="28661" y="13626"/>
                    <a:pt x="30117" y="13626"/>
                    <a:pt x="31574" y="13658"/>
                  </a:cubicBezTo>
                  <a:cubicBezTo>
                    <a:pt x="31384" y="19390"/>
                    <a:pt x="31701" y="25185"/>
                    <a:pt x="31542" y="30917"/>
                  </a:cubicBezTo>
                  <a:cubicBezTo>
                    <a:pt x="31416" y="34243"/>
                    <a:pt x="31891" y="37409"/>
                    <a:pt x="35786" y="37853"/>
                  </a:cubicBezTo>
                  <a:cubicBezTo>
                    <a:pt x="35805" y="37856"/>
                    <a:pt x="35824" y="37857"/>
                    <a:pt x="35841" y="37857"/>
                  </a:cubicBezTo>
                  <a:cubicBezTo>
                    <a:pt x="36029" y="37857"/>
                    <a:pt x="36137" y="37710"/>
                    <a:pt x="36166" y="37536"/>
                  </a:cubicBezTo>
                  <a:cubicBezTo>
                    <a:pt x="36607" y="37716"/>
                    <a:pt x="37052" y="37799"/>
                    <a:pt x="37492" y="37799"/>
                  </a:cubicBezTo>
                  <a:cubicBezTo>
                    <a:pt x="39832" y="37799"/>
                    <a:pt x="42034" y="35474"/>
                    <a:pt x="42753" y="33261"/>
                  </a:cubicBezTo>
                  <a:cubicBezTo>
                    <a:pt x="43545" y="30727"/>
                    <a:pt x="43260" y="27909"/>
                    <a:pt x="43228" y="25280"/>
                  </a:cubicBezTo>
                  <a:cubicBezTo>
                    <a:pt x="43165" y="21448"/>
                    <a:pt x="43165" y="17616"/>
                    <a:pt x="43070" y="13784"/>
                  </a:cubicBezTo>
                  <a:cubicBezTo>
                    <a:pt x="45034" y="13784"/>
                    <a:pt x="47029" y="13721"/>
                    <a:pt x="48992" y="13658"/>
                  </a:cubicBezTo>
                  <a:lnTo>
                    <a:pt x="49245" y="13658"/>
                  </a:lnTo>
                  <a:cubicBezTo>
                    <a:pt x="49499" y="13658"/>
                    <a:pt x="49784" y="13626"/>
                    <a:pt x="50069" y="13626"/>
                  </a:cubicBezTo>
                  <a:cubicBezTo>
                    <a:pt x="50607" y="18693"/>
                    <a:pt x="50829" y="23760"/>
                    <a:pt x="50607" y="28859"/>
                  </a:cubicBezTo>
                  <a:cubicBezTo>
                    <a:pt x="50417" y="33578"/>
                    <a:pt x="49752" y="38423"/>
                    <a:pt x="50512" y="43110"/>
                  </a:cubicBezTo>
                  <a:lnTo>
                    <a:pt x="50892" y="43110"/>
                  </a:lnTo>
                  <a:cubicBezTo>
                    <a:pt x="51082" y="33261"/>
                    <a:pt x="51842" y="23443"/>
                    <a:pt x="50829" y="13626"/>
                  </a:cubicBezTo>
                  <a:cubicBezTo>
                    <a:pt x="51494" y="13563"/>
                    <a:pt x="52191" y="13531"/>
                    <a:pt x="52887" y="13499"/>
                  </a:cubicBezTo>
                  <a:cubicBezTo>
                    <a:pt x="52951" y="13499"/>
                    <a:pt x="52982" y="13468"/>
                    <a:pt x="53046" y="13468"/>
                  </a:cubicBezTo>
                  <a:cubicBezTo>
                    <a:pt x="53085" y="13494"/>
                    <a:pt x="53130" y="13509"/>
                    <a:pt x="53178" y="13509"/>
                  </a:cubicBezTo>
                  <a:cubicBezTo>
                    <a:pt x="53246" y="13509"/>
                    <a:pt x="53320" y="13479"/>
                    <a:pt x="53394" y="13404"/>
                  </a:cubicBezTo>
                  <a:cubicBezTo>
                    <a:pt x="54091" y="12676"/>
                    <a:pt x="54408" y="11599"/>
                    <a:pt x="54091" y="10554"/>
                  </a:cubicBezTo>
                  <a:cubicBezTo>
                    <a:pt x="54044" y="10366"/>
                    <a:pt x="53891" y="10265"/>
                    <a:pt x="53738" y="10265"/>
                  </a:cubicBezTo>
                  <a:cubicBezTo>
                    <a:pt x="53685" y="10265"/>
                    <a:pt x="53633" y="10277"/>
                    <a:pt x="53584" y="10301"/>
                  </a:cubicBezTo>
                  <a:cubicBezTo>
                    <a:pt x="53552" y="10143"/>
                    <a:pt x="53394" y="10016"/>
                    <a:pt x="53204" y="10016"/>
                  </a:cubicBezTo>
                  <a:lnTo>
                    <a:pt x="51842" y="10016"/>
                  </a:lnTo>
                  <a:cubicBezTo>
                    <a:pt x="52096" y="8971"/>
                    <a:pt x="51209" y="7926"/>
                    <a:pt x="50132" y="7926"/>
                  </a:cubicBezTo>
                  <a:cubicBezTo>
                    <a:pt x="49087" y="7957"/>
                    <a:pt x="48327" y="9034"/>
                    <a:pt x="48549" y="10016"/>
                  </a:cubicBezTo>
                  <a:lnTo>
                    <a:pt x="43482" y="10016"/>
                  </a:lnTo>
                  <a:cubicBezTo>
                    <a:pt x="43545" y="9953"/>
                    <a:pt x="43577" y="9858"/>
                    <a:pt x="43577" y="9763"/>
                  </a:cubicBezTo>
                  <a:cubicBezTo>
                    <a:pt x="43608" y="8971"/>
                    <a:pt x="43640" y="8242"/>
                    <a:pt x="43703" y="7482"/>
                  </a:cubicBezTo>
                  <a:cubicBezTo>
                    <a:pt x="43703" y="6849"/>
                    <a:pt x="43862" y="6089"/>
                    <a:pt x="43577" y="5487"/>
                  </a:cubicBezTo>
                  <a:lnTo>
                    <a:pt x="43577" y="5487"/>
                  </a:lnTo>
                  <a:cubicBezTo>
                    <a:pt x="43662" y="5573"/>
                    <a:pt x="43794" y="5631"/>
                    <a:pt x="43933" y="5631"/>
                  </a:cubicBezTo>
                  <a:cubicBezTo>
                    <a:pt x="44050" y="5631"/>
                    <a:pt x="44172" y="5589"/>
                    <a:pt x="44273" y="5487"/>
                  </a:cubicBezTo>
                  <a:cubicBezTo>
                    <a:pt x="45002" y="4379"/>
                    <a:pt x="44748" y="2764"/>
                    <a:pt x="43957" y="1750"/>
                  </a:cubicBezTo>
                  <a:cubicBezTo>
                    <a:pt x="44020" y="1592"/>
                    <a:pt x="43925" y="1370"/>
                    <a:pt x="43735" y="1307"/>
                  </a:cubicBezTo>
                  <a:cubicBezTo>
                    <a:pt x="41666" y="744"/>
                    <a:pt x="39234" y="275"/>
                    <a:pt x="36866" y="275"/>
                  </a:cubicBezTo>
                  <a:cubicBezTo>
                    <a:pt x="35102" y="275"/>
                    <a:pt x="33374" y="536"/>
                    <a:pt x="31859" y="1212"/>
                  </a:cubicBezTo>
                  <a:cubicBezTo>
                    <a:pt x="31784" y="1117"/>
                    <a:pt x="31686" y="1057"/>
                    <a:pt x="31592" y="1057"/>
                  </a:cubicBezTo>
                  <a:cubicBezTo>
                    <a:pt x="31528" y="1057"/>
                    <a:pt x="31467" y="1085"/>
                    <a:pt x="31416" y="1149"/>
                  </a:cubicBezTo>
                  <a:cubicBezTo>
                    <a:pt x="30719" y="2004"/>
                    <a:pt x="30086" y="3239"/>
                    <a:pt x="30434" y="4379"/>
                  </a:cubicBezTo>
                  <a:cubicBezTo>
                    <a:pt x="30656" y="5107"/>
                    <a:pt x="31226" y="5646"/>
                    <a:pt x="31891" y="5772"/>
                  </a:cubicBezTo>
                  <a:cubicBezTo>
                    <a:pt x="31764" y="7166"/>
                    <a:pt x="31828" y="8559"/>
                    <a:pt x="31828" y="9921"/>
                  </a:cubicBezTo>
                  <a:lnTo>
                    <a:pt x="23499" y="9826"/>
                  </a:lnTo>
                  <a:lnTo>
                    <a:pt x="23499" y="9731"/>
                  </a:lnTo>
                  <a:cubicBezTo>
                    <a:pt x="23657" y="8274"/>
                    <a:pt x="23689" y="6754"/>
                    <a:pt x="23689" y="5266"/>
                  </a:cubicBezTo>
                  <a:cubicBezTo>
                    <a:pt x="23689" y="5234"/>
                    <a:pt x="23657" y="5234"/>
                    <a:pt x="23657" y="5171"/>
                  </a:cubicBezTo>
                  <a:cubicBezTo>
                    <a:pt x="25652" y="4759"/>
                    <a:pt x="25430" y="2067"/>
                    <a:pt x="24069" y="990"/>
                  </a:cubicBezTo>
                  <a:cubicBezTo>
                    <a:pt x="22738" y="8"/>
                    <a:pt x="20902" y="8"/>
                    <a:pt x="19350" y="8"/>
                  </a:cubicBezTo>
                  <a:cubicBezTo>
                    <a:pt x="19138" y="3"/>
                    <a:pt x="18926" y="1"/>
                    <a:pt x="187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8"/>
            <p:cNvSpPr/>
            <p:nvPr/>
          </p:nvSpPr>
          <p:spPr>
            <a:xfrm>
              <a:off x="67677400" y="4411613"/>
              <a:ext cx="1338025" cy="73100"/>
            </a:xfrm>
            <a:custGeom>
              <a:avLst/>
              <a:gdLst/>
              <a:ahLst/>
              <a:cxnLst/>
              <a:rect l="l" t="t" r="r" b="b"/>
              <a:pathLst>
                <a:path w="53521" h="2924" extrusionOk="0">
                  <a:moveTo>
                    <a:pt x="52792" y="515"/>
                  </a:moveTo>
                  <a:cubicBezTo>
                    <a:pt x="52697" y="927"/>
                    <a:pt x="52602" y="1402"/>
                    <a:pt x="52602" y="1782"/>
                  </a:cubicBezTo>
                  <a:cubicBezTo>
                    <a:pt x="35659" y="1909"/>
                    <a:pt x="18527" y="1719"/>
                    <a:pt x="1584" y="2384"/>
                  </a:cubicBezTo>
                  <a:cubicBezTo>
                    <a:pt x="1457" y="2384"/>
                    <a:pt x="1394" y="2415"/>
                    <a:pt x="1330" y="2447"/>
                  </a:cubicBezTo>
                  <a:cubicBezTo>
                    <a:pt x="538" y="2099"/>
                    <a:pt x="792" y="1244"/>
                    <a:pt x="1869" y="1244"/>
                  </a:cubicBezTo>
                  <a:cubicBezTo>
                    <a:pt x="2122" y="1244"/>
                    <a:pt x="2249" y="1085"/>
                    <a:pt x="2217" y="959"/>
                  </a:cubicBezTo>
                  <a:lnTo>
                    <a:pt x="2217" y="959"/>
                  </a:lnTo>
                  <a:cubicBezTo>
                    <a:pt x="5281" y="999"/>
                    <a:pt x="8350" y="1016"/>
                    <a:pt x="11421" y="1016"/>
                  </a:cubicBezTo>
                  <a:cubicBezTo>
                    <a:pt x="25173" y="1016"/>
                    <a:pt x="38977" y="671"/>
                    <a:pt x="52697" y="515"/>
                  </a:cubicBezTo>
                  <a:close/>
                  <a:moveTo>
                    <a:pt x="52764" y="1"/>
                  </a:moveTo>
                  <a:cubicBezTo>
                    <a:pt x="52725" y="1"/>
                    <a:pt x="52682" y="3"/>
                    <a:pt x="52634" y="9"/>
                  </a:cubicBezTo>
                  <a:lnTo>
                    <a:pt x="48422" y="9"/>
                  </a:lnTo>
                  <a:cubicBezTo>
                    <a:pt x="34488" y="135"/>
                    <a:pt x="20490" y="104"/>
                    <a:pt x="6556" y="484"/>
                  </a:cubicBezTo>
                  <a:lnTo>
                    <a:pt x="6302" y="484"/>
                  </a:lnTo>
                  <a:cubicBezTo>
                    <a:pt x="5384" y="515"/>
                    <a:pt x="4465" y="515"/>
                    <a:pt x="3610" y="579"/>
                  </a:cubicBezTo>
                  <a:lnTo>
                    <a:pt x="3135" y="579"/>
                  </a:lnTo>
                  <a:cubicBezTo>
                    <a:pt x="2597" y="579"/>
                    <a:pt x="2090" y="610"/>
                    <a:pt x="1584" y="610"/>
                  </a:cubicBezTo>
                  <a:cubicBezTo>
                    <a:pt x="1330" y="610"/>
                    <a:pt x="1267" y="737"/>
                    <a:pt x="1299" y="832"/>
                  </a:cubicBezTo>
                  <a:cubicBezTo>
                    <a:pt x="697" y="990"/>
                    <a:pt x="190" y="1275"/>
                    <a:pt x="127" y="1719"/>
                  </a:cubicBezTo>
                  <a:cubicBezTo>
                    <a:pt x="0" y="2194"/>
                    <a:pt x="475" y="2605"/>
                    <a:pt x="1172" y="2795"/>
                  </a:cubicBezTo>
                  <a:cubicBezTo>
                    <a:pt x="1267" y="2795"/>
                    <a:pt x="1330" y="2795"/>
                    <a:pt x="1394" y="2732"/>
                  </a:cubicBezTo>
                  <a:cubicBezTo>
                    <a:pt x="1425" y="2795"/>
                    <a:pt x="1457" y="2795"/>
                    <a:pt x="1552" y="2795"/>
                  </a:cubicBezTo>
                  <a:cubicBezTo>
                    <a:pt x="5649" y="2887"/>
                    <a:pt x="9759" y="2923"/>
                    <a:pt x="13877" y="2923"/>
                  </a:cubicBezTo>
                  <a:cubicBezTo>
                    <a:pt x="26880" y="2923"/>
                    <a:pt x="39954" y="2560"/>
                    <a:pt x="52919" y="2415"/>
                  </a:cubicBezTo>
                  <a:cubicBezTo>
                    <a:pt x="53426" y="2415"/>
                    <a:pt x="53521" y="2035"/>
                    <a:pt x="53204" y="1877"/>
                  </a:cubicBezTo>
                  <a:cubicBezTo>
                    <a:pt x="53362" y="1402"/>
                    <a:pt x="53521" y="864"/>
                    <a:pt x="53521" y="389"/>
                  </a:cubicBezTo>
                  <a:cubicBezTo>
                    <a:pt x="53521" y="257"/>
                    <a:pt x="53345" y="191"/>
                    <a:pt x="53176" y="191"/>
                  </a:cubicBezTo>
                  <a:cubicBezTo>
                    <a:pt x="53143" y="191"/>
                    <a:pt x="53109" y="193"/>
                    <a:pt x="53077" y="199"/>
                  </a:cubicBezTo>
                  <a:cubicBezTo>
                    <a:pt x="53051" y="67"/>
                    <a:pt x="52959" y="1"/>
                    <a:pt x="52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8"/>
            <p:cNvSpPr/>
            <p:nvPr/>
          </p:nvSpPr>
          <p:spPr>
            <a:xfrm>
              <a:off x="68873700" y="3678688"/>
              <a:ext cx="30875" cy="736325"/>
            </a:xfrm>
            <a:custGeom>
              <a:avLst/>
              <a:gdLst/>
              <a:ahLst/>
              <a:cxnLst/>
              <a:rect l="l" t="t" r="r" b="b"/>
              <a:pathLst>
                <a:path w="1235" h="29453" extrusionOk="0">
                  <a:moveTo>
                    <a:pt x="982" y="0"/>
                  </a:moveTo>
                  <a:lnTo>
                    <a:pt x="792" y="32"/>
                  </a:lnTo>
                  <a:cubicBezTo>
                    <a:pt x="665" y="63"/>
                    <a:pt x="602" y="158"/>
                    <a:pt x="602" y="348"/>
                  </a:cubicBezTo>
                  <a:cubicBezTo>
                    <a:pt x="412" y="9912"/>
                    <a:pt x="0" y="19666"/>
                    <a:pt x="348" y="29262"/>
                  </a:cubicBezTo>
                  <a:cubicBezTo>
                    <a:pt x="348" y="29357"/>
                    <a:pt x="443" y="29421"/>
                    <a:pt x="475" y="29452"/>
                  </a:cubicBezTo>
                  <a:lnTo>
                    <a:pt x="602" y="29452"/>
                  </a:lnTo>
                  <a:cubicBezTo>
                    <a:pt x="665" y="29421"/>
                    <a:pt x="728" y="29357"/>
                    <a:pt x="728" y="29262"/>
                  </a:cubicBezTo>
                  <a:cubicBezTo>
                    <a:pt x="1203" y="19666"/>
                    <a:pt x="982" y="9976"/>
                    <a:pt x="1203" y="348"/>
                  </a:cubicBezTo>
                  <a:cubicBezTo>
                    <a:pt x="1235" y="158"/>
                    <a:pt x="1108" y="32"/>
                    <a:pt x="9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8"/>
            <p:cNvSpPr/>
            <p:nvPr/>
          </p:nvSpPr>
          <p:spPr>
            <a:xfrm>
              <a:off x="68761275" y="3474413"/>
              <a:ext cx="800" cy="825"/>
            </a:xfrm>
            <a:custGeom>
              <a:avLst/>
              <a:gdLst/>
              <a:ahLst/>
              <a:cxnLst/>
              <a:rect l="l" t="t" r="r" b="b"/>
              <a:pathLst>
                <a:path w="32" h="33" extrusionOk="0">
                  <a:moveTo>
                    <a:pt x="0" y="1"/>
                  </a:moveTo>
                  <a:cubicBezTo>
                    <a:pt x="0" y="1"/>
                    <a:pt x="32" y="1"/>
                    <a:pt x="0" y="1"/>
                  </a:cubicBezTo>
                  <a:cubicBezTo>
                    <a:pt x="0" y="32"/>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8"/>
            <p:cNvSpPr/>
            <p:nvPr/>
          </p:nvSpPr>
          <p:spPr>
            <a:xfrm>
              <a:off x="68479250" y="3421888"/>
              <a:ext cx="260150" cy="39675"/>
            </a:xfrm>
            <a:custGeom>
              <a:avLst/>
              <a:gdLst/>
              <a:ahLst/>
              <a:cxnLst/>
              <a:rect l="l" t="t" r="r" b="b"/>
              <a:pathLst>
                <a:path w="10406" h="1587" extrusionOk="0">
                  <a:moveTo>
                    <a:pt x="371" y="0"/>
                  </a:moveTo>
                  <a:cubicBezTo>
                    <a:pt x="84" y="0"/>
                    <a:pt x="1" y="462"/>
                    <a:pt x="292" y="550"/>
                  </a:cubicBezTo>
                  <a:cubicBezTo>
                    <a:pt x="1970" y="1221"/>
                    <a:pt x="3845" y="1587"/>
                    <a:pt x="5713" y="1587"/>
                  </a:cubicBezTo>
                  <a:cubicBezTo>
                    <a:pt x="7195" y="1587"/>
                    <a:pt x="8673" y="1357"/>
                    <a:pt x="10046" y="866"/>
                  </a:cubicBezTo>
                  <a:cubicBezTo>
                    <a:pt x="10406" y="716"/>
                    <a:pt x="10283" y="197"/>
                    <a:pt x="9918" y="197"/>
                  </a:cubicBezTo>
                  <a:cubicBezTo>
                    <a:pt x="9898" y="197"/>
                    <a:pt x="9877" y="198"/>
                    <a:pt x="9856" y="201"/>
                  </a:cubicBezTo>
                  <a:cubicBezTo>
                    <a:pt x="8269" y="473"/>
                    <a:pt x="6798" y="630"/>
                    <a:pt x="5339" y="630"/>
                  </a:cubicBezTo>
                  <a:cubicBezTo>
                    <a:pt x="3740" y="630"/>
                    <a:pt x="2156" y="442"/>
                    <a:pt x="450" y="11"/>
                  </a:cubicBezTo>
                  <a:cubicBezTo>
                    <a:pt x="422" y="4"/>
                    <a:pt x="396"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8"/>
            <p:cNvSpPr/>
            <p:nvPr/>
          </p:nvSpPr>
          <p:spPr>
            <a:xfrm>
              <a:off x="68641725" y="3110263"/>
              <a:ext cx="83925" cy="73100"/>
            </a:xfrm>
            <a:custGeom>
              <a:avLst/>
              <a:gdLst/>
              <a:ahLst/>
              <a:cxnLst/>
              <a:rect l="l" t="t" r="r" b="b"/>
              <a:pathLst>
                <a:path w="3357" h="2924" extrusionOk="0">
                  <a:moveTo>
                    <a:pt x="1377" y="313"/>
                  </a:moveTo>
                  <a:cubicBezTo>
                    <a:pt x="1923" y="313"/>
                    <a:pt x="2479" y="628"/>
                    <a:pt x="2660" y="1202"/>
                  </a:cubicBezTo>
                  <a:cubicBezTo>
                    <a:pt x="2882" y="1836"/>
                    <a:pt x="2439" y="2342"/>
                    <a:pt x="1837" y="2501"/>
                  </a:cubicBezTo>
                  <a:cubicBezTo>
                    <a:pt x="1734" y="2525"/>
                    <a:pt x="1637" y="2537"/>
                    <a:pt x="1547" y="2537"/>
                  </a:cubicBezTo>
                  <a:cubicBezTo>
                    <a:pt x="466" y="2537"/>
                    <a:pt x="268" y="907"/>
                    <a:pt x="1203" y="411"/>
                  </a:cubicBezTo>
                  <a:cubicBezTo>
                    <a:pt x="1235" y="411"/>
                    <a:pt x="1298" y="379"/>
                    <a:pt x="1298" y="316"/>
                  </a:cubicBezTo>
                  <a:cubicBezTo>
                    <a:pt x="1324" y="314"/>
                    <a:pt x="1351" y="313"/>
                    <a:pt x="1377" y="313"/>
                  </a:cubicBezTo>
                  <a:close/>
                  <a:moveTo>
                    <a:pt x="1554" y="0"/>
                  </a:moveTo>
                  <a:cubicBezTo>
                    <a:pt x="1458" y="0"/>
                    <a:pt x="1362" y="10"/>
                    <a:pt x="1267" y="31"/>
                  </a:cubicBezTo>
                  <a:cubicBezTo>
                    <a:pt x="1225" y="31"/>
                    <a:pt x="1196" y="16"/>
                    <a:pt x="1154" y="16"/>
                  </a:cubicBezTo>
                  <a:cubicBezTo>
                    <a:pt x="1133" y="16"/>
                    <a:pt x="1108" y="20"/>
                    <a:pt x="1077" y="31"/>
                  </a:cubicBezTo>
                  <a:cubicBezTo>
                    <a:pt x="380" y="316"/>
                    <a:pt x="0" y="1139"/>
                    <a:pt x="222" y="1899"/>
                  </a:cubicBezTo>
                  <a:cubicBezTo>
                    <a:pt x="399" y="2533"/>
                    <a:pt x="983" y="2924"/>
                    <a:pt x="1583" y="2924"/>
                  </a:cubicBezTo>
                  <a:cubicBezTo>
                    <a:pt x="1732" y="2924"/>
                    <a:pt x="1882" y="2899"/>
                    <a:pt x="2027" y="2849"/>
                  </a:cubicBezTo>
                  <a:cubicBezTo>
                    <a:pt x="2787" y="2627"/>
                    <a:pt x="3357" y="1867"/>
                    <a:pt x="3072" y="1076"/>
                  </a:cubicBezTo>
                  <a:cubicBezTo>
                    <a:pt x="2852" y="442"/>
                    <a:pt x="2200" y="0"/>
                    <a:pt x="1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8"/>
            <p:cNvSpPr/>
            <p:nvPr/>
          </p:nvSpPr>
          <p:spPr>
            <a:xfrm>
              <a:off x="68592625" y="3816813"/>
              <a:ext cx="98975" cy="89800"/>
            </a:xfrm>
            <a:custGeom>
              <a:avLst/>
              <a:gdLst/>
              <a:ahLst/>
              <a:cxnLst/>
              <a:rect l="l" t="t" r="r" b="b"/>
              <a:pathLst>
                <a:path w="3959" h="3592" extrusionOk="0">
                  <a:moveTo>
                    <a:pt x="1493" y="1"/>
                  </a:moveTo>
                  <a:cubicBezTo>
                    <a:pt x="1461" y="1"/>
                    <a:pt x="1428" y="6"/>
                    <a:pt x="1394" y="17"/>
                  </a:cubicBezTo>
                  <a:cubicBezTo>
                    <a:pt x="444" y="239"/>
                    <a:pt x="1" y="1347"/>
                    <a:pt x="159" y="2234"/>
                  </a:cubicBezTo>
                  <a:cubicBezTo>
                    <a:pt x="327" y="3073"/>
                    <a:pt x="1088" y="3592"/>
                    <a:pt x="1918" y="3592"/>
                  </a:cubicBezTo>
                  <a:cubicBezTo>
                    <a:pt x="2028" y="3592"/>
                    <a:pt x="2138" y="3583"/>
                    <a:pt x="2249" y="3564"/>
                  </a:cubicBezTo>
                  <a:cubicBezTo>
                    <a:pt x="3199" y="3406"/>
                    <a:pt x="3959" y="2614"/>
                    <a:pt x="3833" y="1632"/>
                  </a:cubicBezTo>
                  <a:cubicBezTo>
                    <a:pt x="3748" y="819"/>
                    <a:pt x="3118" y="6"/>
                    <a:pt x="2316" y="6"/>
                  </a:cubicBezTo>
                  <a:cubicBezTo>
                    <a:pt x="2212" y="6"/>
                    <a:pt x="2105" y="20"/>
                    <a:pt x="1996" y="49"/>
                  </a:cubicBezTo>
                  <a:cubicBezTo>
                    <a:pt x="1869" y="49"/>
                    <a:pt x="1837" y="176"/>
                    <a:pt x="1869" y="239"/>
                  </a:cubicBezTo>
                  <a:cubicBezTo>
                    <a:pt x="1869" y="334"/>
                    <a:pt x="1901" y="366"/>
                    <a:pt x="1996" y="397"/>
                  </a:cubicBezTo>
                  <a:cubicBezTo>
                    <a:pt x="2534" y="587"/>
                    <a:pt x="3041" y="999"/>
                    <a:pt x="3167" y="1632"/>
                  </a:cubicBezTo>
                  <a:cubicBezTo>
                    <a:pt x="3294" y="2297"/>
                    <a:pt x="2787" y="2804"/>
                    <a:pt x="2154" y="2899"/>
                  </a:cubicBezTo>
                  <a:cubicBezTo>
                    <a:pt x="2104" y="2904"/>
                    <a:pt x="2053" y="2907"/>
                    <a:pt x="2003" y="2907"/>
                  </a:cubicBezTo>
                  <a:cubicBezTo>
                    <a:pt x="1455" y="2907"/>
                    <a:pt x="945" y="2593"/>
                    <a:pt x="887" y="2012"/>
                  </a:cubicBezTo>
                  <a:cubicBezTo>
                    <a:pt x="761" y="1379"/>
                    <a:pt x="1109" y="872"/>
                    <a:pt x="1616" y="556"/>
                  </a:cubicBezTo>
                  <a:cubicBezTo>
                    <a:pt x="1774" y="492"/>
                    <a:pt x="1837" y="366"/>
                    <a:pt x="1774" y="239"/>
                  </a:cubicBezTo>
                  <a:cubicBezTo>
                    <a:pt x="1748" y="109"/>
                    <a:pt x="1637"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8"/>
            <p:cNvSpPr/>
            <p:nvPr/>
          </p:nvSpPr>
          <p:spPr>
            <a:xfrm>
              <a:off x="68522175" y="3953563"/>
              <a:ext cx="165475" cy="263700"/>
            </a:xfrm>
            <a:custGeom>
              <a:avLst/>
              <a:gdLst/>
              <a:ahLst/>
              <a:cxnLst/>
              <a:rect l="l" t="t" r="r" b="b"/>
              <a:pathLst>
                <a:path w="6619" h="10548" extrusionOk="0">
                  <a:moveTo>
                    <a:pt x="1235" y="818"/>
                  </a:moveTo>
                  <a:cubicBezTo>
                    <a:pt x="2382" y="896"/>
                    <a:pt x="3528" y="953"/>
                    <a:pt x="4657" y="953"/>
                  </a:cubicBezTo>
                  <a:cubicBezTo>
                    <a:pt x="4900" y="953"/>
                    <a:pt x="5143" y="950"/>
                    <a:pt x="5384" y="944"/>
                  </a:cubicBezTo>
                  <a:cubicBezTo>
                    <a:pt x="5479" y="944"/>
                    <a:pt x="5510" y="944"/>
                    <a:pt x="5542" y="913"/>
                  </a:cubicBezTo>
                  <a:lnTo>
                    <a:pt x="5542" y="913"/>
                  </a:lnTo>
                  <a:cubicBezTo>
                    <a:pt x="5605" y="2939"/>
                    <a:pt x="6175" y="9432"/>
                    <a:pt x="4022" y="9558"/>
                  </a:cubicBezTo>
                  <a:cubicBezTo>
                    <a:pt x="3864" y="9558"/>
                    <a:pt x="3769" y="9653"/>
                    <a:pt x="3769" y="9812"/>
                  </a:cubicBezTo>
                  <a:cubicBezTo>
                    <a:pt x="3665" y="9825"/>
                    <a:pt x="3565" y="9832"/>
                    <a:pt x="3467" y="9832"/>
                  </a:cubicBezTo>
                  <a:cubicBezTo>
                    <a:pt x="1510" y="9832"/>
                    <a:pt x="790" y="7192"/>
                    <a:pt x="760" y="5473"/>
                  </a:cubicBezTo>
                  <a:cubicBezTo>
                    <a:pt x="728" y="3889"/>
                    <a:pt x="950" y="2369"/>
                    <a:pt x="1235" y="818"/>
                  </a:cubicBezTo>
                  <a:close/>
                  <a:moveTo>
                    <a:pt x="1048" y="1"/>
                  </a:moveTo>
                  <a:cubicBezTo>
                    <a:pt x="946" y="1"/>
                    <a:pt x="843" y="56"/>
                    <a:pt x="792" y="184"/>
                  </a:cubicBezTo>
                  <a:cubicBezTo>
                    <a:pt x="158" y="2718"/>
                    <a:pt x="0" y="5790"/>
                    <a:pt x="728" y="8260"/>
                  </a:cubicBezTo>
                  <a:cubicBezTo>
                    <a:pt x="1096" y="9571"/>
                    <a:pt x="2249" y="10548"/>
                    <a:pt x="3496" y="10548"/>
                  </a:cubicBezTo>
                  <a:cubicBezTo>
                    <a:pt x="3966" y="10548"/>
                    <a:pt x="4449" y="10409"/>
                    <a:pt x="4909" y="10097"/>
                  </a:cubicBezTo>
                  <a:cubicBezTo>
                    <a:pt x="5035" y="10002"/>
                    <a:pt x="5067" y="9907"/>
                    <a:pt x="5067" y="9812"/>
                  </a:cubicBezTo>
                  <a:cubicBezTo>
                    <a:pt x="5700" y="9463"/>
                    <a:pt x="6017" y="8735"/>
                    <a:pt x="6175" y="7911"/>
                  </a:cubicBezTo>
                  <a:cubicBezTo>
                    <a:pt x="6619" y="5568"/>
                    <a:pt x="6555" y="2876"/>
                    <a:pt x="6334" y="564"/>
                  </a:cubicBezTo>
                  <a:cubicBezTo>
                    <a:pt x="6314" y="306"/>
                    <a:pt x="6120" y="185"/>
                    <a:pt x="5931" y="185"/>
                  </a:cubicBezTo>
                  <a:cubicBezTo>
                    <a:pt x="5819" y="185"/>
                    <a:pt x="5708" y="228"/>
                    <a:pt x="5637" y="311"/>
                  </a:cubicBezTo>
                  <a:cubicBezTo>
                    <a:pt x="5605" y="279"/>
                    <a:pt x="5510" y="248"/>
                    <a:pt x="5384" y="248"/>
                  </a:cubicBezTo>
                  <a:cubicBezTo>
                    <a:pt x="4054" y="248"/>
                    <a:pt x="2660" y="279"/>
                    <a:pt x="1330" y="343"/>
                  </a:cubicBezTo>
                  <a:lnTo>
                    <a:pt x="1330" y="311"/>
                  </a:lnTo>
                  <a:cubicBezTo>
                    <a:pt x="1349" y="122"/>
                    <a:pt x="1199"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8"/>
            <p:cNvSpPr/>
            <p:nvPr/>
          </p:nvSpPr>
          <p:spPr>
            <a:xfrm>
              <a:off x="68499200" y="3179513"/>
              <a:ext cx="113900" cy="103950"/>
            </a:xfrm>
            <a:custGeom>
              <a:avLst/>
              <a:gdLst/>
              <a:ahLst/>
              <a:cxnLst/>
              <a:rect l="l" t="t" r="r" b="b"/>
              <a:pathLst>
                <a:path w="4556" h="4158" extrusionOk="0">
                  <a:moveTo>
                    <a:pt x="2773" y="350"/>
                  </a:moveTo>
                  <a:lnTo>
                    <a:pt x="2773" y="350"/>
                  </a:lnTo>
                  <a:cubicBezTo>
                    <a:pt x="2777" y="354"/>
                    <a:pt x="2782" y="358"/>
                    <a:pt x="2787" y="364"/>
                  </a:cubicBezTo>
                  <a:cubicBezTo>
                    <a:pt x="2629" y="427"/>
                    <a:pt x="2629" y="712"/>
                    <a:pt x="2787" y="807"/>
                  </a:cubicBezTo>
                  <a:cubicBezTo>
                    <a:pt x="3453" y="1187"/>
                    <a:pt x="3991" y="1662"/>
                    <a:pt x="3769" y="2549"/>
                  </a:cubicBezTo>
                  <a:cubicBezTo>
                    <a:pt x="3632" y="3179"/>
                    <a:pt x="2998" y="3525"/>
                    <a:pt x="2378" y="3525"/>
                  </a:cubicBezTo>
                  <a:cubicBezTo>
                    <a:pt x="2281" y="3525"/>
                    <a:pt x="2185" y="3516"/>
                    <a:pt x="2091" y="3499"/>
                  </a:cubicBezTo>
                  <a:cubicBezTo>
                    <a:pt x="1299" y="3341"/>
                    <a:pt x="697" y="2708"/>
                    <a:pt x="856" y="1853"/>
                  </a:cubicBezTo>
                  <a:cubicBezTo>
                    <a:pt x="1005" y="1048"/>
                    <a:pt x="1742" y="356"/>
                    <a:pt x="2568" y="356"/>
                  </a:cubicBezTo>
                  <a:cubicBezTo>
                    <a:pt x="2619" y="356"/>
                    <a:pt x="2672" y="358"/>
                    <a:pt x="2724" y="364"/>
                  </a:cubicBezTo>
                  <a:lnTo>
                    <a:pt x="2756" y="364"/>
                  </a:lnTo>
                  <a:cubicBezTo>
                    <a:pt x="2756" y="364"/>
                    <a:pt x="2763" y="357"/>
                    <a:pt x="2773" y="350"/>
                  </a:cubicBezTo>
                  <a:close/>
                  <a:moveTo>
                    <a:pt x="2337" y="0"/>
                  </a:moveTo>
                  <a:cubicBezTo>
                    <a:pt x="1305" y="0"/>
                    <a:pt x="388" y="741"/>
                    <a:pt x="222" y="1821"/>
                  </a:cubicBezTo>
                  <a:cubicBezTo>
                    <a:pt x="1" y="3024"/>
                    <a:pt x="919" y="3974"/>
                    <a:pt x="2027" y="4133"/>
                  </a:cubicBezTo>
                  <a:cubicBezTo>
                    <a:pt x="2141" y="4149"/>
                    <a:pt x="2256" y="4158"/>
                    <a:pt x="2370" y="4158"/>
                  </a:cubicBezTo>
                  <a:cubicBezTo>
                    <a:pt x="3335" y="4158"/>
                    <a:pt x="4268" y="3569"/>
                    <a:pt x="4466" y="2549"/>
                  </a:cubicBezTo>
                  <a:cubicBezTo>
                    <a:pt x="4556" y="1648"/>
                    <a:pt x="4020" y="320"/>
                    <a:pt x="2992" y="320"/>
                  </a:cubicBezTo>
                  <a:cubicBezTo>
                    <a:pt x="2936" y="320"/>
                    <a:pt x="2878" y="324"/>
                    <a:pt x="2819" y="332"/>
                  </a:cubicBezTo>
                  <a:cubicBezTo>
                    <a:pt x="2882" y="269"/>
                    <a:pt x="2882" y="79"/>
                    <a:pt x="2787" y="47"/>
                  </a:cubicBezTo>
                  <a:cubicBezTo>
                    <a:pt x="2636" y="16"/>
                    <a:pt x="2485"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8"/>
            <p:cNvSpPr/>
            <p:nvPr/>
          </p:nvSpPr>
          <p:spPr>
            <a:xfrm>
              <a:off x="68552475" y="4109763"/>
              <a:ext cx="52850" cy="51175"/>
            </a:xfrm>
            <a:custGeom>
              <a:avLst/>
              <a:gdLst/>
              <a:ahLst/>
              <a:cxnLst/>
              <a:rect l="l" t="t" r="r" b="b"/>
              <a:pathLst>
                <a:path w="2114" h="2047" extrusionOk="0">
                  <a:moveTo>
                    <a:pt x="490" y="0"/>
                  </a:moveTo>
                  <a:cubicBezTo>
                    <a:pt x="395" y="0"/>
                    <a:pt x="304" y="53"/>
                    <a:pt x="276" y="175"/>
                  </a:cubicBezTo>
                  <a:cubicBezTo>
                    <a:pt x="0" y="1096"/>
                    <a:pt x="944" y="2046"/>
                    <a:pt x="1838" y="2046"/>
                  </a:cubicBezTo>
                  <a:cubicBezTo>
                    <a:pt x="1867" y="2046"/>
                    <a:pt x="1895" y="2045"/>
                    <a:pt x="1923" y="2043"/>
                  </a:cubicBezTo>
                  <a:cubicBezTo>
                    <a:pt x="2113" y="1980"/>
                    <a:pt x="2113" y="1727"/>
                    <a:pt x="1923" y="1727"/>
                  </a:cubicBezTo>
                  <a:cubicBezTo>
                    <a:pt x="1575" y="1663"/>
                    <a:pt x="1227" y="1473"/>
                    <a:pt x="973" y="1188"/>
                  </a:cubicBezTo>
                  <a:cubicBezTo>
                    <a:pt x="751" y="935"/>
                    <a:pt x="751" y="618"/>
                    <a:pt x="751" y="238"/>
                  </a:cubicBezTo>
                  <a:cubicBezTo>
                    <a:pt x="751" y="94"/>
                    <a:pt x="617" y="0"/>
                    <a:pt x="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8"/>
            <p:cNvSpPr/>
            <p:nvPr/>
          </p:nvSpPr>
          <p:spPr>
            <a:xfrm>
              <a:off x="68519775" y="3734638"/>
              <a:ext cx="76825" cy="65375"/>
            </a:xfrm>
            <a:custGeom>
              <a:avLst/>
              <a:gdLst/>
              <a:ahLst/>
              <a:cxnLst/>
              <a:rect l="l" t="t" r="r" b="b"/>
              <a:pathLst>
                <a:path w="3073" h="2615" extrusionOk="0">
                  <a:moveTo>
                    <a:pt x="1527" y="463"/>
                  </a:moveTo>
                  <a:cubicBezTo>
                    <a:pt x="1703" y="463"/>
                    <a:pt x="1884" y="518"/>
                    <a:pt x="2059" y="644"/>
                  </a:cubicBezTo>
                  <a:cubicBezTo>
                    <a:pt x="2566" y="961"/>
                    <a:pt x="2440" y="1594"/>
                    <a:pt x="1996" y="1942"/>
                  </a:cubicBezTo>
                  <a:cubicBezTo>
                    <a:pt x="1781" y="2119"/>
                    <a:pt x="1576" y="2193"/>
                    <a:pt x="1391" y="2193"/>
                  </a:cubicBezTo>
                  <a:cubicBezTo>
                    <a:pt x="811" y="2193"/>
                    <a:pt x="427" y="1466"/>
                    <a:pt x="571" y="866"/>
                  </a:cubicBezTo>
                  <a:cubicBezTo>
                    <a:pt x="634" y="866"/>
                    <a:pt x="698" y="866"/>
                    <a:pt x="793" y="802"/>
                  </a:cubicBezTo>
                  <a:cubicBezTo>
                    <a:pt x="1003" y="592"/>
                    <a:pt x="1259" y="463"/>
                    <a:pt x="1527" y="463"/>
                  </a:cubicBezTo>
                  <a:close/>
                  <a:moveTo>
                    <a:pt x="1481" y="1"/>
                  </a:moveTo>
                  <a:cubicBezTo>
                    <a:pt x="1290" y="1"/>
                    <a:pt x="1105" y="42"/>
                    <a:pt x="951" y="137"/>
                  </a:cubicBezTo>
                  <a:cubicBezTo>
                    <a:pt x="919" y="121"/>
                    <a:pt x="888" y="114"/>
                    <a:pt x="860" y="114"/>
                  </a:cubicBezTo>
                  <a:cubicBezTo>
                    <a:pt x="832" y="114"/>
                    <a:pt x="809" y="121"/>
                    <a:pt x="793" y="137"/>
                  </a:cubicBezTo>
                  <a:cubicBezTo>
                    <a:pt x="191" y="517"/>
                    <a:pt x="1" y="1372"/>
                    <a:pt x="349" y="2006"/>
                  </a:cubicBezTo>
                  <a:cubicBezTo>
                    <a:pt x="563" y="2416"/>
                    <a:pt x="978" y="2615"/>
                    <a:pt x="1412" y="2615"/>
                  </a:cubicBezTo>
                  <a:cubicBezTo>
                    <a:pt x="1750" y="2615"/>
                    <a:pt x="2099" y="2495"/>
                    <a:pt x="2376" y="2259"/>
                  </a:cubicBezTo>
                  <a:cubicBezTo>
                    <a:pt x="3010" y="1752"/>
                    <a:pt x="3073" y="802"/>
                    <a:pt x="2376" y="296"/>
                  </a:cubicBezTo>
                  <a:cubicBezTo>
                    <a:pt x="2138" y="117"/>
                    <a:pt x="1801" y="1"/>
                    <a:pt x="1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8"/>
            <p:cNvSpPr/>
            <p:nvPr/>
          </p:nvSpPr>
          <p:spPr>
            <a:xfrm>
              <a:off x="68568875" y="3183863"/>
              <a:ext cx="800" cy="25"/>
            </a:xfrm>
            <a:custGeom>
              <a:avLst/>
              <a:gdLst/>
              <a:ahLst/>
              <a:cxnLst/>
              <a:rect l="l" t="t" r="r" b="b"/>
              <a:pathLst>
                <a:path w="32" h="1" extrusionOk="0">
                  <a:moveTo>
                    <a:pt x="0" y="0"/>
                  </a:moveTo>
                  <a:lnTo>
                    <a:pt x="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8"/>
            <p:cNvSpPr/>
            <p:nvPr/>
          </p:nvSpPr>
          <p:spPr>
            <a:xfrm>
              <a:off x="67986700" y="3410288"/>
              <a:ext cx="267875" cy="35925"/>
            </a:xfrm>
            <a:custGeom>
              <a:avLst/>
              <a:gdLst/>
              <a:ahLst/>
              <a:cxnLst/>
              <a:rect l="l" t="t" r="r" b="b"/>
              <a:pathLst>
                <a:path w="10715" h="1437" extrusionOk="0">
                  <a:moveTo>
                    <a:pt x="10317" y="1"/>
                  </a:moveTo>
                  <a:cubicBezTo>
                    <a:pt x="10272" y="1"/>
                    <a:pt x="10225" y="11"/>
                    <a:pt x="10176" y="32"/>
                  </a:cubicBezTo>
                  <a:cubicBezTo>
                    <a:pt x="8467" y="417"/>
                    <a:pt x="6776" y="608"/>
                    <a:pt x="5079" y="608"/>
                  </a:cubicBezTo>
                  <a:cubicBezTo>
                    <a:pt x="3568" y="608"/>
                    <a:pt x="2053" y="457"/>
                    <a:pt x="517" y="159"/>
                  </a:cubicBezTo>
                  <a:cubicBezTo>
                    <a:pt x="496" y="155"/>
                    <a:pt x="476" y="154"/>
                    <a:pt x="457" y="154"/>
                  </a:cubicBezTo>
                  <a:cubicBezTo>
                    <a:pt x="122" y="154"/>
                    <a:pt x="0" y="641"/>
                    <a:pt x="359" y="760"/>
                  </a:cubicBezTo>
                  <a:cubicBezTo>
                    <a:pt x="2104" y="1211"/>
                    <a:pt x="3850" y="1436"/>
                    <a:pt x="5617" y="1436"/>
                  </a:cubicBezTo>
                  <a:cubicBezTo>
                    <a:pt x="5838" y="1436"/>
                    <a:pt x="6060" y="1432"/>
                    <a:pt x="6281" y="1425"/>
                  </a:cubicBezTo>
                  <a:cubicBezTo>
                    <a:pt x="7611" y="1394"/>
                    <a:pt x="9005" y="1172"/>
                    <a:pt x="10398" y="855"/>
                  </a:cubicBezTo>
                  <a:cubicBezTo>
                    <a:pt x="10620" y="792"/>
                    <a:pt x="10715" y="634"/>
                    <a:pt x="10715" y="444"/>
                  </a:cubicBezTo>
                  <a:cubicBezTo>
                    <a:pt x="10715" y="233"/>
                    <a:pt x="10540" y="1"/>
                    <a:pt x="10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8"/>
            <p:cNvSpPr/>
            <p:nvPr/>
          </p:nvSpPr>
          <p:spPr>
            <a:xfrm>
              <a:off x="68138175" y="3238288"/>
              <a:ext cx="83950" cy="75575"/>
            </a:xfrm>
            <a:custGeom>
              <a:avLst/>
              <a:gdLst/>
              <a:ahLst/>
              <a:cxnLst/>
              <a:rect l="l" t="t" r="r" b="b"/>
              <a:pathLst>
                <a:path w="3358" h="3023" extrusionOk="0">
                  <a:moveTo>
                    <a:pt x="1306" y="406"/>
                  </a:moveTo>
                  <a:cubicBezTo>
                    <a:pt x="2347" y="406"/>
                    <a:pt x="3316" y="1545"/>
                    <a:pt x="2154" y="2320"/>
                  </a:cubicBezTo>
                  <a:cubicBezTo>
                    <a:pt x="1926" y="2476"/>
                    <a:pt x="1661" y="2559"/>
                    <a:pt x="1408" y="2559"/>
                  </a:cubicBezTo>
                  <a:cubicBezTo>
                    <a:pt x="995" y="2559"/>
                    <a:pt x="613" y="2336"/>
                    <a:pt x="476" y="1845"/>
                  </a:cubicBezTo>
                  <a:cubicBezTo>
                    <a:pt x="381" y="1307"/>
                    <a:pt x="634" y="705"/>
                    <a:pt x="1109" y="420"/>
                  </a:cubicBezTo>
                  <a:cubicBezTo>
                    <a:pt x="1174" y="411"/>
                    <a:pt x="1240" y="406"/>
                    <a:pt x="1306" y="406"/>
                  </a:cubicBezTo>
                  <a:close/>
                  <a:moveTo>
                    <a:pt x="1430" y="0"/>
                  </a:moveTo>
                  <a:cubicBezTo>
                    <a:pt x="971" y="0"/>
                    <a:pt x="529" y="173"/>
                    <a:pt x="286" y="578"/>
                  </a:cubicBezTo>
                  <a:cubicBezTo>
                    <a:pt x="222" y="673"/>
                    <a:pt x="254" y="737"/>
                    <a:pt x="286" y="832"/>
                  </a:cubicBezTo>
                  <a:cubicBezTo>
                    <a:pt x="96" y="1180"/>
                    <a:pt x="1" y="1560"/>
                    <a:pt x="96" y="1972"/>
                  </a:cubicBezTo>
                  <a:cubicBezTo>
                    <a:pt x="221" y="2685"/>
                    <a:pt x="805" y="3023"/>
                    <a:pt x="1425" y="3023"/>
                  </a:cubicBezTo>
                  <a:cubicBezTo>
                    <a:pt x="1741" y="3023"/>
                    <a:pt x="2066" y="2935"/>
                    <a:pt x="2344" y="2763"/>
                  </a:cubicBezTo>
                  <a:cubicBezTo>
                    <a:pt x="3167" y="2257"/>
                    <a:pt x="3357" y="1085"/>
                    <a:pt x="2629" y="420"/>
                  </a:cubicBezTo>
                  <a:cubicBezTo>
                    <a:pt x="2320" y="157"/>
                    <a:pt x="1867" y="0"/>
                    <a:pt x="14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8"/>
            <p:cNvSpPr/>
            <p:nvPr/>
          </p:nvSpPr>
          <p:spPr>
            <a:xfrm>
              <a:off x="68015450" y="3940588"/>
              <a:ext cx="191725" cy="304075"/>
            </a:xfrm>
            <a:custGeom>
              <a:avLst/>
              <a:gdLst/>
              <a:ahLst/>
              <a:cxnLst/>
              <a:rect l="l" t="t" r="r" b="b"/>
              <a:pathLst>
                <a:path w="7669" h="12163" extrusionOk="0">
                  <a:moveTo>
                    <a:pt x="594" y="1"/>
                  </a:moveTo>
                  <a:cubicBezTo>
                    <a:pt x="492" y="1"/>
                    <a:pt x="395" y="75"/>
                    <a:pt x="412" y="197"/>
                  </a:cubicBezTo>
                  <a:cubicBezTo>
                    <a:pt x="603" y="2128"/>
                    <a:pt x="698" y="4092"/>
                    <a:pt x="476" y="6024"/>
                  </a:cubicBezTo>
                  <a:cubicBezTo>
                    <a:pt x="381" y="7417"/>
                    <a:pt x="1" y="8905"/>
                    <a:pt x="571" y="10267"/>
                  </a:cubicBezTo>
                  <a:cubicBezTo>
                    <a:pt x="1008" y="11349"/>
                    <a:pt x="2047" y="12163"/>
                    <a:pt x="3129" y="12163"/>
                  </a:cubicBezTo>
                  <a:cubicBezTo>
                    <a:pt x="3536" y="12163"/>
                    <a:pt x="3950" y="12047"/>
                    <a:pt x="4339" y="11787"/>
                  </a:cubicBezTo>
                  <a:cubicBezTo>
                    <a:pt x="4371" y="11787"/>
                    <a:pt x="4371" y="11756"/>
                    <a:pt x="4403" y="11724"/>
                  </a:cubicBezTo>
                  <a:cubicBezTo>
                    <a:pt x="5448" y="11471"/>
                    <a:pt x="6556" y="10774"/>
                    <a:pt x="6905" y="9634"/>
                  </a:cubicBezTo>
                  <a:cubicBezTo>
                    <a:pt x="7665" y="7100"/>
                    <a:pt x="7570" y="3458"/>
                    <a:pt x="7190" y="672"/>
                  </a:cubicBezTo>
                  <a:cubicBezTo>
                    <a:pt x="7253" y="482"/>
                    <a:pt x="7221" y="228"/>
                    <a:pt x="7031" y="70"/>
                  </a:cubicBezTo>
                  <a:cubicBezTo>
                    <a:pt x="6957" y="33"/>
                    <a:pt x="6883" y="17"/>
                    <a:pt x="6809" y="17"/>
                  </a:cubicBezTo>
                  <a:cubicBezTo>
                    <a:pt x="6756" y="17"/>
                    <a:pt x="6704" y="25"/>
                    <a:pt x="6651" y="38"/>
                  </a:cubicBezTo>
                  <a:cubicBezTo>
                    <a:pt x="4846" y="38"/>
                    <a:pt x="3073" y="70"/>
                    <a:pt x="1236" y="165"/>
                  </a:cubicBezTo>
                  <a:cubicBezTo>
                    <a:pt x="1046" y="165"/>
                    <a:pt x="919" y="323"/>
                    <a:pt x="951" y="482"/>
                  </a:cubicBezTo>
                  <a:cubicBezTo>
                    <a:pt x="1014" y="608"/>
                    <a:pt x="1078" y="703"/>
                    <a:pt x="1236" y="703"/>
                  </a:cubicBezTo>
                  <a:cubicBezTo>
                    <a:pt x="2978" y="798"/>
                    <a:pt x="4688" y="830"/>
                    <a:pt x="6398" y="830"/>
                  </a:cubicBezTo>
                  <a:cubicBezTo>
                    <a:pt x="6777" y="3662"/>
                    <a:pt x="7668" y="11230"/>
                    <a:pt x="3662" y="11230"/>
                  </a:cubicBezTo>
                  <a:cubicBezTo>
                    <a:pt x="3323" y="11230"/>
                    <a:pt x="2948" y="11175"/>
                    <a:pt x="2534" y="11059"/>
                  </a:cubicBezTo>
                  <a:cubicBezTo>
                    <a:pt x="2376" y="11059"/>
                    <a:pt x="2281" y="11122"/>
                    <a:pt x="2281" y="11249"/>
                  </a:cubicBezTo>
                  <a:cubicBezTo>
                    <a:pt x="444" y="10362"/>
                    <a:pt x="1268" y="6309"/>
                    <a:pt x="1331" y="4757"/>
                  </a:cubicBezTo>
                  <a:cubicBezTo>
                    <a:pt x="1363" y="3332"/>
                    <a:pt x="1204" y="1938"/>
                    <a:pt x="888" y="545"/>
                  </a:cubicBezTo>
                  <a:cubicBezTo>
                    <a:pt x="888" y="450"/>
                    <a:pt x="856" y="292"/>
                    <a:pt x="793" y="165"/>
                  </a:cubicBezTo>
                  <a:cubicBezTo>
                    <a:pt x="764" y="51"/>
                    <a:pt x="677"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8"/>
            <p:cNvSpPr/>
            <p:nvPr/>
          </p:nvSpPr>
          <p:spPr>
            <a:xfrm>
              <a:off x="68096475" y="4107163"/>
              <a:ext cx="77025" cy="85625"/>
            </a:xfrm>
            <a:custGeom>
              <a:avLst/>
              <a:gdLst/>
              <a:ahLst/>
              <a:cxnLst/>
              <a:rect l="l" t="t" r="r" b="b"/>
              <a:pathLst>
                <a:path w="3081" h="3425" extrusionOk="0">
                  <a:moveTo>
                    <a:pt x="2800" y="1"/>
                  </a:moveTo>
                  <a:cubicBezTo>
                    <a:pt x="2704" y="1"/>
                    <a:pt x="2606" y="56"/>
                    <a:pt x="2555" y="184"/>
                  </a:cubicBezTo>
                  <a:cubicBezTo>
                    <a:pt x="2080" y="1482"/>
                    <a:pt x="1415" y="2527"/>
                    <a:pt x="85" y="3161"/>
                  </a:cubicBezTo>
                  <a:cubicBezTo>
                    <a:pt x="0" y="3217"/>
                    <a:pt x="41" y="3424"/>
                    <a:pt x="163" y="3424"/>
                  </a:cubicBezTo>
                  <a:cubicBezTo>
                    <a:pt x="178" y="3424"/>
                    <a:pt x="194" y="3421"/>
                    <a:pt x="212" y="3414"/>
                  </a:cubicBezTo>
                  <a:cubicBezTo>
                    <a:pt x="1573" y="2908"/>
                    <a:pt x="2777" y="1736"/>
                    <a:pt x="3062" y="311"/>
                  </a:cubicBezTo>
                  <a:cubicBezTo>
                    <a:pt x="3081" y="122"/>
                    <a:pt x="2942" y="1"/>
                    <a:pt x="2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8"/>
            <p:cNvSpPr/>
            <p:nvPr/>
          </p:nvSpPr>
          <p:spPr>
            <a:xfrm>
              <a:off x="68082750" y="3815488"/>
              <a:ext cx="101375" cy="80350"/>
            </a:xfrm>
            <a:custGeom>
              <a:avLst/>
              <a:gdLst/>
              <a:ahLst/>
              <a:cxnLst/>
              <a:rect l="l" t="t" r="r" b="b"/>
              <a:pathLst>
                <a:path w="4055" h="3214" extrusionOk="0">
                  <a:moveTo>
                    <a:pt x="2344" y="545"/>
                  </a:moveTo>
                  <a:cubicBezTo>
                    <a:pt x="2439" y="545"/>
                    <a:pt x="2534" y="545"/>
                    <a:pt x="2629" y="577"/>
                  </a:cubicBezTo>
                  <a:cubicBezTo>
                    <a:pt x="3326" y="767"/>
                    <a:pt x="3294" y="1590"/>
                    <a:pt x="2914" y="2129"/>
                  </a:cubicBezTo>
                  <a:cubicBezTo>
                    <a:pt x="2666" y="2448"/>
                    <a:pt x="2248" y="2658"/>
                    <a:pt x="1850" y="2658"/>
                  </a:cubicBezTo>
                  <a:cubicBezTo>
                    <a:pt x="1539" y="2658"/>
                    <a:pt x="1240" y="2530"/>
                    <a:pt x="1046" y="2224"/>
                  </a:cubicBezTo>
                  <a:cubicBezTo>
                    <a:pt x="792" y="1907"/>
                    <a:pt x="792" y="1559"/>
                    <a:pt x="951" y="1242"/>
                  </a:cubicBezTo>
                  <a:lnTo>
                    <a:pt x="951" y="1242"/>
                  </a:lnTo>
                  <a:cubicBezTo>
                    <a:pt x="994" y="1314"/>
                    <a:pt x="1084" y="1354"/>
                    <a:pt x="1175" y="1354"/>
                  </a:cubicBezTo>
                  <a:cubicBezTo>
                    <a:pt x="1283" y="1354"/>
                    <a:pt x="1391" y="1299"/>
                    <a:pt x="1426" y="1179"/>
                  </a:cubicBezTo>
                  <a:cubicBezTo>
                    <a:pt x="1521" y="894"/>
                    <a:pt x="1679" y="704"/>
                    <a:pt x="1901" y="609"/>
                  </a:cubicBezTo>
                  <a:lnTo>
                    <a:pt x="2154" y="609"/>
                  </a:lnTo>
                  <a:cubicBezTo>
                    <a:pt x="2218" y="609"/>
                    <a:pt x="2313" y="577"/>
                    <a:pt x="2344" y="545"/>
                  </a:cubicBezTo>
                  <a:close/>
                  <a:moveTo>
                    <a:pt x="2421" y="0"/>
                  </a:moveTo>
                  <a:cubicBezTo>
                    <a:pt x="2108" y="0"/>
                    <a:pt x="1771" y="91"/>
                    <a:pt x="1489" y="260"/>
                  </a:cubicBezTo>
                  <a:cubicBezTo>
                    <a:pt x="634" y="419"/>
                    <a:pt x="1" y="1337"/>
                    <a:pt x="381" y="2224"/>
                  </a:cubicBezTo>
                  <a:cubicBezTo>
                    <a:pt x="617" y="2895"/>
                    <a:pt x="1217" y="3213"/>
                    <a:pt x="1841" y="3213"/>
                  </a:cubicBezTo>
                  <a:cubicBezTo>
                    <a:pt x="2306" y="3213"/>
                    <a:pt x="2784" y="3037"/>
                    <a:pt x="3136" y="2699"/>
                  </a:cubicBezTo>
                  <a:cubicBezTo>
                    <a:pt x="3896" y="2034"/>
                    <a:pt x="4054" y="640"/>
                    <a:pt x="3009" y="134"/>
                  </a:cubicBezTo>
                  <a:cubicBezTo>
                    <a:pt x="2842" y="43"/>
                    <a:pt x="263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8"/>
            <p:cNvSpPr/>
            <p:nvPr/>
          </p:nvSpPr>
          <p:spPr>
            <a:xfrm>
              <a:off x="68027325" y="3477588"/>
              <a:ext cx="126700" cy="26475"/>
            </a:xfrm>
            <a:custGeom>
              <a:avLst/>
              <a:gdLst/>
              <a:ahLst/>
              <a:cxnLst/>
              <a:rect l="l" t="t" r="r" b="b"/>
              <a:pathLst>
                <a:path w="5068" h="1059" extrusionOk="0">
                  <a:moveTo>
                    <a:pt x="4688" y="0"/>
                  </a:moveTo>
                  <a:cubicBezTo>
                    <a:pt x="4656" y="0"/>
                    <a:pt x="4593" y="0"/>
                    <a:pt x="4561" y="32"/>
                  </a:cubicBezTo>
                  <a:cubicBezTo>
                    <a:pt x="3824" y="376"/>
                    <a:pt x="3086" y="559"/>
                    <a:pt x="2349" y="559"/>
                  </a:cubicBezTo>
                  <a:cubicBezTo>
                    <a:pt x="1661" y="559"/>
                    <a:pt x="974" y="400"/>
                    <a:pt x="286" y="64"/>
                  </a:cubicBezTo>
                  <a:cubicBezTo>
                    <a:pt x="269" y="55"/>
                    <a:pt x="250" y="51"/>
                    <a:pt x="230" y="51"/>
                  </a:cubicBezTo>
                  <a:cubicBezTo>
                    <a:pt x="176" y="51"/>
                    <a:pt x="119" y="81"/>
                    <a:pt x="96" y="127"/>
                  </a:cubicBezTo>
                  <a:cubicBezTo>
                    <a:pt x="1" y="190"/>
                    <a:pt x="1" y="317"/>
                    <a:pt x="128" y="380"/>
                  </a:cubicBezTo>
                  <a:cubicBezTo>
                    <a:pt x="874" y="828"/>
                    <a:pt x="1733" y="1059"/>
                    <a:pt x="2591" y="1059"/>
                  </a:cubicBezTo>
                  <a:cubicBezTo>
                    <a:pt x="3372" y="1059"/>
                    <a:pt x="4152" y="868"/>
                    <a:pt x="4846" y="475"/>
                  </a:cubicBezTo>
                  <a:cubicBezTo>
                    <a:pt x="5068" y="317"/>
                    <a:pt x="4910" y="0"/>
                    <a:pt x="46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8"/>
            <p:cNvSpPr/>
            <p:nvPr/>
          </p:nvSpPr>
          <p:spPr>
            <a:xfrm>
              <a:off x="67966375" y="3100463"/>
              <a:ext cx="150450" cy="137275"/>
            </a:xfrm>
            <a:custGeom>
              <a:avLst/>
              <a:gdLst/>
              <a:ahLst/>
              <a:cxnLst/>
              <a:rect l="l" t="t" r="r" b="b"/>
              <a:pathLst>
                <a:path w="6018" h="5491" extrusionOk="0">
                  <a:moveTo>
                    <a:pt x="2090" y="391"/>
                  </a:moveTo>
                  <a:lnTo>
                    <a:pt x="2090" y="391"/>
                  </a:lnTo>
                  <a:cubicBezTo>
                    <a:pt x="2035" y="613"/>
                    <a:pt x="2150" y="883"/>
                    <a:pt x="2392" y="883"/>
                  </a:cubicBezTo>
                  <a:cubicBezTo>
                    <a:pt x="2426" y="883"/>
                    <a:pt x="2463" y="878"/>
                    <a:pt x="2502" y="866"/>
                  </a:cubicBezTo>
                  <a:cubicBezTo>
                    <a:pt x="2641" y="836"/>
                    <a:pt x="2784" y="822"/>
                    <a:pt x="2927" y="822"/>
                  </a:cubicBezTo>
                  <a:cubicBezTo>
                    <a:pt x="3859" y="822"/>
                    <a:pt x="4816" y="1429"/>
                    <a:pt x="5036" y="2418"/>
                  </a:cubicBezTo>
                  <a:cubicBezTo>
                    <a:pt x="5257" y="3558"/>
                    <a:pt x="4276" y="4824"/>
                    <a:pt x="3072" y="4856"/>
                  </a:cubicBezTo>
                  <a:cubicBezTo>
                    <a:pt x="3037" y="4858"/>
                    <a:pt x="3001" y="4859"/>
                    <a:pt x="2966" y="4859"/>
                  </a:cubicBezTo>
                  <a:cubicBezTo>
                    <a:pt x="1957" y="4859"/>
                    <a:pt x="976" y="4000"/>
                    <a:pt x="792" y="3051"/>
                  </a:cubicBezTo>
                  <a:cubicBezTo>
                    <a:pt x="539" y="1943"/>
                    <a:pt x="1235" y="961"/>
                    <a:pt x="2090" y="391"/>
                  </a:cubicBezTo>
                  <a:close/>
                  <a:moveTo>
                    <a:pt x="2348" y="1"/>
                  </a:moveTo>
                  <a:cubicBezTo>
                    <a:pt x="2327" y="1"/>
                    <a:pt x="2304" y="4"/>
                    <a:pt x="2280" y="11"/>
                  </a:cubicBezTo>
                  <a:cubicBezTo>
                    <a:pt x="950" y="391"/>
                    <a:pt x="0" y="1784"/>
                    <a:pt x="222" y="3209"/>
                  </a:cubicBezTo>
                  <a:cubicBezTo>
                    <a:pt x="471" y="4483"/>
                    <a:pt x="1713" y="5491"/>
                    <a:pt x="2995" y="5491"/>
                  </a:cubicBezTo>
                  <a:cubicBezTo>
                    <a:pt x="3179" y="5491"/>
                    <a:pt x="3364" y="5470"/>
                    <a:pt x="3547" y="5426"/>
                  </a:cubicBezTo>
                  <a:cubicBezTo>
                    <a:pt x="4972" y="5110"/>
                    <a:pt x="6017" y="3558"/>
                    <a:pt x="5606" y="2133"/>
                  </a:cubicBezTo>
                  <a:cubicBezTo>
                    <a:pt x="5306" y="990"/>
                    <a:pt x="4212" y="268"/>
                    <a:pt x="3067" y="268"/>
                  </a:cubicBezTo>
                  <a:cubicBezTo>
                    <a:pt x="2879" y="268"/>
                    <a:pt x="2690" y="287"/>
                    <a:pt x="2502" y="328"/>
                  </a:cubicBezTo>
                  <a:cubicBezTo>
                    <a:pt x="2587" y="215"/>
                    <a:pt x="252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8"/>
            <p:cNvSpPr/>
            <p:nvPr/>
          </p:nvSpPr>
          <p:spPr>
            <a:xfrm>
              <a:off x="68026550" y="3717513"/>
              <a:ext cx="68100" cy="64175"/>
            </a:xfrm>
            <a:custGeom>
              <a:avLst/>
              <a:gdLst/>
              <a:ahLst/>
              <a:cxnLst/>
              <a:rect l="l" t="t" r="r" b="b"/>
              <a:pathLst>
                <a:path w="2724" h="2567" extrusionOk="0">
                  <a:moveTo>
                    <a:pt x="1157" y="420"/>
                  </a:moveTo>
                  <a:cubicBezTo>
                    <a:pt x="1430" y="420"/>
                    <a:pt x="1701" y="564"/>
                    <a:pt x="1900" y="854"/>
                  </a:cubicBezTo>
                  <a:cubicBezTo>
                    <a:pt x="2217" y="1297"/>
                    <a:pt x="2027" y="1836"/>
                    <a:pt x="1552" y="2026"/>
                  </a:cubicBezTo>
                  <a:cubicBezTo>
                    <a:pt x="1399" y="2102"/>
                    <a:pt x="1255" y="2136"/>
                    <a:pt x="1125" y="2136"/>
                  </a:cubicBezTo>
                  <a:cubicBezTo>
                    <a:pt x="447" y="2136"/>
                    <a:pt x="119" y="1222"/>
                    <a:pt x="570" y="664"/>
                  </a:cubicBezTo>
                  <a:cubicBezTo>
                    <a:pt x="747" y="501"/>
                    <a:pt x="952" y="420"/>
                    <a:pt x="1157" y="420"/>
                  </a:cubicBezTo>
                  <a:close/>
                  <a:moveTo>
                    <a:pt x="1198" y="0"/>
                  </a:moveTo>
                  <a:cubicBezTo>
                    <a:pt x="756" y="0"/>
                    <a:pt x="323" y="225"/>
                    <a:pt x="95" y="664"/>
                  </a:cubicBezTo>
                  <a:cubicBezTo>
                    <a:pt x="0" y="759"/>
                    <a:pt x="32" y="886"/>
                    <a:pt x="127" y="917"/>
                  </a:cubicBezTo>
                  <a:cubicBezTo>
                    <a:pt x="0" y="1202"/>
                    <a:pt x="0" y="1551"/>
                    <a:pt x="127" y="1899"/>
                  </a:cubicBezTo>
                  <a:cubicBezTo>
                    <a:pt x="328" y="2342"/>
                    <a:pt x="734" y="2567"/>
                    <a:pt x="1165" y="2567"/>
                  </a:cubicBezTo>
                  <a:cubicBezTo>
                    <a:pt x="1413" y="2567"/>
                    <a:pt x="1669" y="2493"/>
                    <a:pt x="1900" y="2342"/>
                  </a:cubicBezTo>
                  <a:cubicBezTo>
                    <a:pt x="2629" y="1931"/>
                    <a:pt x="2724" y="1044"/>
                    <a:pt x="2185" y="442"/>
                  </a:cubicBezTo>
                  <a:cubicBezTo>
                    <a:pt x="1917" y="146"/>
                    <a:pt x="1554" y="0"/>
                    <a:pt x="1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8"/>
            <p:cNvSpPr/>
            <p:nvPr/>
          </p:nvSpPr>
          <p:spPr>
            <a:xfrm>
              <a:off x="67747850" y="3617063"/>
              <a:ext cx="123525" cy="12775"/>
            </a:xfrm>
            <a:custGeom>
              <a:avLst/>
              <a:gdLst/>
              <a:ahLst/>
              <a:cxnLst/>
              <a:rect l="l" t="t" r="r" b="b"/>
              <a:pathLst>
                <a:path w="4941" h="511" extrusionOk="0">
                  <a:moveTo>
                    <a:pt x="3342" y="0"/>
                  </a:moveTo>
                  <a:cubicBezTo>
                    <a:pt x="2283" y="0"/>
                    <a:pt x="1221" y="45"/>
                    <a:pt x="191" y="90"/>
                  </a:cubicBezTo>
                  <a:cubicBezTo>
                    <a:pt x="1" y="90"/>
                    <a:pt x="1" y="407"/>
                    <a:pt x="191" y="407"/>
                  </a:cubicBezTo>
                  <a:cubicBezTo>
                    <a:pt x="1205" y="451"/>
                    <a:pt x="2265" y="510"/>
                    <a:pt x="3307" y="510"/>
                  </a:cubicBezTo>
                  <a:cubicBezTo>
                    <a:pt x="3762" y="510"/>
                    <a:pt x="4213" y="499"/>
                    <a:pt x="4656" y="470"/>
                  </a:cubicBezTo>
                  <a:cubicBezTo>
                    <a:pt x="4941" y="470"/>
                    <a:pt x="4941" y="27"/>
                    <a:pt x="4656" y="27"/>
                  </a:cubicBezTo>
                  <a:cubicBezTo>
                    <a:pt x="4220" y="8"/>
                    <a:pt x="3781" y="0"/>
                    <a:pt x="3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8"/>
            <p:cNvSpPr/>
            <p:nvPr/>
          </p:nvSpPr>
          <p:spPr>
            <a:xfrm>
              <a:off x="67744675" y="3671563"/>
              <a:ext cx="28525" cy="765600"/>
            </a:xfrm>
            <a:custGeom>
              <a:avLst/>
              <a:gdLst/>
              <a:ahLst/>
              <a:cxnLst/>
              <a:rect l="l" t="t" r="r" b="b"/>
              <a:pathLst>
                <a:path w="1141" h="30624" extrusionOk="0">
                  <a:moveTo>
                    <a:pt x="698" y="0"/>
                  </a:moveTo>
                  <a:cubicBezTo>
                    <a:pt x="603" y="0"/>
                    <a:pt x="444" y="127"/>
                    <a:pt x="444" y="348"/>
                  </a:cubicBezTo>
                  <a:cubicBezTo>
                    <a:pt x="191" y="10356"/>
                    <a:pt x="1" y="20648"/>
                    <a:pt x="603" y="30624"/>
                  </a:cubicBezTo>
                  <a:lnTo>
                    <a:pt x="951" y="30592"/>
                  </a:lnTo>
                  <a:cubicBezTo>
                    <a:pt x="1141" y="20553"/>
                    <a:pt x="888" y="10419"/>
                    <a:pt x="951" y="348"/>
                  </a:cubicBezTo>
                  <a:cubicBezTo>
                    <a:pt x="951" y="63"/>
                    <a:pt x="824" y="0"/>
                    <a:pt x="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مربع نص 48">
            <a:extLst>
              <a:ext uri="{FF2B5EF4-FFF2-40B4-BE49-F238E27FC236}">
                <a16:creationId xmlns:a16="http://schemas.microsoft.com/office/drawing/2014/main" id="{899EC2B2-E66F-43BB-9CB3-6FA8D458D8BF}"/>
              </a:ext>
            </a:extLst>
          </p:cNvPr>
          <p:cNvSpPr txBox="1"/>
          <p:nvPr/>
        </p:nvSpPr>
        <p:spPr>
          <a:xfrm>
            <a:off x="3506531" y="1180249"/>
            <a:ext cx="4617569" cy="1323439"/>
          </a:xfrm>
          <a:prstGeom prst="rect">
            <a:avLst/>
          </a:prstGeom>
          <a:noFill/>
        </p:spPr>
        <p:txBody>
          <a:bodyPr wrap="square">
            <a:spAutoFit/>
          </a:bodyPr>
          <a:lstStyle/>
          <a:p>
            <a:pPr algn="r"/>
            <a:r>
              <a:rPr lang="ar-SA" sz="2000" b="1" dirty="0">
                <a:solidFill>
                  <a:srgbClr val="C00000"/>
                </a:solidFill>
                <a:cs typeface="+mj-cs"/>
              </a:rPr>
              <a:t>الانصهار</a:t>
            </a:r>
            <a:r>
              <a:rPr lang="ar-SA" sz="2000" dirty="0">
                <a:cs typeface="+mj-cs"/>
              </a:rPr>
              <a:t> يعني تحول المادة الصلبة إلى سائلة . </a:t>
            </a:r>
          </a:p>
          <a:p>
            <a:pPr algn="r"/>
            <a:r>
              <a:rPr lang="ar-SA" sz="2000" dirty="0">
                <a:cs typeface="+mj-cs"/>
              </a:rPr>
              <a:t>بعض المواد الصلبة - ومنها الذهب والنحاس - تحتاج إلى حرارة عالية لتنصهر ، وبعضها الآخـر - ومنها الثلج والزبد – ينصهر عند درجات حرارة أقل كثيرا .</a:t>
            </a:r>
          </a:p>
        </p:txBody>
      </p:sp>
      <p:pic>
        <p:nvPicPr>
          <p:cNvPr id="56" name="صورة 55">
            <a:extLst>
              <a:ext uri="{FF2B5EF4-FFF2-40B4-BE49-F238E27FC236}">
                <a16:creationId xmlns:a16="http://schemas.microsoft.com/office/drawing/2014/main" id="{BFDE1EA6-FBD5-427D-BDAE-8DA7E6C8A916}"/>
              </a:ext>
            </a:extLst>
          </p:cNvPr>
          <p:cNvPicPr>
            <a:picLocks noChangeAspect="1"/>
          </p:cNvPicPr>
          <p:nvPr/>
        </p:nvPicPr>
        <p:blipFill rotWithShape="1">
          <a:blip r:embed="rId3"/>
          <a:srcRect l="17143" t="47302" r="38661" b="12540"/>
          <a:stretch/>
        </p:blipFill>
        <p:spPr>
          <a:xfrm>
            <a:off x="670955" y="2538914"/>
            <a:ext cx="4732317" cy="2418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7" name="صورة 56">
            <a:extLst>
              <a:ext uri="{FF2B5EF4-FFF2-40B4-BE49-F238E27FC236}">
                <a16:creationId xmlns:a16="http://schemas.microsoft.com/office/drawing/2014/main" id="{56957EF5-C61D-4505-A25C-397383622D61}"/>
              </a:ext>
            </a:extLst>
          </p:cNvPr>
          <p:cNvPicPr>
            <a:picLocks noChangeAspect="1"/>
          </p:cNvPicPr>
          <p:nvPr/>
        </p:nvPicPr>
        <p:blipFill>
          <a:blip r:embed="rId4"/>
          <a:stretch>
            <a:fillRect/>
          </a:stretch>
        </p:blipFill>
        <p:spPr>
          <a:xfrm>
            <a:off x="7757389" y="240231"/>
            <a:ext cx="733421" cy="733421"/>
          </a:xfrm>
          <a:prstGeom prst="rect">
            <a:avLst/>
          </a:prstGeom>
        </p:spPr>
      </p:pic>
    </p:spTree>
    <p:extLst>
      <p:ext uri="{BB962C8B-B14F-4D97-AF65-F5344CB8AC3E}">
        <p14:creationId xmlns:p14="http://schemas.microsoft.com/office/powerpoint/2010/main" val="25939647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90" name="Google Shape;590;p32"/>
          <p:cNvPicPr preferRelativeResize="0"/>
          <p:nvPr/>
        </p:nvPicPr>
        <p:blipFill rotWithShape="1">
          <a:blip r:embed="rId5">
            <a:alphaModFix/>
          </a:blip>
          <a:srcRect l="51857" r="6668"/>
          <a:stretch/>
        </p:blipFill>
        <p:spPr>
          <a:xfrm>
            <a:off x="4959449" y="8347"/>
            <a:ext cx="3792302" cy="5143500"/>
          </a:xfrm>
          <a:prstGeom prst="rect">
            <a:avLst/>
          </a:prstGeom>
          <a:noFill/>
          <a:ln>
            <a:noFill/>
          </a:ln>
        </p:spPr>
      </p:pic>
      <p:sp>
        <p:nvSpPr>
          <p:cNvPr id="591" name="Google Shape;591;p32"/>
          <p:cNvSpPr/>
          <p:nvPr/>
        </p:nvSpPr>
        <p:spPr>
          <a:xfrm>
            <a:off x="4926600" y="-7728"/>
            <a:ext cx="71198" cy="5176268"/>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w="76200" cap="flat" cmpd="sng">
            <a:solidFill>
              <a:schemeClr val="dk2"/>
            </a:solidFill>
            <a:prstDash val="solid"/>
            <a:round/>
            <a:headEnd type="none" w="med" len="med"/>
            <a:tailEnd type="none" w="med" len="med"/>
          </a:ln>
        </p:spPr>
      </p:sp>
      <p:pic>
        <p:nvPicPr>
          <p:cNvPr id="592" name="Google Shape;592;p32"/>
          <p:cNvPicPr preferRelativeResize="0"/>
          <p:nvPr/>
        </p:nvPicPr>
        <p:blipFill rotWithShape="1">
          <a:blip r:embed="rId6">
            <a:alphaModFix/>
          </a:blip>
          <a:srcRect l="74973"/>
          <a:stretch/>
        </p:blipFill>
        <p:spPr>
          <a:xfrm>
            <a:off x="6855600" y="325"/>
            <a:ext cx="2288400" cy="5143500"/>
          </a:xfrm>
          <a:prstGeom prst="rect">
            <a:avLst/>
          </a:prstGeom>
          <a:noFill/>
          <a:ln>
            <a:noFill/>
          </a:ln>
        </p:spPr>
      </p:pic>
      <p:sp>
        <p:nvSpPr>
          <p:cNvPr id="10" name="مربع نص 9">
            <a:extLst>
              <a:ext uri="{FF2B5EF4-FFF2-40B4-BE49-F238E27FC236}">
                <a16:creationId xmlns:a16="http://schemas.microsoft.com/office/drawing/2014/main" id="{7C351B84-CC6D-4BAB-A9E0-A9BEA77EE4B1}"/>
              </a:ext>
            </a:extLst>
          </p:cNvPr>
          <p:cNvSpPr txBox="1"/>
          <p:nvPr/>
        </p:nvSpPr>
        <p:spPr>
          <a:xfrm>
            <a:off x="838352" y="338785"/>
            <a:ext cx="3695999" cy="707886"/>
          </a:xfrm>
          <a:prstGeom prst="rect">
            <a:avLst/>
          </a:prstGeom>
          <a:noFill/>
        </p:spPr>
        <p:txBody>
          <a:bodyPr wrap="square">
            <a:spAutoFit/>
          </a:bodyPr>
          <a:lstStyle/>
          <a:p>
            <a:pPr algn="r"/>
            <a:r>
              <a:rPr lang="ar-SA" sz="4000" dirty="0">
                <a:solidFill>
                  <a:schemeClr val="bg1"/>
                </a:solidFill>
                <a:cs typeface="+mj-cs"/>
              </a:rPr>
              <a:t>لنستنتج في دقيقة</a:t>
            </a:r>
          </a:p>
        </p:txBody>
      </p:sp>
      <p:pic>
        <p:nvPicPr>
          <p:cNvPr id="4" name="صورة 3" descr="صورة تحتوي على لعبة, دمية&#10;&#10;تم إنشاء الوصف تلقائياً">
            <a:extLst>
              <a:ext uri="{FF2B5EF4-FFF2-40B4-BE49-F238E27FC236}">
                <a16:creationId xmlns:a16="http://schemas.microsoft.com/office/drawing/2014/main" id="{E0991E78-462C-40B3-9CEB-4D0812C0AE3C}"/>
              </a:ext>
            </a:extLst>
          </p:cNvPr>
          <p:cNvPicPr>
            <a:picLocks noChangeAspect="1"/>
          </p:cNvPicPr>
          <p:nvPr/>
        </p:nvPicPr>
        <p:blipFill>
          <a:blip r:embed="rId7">
            <a:clrChange>
              <a:clrFrom>
                <a:srgbClr val="FEFEFE"/>
              </a:clrFrom>
              <a:clrTo>
                <a:srgbClr val="FEFEFE">
                  <a:alpha val="0"/>
                </a:srgbClr>
              </a:clrTo>
            </a:clrChange>
          </a:blip>
          <a:stretch>
            <a:fillRect/>
          </a:stretch>
        </p:blipFill>
        <p:spPr>
          <a:xfrm>
            <a:off x="77663" y="692728"/>
            <a:ext cx="2448272" cy="2448272"/>
          </a:xfrm>
          <a:prstGeom prst="rect">
            <a:avLst/>
          </a:prstGeom>
        </p:spPr>
      </p:pic>
      <p:pic>
        <p:nvPicPr>
          <p:cNvPr id="11" name="صورة 10">
            <a:extLst>
              <a:ext uri="{FF2B5EF4-FFF2-40B4-BE49-F238E27FC236}">
                <a16:creationId xmlns:a16="http://schemas.microsoft.com/office/drawing/2014/main" id="{E3D89B26-8F27-4E68-B368-DFB27CBE8CD0}"/>
              </a:ext>
            </a:extLst>
          </p:cNvPr>
          <p:cNvPicPr>
            <a:picLocks noChangeAspect="1"/>
          </p:cNvPicPr>
          <p:nvPr/>
        </p:nvPicPr>
        <p:blipFill rotWithShape="1">
          <a:blip r:embed="rId8"/>
          <a:srcRect l="23840" t="20317" r="62321" b="17620"/>
          <a:stretch/>
        </p:blipFill>
        <p:spPr>
          <a:xfrm>
            <a:off x="5648426" y="92550"/>
            <a:ext cx="2414347" cy="4854512"/>
          </a:xfrm>
          <a:prstGeom prst="rect">
            <a:avLst/>
          </a:prstGeom>
        </p:spPr>
      </p:pic>
      <p:sp>
        <p:nvSpPr>
          <p:cNvPr id="12" name="مربع نص 11">
            <a:extLst>
              <a:ext uri="{FF2B5EF4-FFF2-40B4-BE49-F238E27FC236}">
                <a16:creationId xmlns:a16="http://schemas.microsoft.com/office/drawing/2014/main" id="{FE6AFFA2-22A6-4B79-9BCC-9E96AA89D21C}"/>
              </a:ext>
            </a:extLst>
          </p:cNvPr>
          <p:cNvSpPr txBox="1"/>
          <p:nvPr/>
        </p:nvSpPr>
        <p:spPr>
          <a:xfrm>
            <a:off x="585715" y="1502879"/>
            <a:ext cx="3770147" cy="1077218"/>
          </a:xfrm>
          <a:prstGeom prst="rect">
            <a:avLst/>
          </a:prstGeom>
          <a:noFill/>
        </p:spPr>
        <p:txBody>
          <a:bodyPr wrap="square">
            <a:spAutoFit/>
          </a:bodyPr>
          <a:lstStyle/>
          <a:p>
            <a:pPr algn="r"/>
            <a:r>
              <a:rPr lang="ar-SA" sz="3200" dirty="0">
                <a:cs typeface="+mj-cs"/>
              </a:rPr>
              <a:t>ماذا يحدث لثلج</a:t>
            </a:r>
          </a:p>
          <a:p>
            <a:pPr algn="r"/>
            <a:r>
              <a:rPr lang="ar-SA" sz="3200" dirty="0">
                <a:cs typeface="+mj-cs"/>
              </a:rPr>
              <a:t> عند تسخينه ؟</a:t>
            </a:r>
          </a:p>
        </p:txBody>
      </p:sp>
      <p:pic>
        <p:nvPicPr>
          <p:cNvPr id="2" name="y2meta.com-مؤقت دقيقة واحدة one minute-(144p)">
            <a:hlinkClick r:id="" action="ppaction://media"/>
            <a:extLst>
              <a:ext uri="{FF2B5EF4-FFF2-40B4-BE49-F238E27FC236}">
                <a16:creationId xmlns:a16="http://schemas.microsoft.com/office/drawing/2014/main" id="{0EC912E3-AF55-4A72-BD56-33AF5C6AAE6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t="16206" b="18656"/>
          <a:stretch/>
        </p:blipFill>
        <p:spPr>
          <a:xfrm>
            <a:off x="898239" y="2964392"/>
            <a:ext cx="3703047" cy="1973518"/>
          </a:xfrm>
          <a:prstGeom prst="rect">
            <a:avLst/>
          </a:prstGeom>
        </p:spPr>
      </p:pic>
      <p:sp>
        <p:nvSpPr>
          <p:cNvPr id="3" name="سهم: لليمين 2">
            <a:extLst>
              <a:ext uri="{FF2B5EF4-FFF2-40B4-BE49-F238E27FC236}">
                <a16:creationId xmlns:a16="http://schemas.microsoft.com/office/drawing/2014/main" id="{15AA21B8-BEA9-44DF-81F5-12DCB005EA93}"/>
              </a:ext>
            </a:extLst>
          </p:cNvPr>
          <p:cNvSpPr/>
          <p:nvPr/>
        </p:nvSpPr>
        <p:spPr>
          <a:xfrm>
            <a:off x="2216763" y="2434692"/>
            <a:ext cx="2448272" cy="499347"/>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3951407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31782D33-6424-44EE-9830-3C61C84BB7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ubtitle 2">
            <a:extLst>
              <a:ext uri="{FF2B5EF4-FFF2-40B4-BE49-F238E27FC236}">
                <a16:creationId xmlns:a16="http://schemas.microsoft.com/office/drawing/2014/main" id="{9B4B3365-D549-4C90-8DEE-C54E2E2D6B38}"/>
              </a:ext>
            </a:extLst>
          </p:cNvPr>
          <p:cNvSpPr>
            <a:spLocks noGrp="1"/>
          </p:cNvSpPr>
          <p:nvPr/>
        </p:nvSpPr>
        <p:spPr>
          <a:xfrm>
            <a:off x="5532129" y="891241"/>
            <a:ext cx="2424375" cy="219150"/>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Montserrat"/>
              <a:buNone/>
              <a:defRPr sz="2000" b="0" i="0" u="none" strike="noStrike" cap="none">
                <a:solidFill>
                  <a:schemeClr val="lt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lt1"/>
              </a:buClr>
              <a:buSzPts val="1400"/>
              <a:buFont typeface="Montserrat"/>
              <a:buNone/>
              <a:defRPr sz="2000" b="0" i="0" u="none" strike="noStrike" cap="none">
                <a:solidFill>
                  <a:schemeClr val="lt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lt1"/>
              </a:buClr>
              <a:buSzPts val="1400"/>
              <a:buFont typeface="Montserrat"/>
              <a:buNone/>
              <a:defRPr sz="2000" b="0" i="0" u="none" strike="noStrike" cap="none">
                <a:solidFill>
                  <a:schemeClr val="lt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lt1"/>
              </a:buClr>
              <a:buSzPts val="1400"/>
              <a:buFont typeface="Montserrat"/>
              <a:buNone/>
              <a:defRPr sz="2000" b="0" i="0" u="none" strike="noStrike" cap="none">
                <a:solidFill>
                  <a:schemeClr val="lt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lt1"/>
              </a:buClr>
              <a:buSzPts val="1400"/>
              <a:buFont typeface="Montserrat"/>
              <a:buNone/>
              <a:defRPr sz="2000" b="0" i="0" u="none" strike="noStrike" cap="none">
                <a:solidFill>
                  <a:schemeClr val="lt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lt1"/>
              </a:buClr>
              <a:buSzPts val="1400"/>
              <a:buFont typeface="Montserrat"/>
              <a:buNone/>
              <a:defRPr sz="2000" b="0" i="0" u="none" strike="noStrike" cap="none">
                <a:solidFill>
                  <a:schemeClr val="lt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lt1"/>
              </a:buClr>
              <a:buSzPts val="1400"/>
              <a:buFont typeface="Montserrat"/>
              <a:buNone/>
              <a:defRPr sz="2000" b="0" i="0" u="none" strike="noStrike" cap="none">
                <a:solidFill>
                  <a:schemeClr val="lt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lt1"/>
              </a:buClr>
              <a:buSzPts val="1400"/>
              <a:buFont typeface="Montserrat"/>
              <a:buNone/>
              <a:defRPr sz="2000" b="0" i="0" u="none" strike="noStrike" cap="none">
                <a:solidFill>
                  <a:schemeClr val="lt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lt1"/>
              </a:buClr>
              <a:buSzPts val="1400"/>
              <a:buFont typeface="Montserrat"/>
              <a:buNone/>
              <a:defRPr sz="2000" b="0" i="0" u="none" strike="noStrike" cap="none">
                <a:solidFill>
                  <a:schemeClr val="lt1"/>
                </a:solidFill>
                <a:latin typeface="Montserrat"/>
                <a:ea typeface="Montserrat"/>
                <a:cs typeface="Montserrat"/>
                <a:sym typeface="Montserrat"/>
              </a:defRPr>
            </a:lvl9pPr>
          </a:lstStyle>
          <a:p>
            <a:pPr marL="342900" indent="-238125" rtl="1"/>
            <a:r>
              <a:rPr lang="ar-SA" sz="2400" b="1" dirty="0">
                <a:solidFill>
                  <a:srgbClr val="18264A"/>
                </a:solidFill>
                <a:latin typeface="Times New Roman" panose="02020603050405020304" pitchFamily="18" charset="0"/>
                <a:cs typeface="Times New Roman" panose="02020603050405020304" pitchFamily="18" charset="0"/>
              </a:rPr>
              <a:t>لنشاهد الفيديو </a:t>
            </a:r>
            <a:endParaRPr lang="en-SA" sz="2400" b="1" dirty="0">
              <a:solidFill>
                <a:srgbClr val="18264A"/>
              </a:solidFill>
              <a:latin typeface="Times New Roman" panose="02020603050405020304" pitchFamily="18" charset="0"/>
              <a:cs typeface="Times New Roman" panose="02020603050405020304" pitchFamily="18" charset="0"/>
            </a:endParaRPr>
          </a:p>
        </p:txBody>
      </p:sp>
      <p:sp>
        <p:nvSpPr>
          <p:cNvPr id="6" name="Anchor">
            <a:extLst>
              <a:ext uri="{FF2B5EF4-FFF2-40B4-BE49-F238E27FC236}">
                <a16:creationId xmlns:a16="http://schemas.microsoft.com/office/drawing/2014/main" id="{5FA7E1E3-5311-4674-8A2F-6F4FA572677C}"/>
              </a:ext>
            </a:extLst>
          </p:cNvPr>
          <p:cNvSpPr/>
          <p:nvPr/>
        </p:nvSpPr>
        <p:spPr>
          <a:xfrm>
            <a:off x="3608285" y="1977223"/>
            <a:ext cx="1012500" cy="1012500"/>
          </a:xfrm>
          <a:prstGeom prst="ellipse">
            <a:avLst/>
          </a:prstGeom>
          <a:solidFill>
            <a:srgbClr val="00B050">
              <a:alpha val="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chemeClr val="tx1"/>
              </a:solidFill>
              <a:latin typeface="Arial" panose="020B0604020202020204" pitchFamily="34" charset="0"/>
              <a:cs typeface="Arial" panose="020B0604020202020204" pitchFamily="34" charset="0"/>
            </a:endParaRPr>
          </a:p>
        </p:txBody>
      </p:sp>
      <p:pic>
        <p:nvPicPr>
          <p:cNvPr id="4" name="y2meta.com - عملية التبخر _)(360p)">
            <a:hlinkClick r:id="" action="ppaction://media"/>
            <a:extLst>
              <a:ext uri="{FF2B5EF4-FFF2-40B4-BE49-F238E27FC236}">
                <a16:creationId xmlns:a16="http://schemas.microsoft.com/office/drawing/2014/main" id="{18F8DEB3-15B8-42E6-9303-EC1723636093}"/>
              </a:ext>
            </a:extLst>
          </p:cNvPr>
          <p:cNvPicPr>
            <a:picLocks noChangeAspect="1"/>
          </p:cNvPicPr>
          <p:nvPr>
            <a:videoFile r:link="rId1"/>
            <p:extLst>
              <p:ext uri="{DAA4B4D4-6D71-4841-9C94-3DE7FCFB9230}">
                <p14:media xmlns:p14="http://schemas.microsoft.com/office/powerpoint/2010/main" r:embed="rId2">
                  <p14:trim st="26752" end="30731"/>
                </p14:media>
              </p:ext>
            </p:extLst>
          </p:nvPr>
        </p:nvPicPr>
        <p:blipFill>
          <a:blip r:embed="rId5"/>
          <a:stretch>
            <a:fillRect/>
          </a:stretch>
        </p:blipFill>
        <p:spPr>
          <a:xfrm>
            <a:off x="1116156" y="823259"/>
            <a:ext cx="4667250" cy="3429000"/>
          </a:xfrm>
          <a:prstGeom prst="rect">
            <a:avLst/>
          </a:prstGeom>
        </p:spPr>
      </p:pic>
    </p:spTree>
    <p:extLst>
      <p:ext uri="{BB962C8B-B14F-4D97-AF65-F5344CB8AC3E}">
        <p14:creationId xmlns:p14="http://schemas.microsoft.com/office/powerpoint/2010/main" val="3966801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
                                        <p:tgtEl>
                                          <p:spTgt spid="6"/>
                                        </p:tgtEl>
                                      </p:cBhvr>
                                    </p:animEffect>
                                  </p:childTnLst>
                                </p:cTn>
                              </p:par>
                              <p:par>
                                <p:cTn id="8" presetID="10" presetClass="exit" presetSubtype="0" fill="hold" grpId="1" nodeType="withEffect">
                                  <p:stCondLst>
                                    <p:cond delay="0"/>
                                  </p:stCondLst>
                                  <p:childTnLst>
                                    <p:animEffect transition="out" filter="fade">
                                      <p:cBhvr>
                                        <p:cTn id="9" dur="10"/>
                                        <p:tgtEl>
                                          <p:spTgt spid="6"/>
                                        </p:tgtEl>
                                      </p:cBhvr>
                                    </p:animEffect>
                                    <p:set>
                                      <p:cBhvr>
                                        <p:cTn id="10" dur="1" fill="hold">
                                          <p:stCondLst>
                                            <p:cond delay="9"/>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70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44;p36">
            <a:extLst>
              <a:ext uri="{FF2B5EF4-FFF2-40B4-BE49-F238E27FC236}">
                <a16:creationId xmlns:a16="http://schemas.microsoft.com/office/drawing/2014/main" id="{204F0FD1-07D0-4332-952E-5CD7A74B42A6}"/>
              </a:ext>
            </a:extLst>
          </p:cNvPr>
          <p:cNvSpPr/>
          <p:nvPr/>
        </p:nvSpPr>
        <p:spPr>
          <a:xfrm>
            <a:off x="4466697" y="699374"/>
            <a:ext cx="4295494" cy="3543789"/>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5E8DD1"/>
          </a:solidFill>
          <a:ln>
            <a:noFill/>
          </a:ln>
        </p:spPr>
        <p:txBody>
          <a:bodyPr spcFirstLastPara="1" wrap="square" lIns="91422" tIns="91422" rIns="91422" bIns="91422" anchor="ctr" anchorCtr="0">
            <a:noAutofit/>
          </a:bodyPr>
          <a:lstStyle/>
          <a:p>
            <a:endParaRPr/>
          </a:p>
        </p:txBody>
      </p:sp>
      <p:grpSp>
        <p:nvGrpSpPr>
          <p:cNvPr id="8" name="Google Shape;1150;p36">
            <a:extLst>
              <a:ext uri="{FF2B5EF4-FFF2-40B4-BE49-F238E27FC236}">
                <a16:creationId xmlns:a16="http://schemas.microsoft.com/office/drawing/2014/main" id="{56DE4D9F-F6BB-4873-9E27-B4CF553CE61E}"/>
              </a:ext>
            </a:extLst>
          </p:cNvPr>
          <p:cNvGrpSpPr/>
          <p:nvPr/>
        </p:nvGrpSpPr>
        <p:grpSpPr>
          <a:xfrm>
            <a:off x="7260358" y="660129"/>
            <a:ext cx="1057703" cy="960378"/>
            <a:chOff x="2553549" y="1320203"/>
            <a:chExt cx="470564" cy="500341"/>
          </a:xfrm>
        </p:grpSpPr>
        <p:sp>
          <p:nvSpPr>
            <p:cNvPr id="9" name="Google Shape;1151;p36">
              <a:extLst>
                <a:ext uri="{FF2B5EF4-FFF2-40B4-BE49-F238E27FC236}">
                  <a16:creationId xmlns:a16="http://schemas.microsoft.com/office/drawing/2014/main" id="{85A52E9A-5A56-4064-BA76-83EEE9C3E79E}"/>
                </a:ext>
              </a:extLst>
            </p:cNvPr>
            <p:cNvSpPr/>
            <p:nvPr/>
          </p:nvSpPr>
          <p:spPr>
            <a:xfrm>
              <a:off x="2563207" y="1336854"/>
              <a:ext cx="451246" cy="321575"/>
            </a:xfrm>
            <a:custGeom>
              <a:avLst/>
              <a:gdLst/>
              <a:ahLst/>
              <a:cxnLst/>
              <a:rect l="l" t="t" r="r" b="b"/>
              <a:pathLst>
                <a:path w="10021" h="7344" extrusionOk="0">
                  <a:moveTo>
                    <a:pt x="10021" y="0"/>
                  </a:moveTo>
                  <a:cubicBezTo>
                    <a:pt x="9716" y="85"/>
                    <a:pt x="1" y="1231"/>
                    <a:pt x="1" y="1231"/>
                  </a:cubicBezTo>
                  <a:lnTo>
                    <a:pt x="3216" y="3108"/>
                  </a:lnTo>
                  <a:lnTo>
                    <a:pt x="3333" y="6323"/>
                  </a:lnTo>
                  <a:lnTo>
                    <a:pt x="5212" y="5327"/>
                  </a:lnTo>
                  <a:lnTo>
                    <a:pt x="6776" y="7344"/>
                  </a:lnTo>
                  <a:lnTo>
                    <a:pt x="10021" y="0"/>
                  </a:lnTo>
                  <a:close/>
                </a:path>
              </a:pathLst>
            </a:custGeom>
            <a:solidFill>
              <a:schemeClr val="accent6"/>
            </a:solidFill>
            <a:ln>
              <a:noFill/>
            </a:ln>
          </p:spPr>
          <p:txBody>
            <a:bodyPr spcFirstLastPara="1" wrap="square" lIns="91422" tIns="91422" rIns="91422" bIns="91422" anchor="ctr" anchorCtr="0">
              <a:noAutofit/>
            </a:bodyPr>
            <a:lstStyle/>
            <a:p>
              <a:endParaRPr/>
            </a:p>
          </p:txBody>
        </p:sp>
        <p:grpSp>
          <p:nvGrpSpPr>
            <p:cNvPr id="10" name="Google Shape;1152;p36">
              <a:extLst>
                <a:ext uri="{FF2B5EF4-FFF2-40B4-BE49-F238E27FC236}">
                  <a16:creationId xmlns:a16="http://schemas.microsoft.com/office/drawing/2014/main" id="{FDD73555-8935-455C-B69F-47B387AA55DB}"/>
                </a:ext>
              </a:extLst>
            </p:cNvPr>
            <p:cNvGrpSpPr/>
            <p:nvPr/>
          </p:nvGrpSpPr>
          <p:grpSpPr>
            <a:xfrm>
              <a:off x="2553549" y="1320203"/>
              <a:ext cx="470564" cy="500341"/>
              <a:chOff x="2555011" y="1332053"/>
              <a:chExt cx="470564" cy="500341"/>
            </a:xfrm>
          </p:grpSpPr>
          <p:grpSp>
            <p:nvGrpSpPr>
              <p:cNvPr id="11" name="Google Shape;1153;p36">
                <a:extLst>
                  <a:ext uri="{FF2B5EF4-FFF2-40B4-BE49-F238E27FC236}">
                    <a16:creationId xmlns:a16="http://schemas.microsoft.com/office/drawing/2014/main" id="{83B11FF5-B301-48C1-A8CA-CE78B4328E70}"/>
                  </a:ext>
                </a:extLst>
              </p:cNvPr>
              <p:cNvGrpSpPr/>
              <p:nvPr/>
            </p:nvGrpSpPr>
            <p:grpSpPr>
              <a:xfrm>
                <a:off x="2555011" y="1332053"/>
                <a:ext cx="470564" cy="342462"/>
                <a:chOff x="2555011" y="1332053"/>
                <a:chExt cx="470564" cy="342462"/>
              </a:xfrm>
            </p:grpSpPr>
            <p:sp>
              <p:nvSpPr>
                <p:cNvPr id="14" name="Google Shape;1154;p36">
                  <a:extLst>
                    <a:ext uri="{FF2B5EF4-FFF2-40B4-BE49-F238E27FC236}">
                      <a16:creationId xmlns:a16="http://schemas.microsoft.com/office/drawing/2014/main" id="{C31B3579-E405-4008-80A8-ECBCFAEFECF0}"/>
                    </a:ext>
                  </a:extLst>
                </p:cNvPr>
                <p:cNvSpPr/>
                <p:nvPr/>
              </p:nvSpPr>
              <p:spPr>
                <a:xfrm>
                  <a:off x="2770988" y="1547372"/>
                  <a:ext cx="103209" cy="126108"/>
                </a:xfrm>
                <a:custGeom>
                  <a:avLst/>
                  <a:gdLst/>
                  <a:ahLst/>
                  <a:cxnLst/>
                  <a:rect l="l" t="t" r="r" b="b"/>
                  <a:pathLst>
                    <a:path w="2292" h="2880" extrusionOk="0">
                      <a:moveTo>
                        <a:pt x="75" y="0"/>
                      </a:moveTo>
                      <a:cubicBezTo>
                        <a:pt x="31" y="0"/>
                        <a:pt x="0" y="74"/>
                        <a:pt x="30" y="127"/>
                      </a:cubicBezTo>
                      <a:cubicBezTo>
                        <a:pt x="323" y="629"/>
                        <a:pt x="733" y="1045"/>
                        <a:pt x="1088" y="1504"/>
                      </a:cubicBezTo>
                      <a:cubicBezTo>
                        <a:pt x="1429" y="1946"/>
                        <a:pt x="1727" y="2419"/>
                        <a:pt x="2102" y="2836"/>
                      </a:cubicBezTo>
                      <a:cubicBezTo>
                        <a:pt x="2130" y="2867"/>
                        <a:pt x="2157" y="2879"/>
                        <a:pt x="2181" y="2879"/>
                      </a:cubicBezTo>
                      <a:cubicBezTo>
                        <a:pt x="2251" y="2879"/>
                        <a:pt x="2291" y="2771"/>
                        <a:pt x="2222" y="2694"/>
                      </a:cubicBezTo>
                      <a:cubicBezTo>
                        <a:pt x="1846" y="2277"/>
                        <a:pt x="1550" y="1803"/>
                        <a:pt x="1206" y="1361"/>
                      </a:cubicBezTo>
                      <a:cubicBezTo>
                        <a:pt x="855" y="910"/>
                        <a:pt x="473" y="484"/>
                        <a:pt x="123" y="30"/>
                      </a:cubicBezTo>
                      <a:cubicBezTo>
                        <a:pt x="107" y="9"/>
                        <a:pt x="90" y="0"/>
                        <a:pt x="75" y="0"/>
                      </a:cubicBezTo>
                      <a:close/>
                    </a:path>
                  </a:pathLst>
                </a:custGeom>
                <a:solidFill>
                  <a:schemeClr val="dk1"/>
                </a:solidFill>
                <a:ln>
                  <a:noFill/>
                </a:ln>
              </p:spPr>
              <p:txBody>
                <a:bodyPr spcFirstLastPara="1" wrap="square" lIns="91422" tIns="91422" rIns="91422" bIns="91422" anchor="ctr" anchorCtr="0">
                  <a:noAutofit/>
                </a:bodyPr>
                <a:lstStyle/>
                <a:p>
                  <a:endParaRPr/>
                </a:p>
              </p:txBody>
            </p:sp>
            <p:grpSp>
              <p:nvGrpSpPr>
                <p:cNvPr id="15" name="Google Shape;1155;p36">
                  <a:extLst>
                    <a:ext uri="{FF2B5EF4-FFF2-40B4-BE49-F238E27FC236}">
                      <a16:creationId xmlns:a16="http://schemas.microsoft.com/office/drawing/2014/main" id="{A4D6ABEA-8E46-484D-9DD3-AD9371F027D4}"/>
                    </a:ext>
                  </a:extLst>
                </p:cNvPr>
                <p:cNvGrpSpPr/>
                <p:nvPr/>
              </p:nvGrpSpPr>
              <p:grpSpPr>
                <a:xfrm>
                  <a:off x="2555011" y="1332053"/>
                  <a:ext cx="470564" cy="342462"/>
                  <a:chOff x="2555011" y="1332053"/>
                  <a:chExt cx="470564" cy="342462"/>
                </a:xfrm>
              </p:grpSpPr>
              <p:sp>
                <p:nvSpPr>
                  <p:cNvPr id="16" name="Google Shape;1156;p36">
                    <a:extLst>
                      <a:ext uri="{FF2B5EF4-FFF2-40B4-BE49-F238E27FC236}">
                        <a16:creationId xmlns:a16="http://schemas.microsoft.com/office/drawing/2014/main" id="{A9005623-9C89-4141-B2E3-403C9B446526}"/>
                      </a:ext>
                    </a:extLst>
                  </p:cNvPr>
                  <p:cNvSpPr/>
                  <p:nvPr/>
                </p:nvSpPr>
                <p:spPr>
                  <a:xfrm>
                    <a:off x="2765855" y="1336081"/>
                    <a:ext cx="250412" cy="218543"/>
                  </a:xfrm>
                  <a:custGeom>
                    <a:avLst/>
                    <a:gdLst/>
                    <a:ahLst/>
                    <a:cxnLst/>
                    <a:rect l="l" t="t" r="r" b="b"/>
                    <a:pathLst>
                      <a:path w="5561" h="4991" extrusionOk="0">
                        <a:moveTo>
                          <a:pt x="5523" y="0"/>
                        </a:moveTo>
                        <a:cubicBezTo>
                          <a:pt x="5520" y="0"/>
                          <a:pt x="5517" y="1"/>
                          <a:pt x="5514" y="2"/>
                        </a:cubicBezTo>
                        <a:cubicBezTo>
                          <a:pt x="4834" y="215"/>
                          <a:pt x="4062" y="1273"/>
                          <a:pt x="3545" y="1751"/>
                        </a:cubicBezTo>
                        <a:cubicBezTo>
                          <a:pt x="2432" y="2780"/>
                          <a:pt x="1299" y="3833"/>
                          <a:pt x="93" y="4748"/>
                        </a:cubicBezTo>
                        <a:cubicBezTo>
                          <a:pt x="1" y="4818"/>
                          <a:pt x="102" y="4991"/>
                          <a:pt x="199" y="4991"/>
                        </a:cubicBezTo>
                        <a:cubicBezTo>
                          <a:pt x="216" y="4991"/>
                          <a:pt x="233" y="4986"/>
                          <a:pt x="249" y="4973"/>
                        </a:cubicBezTo>
                        <a:cubicBezTo>
                          <a:pt x="1455" y="4047"/>
                          <a:pt x="2585" y="2978"/>
                          <a:pt x="3694" y="1936"/>
                        </a:cubicBezTo>
                        <a:cubicBezTo>
                          <a:pt x="4245" y="1420"/>
                          <a:pt x="5230" y="772"/>
                          <a:pt x="5549" y="81"/>
                        </a:cubicBezTo>
                        <a:cubicBezTo>
                          <a:pt x="5561" y="59"/>
                          <a:pt x="5555" y="0"/>
                          <a:pt x="5523" y="0"/>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17" name="Google Shape;1157;p36">
                    <a:extLst>
                      <a:ext uri="{FF2B5EF4-FFF2-40B4-BE49-F238E27FC236}">
                        <a16:creationId xmlns:a16="http://schemas.microsoft.com/office/drawing/2014/main" id="{1E3832F8-2F85-44F1-8905-2EC5A73AB943}"/>
                      </a:ext>
                    </a:extLst>
                  </p:cNvPr>
                  <p:cNvSpPr/>
                  <p:nvPr/>
                </p:nvSpPr>
                <p:spPr>
                  <a:xfrm>
                    <a:off x="2858307" y="1334461"/>
                    <a:ext cx="163144" cy="340054"/>
                  </a:xfrm>
                  <a:custGeom>
                    <a:avLst/>
                    <a:gdLst/>
                    <a:ahLst/>
                    <a:cxnLst/>
                    <a:rect l="l" t="t" r="r" b="b"/>
                    <a:pathLst>
                      <a:path w="3623" h="7766" extrusionOk="0">
                        <a:moveTo>
                          <a:pt x="3549" y="1"/>
                        </a:moveTo>
                        <a:cubicBezTo>
                          <a:pt x="3538" y="1"/>
                          <a:pt x="3526" y="8"/>
                          <a:pt x="3515" y="25"/>
                        </a:cubicBezTo>
                        <a:cubicBezTo>
                          <a:pt x="2735" y="1142"/>
                          <a:pt x="2298" y="2616"/>
                          <a:pt x="1729" y="3862"/>
                        </a:cubicBezTo>
                        <a:cubicBezTo>
                          <a:pt x="1169" y="5087"/>
                          <a:pt x="603" y="6311"/>
                          <a:pt x="43" y="7535"/>
                        </a:cubicBezTo>
                        <a:cubicBezTo>
                          <a:pt x="1" y="7627"/>
                          <a:pt x="105" y="7765"/>
                          <a:pt x="193" y="7765"/>
                        </a:cubicBezTo>
                        <a:cubicBezTo>
                          <a:pt x="221" y="7765"/>
                          <a:pt x="247" y="7752"/>
                          <a:pt x="267" y="7719"/>
                        </a:cubicBezTo>
                        <a:cubicBezTo>
                          <a:pt x="909" y="6629"/>
                          <a:pt x="1369" y="5409"/>
                          <a:pt x="1893" y="4259"/>
                        </a:cubicBezTo>
                        <a:cubicBezTo>
                          <a:pt x="2507" y="2912"/>
                          <a:pt x="3206" y="1570"/>
                          <a:pt x="3612" y="141"/>
                        </a:cubicBezTo>
                        <a:cubicBezTo>
                          <a:pt x="3622" y="104"/>
                          <a:pt x="3590" y="1"/>
                          <a:pt x="3549" y="1"/>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18" name="Google Shape;1158;p36">
                    <a:extLst>
                      <a:ext uri="{FF2B5EF4-FFF2-40B4-BE49-F238E27FC236}">
                        <a16:creationId xmlns:a16="http://schemas.microsoft.com/office/drawing/2014/main" id="{2822A27D-87B8-4387-A86D-615BC31BA268}"/>
                      </a:ext>
                    </a:extLst>
                  </p:cNvPr>
                  <p:cNvSpPr/>
                  <p:nvPr/>
                </p:nvSpPr>
                <p:spPr>
                  <a:xfrm>
                    <a:off x="2555011" y="1332053"/>
                    <a:ext cx="470564" cy="154044"/>
                  </a:xfrm>
                  <a:custGeom>
                    <a:avLst/>
                    <a:gdLst/>
                    <a:ahLst/>
                    <a:cxnLst/>
                    <a:rect l="l" t="t" r="r" b="b"/>
                    <a:pathLst>
                      <a:path w="10450" h="3518" extrusionOk="0">
                        <a:moveTo>
                          <a:pt x="9111" y="468"/>
                        </a:moveTo>
                        <a:lnTo>
                          <a:pt x="9111" y="468"/>
                        </a:lnTo>
                        <a:cubicBezTo>
                          <a:pt x="7421" y="1260"/>
                          <a:pt x="5759" y="2117"/>
                          <a:pt x="4083" y="2937"/>
                        </a:cubicBezTo>
                        <a:cubicBezTo>
                          <a:pt x="3940" y="3008"/>
                          <a:pt x="3386" y="3311"/>
                          <a:pt x="3388" y="3311"/>
                        </a:cubicBezTo>
                        <a:cubicBezTo>
                          <a:pt x="3367" y="3311"/>
                          <a:pt x="2790" y="2946"/>
                          <a:pt x="2617" y="2845"/>
                        </a:cubicBezTo>
                        <a:cubicBezTo>
                          <a:pt x="1945" y="2455"/>
                          <a:pt x="1273" y="2064"/>
                          <a:pt x="602" y="1673"/>
                        </a:cubicBezTo>
                        <a:lnTo>
                          <a:pt x="602" y="1673"/>
                        </a:lnTo>
                        <a:cubicBezTo>
                          <a:pt x="2247" y="1508"/>
                          <a:pt x="3892" y="1213"/>
                          <a:pt x="5527" y="983"/>
                        </a:cubicBezTo>
                        <a:cubicBezTo>
                          <a:pt x="6572" y="835"/>
                          <a:pt x="7617" y="690"/>
                          <a:pt x="8660" y="530"/>
                        </a:cubicBezTo>
                        <a:cubicBezTo>
                          <a:pt x="8807" y="507"/>
                          <a:pt x="8958" y="488"/>
                          <a:pt x="9111" y="468"/>
                        </a:cubicBezTo>
                        <a:close/>
                        <a:moveTo>
                          <a:pt x="10155" y="1"/>
                        </a:moveTo>
                        <a:cubicBezTo>
                          <a:pt x="10137" y="1"/>
                          <a:pt x="10120" y="4"/>
                          <a:pt x="10103" y="12"/>
                        </a:cubicBezTo>
                        <a:cubicBezTo>
                          <a:pt x="10011" y="53"/>
                          <a:pt x="9919" y="95"/>
                          <a:pt x="9828" y="136"/>
                        </a:cubicBezTo>
                        <a:lnTo>
                          <a:pt x="9828" y="136"/>
                        </a:lnTo>
                        <a:cubicBezTo>
                          <a:pt x="6634" y="664"/>
                          <a:pt x="3353" y="1152"/>
                          <a:pt x="135" y="1429"/>
                        </a:cubicBezTo>
                        <a:cubicBezTo>
                          <a:pt x="0" y="1442"/>
                          <a:pt x="45" y="1627"/>
                          <a:pt x="129" y="1676"/>
                        </a:cubicBezTo>
                        <a:cubicBezTo>
                          <a:pt x="949" y="2157"/>
                          <a:pt x="1769" y="2638"/>
                          <a:pt x="2589" y="3118"/>
                        </a:cubicBezTo>
                        <a:cubicBezTo>
                          <a:pt x="3000" y="3359"/>
                          <a:pt x="3179" y="3518"/>
                          <a:pt x="3425" y="3518"/>
                        </a:cubicBezTo>
                        <a:cubicBezTo>
                          <a:pt x="3563" y="3518"/>
                          <a:pt x="3721" y="3468"/>
                          <a:pt x="3952" y="3356"/>
                        </a:cubicBezTo>
                        <a:cubicBezTo>
                          <a:pt x="6070" y="2335"/>
                          <a:pt x="8157" y="1241"/>
                          <a:pt x="10304" y="280"/>
                        </a:cubicBezTo>
                        <a:cubicBezTo>
                          <a:pt x="10449" y="214"/>
                          <a:pt x="10297" y="1"/>
                          <a:pt x="10155" y="1"/>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19" name="Google Shape;1159;p36">
                    <a:extLst>
                      <a:ext uri="{FF2B5EF4-FFF2-40B4-BE49-F238E27FC236}">
                        <a16:creationId xmlns:a16="http://schemas.microsoft.com/office/drawing/2014/main" id="{611EF078-8AE9-4EB0-B466-46E26F9DFC89}"/>
                      </a:ext>
                    </a:extLst>
                  </p:cNvPr>
                  <p:cNvSpPr/>
                  <p:nvPr/>
                </p:nvSpPr>
                <p:spPr>
                  <a:xfrm>
                    <a:off x="2699927" y="1480240"/>
                    <a:ext cx="81820" cy="147870"/>
                  </a:xfrm>
                  <a:custGeom>
                    <a:avLst/>
                    <a:gdLst/>
                    <a:ahLst/>
                    <a:cxnLst/>
                    <a:rect l="l" t="t" r="r" b="b"/>
                    <a:pathLst>
                      <a:path w="1817" h="3377" extrusionOk="0">
                        <a:moveTo>
                          <a:pt x="173" y="1"/>
                        </a:moveTo>
                        <a:cubicBezTo>
                          <a:pt x="161" y="1"/>
                          <a:pt x="149" y="9"/>
                          <a:pt x="143" y="31"/>
                        </a:cubicBezTo>
                        <a:cubicBezTo>
                          <a:pt x="0" y="550"/>
                          <a:pt x="85" y="1162"/>
                          <a:pt x="96" y="1693"/>
                        </a:cubicBezTo>
                        <a:cubicBezTo>
                          <a:pt x="105" y="2197"/>
                          <a:pt x="115" y="2701"/>
                          <a:pt x="124" y="3206"/>
                        </a:cubicBezTo>
                        <a:cubicBezTo>
                          <a:pt x="125" y="3269"/>
                          <a:pt x="215" y="3377"/>
                          <a:pt x="293" y="3377"/>
                        </a:cubicBezTo>
                        <a:cubicBezTo>
                          <a:pt x="314" y="3377"/>
                          <a:pt x="334" y="3369"/>
                          <a:pt x="352" y="3349"/>
                        </a:cubicBezTo>
                        <a:cubicBezTo>
                          <a:pt x="837" y="2800"/>
                          <a:pt x="1314" y="2249"/>
                          <a:pt x="1751" y="1660"/>
                        </a:cubicBezTo>
                        <a:cubicBezTo>
                          <a:pt x="1816" y="1572"/>
                          <a:pt x="1702" y="1437"/>
                          <a:pt x="1600" y="1437"/>
                        </a:cubicBezTo>
                        <a:cubicBezTo>
                          <a:pt x="1570" y="1437"/>
                          <a:pt x="1541" y="1449"/>
                          <a:pt x="1518" y="1478"/>
                        </a:cubicBezTo>
                        <a:cubicBezTo>
                          <a:pt x="1144" y="1946"/>
                          <a:pt x="768" y="2408"/>
                          <a:pt x="380" y="2862"/>
                        </a:cubicBezTo>
                        <a:lnTo>
                          <a:pt x="380" y="2862"/>
                        </a:lnTo>
                        <a:cubicBezTo>
                          <a:pt x="385" y="1932"/>
                          <a:pt x="455" y="915"/>
                          <a:pt x="219" y="44"/>
                        </a:cubicBezTo>
                        <a:cubicBezTo>
                          <a:pt x="212" y="20"/>
                          <a:pt x="192" y="1"/>
                          <a:pt x="173" y="1"/>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20" name="Google Shape;1160;p36">
                    <a:extLst>
                      <a:ext uri="{FF2B5EF4-FFF2-40B4-BE49-F238E27FC236}">
                        <a16:creationId xmlns:a16="http://schemas.microsoft.com/office/drawing/2014/main" id="{1FFCAF3B-42F1-4D1C-854A-69285DF2A737}"/>
                      </a:ext>
                    </a:extLst>
                  </p:cNvPr>
                  <p:cNvSpPr/>
                  <p:nvPr/>
                </p:nvSpPr>
                <p:spPr>
                  <a:xfrm>
                    <a:off x="2707988" y="1577894"/>
                    <a:ext cx="91861" cy="50487"/>
                  </a:xfrm>
                  <a:custGeom>
                    <a:avLst/>
                    <a:gdLst/>
                    <a:ahLst/>
                    <a:cxnLst/>
                    <a:rect l="l" t="t" r="r" b="b"/>
                    <a:pathLst>
                      <a:path w="2040" h="1153" extrusionOk="0">
                        <a:moveTo>
                          <a:pt x="1999" y="1"/>
                        </a:moveTo>
                        <a:cubicBezTo>
                          <a:pt x="1996" y="1"/>
                          <a:pt x="1993" y="1"/>
                          <a:pt x="1990" y="2"/>
                        </a:cubicBezTo>
                        <a:cubicBezTo>
                          <a:pt x="1776" y="48"/>
                          <a:pt x="1565" y="188"/>
                          <a:pt x="1371" y="284"/>
                        </a:cubicBezTo>
                        <a:cubicBezTo>
                          <a:pt x="936" y="498"/>
                          <a:pt x="507" y="721"/>
                          <a:pt x="80" y="948"/>
                        </a:cubicBezTo>
                        <a:cubicBezTo>
                          <a:pt x="1" y="991"/>
                          <a:pt x="57" y="1152"/>
                          <a:pt x="129" y="1152"/>
                        </a:cubicBezTo>
                        <a:cubicBezTo>
                          <a:pt x="137" y="1152"/>
                          <a:pt x="146" y="1150"/>
                          <a:pt x="155" y="1146"/>
                        </a:cubicBezTo>
                        <a:cubicBezTo>
                          <a:pt x="599" y="895"/>
                          <a:pt x="1053" y="664"/>
                          <a:pt x="1497" y="415"/>
                        </a:cubicBezTo>
                        <a:cubicBezTo>
                          <a:pt x="1665" y="322"/>
                          <a:pt x="1874" y="234"/>
                          <a:pt x="2012" y="97"/>
                        </a:cubicBezTo>
                        <a:cubicBezTo>
                          <a:pt x="2033" y="75"/>
                          <a:pt x="2040" y="1"/>
                          <a:pt x="1999" y="1"/>
                        </a:cubicBezTo>
                        <a:close/>
                      </a:path>
                    </a:pathLst>
                  </a:custGeom>
                  <a:solidFill>
                    <a:schemeClr val="dk1"/>
                  </a:solidFill>
                  <a:ln>
                    <a:noFill/>
                  </a:ln>
                </p:spPr>
                <p:txBody>
                  <a:bodyPr spcFirstLastPara="1" wrap="square" lIns="91422" tIns="91422" rIns="91422" bIns="91422" anchor="ctr" anchorCtr="0">
                    <a:noAutofit/>
                  </a:bodyPr>
                  <a:lstStyle/>
                  <a:p>
                    <a:endParaRPr/>
                  </a:p>
                </p:txBody>
              </p:sp>
            </p:grpSp>
          </p:grpSp>
          <p:sp>
            <p:nvSpPr>
              <p:cNvPr id="12" name="Google Shape;1161;p36">
                <a:extLst>
                  <a:ext uri="{FF2B5EF4-FFF2-40B4-BE49-F238E27FC236}">
                    <a16:creationId xmlns:a16="http://schemas.microsoft.com/office/drawing/2014/main" id="{4A88F682-2885-413E-84B2-BF7D247D279D}"/>
                  </a:ext>
                </a:extLst>
              </p:cNvPr>
              <p:cNvSpPr/>
              <p:nvPr/>
            </p:nvSpPr>
            <p:spPr>
              <a:xfrm>
                <a:off x="2749147" y="1675022"/>
                <a:ext cx="248385" cy="157372"/>
              </a:xfrm>
              <a:custGeom>
                <a:avLst/>
                <a:gdLst/>
                <a:ahLst/>
                <a:cxnLst/>
                <a:rect l="l" t="t" r="r" b="b"/>
                <a:pathLst>
                  <a:path w="5516" h="3594" extrusionOk="0">
                    <a:moveTo>
                      <a:pt x="845" y="1"/>
                    </a:moveTo>
                    <a:cubicBezTo>
                      <a:pt x="839" y="1"/>
                      <a:pt x="832" y="4"/>
                      <a:pt x="824" y="13"/>
                    </a:cubicBezTo>
                    <a:cubicBezTo>
                      <a:pt x="1" y="956"/>
                      <a:pt x="643" y="2582"/>
                      <a:pt x="1600" y="3159"/>
                    </a:cubicBezTo>
                    <a:cubicBezTo>
                      <a:pt x="2042" y="3425"/>
                      <a:pt x="2647" y="3593"/>
                      <a:pt x="3238" y="3593"/>
                    </a:cubicBezTo>
                    <a:cubicBezTo>
                      <a:pt x="3970" y="3593"/>
                      <a:pt x="4680" y="3335"/>
                      <a:pt x="5036" y="2684"/>
                    </a:cubicBezTo>
                    <a:cubicBezTo>
                      <a:pt x="5515" y="1808"/>
                      <a:pt x="4860" y="662"/>
                      <a:pt x="3905" y="662"/>
                    </a:cubicBezTo>
                    <a:cubicBezTo>
                      <a:pt x="3799" y="662"/>
                      <a:pt x="3689" y="676"/>
                      <a:pt x="3576" y="707"/>
                    </a:cubicBezTo>
                    <a:cubicBezTo>
                      <a:pt x="2331" y="1043"/>
                      <a:pt x="2730" y="2643"/>
                      <a:pt x="3503" y="2643"/>
                    </a:cubicBezTo>
                    <a:cubicBezTo>
                      <a:pt x="3621" y="2643"/>
                      <a:pt x="3747" y="2606"/>
                      <a:pt x="3878" y="2521"/>
                    </a:cubicBezTo>
                    <a:cubicBezTo>
                      <a:pt x="3934" y="2484"/>
                      <a:pt x="3901" y="2359"/>
                      <a:pt x="3832" y="2359"/>
                    </a:cubicBezTo>
                    <a:cubicBezTo>
                      <a:pt x="3830" y="2359"/>
                      <a:pt x="3828" y="2359"/>
                      <a:pt x="3827" y="2359"/>
                    </a:cubicBezTo>
                    <a:cubicBezTo>
                      <a:pt x="2994" y="1721"/>
                      <a:pt x="2967" y="1269"/>
                      <a:pt x="3746" y="1006"/>
                    </a:cubicBezTo>
                    <a:lnTo>
                      <a:pt x="3746" y="1006"/>
                    </a:lnTo>
                    <a:cubicBezTo>
                      <a:pt x="4493" y="1009"/>
                      <a:pt x="4867" y="1330"/>
                      <a:pt x="4871" y="1971"/>
                    </a:cubicBezTo>
                    <a:cubicBezTo>
                      <a:pt x="4871" y="2324"/>
                      <a:pt x="4689" y="2646"/>
                      <a:pt x="4419" y="2867"/>
                    </a:cubicBezTo>
                    <a:cubicBezTo>
                      <a:pt x="4057" y="3164"/>
                      <a:pt x="3599" y="3279"/>
                      <a:pt x="3141" y="3279"/>
                    </a:cubicBezTo>
                    <a:cubicBezTo>
                      <a:pt x="2996" y="3279"/>
                      <a:pt x="2850" y="3267"/>
                      <a:pt x="2708" y="3246"/>
                    </a:cubicBezTo>
                    <a:cubicBezTo>
                      <a:pt x="1165" y="3017"/>
                      <a:pt x="293" y="1551"/>
                      <a:pt x="882" y="96"/>
                    </a:cubicBezTo>
                    <a:cubicBezTo>
                      <a:pt x="892" y="72"/>
                      <a:pt x="874" y="1"/>
                      <a:pt x="845" y="1"/>
                    </a:cubicBezTo>
                    <a:close/>
                  </a:path>
                </a:pathLst>
              </a:custGeom>
              <a:solidFill>
                <a:schemeClr val="dk1"/>
              </a:solidFill>
              <a:ln>
                <a:noFill/>
              </a:ln>
            </p:spPr>
            <p:txBody>
              <a:bodyPr spcFirstLastPara="1" wrap="square" lIns="91422" tIns="91422" rIns="91422" bIns="91422" anchor="ctr" anchorCtr="0">
                <a:noAutofit/>
              </a:bodyPr>
              <a:lstStyle/>
              <a:p>
                <a:endParaRPr/>
              </a:p>
            </p:txBody>
          </p:sp>
        </p:grpSp>
      </p:grpSp>
      <p:sp>
        <p:nvSpPr>
          <p:cNvPr id="21" name="Google Shape;1167;p36">
            <a:extLst>
              <a:ext uri="{FF2B5EF4-FFF2-40B4-BE49-F238E27FC236}">
                <a16:creationId xmlns:a16="http://schemas.microsoft.com/office/drawing/2014/main" id="{A542C74C-7A4F-4E61-80A9-ED2ACFB4C511}"/>
              </a:ext>
            </a:extLst>
          </p:cNvPr>
          <p:cNvSpPr/>
          <p:nvPr/>
        </p:nvSpPr>
        <p:spPr>
          <a:xfrm>
            <a:off x="7655960" y="3743387"/>
            <a:ext cx="309743" cy="276536"/>
          </a:xfrm>
          <a:custGeom>
            <a:avLst/>
            <a:gdLst/>
            <a:ahLst/>
            <a:cxnLst/>
            <a:rect l="l" t="t" r="r" b="b"/>
            <a:pathLst>
              <a:path w="4533" h="4162" extrusionOk="0">
                <a:moveTo>
                  <a:pt x="1237" y="0"/>
                </a:moveTo>
                <a:cubicBezTo>
                  <a:pt x="1232" y="0"/>
                  <a:pt x="1227" y="1"/>
                  <a:pt x="1224" y="3"/>
                </a:cubicBezTo>
                <a:cubicBezTo>
                  <a:pt x="1124" y="59"/>
                  <a:pt x="1224" y="1681"/>
                  <a:pt x="1224" y="1681"/>
                </a:cubicBezTo>
                <a:cubicBezTo>
                  <a:pt x="1224" y="1681"/>
                  <a:pt x="0" y="2243"/>
                  <a:pt x="0" y="2375"/>
                </a:cubicBezTo>
                <a:cubicBezTo>
                  <a:pt x="0" y="2508"/>
                  <a:pt x="1819" y="2673"/>
                  <a:pt x="1819" y="2673"/>
                </a:cubicBezTo>
                <a:cubicBezTo>
                  <a:pt x="1819" y="2673"/>
                  <a:pt x="1919" y="4161"/>
                  <a:pt x="2085" y="4161"/>
                </a:cubicBezTo>
                <a:cubicBezTo>
                  <a:pt x="2250" y="4161"/>
                  <a:pt x="2891" y="2408"/>
                  <a:pt x="2891" y="2408"/>
                </a:cubicBezTo>
                <a:cubicBezTo>
                  <a:pt x="2891" y="2408"/>
                  <a:pt x="3857" y="2705"/>
                  <a:pt x="4277" y="2705"/>
                </a:cubicBezTo>
                <a:cubicBezTo>
                  <a:pt x="4382" y="2705"/>
                  <a:pt x="4453" y="2686"/>
                  <a:pt x="4467" y="2640"/>
                </a:cubicBezTo>
                <a:cubicBezTo>
                  <a:pt x="4532" y="2408"/>
                  <a:pt x="3441" y="1382"/>
                  <a:pt x="3441" y="1382"/>
                </a:cubicBezTo>
                <a:cubicBezTo>
                  <a:pt x="3441" y="1382"/>
                  <a:pt x="4168" y="291"/>
                  <a:pt x="4036" y="191"/>
                </a:cubicBezTo>
                <a:cubicBezTo>
                  <a:pt x="4028" y="185"/>
                  <a:pt x="4014" y="182"/>
                  <a:pt x="3996" y="182"/>
                </a:cubicBezTo>
                <a:cubicBezTo>
                  <a:pt x="3729" y="182"/>
                  <a:pt x="2481" y="820"/>
                  <a:pt x="2481" y="820"/>
                </a:cubicBezTo>
                <a:cubicBezTo>
                  <a:pt x="2481" y="820"/>
                  <a:pt x="1394" y="0"/>
                  <a:pt x="1237" y="0"/>
                </a:cubicBezTo>
                <a:close/>
              </a:path>
            </a:pathLst>
          </a:custGeom>
          <a:solidFill>
            <a:schemeClr val="accent4"/>
          </a:solidFill>
          <a:ln>
            <a:noFill/>
          </a:ln>
        </p:spPr>
        <p:txBody>
          <a:bodyPr spcFirstLastPara="1" wrap="square" lIns="91422" tIns="91422" rIns="91422" bIns="91422" anchor="ctr" anchorCtr="0">
            <a:noAutofit/>
          </a:bodyPr>
          <a:lstStyle/>
          <a:p>
            <a:endParaRPr/>
          </a:p>
        </p:txBody>
      </p:sp>
      <p:sp>
        <p:nvSpPr>
          <p:cNvPr id="22" name="Google Shape;1168;p36">
            <a:extLst>
              <a:ext uri="{FF2B5EF4-FFF2-40B4-BE49-F238E27FC236}">
                <a16:creationId xmlns:a16="http://schemas.microsoft.com/office/drawing/2014/main" id="{E7AE03B4-1541-46DD-93BC-D2A52833FA62}"/>
              </a:ext>
            </a:extLst>
          </p:cNvPr>
          <p:cNvSpPr/>
          <p:nvPr/>
        </p:nvSpPr>
        <p:spPr>
          <a:xfrm rot="-2119590">
            <a:off x="7647751" y="2164678"/>
            <a:ext cx="282932" cy="164072"/>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lt1"/>
          </a:solidFill>
          <a:ln>
            <a:noFill/>
          </a:ln>
        </p:spPr>
        <p:txBody>
          <a:bodyPr spcFirstLastPara="1" wrap="square" lIns="91422" tIns="91422" rIns="91422" bIns="91422" anchor="ctr" anchorCtr="0">
            <a:noAutofit/>
          </a:bodyPr>
          <a:lstStyle/>
          <a:p>
            <a:endParaRPr/>
          </a:p>
        </p:txBody>
      </p:sp>
      <p:sp>
        <p:nvSpPr>
          <p:cNvPr id="24" name="مربع نص 23">
            <a:extLst>
              <a:ext uri="{FF2B5EF4-FFF2-40B4-BE49-F238E27FC236}">
                <a16:creationId xmlns:a16="http://schemas.microsoft.com/office/drawing/2014/main" id="{9413BA8E-C711-4FCA-8F42-8652CFAAAA18}"/>
              </a:ext>
            </a:extLst>
          </p:cNvPr>
          <p:cNvSpPr txBox="1"/>
          <p:nvPr/>
        </p:nvSpPr>
        <p:spPr>
          <a:xfrm>
            <a:off x="152523" y="1872241"/>
            <a:ext cx="4571873" cy="625428"/>
          </a:xfrm>
          <a:prstGeom prst="rect">
            <a:avLst/>
          </a:prstGeom>
          <a:noFill/>
        </p:spPr>
        <p:txBody>
          <a:bodyPr wrap="square">
            <a:spAutoFit/>
          </a:bodyPr>
          <a:lstStyle/>
          <a:p>
            <a:pPr algn="ctr"/>
            <a:r>
              <a:rPr lang="ar-SA" sz="3464" b="1" dirty="0">
                <a:solidFill>
                  <a:srgbClr val="5E8DD1"/>
                </a:solidFill>
                <a:cs typeface="+mj-cs"/>
              </a:rPr>
              <a:t>التبخر</a:t>
            </a:r>
            <a:r>
              <a:rPr lang="ar-SA" sz="3464" b="1" dirty="0">
                <a:solidFill>
                  <a:srgbClr val="5E8DD1"/>
                </a:solidFill>
                <a:highlight>
                  <a:srgbClr val="FFFF00"/>
                </a:highlight>
                <a:cs typeface="+mj-cs"/>
              </a:rPr>
              <a:t> </a:t>
            </a:r>
          </a:p>
        </p:txBody>
      </p:sp>
      <p:sp>
        <p:nvSpPr>
          <p:cNvPr id="25" name="مربع نص 24">
            <a:extLst>
              <a:ext uri="{FF2B5EF4-FFF2-40B4-BE49-F238E27FC236}">
                <a16:creationId xmlns:a16="http://schemas.microsoft.com/office/drawing/2014/main" id="{A6FC8A5A-02D4-4A57-8953-6E9C3CED4C4A}"/>
              </a:ext>
            </a:extLst>
          </p:cNvPr>
          <p:cNvSpPr txBox="1"/>
          <p:nvPr/>
        </p:nvSpPr>
        <p:spPr>
          <a:xfrm>
            <a:off x="152523" y="2583061"/>
            <a:ext cx="4571873" cy="684675"/>
          </a:xfrm>
          <a:prstGeom prst="rect">
            <a:avLst/>
          </a:prstGeom>
          <a:noFill/>
        </p:spPr>
        <p:txBody>
          <a:bodyPr wrap="square">
            <a:spAutoFit/>
          </a:bodyPr>
          <a:lstStyle/>
          <a:p>
            <a:pPr algn="ctr"/>
            <a:r>
              <a:rPr lang="ar-SA" sz="3849" dirty="0">
                <a:solidFill>
                  <a:srgbClr val="363326"/>
                </a:solidFill>
                <a:cs typeface="+mj-cs"/>
              </a:rPr>
              <a:t>تحول السائل إلى غاز</a:t>
            </a:r>
          </a:p>
        </p:txBody>
      </p:sp>
      <p:pic>
        <p:nvPicPr>
          <p:cNvPr id="27" name="صورة 26">
            <a:extLst>
              <a:ext uri="{FF2B5EF4-FFF2-40B4-BE49-F238E27FC236}">
                <a16:creationId xmlns:a16="http://schemas.microsoft.com/office/drawing/2014/main" id="{B0149854-0BE6-4F7E-941E-F8D3D63EE5C4}"/>
              </a:ext>
            </a:extLst>
          </p:cNvPr>
          <p:cNvPicPr>
            <a:picLocks noChangeAspect="1"/>
          </p:cNvPicPr>
          <p:nvPr/>
        </p:nvPicPr>
        <p:blipFill rotWithShape="1">
          <a:blip r:embed="rId2"/>
          <a:srcRect l="21018" t="50256" r="68893" b="35359"/>
          <a:stretch/>
        </p:blipFill>
        <p:spPr>
          <a:xfrm>
            <a:off x="5274473" y="1498565"/>
            <a:ext cx="2704480" cy="2168991"/>
          </a:xfrm>
          <a:prstGeom prst="rect">
            <a:avLst/>
          </a:prstGeom>
        </p:spPr>
      </p:pic>
      <p:sp>
        <p:nvSpPr>
          <p:cNvPr id="3" name="عنوان فرعي 2">
            <a:extLst>
              <a:ext uri="{FF2B5EF4-FFF2-40B4-BE49-F238E27FC236}">
                <a16:creationId xmlns:a16="http://schemas.microsoft.com/office/drawing/2014/main" id="{0CA1C4C2-B4FA-4CB6-AB88-F67A00E50C97}"/>
              </a:ext>
            </a:extLst>
          </p:cNvPr>
          <p:cNvSpPr>
            <a:spLocks noGrp="1"/>
          </p:cNvSpPr>
          <p:nvPr>
            <p:ph type="subTitle" idx="1"/>
          </p:nvPr>
        </p:nvSpPr>
        <p:spPr/>
        <p:txBody>
          <a:bodyPr/>
          <a:lstStyle/>
          <a:p>
            <a:endParaRPr lang="ar-SA"/>
          </a:p>
        </p:txBody>
      </p:sp>
    </p:spTree>
    <p:extLst>
      <p:ext uri="{BB962C8B-B14F-4D97-AF65-F5344CB8AC3E}">
        <p14:creationId xmlns:p14="http://schemas.microsoft.com/office/powerpoint/2010/main" val="26750756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5" name="Google Shape;925;p38"/>
          <p:cNvSpPr txBox="1">
            <a:spLocks noGrp="1"/>
          </p:cNvSpPr>
          <p:nvPr>
            <p:ph type="title" idx="4"/>
          </p:nvPr>
        </p:nvSpPr>
        <p:spPr>
          <a:xfrm>
            <a:off x="606525" y="555300"/>
            <a:ext cx="7941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4400" dirty="0">
                <a:cs typeface="+mj-cs"/>
              </a:rPr>
              <a:t>اقرأ وأتعلم</a:t>
            </a:r>
            <a:endParaRPr sz="4400" dirty="0">
              <a:cs typeface="+mj-cs"/>
            </a:endParaRPr>
          </a:p>
        </p:txBody>
      </p:sp>
      <p:grpSp>
        <p:nvGrpSpPr>
          <p:cNvPr id="926" name="Google Shape;926;p38"/>
          <p:cNvGrpSpPr/>
          <p:nvPr/>
        </p:nvGrpSpPr>
        <p:grpSpPr>
          <a:xfrm>
            <a:off x="4121728" y="3055545"/>
            <a:ext cx="1974272" cy="1918235"/>
            <a:chOff x="67672650" y="3100463"/>
            <a:chExt cx="1360200" cy="1384250"/>
          </a:xfrm>
        </p:grpSpPr>
        <p:sp>
          <p:nvSpPr>
            <p:cNvPr id="927" name="Google Shape;927;p38"/>
            <p:cNvSpPr/>
            <p:nvPr/>
          </p:nvSpPr>
          <p:spPr>
            <a:xfrm>
              <a:off x="68473875" y="3679463"/>
              <a:ext cx="258025" cy="583200"/>
            </a:xfrm>
            <a:custGeom>
              <a:avLst/>
              <a:gdLst/>
              <a:ahLst/>
              <a:cxnLst/>
              <a:rect l="l" t="t" r="r" b="b"/>
              <a:pathLst>
                <a:path w="10321" h="23328" extrusionOk="0">
                  <a:moveTo>
                    <a:pt x="3287" y="2518"/>
                  </a:moveTo>
                  <a:cubicBezTo>
                    <a:pt x="3536" y="2518"/>
                    <a:pt x="3774" y="2601"/>
                    <a:pt x="3959" y="2724"/>
                  </a:cubicBezTo>
                  <a:cubicBezTo>
                    <a:pt x="4466" y="3136"/>
                    <a:pt x="4402" y="3801"/>
                    <a:pt x="3959" y="4181"/>
                  </a:cubicBezTo>
                  <a:cubicBezTo>
                    <a:pt x="3748" y="4364"/>
                    <a:pt x="3494" y="4459"/>
                    <a:pt x="3249" y="4459"/>
                  </a:cubicBezTo>
                  <a:cubicBezTo>
                    <a:pt x="2941" y="4459"/>
                    <a:pt x="2647" y="4308"/>
                    <a:pt x="2470" y="3991"/>
                  </a:cubicBezTo>
                  <a:cubicBezTo>
                    <a:pt x="2185" y="3516"/>
                    <a:pt x="2344" y="2883"/>
                    <a:pt x="2787" y="2598"/>
                  </a:cubicBezTo>
                  <a:cubicBezTo>
                    <a:pt x="2798" y="2587"/>
                    <a:pt x="2808" y="2584"/>
                    <a:pt x="2819" y="2584"/>
                  </a:cubicBezTo>
                  <a:cubicBezTo>
                    <a:pt x="2840" y="2584"/>
                    <a:pt x="2861" y="2598"/>
                    <a:pt x="2882" y="2598"/>
                  </a:cubicBezTo>
                  <a:cubicBezTo>
                    <a:pt x="3015" y="2542"/>
                    <a:pt x="3153" y="2518"/>
                    <a:pt x="3287" y="2518"/>
                  </a:cubicBezTo>
                  <a:close/>
                  <a:moveTo>
                    <a:pt x="6273" y="5601"/>
                  </a:moveTo>
                  <a:cubicBezTo>
                    <a:pt x="6448" y="5601"/>
                    <a:pt x="6527" y="5718"/>
                    <a:pt x="6556" y="5860"/>
                  </a:cubicBezTo>
                  <a:lnTo>
                    <a:pt x="6619" y="5860"/>
                  </a:lnTo>
                  <a:cubicBezTo>
                    <a:pt x="6619" y="5796"/>
                    <a:pt x="6619" y="5670"/>
                    <a:pt x="6746" y="5670"/>
                  </a:cubicBezTo>
                  <a:cubicBezTo>
                    <a:pt x="6818" y="5656"/>
                    <a:pt x="6889" y="5650"/>
                    <a:pt x="6959" y="5650"/>
                  </a:cubicBezTo>
                  <a:cubicBezTo>
                    <a:pt x="7719" y="5650"/>
                    <a:pt x="8337" y="6401"/>
                    <a:pt x="8424" y="7126"/>
                  </a:cubicBezTo>
                  <a:cubicBezTo>
                    <a:pt x="8551" y="8045"/>
                    <a:pt x="7854" y="8741"/>
                    <a:pt x="6999" y="8868"/>
                  </a:cubicBezTo>
                  <a:cubicBezTo>
                    <a:pt x="6908" y="8882"/>
                    <a:pt x="6817" y="8888"/>
                    <a:pt x="6727" y="8888"/>
                  </a:cubicBezTo>
                  <a:cubicBezTo>
                    <a:pt x="5975" y="8888"/>
                    <a:pt x="5297" y="8422"/>
                    <a:pt x="5099" y="7601"/>
                  </a:cubicBezTo>
                  <a:cubicBezTo>
                    <a:pt x="4941" y="6810"/>
                    <a:pt x="5384" y="5828"/>
                    <a:pt x="6207" y="5606"/>
                  </a:cubicBezTo>
                  <a:cubicBezTo>
                    <a:pt x="6230" y="5603"/>
                    <a:pt x="6252" y="5601"/>
                    <a:pt x="6273" y="5601"/>
                  </a:cubicBezTo>
                  <a:close/>
                  <a:moveTo>
                    <a:pt x="3253" y="11548"/>
                  </a:moveTo>
                  <a:cubicBezTo>
                    <a:pt x="3378" y="11548"/>
                    <a:pt x="3502" y="11658"/>
                    <a:pt x="3484" y="11845"/>
                  </a:cubicBezTo>
                  <a:lnTo>
                    <a:pt x="3484" y="11877"/>
                  </a:lnTo>
                  <a:cubicBezTo>
                    <a:pt x="4363" y="11805"/>
                    <a:pt x="5277" y="11770"/>
                    <a:pt x="6187" y="11770"/>
                  </a:cubicBezTo>
                  <a:cubicBezTo>
                    <a:pt x="6490" y="11770"/>
                    <a:pt x="6793" y="11774"/>
                    <a:pt x="7094" y="11782"/>
                  </a:cubicBezTo>
                  <a:cubicBezTo>
                    <a:pt x="7157" y="11782"/>
                    <a:pt x="7252" y="11845"/>
                    <a:pt x="7284" y="11877"/>
                  </a:cubicBezTo>
                  <a:cubicBezTo>
                    <a:pt x="7345" y="11779"/>
                    <a:pt x="7448" y="11733"/>
                    <a:pt x="7553" y="11733"/>
                  </a:cubicBezTo>
                  <a:cubicBezTo>
                    <a:pt x="7722" y="11733"/>
                    <a:pt x="7898" y="11852"/>
                    <a:pt x="7917" y="12067"/>
                  </a:cubicBezTo>
                  <a:cubicBezTo>
                    <a:pt x="8107" y="14125"/>
                    <a:pt x="8202" y="16564"/>
                    <a:pt x="7791" y="18590"/>
                  </a:cubicBezTo>
                  <a:cubicBezTo>
                    <a:pt x="7632" y="19319"/>
                    <a:pt x="7379" y="19952"/>
                    <a:pt x="6872" y="20269"/>
                  </a:cubicBezTo>
                  <a:cubicBezTo>
                    <a:pt x="6841" y="20332"/>
                    <a:pt x="6809" y="20427"/>
                    <a:pt x="6714" y="20491"/>
                  </a:cubicBezTo>
                  <a:cubicBezTo>
                    <a:pt x="6261" y="20812"/>
                    <a:pt x="5796" y="20953"/>
                    <a:pt x="5349" y="20953"/>
                  </a:cubicBezTo>
                  <a:cubicBezTo>
                    <a:pt x="4299" y="20953"/>
                    <a:pt x="3349" y="20173"/>
                    <a:pt x="2882" y="19129"/>
                  </a:cubicBezTo>
                  <a:cubicBezTo>
                    <a:pt x="1932" y="16975"/>
                    <a:pt x="2249" y="13840"/>
                    <a:pt x="3040" y="11718"/>
                  </a:cubicBezTo>
                  <a:cubicBezTo>
                    <a:pt x="3079" y="11601"/>
                    <a:pt x="3166" y="11548"/>
                    <a:pt x="3253" y="11548"/>
                  </a:cubicBezTo>
                  <a:close/>
                  <a:moveTo>
                    <a:pt x="0" y="1"/>
                  </a:moveTo>
                  <a:cubicBezTo>
                    <a:pt x="412" y="3643"/>
                    <a:pt x="349" y="7380"/>
                    <a:pt x="349" y="11053"/>
                  </a:cubicBezTo>
                  <a:cubicBezTo>
                    <a:pt x="349" y="13112"/>
                    <a:pt x="317" y="15170"/>
                    <a:pt x="285" y="17229"/>
                  </a:cubicBezTo>
                  <a:cubicBezTo>
                    <a:pt x="222" y="19762"/>
                    <a:pt x="475" y="22359"/>
                    <a:pt x="3135" y="23214"/>
                  </a:cubicBezTo>
                  <a:cubicBezTo>
                    <a:pt x="3135" y="23101"/>
                    <a:pt x="3186" y="22987"/>
                    <a:pt x="3310" y="22987"/>
                  </a:cubicBezTo>
                  <a:cubicBezTo>
                    <a:pt x="3325" y="22987"/>
                    <a:pt x="3340" y="22989"/>
                    <a:pt x="3357" y="22992"/>
                  </a:cubicBezTo>
                  <a:cubicBezTo>
                    <a:pt x="4076" y="23222"/>
                    <a:pt x="4722" y="23328"/>
                    <a:pt x="5302" y="23328"/>
                  </a:cubicBezTo>
                  <a:cubicBezTo>
                    <a:pt x="9754" y="23328"/>
                    <a:pt x="10321" y="17119"/>
                    <a:pt x="10293" y="13365"/>
                  </a:cubicBezTo>
                  <a:cubicBezTo>
                    <a:pt x="10261" y="8931"/>
                    <a:pt x="10103" y="4498"/>
                    <a:pt x="10134" y="127"/>
                  </a:cubicBezTo>
                  <a:cubicBezTo>
                    <a:pt x="6777" y="127"/>
                    <a:pt x="3357" y="3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8"/>
            <p:cNvSpPr/>
            <p:nvPr/>
          </p:nvSpPr>
          <p:spPr>
            <a:xfrm>
              <a:off x="68649250" y="3118088"/>
              <a:ext cx="65325" cy="55625"/>
            </a:xfrm>
            <a:custGeom>
              <a:avLst/>
              <a:gdLst/>
              <a:ahLst/>
              <a:cxnLst/>
              <a:rect l="l" t="t" r="r" b="b"/>
              <a:pathLst>
                <a:path w="2613" h="2225" extrusionOk="0">
                  <a:moveTo>
                    <a:pt x="1111" y="0"/>
                  </a:moveTo>
                  <a:cubicBezTo>
                    <a:pt x="1084" y="0"/>
                    <a:pt x="1057" y="1"/>
                    <a:pt x="1029" y="3"/>
                  </a:cubicBezTo>
                  <a:cubicBezTo>
                    <a:pt x="1029" y="34"/>
                    <a:pt x="997" y="34"/>
                    <a:pt x="934" y="98"/>
                  </a:cubicBezTo>
                  <a:cubicBezTo>
                    <a:pt x="0" y="623"/>
                    <a:pt x="196" y="2224"/>
                    <a:pt x="1273" y="2224"/>
                  </a:cubicBezTo>
                  <a:cubicBezTo>
                    <a:pt x="1365" y="2224"/>
                    <a:pt x="1463" y="2213"/>
                    <a:pt x="1568" y="2188"/>
                  </a:cubicBezTo>
                  <a:cubicBezTo>
                    <a:pt x="2138" y="2029"/>
                    <a:pt x="2613" y="1459"/>
                    <a:pt x="2423" y="889"/>
                  </a:cubicBezTo>
                  <a:cubicBezTo>
                    <a:pt x="2211" y="315"/>
                    <a:pt x="1682" y="0"/>
                    <a:pt x="11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8"/>
            <p:cNvSpPr/>
            <p:nvPr/>
          </p:nvSpPr>
          <p:spPr>
            <a:xfrm>
              <a:off x="68512650" y="3183663"/>
              <a:ext cx="88700" cy="85850"/>
            </a:xfrm>
            <a:custGeom>
              <a:avLst/>
              <a:gdLst/>
              <a:ahLst/>
              <a:cxnLst/>
              <a:rect l="l" t="t" r="r" b="b"/>
              <a:pathLst>
                <a:path w="3548" h="3434" extrusionOk="0">
                  <a:moveTo>
                    <a:pt x="2062" y="0"/>
                  </a:moveTo>
                  <a:cubicBezTo>
                    <a:pt x="1166" y="0"/>
                    <a:pt x="309" y="755"/>
                    <a:pt x="159" y="1623"/>
                  </a:cubicBezTo>
                  <a:cubicBezTo>
                    <a:pt x="1" y="2542"/>
                    <a:pt x="634" y="3238"/>
                    <a:pt x="1489" y="3397"/>
                  </a:cubicBezTo>
                  <a:cubicBezTo>
                    <a:pt x="1609" y="3421"/>
                    <a:pt x="1732" y="3434"/>
                    <a:pt x="1856" y="3434"/>
                  </a:cubicBezTo>
                  <a:cubicBezTo>
                    <a:pt x="2520" y="3434"/>
                    <a:pt x="3198" y="3077"/>
                    <a:pt x="3358" y="2383"/>
                  </a:cubicBezTo>
                  <a:cubicBezTo>
                    <a:pt x="3548" y="1433"/>
                    <a:pt x="3010" y="863"/>
                    <a:pt x="2249" y="483"/>
                  </a:cubicBezTo>
                  <a:cubicBezTo>
                    <a:pt x="2091" y="388"/>
                    <a:pt x="2091" y="103"/>
                    <a:pt x="2249" y="8"/>
                  </a:cubicBezTo>
                  <a:lnTo>
                    <a:pt x="2218" y="8"/>
                  </a:lnTo>
                  <a:cubicBezTo>
                    <a:pt x="2166" y="3"/>
                    <a:pt x="2114" y="0"/>
                    <a:pt x="20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8"/>
            <p:cNvSpPr/>
            <p:nvPr/>
          </p:nvSpPr>
          <p:spPr>
            <a:xfrm>
              <a:off x="68530275" y="3746188"/>
              <a:ext cx="53650" cy="43500"/>
            </a:xfrm>
            <a:custGeom>
              <a:avLst/>
              <a:gdLst/>
              <a:ahLst/>
              <a:cxnLst/>
              <a:rect l="l" t="t" r="r" b="b"/>
              <a:pathLst>
                <a:path w="2146" h="1740" extrusionOk="0">
                  <a:moveTo>
                    <a:pt x="1089" y="1"/>
                  </a:moveTo>
                  <a:cubicBezTo>
                    <a:pt x="818" y="1"/>
                    <a:pt x="558" y="130"/>
                    <a:pt x="309" y="340"/>
                  </a:cubicBezTo>
                  <a:cubicBezTo>
                    <a:pt x="278" y="404"/>
                    <a:pt x="214" y="404"/>
                    <a:pt x="119" y="404"/>
                  </a:cubicBezTo>
                  <a:cubicBezTo>
                    <a:pt x="1" y="1045"/>
                    <a:pt x="398" y="1740"/>
                    <a:pt x="966" y="1740"/>
                  </a:cubicBezTo>
                  <a:cubicBezTo>
                    <a:pt x="1155" y="1740"/>
                    <a:pt x="1362" y="1663"/>
                    <a:pt x="1576" y="1480"/>
                  </a:cubicBezTo>
                  <a:cubicBezTo>
                    <a:pt x="2020" y="1132"/>
                    <a:pt x="2146" y="499"/>
                    <a:pt x="1639" y="182"/>
                  </a:cubicBezTo>
                  <a:cubicBezTo>
                    <a:pt x="1451" y="56"/>
                    <a:pt x="1268" y="1"/>
                    <a:pt x="10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8"/>
            <p:cNvSpPr/>
            <p:nvPr/>
          </p:nvSpPr>
          <p:spPr>
            <a:xfrm>
              <a:off x="68608450" y="3818013"/>
              <a:ext cx="69700" cy="73250"/>
            </a:xfrm>
            <a:custGeom>
              <a:avLst/>
              <a:gdLst/>
              <a:ahLst/>
              <a:cxnLst/>
              <a:rect l="l" t="t" r="r" b="b"/>
              <a:pathLst>
                <a:path w="2788" h="2930" extrusionOk="0">
                  <a:moveTo>
                    <a:pt x="1141" y="1"/>
                  </a:moveTo>
                  <a:cubicBezTo>
                    <a:pt x="1204" y="159"/>
                    <a:pt x="1109" y="286"/>
                    <a:pt x="983" y="349"/>
                  </a:cubicBezTo>
                  <a:cubicBezTo>
                    <a:pt x="413" y="698"/>
                    <a:pt x="1" y="1268"/>
                    <a:pt x="128" y="1964"/>
                  </a:cubicBezTo>
                  <a:cubicBezTo>
                    <a:pt x="184" y="2585"/>
                    <a:pt x="694" y="2930"/>
                    <a:pt x="1297" y="2930"/>
                  </a:cubicBezTo>
                  <a:cubicBezTo>
                    <a:pt x="1371" y="2930"/>
                    <a:pt x="1446" y="2925"/>
                    <a:pt x="1521" y="2914"/>
                  </a:cubicBezTo>
                  <a:cubicBezTo>
                    <a:pt x="2218" y="2819"/>
                    <a:pt x="2788" y="2249"/>
                    <a:pt x="2661" y="1489"/>
                  </a:cubicBezTo>
                  <a:cubicBezTo>
                    <a:pt x="2534" y="793"/>
                    <a:pt x="1996" y="349"/>
                    <a:pt x="1363" y="159"/>
                  </a:cubicBezTo>
                  <a:cubicBezTo>
                    <a:pt x="1299" y="128"/>
                    <a:pt x="1236" y="64"/>
                    <a:pt x="12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8"/>
            <p:cNvSpPr/>
            <p:nvPr/>
          </p:nvSpPr>
          <p:spPr>
            <a:xfrm>
              <a:off x="68539575" y="3972413"/>
              <a:ext cx="138575" cy="225275"/>
            </a:xfrm>
            <a:custGeom>
              <a:avLst/>
              <a:gdLst/>
              <a:ahLst/>
              <a:cxnLst/>
              <a:rect l="l" t="t" r="r" b="b"/>
              <a:pathLst>
                <a:path w="5543" h="9011" extrusionOk="0">
                  <a:moveTo>
                    <a:pt x="1024" y="5497"/>
                  </a:moveTo>
                  <a:cubicBezTo>
                    <a:pt x="1146" y="5497"/>
                    <a:pt x="1267" y="5577"/>
                    <a:pt x="1267" y="5732"/>
                  </a:cubicBezTo>
                  <a:cubicBezTo>
                    <a:pt x="1267" y="6081"/>
                    <a:pt x="1267" y="6366"/>
                    <a:pt x="1489" y="6682"/>
                  </a:cubicBezTo>
                  <a:cubicBezTo>
                    <a:pt x="1743" y="6967"/>
                    <a:pt x="2059" y="7157"/>
                    <a:pt x="2439" y="7189"/>
                  </a:cubicBezTo>
                  <a:cubicBezTo>
                    <a:pt x="2629" y="7252"/>
                    <a:pt x="2629" y="7506"/>
                    <a:pt x="2439" y="7506"/>
                  </a:cubicBezTo>
                  <a:cubicBezTo>
                    <a:pt x="2412" y="7508"/>
                    <a:pt x="2384" y="7509"/>
                    <a:pt x="2357" y="7509"/>
                  </a:cubicBezTo>
                  <a:cubicBezTo>
                    <a:pt x="1461" y="7509"/>
                    <a:pt x="516" y="6529"/>
                    <a:pt x="792" y="5669"/>
                  </a:cubicBezTo>
                  <a:cubicBezTo>
                    <a:pt x="821" y="5553"/>
                    <a:pt x="923" y="5497"/>
                    <a:pt x="1024" y="5497"/>
                  </a:cubicBezTo>
                  <a:close/>
                  <a:moveTo>
                    <a:pt x="507" y="0"/>
                  </a:moveTo>
                  <a:cubicBezTo>
                    <a:pt x="222" y="1552"/>
                    <a:pt x="1" y="3072"/>
                    <a:pt x="32" y="4624"/>
                  </a:cubicBezTo>
                  <a:cubicBezTo>
                    <a:pt x="93" y="6382"/>
                    <a:pt x="821" y="9010"/>
                    <a:pt x="2771" y="9010"/>
                  </a:cubicBezTo>
                  <a:cubicBezTo>
                    <a:pt x="2859" y="9010"/>
                    <a:pt x="2949" y="9005"/>
                    <a:pt x="3041" y="8994"/>
                  </a:cubicBezTo>
                  <a:cubicBezTo>
                    <a:pt x="3073" y="8868"/>
                    <a:pt x="3168" y="8741"/>
                    <a:pt x="3326" y="8741"/>
                  </a:cubicBezTo>
                  <a:cubicBezTo>
                    <a:pt x="5543" y="8614"/>
                    <a:pt x="4909" y="2185"/>
                    <a:pt x="4846" y="127"/>
                  </a:cubicBezTo>
                  <a:lnTo>
                    <a:pt x="4846" y="127"/>
                  </a:lnTo>
                  <a:cubicBezTo>
                    <a:pt x="4814" y="143"/>
                    <a:pt x="4791" y="151"/>
                    <a:pt x="4763" y="151"/>
                  </a:cubicBezTo>
                  <a:cubicBezTo>
                    <a:pt x="4735" y="151"/>
                    <a:pt x="4704" y="143"/>
                    <a:pt x="4656" y="127"/>
                  </a:cubicBezTo>
                  <a:cubicBezTo>
                    <a:pt x="4466" y="131"/>
                    <a:pt x="4276" y="133"/>
                    <a:pt x="4086" y="133"/>
                  </a:cubicBezTo>
                  <a:cubicBezTo>
                    <a:pt x="2890" y="133"/>
                    <a:pt x="1710" y="55"/>
                    <a:pt x="5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8"/>
            <p:cNvSpPr/>
            <p:nvPr/>
          </p:nvSpPr>
          <p:spPr>
            <a:xfrm>
              <a:off x="67686900" y="4411813"/>
              <a:ext cx="1309525" cy="68900"/>
            </a:xfrm>
            <a:custGeom>
              <a:avLst/>
              <a:gdLst/>
              <a:ahLst/>
              <a:cxnLst/>
              <a:rect l="l" t="t" r="r" b="b"/>
              <a:pathLst>
                <a:path w="52381" h="2756" extrusionOk="0">
                  <a:moveTo>
                    <a:pt x="52381" y="1"/>
                  </a:moveTo>
                  <a:lnTo>
                    <a:pt x="52381" y="1"/>
                  </a:lnTo>
                  <a:cubicBezTo>
                    <a:pt x="52349" y="32"/>
                    <a:pt x="52317" y="32"/>
                    <a:pt x="52254" y="32"/>
                  </a:cubicBezTo>
                  <a:cubicBezTo>
                    <a:pt x="38404" y="267"/>
                    <a:pt x="24490" y="848"/>
                    <a:pt x="10618" y="848"/>
                  </a:cubicBezTo>
                  <a:cubicBezTo>
                    <a:pt x="7678" y="848"/>
                    <a:pt x="4740" y="821"/>
                    <a:pt x="1805" y="761"/>
                  </a:cubicBezTo>
                  <a:lnTo>
                    <a:pt x="1805" y="761"/>
                  </a:lnTo>
                  <a:cubicBezTo>
                    <a:pt x="1837" y="951"/>
                    <a:pt x="1710" y="1172"/>
                    <a:pt x="1425" y="1172"/>
                  </a:cubicBezTo>
                  <a:cubicBezTo>
                    <a:pt x="380" y="1172"/>
                    <a:pt x="0" y="2217"/>
                    <a:pt x="792" y="2756"/>
                  </a:cubicBezTo>
                  <a:cubicBezTo>
                    <a:pt x="855" y="2692"/>
                    <a:pt x="1520" y="2376"/>
                    <a:pt x="1647" y="2376"/>
                  </a:cubicBezTo>
                  <a:cubicBezTo>
                    <a:pt x="8395" y="1947"/>
                    <a:pt x="15098" y="1829"/>
                    <a:pt x="21792" y="1829"/>
                  </a:cubicBezTo>
                  <a:cubicBezTo>
                    <a:pt x="29889" y="1829"/>
                    <a:pt x="37972" y="2001"/>
                    <a:pt x="46106" y="2001"/>
                  </a:cubicBezTo>
                  <a:cubicBezTo>
                    <a:pt x="48131" y="2001"/>
                    <a:pt x="50159" y="1991"/>
                    <a:pt x="52191" y="1964"/>
                  </a:cubicBezTo>
                  <a:cubicBezTo>
                    <a:pt x="52191" y="1299"/>
                    <a:pt x="52254" y="634"/>
                    <a:pt x="5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8"/>
            <p:cNvSpPr/>
            <p:nvPr/>
          </p:nvSpPr>
          <p:spPr>
            <a:xfrm>
              <a:off x="67701925" y="3588413"/>
              <a:ext cx="1305575" cy="68125"/>
            </a:xfrm>
            <a:custGeom>
              <a:avLst/>
              <a:gdLst/>
              <a:ahLst/>
              <a:cxnLst/>
              <a:rect l="l" t="t" r="r" b="b"/>
              <a:pathLst>
                <a:path w="52223" h="2725" extrusionOk="0">
                  <a:moveTo>
                    <a:pt x="5255" y="1147"/>
                  </a:moveTo>
                  <a:cubicBezTo>
                    <a:pt x="5672" y="1147"/>
                    <a:pt x="6086" y="1155"/>
                    <a:pt x="6493" y="1173"/>
                  </a:cubicBezTo>
                  <a:cubicBezTo>
                    <a:pt x="6778" y="1173"/>
                    <a:pt x="6778" y="1616"/>
                    <a:pt x="6493" y="1616"/>
                  </a:cubicBezTo>
                  <a:cubicBezTo>
                    <a:pt x="6016" y="1657"/>
                    <a:pt x="5535" y="1671"/>
                    <a:pt x="5054" y="1671"/>
                  </a:cubicBezTo>
                  <a:cubicBezTo>
                    <a:pt x="4036" y="1671"/>
                    <a:pt x="3017" y="1606"/>
                    <a:pt x="2028" y="1584"/>
                  </a:cubicBezTo>
                  <a:cubicBezTo>
                    <a:pt x="1838" y="1584"/>
                    <a:pt x="1838" y="1268"/>
                    <a:pt x="2028" y="1268"/>
                  </a:cubicBezTo>
                  <a:cubicBezTo>
                    <a:pt x="3078" y="1199"/>
                    <a:pt x="4177" y="1147"/>
                    <a:pt x="5255" y="1147"/>
                  </a:cubicBezTo>
                  <a:close/>
                  <a:moveTo>
                    <a:pt x="634" y="1"/>
                  </a:moveTo>
                  <a:cubicBezTo>
                    <a:pt x="1" y="508"/>
                    <a:pt x="33" y="1426"/>
                    <a:pt x="508" y="2186"/>
                  </a:cubicBezTo>
                  <a:cubicBezTo>
                    <a:pt x="603" y="2281"/>
                    <a:pt x="476" y="2439"/>
                    <a:pt x="349" y="2439"/>
                  </a:cubicBezTo>
                  <a:lnTo>
                    <a:pt x="349" y="2534"/>
                  </a:lnTo>
                  <a:cubicBezTo>
                    <a:pt x="2059" y="2496"/>
                    <a:pt x="3772" y="2481"/>
                    <a:pt x="5486" y="2481"/>
                  </a:cubicBezTo>
                  <a:cubicBezTo>
                    <a:pt x="12343" y="2481"/>
                    <a:pt x="19224" y="2724"/>
                    <a:pt x="26064" y="2724"/>
                  </a:cubicBezTo>
                  <a:cubicBezTo>
                    <a:pt x="27521" y="2724"/>
                    <a:pt x="29010" y="2693"/>
                    <a:pt x="30530" y="2693"/>
                  </a:cubicBezTo>
                  <a:cubicBezTo>
                    <a:pt x="30546" y="2677"/>
                    <a:pt x="30577" y="2669"/>
                    <a:pt x="30613" y="2669"/>
                  </a:cubicBezTo>
                  <a:cubicBezTo>
                    <a:pt x="30649" y="2669"/>
                    <a:pt x="30688" y="2677"/>
                    <a:pt x="30720" y="2693"/>
                  </a:cubicBezTo>
                  <a:cubicBezTo>
                    <a:pt x="35051" y="2614"/>
                    <a:pt x="39420" y="2498"/>
                    <a:pt x="43779" y="2498"/>
                  </a:cubicBezTo>
                  <a:cubicBezTo>
                    <a:pt x="46431" y="2498"/>
                    <a:pt x="49081" y="2541"/>
                    <a:pt x="51716" y="2661"/>
                  </a:cubicBezTo>
                  <a:cubicBezTo>
                    <a:pt x="51748" y="2661"/>
                    <a:pt x="51811" y="2693"/>
                    <a:pt x="51875" y="2693"/>
                  </a:cubicBezTo>
                  <a:cubicBezTo>
                    <a:pt x="52191" y="2123"/>
                    <a:pt x="52223" y="1489"/>
                    <a:pt x="52128" y="856"/>
                  </a:cubicBezTo>
                  <a:lnTo>
                    <a:pt x="52128" y="856"/>
                  </a:lnTo>
                  <a:cubicBezTo>
                    <a:pt x="52065" y="856"/>
                    <a:pt x="52033" y="919"/>
                    <a:pt x="52033" y="951"/>
                  </a:cubicBezTo>
                  <a:cubicBezTo>
                    <a:pt x="35154" y="539"/>
                    <a:pt x="18496" y="824"/>
                    <a:pt x="2186" y="223"/>
                  </a:cubicBezTo>
                  <a:cubicBezTo>
                    <a:pt x="2139" y="270"/>
                    <a:pt x="2091" y="294"/>
                    <a:pt x="2044" y="294"/>
                  </a:cubicBezTo>
                  <a:cubicBezTo>
                    <a:pt x="1996" y="294"/>
                    <a:pt x="1948" y="270"/>
                    <a:pt x="1901" y="223"/>
                  </a:cubicBezTo>
                  <a:cubicBezTo>
                    <a:pt x="1584" y="191"/>
                    <a:pt x="1236" y="191"/>
                    <a:pt x="919" y="159"/>
                  </a:cubicBezTo>
                  <a:cubicBezTo>
                    <a:pt x="793" y="128"/>
                    <a:pt x="729" y="64"/>
                    <a:pt x="6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5" name="Google Shape;935;p38"/>
            <p:cNvSpPr/>
            <p:nvPr/>
          </p:nvSpPr>
          <p:spPr>
            <a:xfrm>
              <a:off x="67979825" y="3109438"/>
              <a:ext cx="118000" cy="111675"/>
            </a:xfrm>
            <a:custGeom>
              <a:avLst/>
              <a:gdLst/>
              <a:ahLst/>
              <a:cxnLst/>
              <a:rect l="l" t="t" r="r" b="b"/>
              <a:pathLst>
                <a:path w="4720" h="4467" extrusionOk="0">
                  <a:moveTo>
                    <a:pt x="1552" y="0"/>
                  </a:moveTo>
                  <a:cubicBezTo>
                    <a:pt x="697" y="539"/>
                    <a:pt x="1" y="1552"/>
                    <a:pt x="254" y="2660"/>
                  </a:cubicBezTo>
                  <a:cubicBezTo>
                    <a:pt x="441" y="3655"/>
                    <a:pt x="1450" y="4466"/>
                    <a:pt x="2476" y="4466"/>
                  </a:cubicBezTo>
                  <a:cubicBezTo>
                    <a:pt x="2495" y="4466"/>
                    <a:pt x="2515" y="4466"/>
                    <a:pt x="2534" y="4465"/>
                  </a:cubicBezTo>
                  <a:cubicBezTo>
                    <a:pt x="3738" y="4434"/>
                    <a:pt x="4719" y="3167"/>
                    <a:pt x="4498" y="2027"/>
                  </a:cubicBezTo>
                  <a:cubicBezTo>
                    <a:pt x="4280" y="1072"/>
                    <a:pt x="3333" y="423"/>
                    <a:pt x="2407" y="423"/>
                  </a:cubicBezTo>
                  <a:cubicBezTo>
                    <a:pt x="2258" y="423"/>
                    <a:pt x="2109" y="440"/>
                    <a:pt x="1964" y="475"/>
                  </a:cubicBezTo>
                  <a:cubicBezTo>
                    <a:pt x="1936" y="481"/>
                    <a:pt x="1910" y="483"/>
                    <a:pt x="1884" y="483"/>
                  </a:cubicBezTo>
                  <a:cubicBezTo>
                    <a:pt x="1621" y="483"/>
                    <a:pt x="1495" y="202"/>
                    <a:pt x="15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8"/>
            <p:cNvSpPr/>
            <p:nvPr/>
          </p:nvSpPr>
          <p:spPr>
            <a:xfrm>
              <a:off x="68146100" y="3248438"/>
              <a:ext cx="74975" cy="53850"/>
            </a:xfrm>
            <a:custGeom>
              <a:avLst/>
              <a:gdLst/>
              <a:ahLst/>
              <a:cxnLst/>
              <a:rect l="l" t="t" r="r" b="b"/>
              <a:pathLst>
                <a:path w="2999" h="2154" extrusionOk="0">
                  <a:moveTo>
                    <a:pt x="984" y="0"/>
                  </a:moveTo>
                  <a:cubicBezTo>
                    <a:pt x="920" y="0"/>
                    <a:pt x="856" y="5"/>
                    <a:pt x="792" y="14"/>
                  </a:cubicBezTo>
                  <a:cubicBezTo>
                    <a:pt x="285" y="299"/>
                    <a:pt x="0" y="901"/>
                    <a:pt x="159" y="1439"/>
                  </a:cubicBezTo>
                  <a:cubicBezTo>
                    <a:pt x="296" y="1930"/>
                    <a:pt x="678" y="2153"/>
                    <a:pt x="1091" y="2153"/>
                  </a:cubicBezTo>
                  <a:cubicBezTo>
                    <a:pt x="1344" y="2153"/>
                    <a:pt x="1609" y="2070"/>
                    <a:pt x="1837" y="1914"/>
                  </a:cubicBezTo>
                  <a:cubicBezTo>
                    <a:pt x="2999" y="1139"/>
                    <a:pt x="2002" y="0"/>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8"/>
            <p:cNvSpPr/>
            <p:nvPr/>
          </p:nvSpPr>
          <p:spPr>
            <a:xfrm>
              <a:off x="68030850" y="3727688"/>
              <a:ext cx="51925" cy="42925"/>
            </a:xfrm>
            <a:custGeom>
              <a:avLst/>
              <a:gdLst/>
              <a:ahLst/>
              <a:cxnLst/>
              <a:rect l="l" t="t" r="r" b="b"/>
              <a:pathLst>
                <a:path w="2077" h="1717" extrusionOk="0">
                  <a:moveTo>
                    <a:pt x="966" y="0"/>
                  </a:moveTo>
                  <a:cubicBezTo>
                    <a:pt x="772" y="0"/>
                    <a:pt x="583" y="66"/>
                    <a:pt x="430" y="194"/>
                  </a:cubicBezTo>
                  <a:cubicBezTo>
                    <a:pt x="0" y="784"/>
                    <a:pt x="299" y="1716"/>
                    <a:pt x="998" y="1716"/>
                  </a:cubicBezTo>
                  <a:cubicBezTo>
                    <a:pt x="1124" y="1716"/>
                    <a:pt x="1262" y="1686"/>
                    <a:pt x="1412" y="1619"/>
                  </a:cubicBezTo>
                  <a:cubicBezTo>
                    <a:pt x="1887" y="1429"/>
                    <a:pt x="2077" y="922"/>
                    <a:pt x="1760" y="447"/>
                  </a:cubicBezTo>
                  <a:cubicBezTo>
                    <a:pt x="1552" y="145"/>
                    <a:pt x="1254" y="0"/>
                    <a:pt x="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8"/>
            <p:cNvSpPr/>
            <p:nvPr/>
          </p:nvSpPr>
          <p:spPr>
            <a:xfrm>
              <a:off x="68101750" y="3827513"/>
              <a:ext cx="64150" cy="54300"/>
            </a:xfrm>
            <a:custGeom>
              <a:avLst/>
              <a:gdLst/>
              <a:ahLst/>
              <a:cxnLst/>
              <a:rect l="l" t="t" r="r" b="b"/>
              <a:pathLst>
                <a:path w="2566" h="2172" extrusionOk="0">
                  <a:moveTo>
                    <a:pt x="1553" y="1"/>
                  </a:moveTo>
                  <a:cubicBezTo>
                    <a:pt x="1521" y="64"/>
                    <a:pt x="1426" y="96"/>
                    <a:pt x="1362" y="96"/>
                  </a:cubicBezTo>
                  <a:lnTo>
                    <a:pt x="1109" y="96"/>
                  </a:lnTo>
                  <a:cubicBezTo>
                    <a:pt x="919" y="159"/>
                    <a:pt x="729" y="381"/>
                    <a:pt x="634" y="634"/>
                  </a:cubicBezTo>
                  <a:cubicBezTo>
                    <a:pt x="616" y="776"/>
                    <a:pt x="510" y="838"/>
                    <a:pt x="397" y="838"/>
                  </a:cubicBezTo>
                  <a:cubicBezTo>
                    <a:pt x="308" y="838"/>
                    <a:pt x="215" y="799"/>
                    <a:pt x="159" y="729"/>
                  </a:cubicBezTo>
                  <a:lnTo>
                    <a:pt x="159" y="729"/>
                  </a:lnTo>
                  <a:cubicBezTo>
                    <a:pt x="1" y="1014"/>
                    <a:pt x="1" y="1363"/>
                    <a:pt x="254" y="1711"/>
                  </a:cubicBezTo>
                  <a:cubicBezTo>
                    <a:pt x="466" y="2036"/>
                    <a:pt x="773" y="2172"/>
                    <a:pt x="1090" y="2172"/>
                  </a:cubicBezTo>
                  <a:cubicBezTo>
                    <a:pt x="1483" y="2172"/>
                    <a:pt x="1891" y="1963"/>
                    <a:pt x="2154" y="1648"/>
                  </a:cubicBezTo>
                  <a:cubicBezTo>
                    <a:pt x="2534" y="1173"/>
                    <a:pt x="2566" y="286"/>
                    <a:pt x="1869" y="96"/>
                  </a:cubicBezTo>
                  <a:cubicBezTo>
                    <a:pt x="1774" y="64"/>
                    <a:pt x="1711" y="64"/>
                    <a:pt x="15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8"/>
            <p:cNvSpPr/>
            <p:nvPr/>
          </p:nvSpPr>
          <p:spPr>
            <a:xfrm>
              <a:off x="68025750" y="3955788"/>
              <a:ext cx="180000" cy="267625"/>
            </a:xfrm>
            <a:custGeom>
              <a:avLst/>
              <a:gdLst/>
              <a:ahLst/>
              <a:cxnLst/>
              <a:rect l="l" t="t" r="r" b="b"/>
              <a:pathLst>
                <a:path w="7200" h="10705" extrusionOk="0">
                  <a:moveTo>
                    <a:pt x="5648" y="6087"/>
                  </a:moveTo>
                  <a:cubicBezTo>
                    <a:pt x="5802" y="6087"/>
                    <a:pt x="5948" y="6208"/>
                    <a:pt x="5891" y="6397"/>
                  </a:cubicBezTo>
                  <a:cubicBezTo>
                    <a:pt x="5669" y="7822"/>
                    <a:pt x="4402" y="8963"/>
                    <a:pt x="3041" y="9533"/>
                  </a:cubicBezTo>
                  <a:cubicBezTo>
                    <a:pt x="3021" y="9540"/>
                    <a:pt x="3004" y="9544"/>
                    <a:pt x="2987" y="9544"/>
                  </a:cubicBezTo>
                  <a:cubicBezTo>
                    <a:pt x="2869" y="9544"/>
                    <a:pt x="2831" y="9363"/>
                    <a:pt x="2914" y="9279"/>
                  </a:cubicBezTo>
                  <a:cubicBezTo>
                    <a:pt x="4244" y="8614"/>
                    <a:pt x="4878" y="7601"/>
                    <a:pt x="5384" y="6271"/>
                  </a:cubicBezTo>
                  <a:cubicBezTo>
                    <a:pt x="5435" y="6143"/>
                    <a:pt x="5543" y="6087"/>
                    <a:pt x="5648" y="6087"/>
                  </a:cubicBezTo>
                  <a:close/>
                  <a:moveTo>
                    <a:pt x="507" y="0"/>
                  </a:moveTo>
                  <a:lnTo>
                    <a:pt x="444" y="32"/>
                  </a:lnTo>
                  <a:cubicBezTo>
                    <a:pt x="761" y="1425"/>
                    <a:pt x="919" y="2755"/>
                    <a:pt x="856" y="4212"/>
                  </a:cubicBezTo>
                  <a:cubicBezTo>
                    <a:pt x="824" y="5764"/>
                    <a:pt x="0" y="9849"/>
                    <a:pt x="1806" y="10704"/>
                  </a:cubicBezTo>
                  <a:cubicBezTo>
                    <a:pt x="1862" y="10619"/>
                    <a:pt x="1944" y="10509"/>
                    <a:pt x="2051" y="10509"/>
                  </a:cubicBezTo>
                  <a:cubicBezTo>
                    <a:pt x="2064" y="10509"/>
                    <a:pt x="2077" y="10511"/>
                    <a:pt x="2091" y="10514"/>
                  </a:cubicBezTo>
                  <a:cubicBezTo>
                    <a:pt x="2495" y="10626"/>
                    <a:pt x="2863" y="10679"/>
                    <a:pt x="3196" y="10679"/>
                  </a:cubicBezTo>
                  <a:cubicBezTo>
                    <a:pt x="7200" y="10679"/>
                    <a:pt x="6332" y="3123"/>
                    <a:pt x="5923" y="317"/>
                  </a:cubicBezTo>
                  <a:cubicBezTo>
                    <a:pt x="4244" y="317"/>
                    <a:pt x="2534" y="254"/>
                    <a:pt x="792" y="222"/>
                  </a:cubicBezTo>
                  <a:cubicBezTo>
                    <a:pt x="634" y="222"/>
                    <a:pt x="507" y="95"/>
                    <a:pt x="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8"/>
            <p:cNvSpPr/>
            <p:nvPr/>
          </p:nvSpPr>
          <p:spPr>
            <a:xfrm>
              <a:off x="67950525" y="3358813"/>
              <a:ext cx="330175" cy="132750"/>
            </a:xfrm>
            <a:custGeom>
              <a:avLst/>
              <a:gdLst/>
              <a:ahLst/>
              <a:cxnLst/>
              <a:rect l="l" t="t" r="r" b="b"/>
              <a:pathLst>
                <a:path w="13207" h="5310" extrusionOk="0">
                  <a:moveTo>
                    <a:pt x="7285" y="1"/>
                  </a:moveTo>
                  <a:cubicBezTo>
                    <a:pt x="5385" y="1"/>
                    <a:pt x="3485" y="223"/>
                    <a:pt x="1616" y="508"/>
                  </a:cubicBezTo>
                  <a:cubicBezTo>
                    <a:pt x="1616" y="634"/>
                    <a:pt x="1584" y="761"/>
                    <a:pt x="1458" y="824"/>
                  </a:cubicBezTo>
                  <a:cubicBezTo>
                    <a:pt x="666" y="1141"/>
                    <a:pt x="1" y="1743"/>
                    <a:pt x="1" y="2661"/>
                  </a:cubicBezTo>
                  <a:cubicBezTo>
                    <a:pt x="33" y="3643"/>
                    <a:pt x="951" y="4340"/>
                    <a:pt x="1869" y="4435"/>
                  </a:cubicBezTo>
                  <a:cubicBezTo>
                    <a:pt x="2123" y="4466"/>
                    <a:pt x="2186" y="4720"/>
                    <a:pt x="2059" y="4878"/>
                  </a:cubicBezTo>
                  <a:lnTo>
                    <a:pt x="3168" y="4878"/>
                  </a:lnTo>
                  <a:cubicBezTo>
                    <a:pt x="3191" y="4832"/>
                    <a:pt x="3248" y="4802"/>
                    <a:pt x="3302" y="4802"/>
                  </a:cubicBezTo>
                  <a:cubicBezTo>
                    <a:pt x="3322" y="4802"/>
                    <a:pt x="3341" y="4806"/>
                    <a:pt x="3358" y="4815"/>
                  </a:cubicBezTo>
                  <a:cubicBezTo>
                    <a:pt x="4046" y="5151"/>
                    <a:pt x="4733" y="5310"/>
                    <a:pt x="5421" y="5310"/>
                  </a:cubicBezTo>
                  <a:cubicBezTo>
                    <a:pt x="6158" y="5310"/>
                    <a:pt x="6896" y="5127"/>
                    <a:pt x="7633" y="4783"/>
                  </a:cubicBezTo>
                  <a:cubicBezTo>
                    <a:pt x="7665" y="4751"/>
                    <a:pt x="7728" y="4751"/>
                    <a:pt x="7760" y="4751"/>
                  </a:cubicBezTo>
                  <a:lnTo>
                    <a:pt x="7665" y="3484"/>
                  </a:lnTo>
                  <a:cubicBezTo>
                    <a:pt x="7375" y="3499"/>
                    <a:pt x="7085" y="3506"/>
                    <a:pt x="6793" y="3506"/>
                  </a:cubicBezTo>
                  <a:cubicBezTo>
                    <a:pt x="5143" y="3506"/>
                    <a:pt x="3470" y="3277"/>
                    <a:pt x="1774" y="2819"/>
                  </a:cubicBezTo>
                  <a:cubicBezTo>
                    <a:pt x="1415" y="2700"/>
                    <a:pt x="1537" y="2213"/>
                    <a:pt x="1872" y="2213"/>
                  </a:cubicBezTo>
                  <a:cubicBezTo>
                    <a:pt x="1891" y="2213"/>
                    <a:pt x="1912" y="2214"/>
                    <a:pt x="1933" y="2218"/>
                  </a:cubicBezTo>
                  <a:cubicBezTo>
                    <a:pt x="3489" y="2520"/>
                    <a:pt x="5032" y="2678"/>
                    <a:pt x="6566" y="2678"/>
                  </a:cubicBezTo>
                  <a:cubicBezTo>
                    <a:pt x="8248" y="2678"/>
                    <a:pt x="9920" y="2488"/>
                    <a:pt x="11592" y="2091"/>
                  </a:cubicBezTo>
                  <a:cubicBezTo>
                    <a:pt x="11629" y="2084"/>
                    <a:pt x="11665" y="2080"/>
                    <a:pt x="11700" y="2080"/>
                  </a:cubicBezTo>
                  <a:cubicBezTo>
                    <a:pt x="11964" y="2080"/>
                    <a:pt x="12162" y="2283"/>
                    <a:pt x="12162" y="2534"/>
                  </a:cubicBezTo>
                  <a:lnTo>
                    <a:pt x="13207" y="2439"/>
                  </a:lnTo>
                  <a:cubicBezTo>
                    <a:pt x="12985" y="1394"/>
                    <a:pt x="11243" y="191"/>
                    <a:pt x="10135" y="128"/>
                  </a:cubicBezTo>
                  <a:cubicBezTo>
                    <a:pt x="9185" y="1"/>
                    <a:pt x="8235" y="1"/>
                    <a:pt x="7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8"/>
            <p:cNvSpPr/>
            <p:nvPr/>
          </p:nvSpPr>
          <p:spPr>
            <a:xfrm>
              <a:off x="67980625" y="3419788"/>
              <a:ext cx="303250" cy="164700"/>
            </a:xfrm>
            <a:custGeom>
              <a:avLst/>
              <a:gdLst/>
              <a:ahLst/>
              <a:cxnLst/>
              <a:rect l="l" t="t" r="r" b="b"/>
              <a:pathLst>
                <a:path w="12130" h="6588" extrusionOk="0">
                  <a:moveTo>
                    <a:pt x="12003" y="0"/>
                  </a:moveTo>
                  <a:lnTo>
                    <a:pt x="10895" y="95"/>
                  </a:lnTo>
                  <a:cubicBezTo>
                    <a:pt x="10895" y="285"/>
                    <a:pt x="10831" y="475"/>
                    <a:pt x="10578" y="539"/>
                  </a:cubicBezTo>
                  <a:cubicBezTo>
                    <a:pt x="9216" y="855"/>
                    <a:pt x="7854" y="1045"/>
                    <a:pt x="6461" y="1077"/>
                  </a:cubicBezTo>
                  <a:lnTo>
                    <a:pt x="6556" y="2344"/>
                  </a:lnTo>
                  <a:cubicBezTo>
                    <a:pt x="6778" y="2344"/>
                    <a:pt x="6936" y="2692"/>
                    <a:pt x="6714" y="2819"/>
                  </a:cubicBezTo>
                  <a:cubicBezTo>
                    <a:pt x="6014" y="3215"/>
                    <a:pt x="5226" y="3406"/>
                    <a:pt x="4437" y="3406"/>
                  </a:cubicBezTo>
                  <a:cubicBezTo>
                    <a:pt x="3586" y="3406"/>
                    <a:pt x="2735" y="3183"/>
                    <a:pt x="1996" y="2756"/>
                  </a:cubicBezTo>
                  <a:cubicBezTo>
                    <a:pt x="1869" y="2661"/>
                    <a:pt x="1869" y="2534"/>
                    <a:pt x="1964" y="2471"/>
                  </a:cubicBezTo>
                  <a:lnTo>
                    <a:pt x="855" y="2471"/>
                  </a:lnTo>
                  <a:cubicBezTo>
                    <a:pt x="792" y="2502"/>
                    <a:pt x="729" y="2534"/>
                    <a:pt x="634" y="2534"/>
                  </a:cubicBezTo>
                  <a:cubicBezTo>
                    <a:pt x="444" y="2534"/>
                    <a:pt x="254" y="2534"/>
                    <a:pt x="64" y="2502"/>
                  </a:cubicBezTo>
                  <a:lnTo>
                    <a:pt x="64" y="2502"/>
                  </a:lnTo>
                  <a:cubicBezTo>
                    <a:pt x="222" y="3769"/>
                    <a:pt x="222" y="5067"/>
                    <a:pt x="0" y="6398"/>
                  </a:cubicBezTo>
                  <a:cubicBezTo>
                    <a:pt x="3484" y="6461"/>
                    <a:pt x="7031" y="6493"/>
                    <a:pt x="10514" y="6588"/>
                  </a:cubicBezTo>
                  <a:lnTo>
                    <a:pt x="10514" y="6493"/>
                  </a:lnTo>
                  <a:cubicBezTo>
                    <a:pt x="10546" y="5004"/>
                    <a:pt x="10705" y="3452"/>
                    <a:pt x="10926" y="1964"/>
                  </a:cubicBezTo>
                  <a:cubicBezTo>
                    <a:pt x="10705" y="1837"/>
                    <a:pt x="10673" y="1489"/>
                    <a:pt x="10990" y="1362"/>
                  </a:cubicBezTo>
                  <a:cubicBezTo>
                    <a:pt x="11845" y="1014"/>
                    <a:pt x="12130" y="539"/>
                    <a:pt x="120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8"/>
            <p:cNvSpPr/>
            <p:nvPr/>
          </p:nvSpPr>
          <p:spPr>
            <a:xfrm>
              <a:off x="67983800" y="3675513"/>
              <a:ext cx="281750" cy="606850"/>
            </a:xfrm>
            <a:custGeom>
              <a:avLst/>
              <a:gdLst/>
              <a:ahLst/>
              <a:cxnLst/>
              <a:rect l="l" t="t" r="r" b="b"/>
              <a:pathLst>
                <a:path w="11270" h="24274" extrusionOk="0">
                  <a:moveTo>
                    <a:pt x="2903" y="1795"/>
                  </a:moveTo>
                  <a:cubicBezTo>
                    <a:pt x="3234" y="1795"/>
                    <a:pt x="3565" y="1938"/>
                    <a:pt x="3800" y="2217"/>
                  </a:cubicBezTo>
                  <a:cubicBezTo>
                    <a:pt x="4275" y="2724"/>
                    <a:pt x="4180" y="3516"/>
                    <a:pt x="3579" y="3927"/>
                  </a:cubicBezTo>
                  <a:cubicBezTo>
                    <a:pt x="3374" y="4052"/>
                    <a:pt x="3142" y="4116"/>
                    <a:pt x="2916" y="4116"/>
                  </a:cubicBezTo>
                  <a:cubicBezTo>
                    <a:pt x="2511" y="4116"/>
                    <a:pt x="2126" y="3911"/>
                    <a:pt x="1964" y="3484"/>
                  </a:cubicBezTo>
                  <a:cubicBezTo>
                    <a:pt x="1837" y="3199"/>
                    <a:pt x="1837" y="2882"/>
                    <a:pt x="1964" y="2597"/>
                  </a:cubicBezTo>
                  <a:cubicBezTo>
                    <a:pt x="1869" y="2566"/>
                    <a:pt x="1837" y="2502"/>
                    <a:pt x="1900" y="2376"/>
                  </a:cubicBezTo>
                  <a:cubicBezTo>
                    <a:pt x="2138" y="1985"/>
                    <a:pt x="2521" y="1795"/>
                    <a:pt x="2903" y="1795"/>
                  </a:cubicBezTo>
                  <a:close/>
                  <a:moveTo>
                    <a:pt x="6294" y="5937"/>
                  </a:moveTo>
                  <a:cubicBezTo>
                    <a:pt x="6468" y="5937"/>
                    <a:pt x="6636" y="5972"/>
                    <a:pt x="6777" y="6049"/>
                  </a:cubicBezTo>
                  <a:cubicBezTo>
                    <a:pt x="7601" y="6461"/>
                    <a:pt x="7506" y="7569"/>
                    <a:pt x="6904" y="8108"/>
                  </a:cubicBezTo>
                  <a:cubicBezTo>
                    <a:pt x="6618" y="8380"/>
                    <a:pt x="6233" y="8523"/>
                    <a:pt x="5857" y="8523"/>
                  </a:cubicBezTo>
                  <a:cubicBezTo>
                    <a:pt x="5357" y="8523"/>
                    <a:pt x="4872" y="8270"/>
                    <a:pt x="4655" y="7728"/>
                  </a:cubicBezTo>
                  <a:cubicBezTo>
                    <a:pt x="4370" y="6968"/>
                    <a:pt x="4877" y="6239"/>
                    <a:pt x="5542" y="6144"/>
                  </a:cubicBezTo>
                  <a:cubicBezTo>
                    <a:pt x="5768" y="6012"/>
                    <a:pt x="6038" y="5937"/>
                    <a:pt x="6294" y="5937"/>
                  </a:cubicBezTo>
                  <a:close/>
                  <a:moveTo>
                    <a:pt x="1848" y="10672"/>
                  </a:moveTo>
                  <a:cubicBezTo>
                    <a:pt x="1931" y="10672"/>
                    <a:pt x="2012" y="10712"/>
                    <a:pt x="2027" y="10800"/>
                  </a:cubicBezTo>
                  <a:cubicBezTo>
                    <a:pt x="2027" y="10926"/>
                    <a:pt x="2059" y="11085"/>
                    <a:pt x="2122" y="11211"/>
                  </a:cubicBezTo>
                  <a:lnTo>
                    <a:pt x="2185" y="11148"/>
                  </a:lnTo>
                  <a:cubicBezTo>
                    <a:pt x="2185" y="11053"/>
                    <a:pt x="2280" y="10831"/>
                    <a:pt x="2470" y="10831"/>
                  </a:cubicBezTo>
                  <a:cubicBezTo>
                    <a:pt x="3856" y="10783"/>
                    <a:pt x="5241" y="10715"/>
                    <a:pt x="6627" y="10715"/>
                  </a:cubicBezTo>
                  <a:cubicBezTo>
                    <a:pt x="7047" y="10715"/>
                    <a:pt x="7466" y="10721"/>
                    <a:pt x="7886" y="10736"/>
                  </a:cubicBezTo>
                  <a:cubicBezTo>
                    <a:pt x="7943" y="10708"/>
                    <a:pt x="8006" y="10692"/>
                    <a:pt x="8064" y="10692"/>
                  </a:cubicBezTo>
                  <a:cubicBezTo>
                    <a:pt x="8135" y="10692"/>
                    <a:pt x="8199" y="10716"/>
                    <a:pt x="8234" y="10768"/>
                  </a:cubicBezTo>
                  <a:cubicBezTo>
                    <a:pt x="8456" y="10831"/>
                    <a:pt x="8519" y="11085"/>
                    <a:pt x="8456" y="11275"/>
                  </a:cubicBezTo>
                  <a:cubicBezTo>
                    <a:pt x="8836" y="14061"/>
                    <a:pt x="8867" y="17957"/>
                    <a:pt x="7569" y="20554"/>
                  </a:cubicBezTo>
                  <a:cubicBezTo>
                    <a:pt x="7062" y="21662"/>
                    <a:pt x="6746" y="22074"/>
                    <a:pt x="5637" y="22359"/>
                  </a:cubicBezTo>
                  <a:lnTo>
                    <a:pt x="5542" y="22454"/>
                  </a:lnTo>
                  <a:cubicBezTo>
                    <a:pt x="5158" y="22710"/>
                    <a:pt x="4751" y="22823"/>
                    <a:pt x="4350" y="22823"/>
                  </a:cubicBezTo>
                  <a:cubicBezTo>
                    <a:pt x="3263" y="22823"/>
                    <a:pt x="2222" y="21989"/>
                    <a:pt x="1805" y="20902"/>
                  </a:cubicBezTo>
                  <a:cubicBezTo>
                    <a:pt x="1235" y="19540"/>
                    <a:pt x="1583" y="18052"/>
                    <a:pt x="1710" y="16658"/>
                  </a:cubicBezTo>
                  <a:cubicBezTo>
                    <a:pt x="1900" y="14726"/>
                    <a:pt x="1837" y="12795"/>
                    <a:pt x="1647" y="10831"/>
                  </a:cubicBezTo>
                  <a:cubicBezTo>
                    <a:pt x="1647" y="10728"/>
                    <a:pt x="1749" y="10672"/>
                    <a:pt x="1848" y="10672"/>
                  </a:cubicBezTo>
                  <a:close/>
                  <a:moveTo>
                    <a:pt x="0" y="0"/>
                  </a:moveTo>
                  <a:cubicBezTo>
                    <a:pt x="412" y="4149"/>
                    <a:pt x="253" y="8361"/>
                    <a:pt x="285" y="12510"/>
                  </a:cubicBezTo>
                  <a:cubicBezTo>
                    <a:pt x="317" y="14568"/>
                    <a:pt x="127" y="16785"/>
                    <a:pt x="380" y="18812"/>
                  </a:cubicBezTo>
                  <a:cubicBezTo>
                    <a:pt x="602" y="20839"/>
                    <a:pt x="1172" y="23467"/>
                    <a:pt x="3389" y="24069"/>
                  </a:cubicBezTo>
                  <a:cubicBezTo>
                    <a:pt x="3986" y="24230"/>
                    <a:pt x="4650" y="24274"/>
                    <a:pt x="5321" y="24274"/>
                  </a:cubicBezTo>
                  <a:cubicBezTo>
                    <a:pt x="5574" y="24274"/>
                    <a:pt x="5829" y="24267"/>
                    <a:pt x="6080" y="24259"/>
                  </a:cubicBezTo>
                  <a:cubicBezTo>
                    <a:pt x="6080" y="24195"/>
                    <a:pt x="6144" y="24100"/>
                    <a:pt x="6271" y="24100"/>
                  </a:cubicBezTo>
                  <a:cubicBezTo>
                    <a:pt x="6475" y="24136"/>
                    <a:pt x="6669" y="24153"/>
                    <a:pt x="6854" y="24153"/>
                  </a:cubicBezTo>
                  <a:cubicBezTo>
                    <a:pt x="11270" y="24153"/>
                    <a:pt x="10104" y="14328"/>
                    <a:pt x="10134" y="11623"/>
                  </a:cubicBezTo>
                  <a:cubicBezTo>
                    <a:pt x="10197" y="7759"/>
                    <a:pt x="10229" y="3927"/>
                    <a:pt x="10261" y="64"/>
                  </a:cubicBezTo>
                  <a:cubicBezTo>
                    <a:pt x="6872" y="32"/>
                    <a:pt x="3420" y="3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8"/>
            <p:cNvSpPr/>
            <p:nvPr/>
          </p:nvSpPr>
          <p:spPr>
            <a:xfrm>
              <a:off x="68446150" y="3364313"/>
              <a:ext cx="327000" cy="223350"/>
            </a:xfrm>
            <a:custGeom>
              <a:avLst/>
              <a:gdLst/>
              <a:ahLst/>
              <a:cxnLst/>
              <a:rect l="l" t="t" r="r" b="b"/>
              <a:pathLst>
                <a:path w="13080" h="8934" extrusionOk="0">
                  <a:moveTo>
                    <a:pt x="1654" y="2302"/>
                  </a:moveTo>
                  <a:cubicBezTo>
                    <a:pt x="1682" y="2302"/>
                    <a:pt x="1711" y="2306"/>
                    <a:pt x="1743" y="2314"/>
                  </a:cubicBezTo>
                  <a:cubicBezTo>
                    <a:pt x="3486" y="2733"/>
                    <a:pt x="5105" y="2922"/>
                    <a:pt x="6731" y="2922"/>
                  </a:cubicBezTo>
                  <a:cubicBezTo>
                    <a:pt x="8177" y="2922"/>
                    <a:pt x="9629" y="2773"/>
                    <a:pt x="11180" y="2504"/>
                  </a:cubicBezTo>
                  <a:cubicBezTo>
                    <a:pt x="11201" y="2501"/>
                    <a:pt x="11222" y="2500"/>
                    <a:pt x="11243" y="2500"/>
                  </a:cubicBezTo>
                  <a:cubicBezTo>
                    <a:pt x="11613" y="2500"/>
                    <a:pt x="11790" y="3019"/>
                    <a:pt x="11370" y="3169"/>
                  </a:cubicBezTo>
                  <a:cubicBezTo>
                    <a:pt x="9997" y="3660"/>
                    <a:pt x="8519" y="3890"/>
                    <a:pt x="7035" y="3890"/>
                  </a:cubicBezTo>
                  <a:cubicBezTo>
                    <a:pt x="5163" y="3890"/>
                    <a:pt x="3280" y="3524"/>
                    <a:pt x="1584" y="2853"/>
                  </a:cubicBezTo>
                  <a:cubicBezTo>
                    <a:pt x="1296" y="2709"/>
                    <a:pt x="1375" y="2302"/>
                    <a:pt x="1654" y="2302"/>
                  </a:cubicBezTo>
                  <a:close/>
                  <a:moveTo>
                    <a:pt x="6463" y="0"/>
                  </a:moveTo>
                  <a:cubicBezTo>
                    <a:pt x="6367" y="0"/>
                    <a:pt x="6272" y="1"/>
                    <a:pt x="6176" y="3"/>
                  </a:cubicBezTo>
                  <a:cubicBezTo>
                    <a:pt x="4403" y="3"/>
                    <a:pt x="2661" y="414"/>
                    <a:pt x="888" y="478"/>
                  </a:cubicBezTo>
                  <a:cubicBezTo>
                    <a:pt x="507" y="1174"/>
                    <a:pt x="96" y="1808"/>
                    <a:pt x="32" y="2536"/>
                  </a:cubicBezTo>
                  <a:cubicBezTo>
                    <a:pt x="1" y="3423"/>
                    <a:pt x="507" y="4215"/>
                    <a:pt x="1426" y="4278"/>
                  </a:cubicBezTo>
                  <a:cubicBezTo>
                    <a:pt x="1711" y="4278"/>
                    <a:pt x="1774" y="4690"/>
                    <a:pt x="1521" y="4721"/>
                  </a:cubicBezTo>
                  <a:lnTo>
                    <a:pt x="1394" y="4721"/>
                  </a:lnTo>
                  <a:cubicBezTo>
                    <a:pt x="1521" y="6115"/>
                    <a:pt x="1458" y="7508"/>
                    <a:pt x="1458" y="8870"/>
                  </a:cubicBezTo>
                  <a:cubicBezTo>
                    <a:pt x="4941" y="8933"/>
                    <a:pt x="8425" y="8933"/>
                    <a:pt x="11908" y="8933"/>
                  </a:cubicBezTo>
                  <a:cubicBezTo>
                    <a:pt x="11877" y="8838"/>
                    <a:pt x="11845" y="8775"/>
                    <a:pt x="11845" y="8680"/>
                  </a:cubicBezTo>
                  <a:cubicBezTo>
                    <a:pt x="11877" y="7856"/>
                    <a:pt x="11908" y="7033"/>
                    <a:pt x="12003" y="6241"/>
                  </a:cubicBezTo>
                  <a:cubicBezTo>
                    <a:pt x="12067" y="5608"/>
                    <a:pt x="12035" y="4911"/>
                    <a:pt x="12352" y="4373"/>
                  </a:cubicBezTo>
                  <a:cubicBezTo>
                    <a:pt x="12399" y="4325"/>
                    <a:pt x="12439" y="4302"/>
                    <a:pt x="12478" y="4302"/>
                  </a:cubicBezTo>
                  <a:cubicBezTo>
                    <a:pt x="12518" y="4302"/>
                    <a:pt x="12558" y="4325"/>
                    <a:pt x="12605" y="4373"/>
                  </a:cubicBezTo>
                  <a:cubicBezTo>
                    <a:pt x="12542" y="4278"/>
                    <a:pt x="12542" y="4215"/>
                    <a:pt x="12605" y="4088"/>
                  </a:cubicBezTo>
                  <a:cubicBezTo>
                    <a:pt x="13017" y="2916"/>
                    <a:pt x="13080" y="1903"/>
                    <a:pt x="12383" y="858"/>
                  </a:cubicBezTo>
                  <a:cubicBezTo>
                    <a:pt x="10419" y="314"/>
                    <a:pt x="8455" y="0"/>
                    <a:pt x="6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8"/>
            <p:cNvSpPr/>
            <p:nvPr/>
          </p:nvSpPr>
          <p:spPr>
            <a:xfrm>
              <a:off x="67672650" y="3338038"/>
              <a:ext cx="1360200" cy="1094375"/>
            </a:xfrm>
            <a:custGeom>
              <a:avLst/>
              <a:gdLst/>
              <a:ahLst/>
              <a:cxnLst/>
              <a:rect l="l" t="t" r="r" b="b"/>
              <a:pathLst>
                <a:path w="54408" h="43775" extrusionOk="0">
                  <a:moveTo>
                    <a:pt x="43556" y="5473"/>
                  </a:moveTo>
                  <a:cubicBezTo>
                    <a:pt x="43559" y="5473"/>
                    <a:pt x="43566" y="5477"/>
                    <a:pt x="43577" y="5487"/>
                  </a:cubicBezTo>
                  <a:cubicBezTo>
                    <a:pt x="43556" y="5487"/>
                    <a:pt x="43549" y="5473"/>
                    <a:pt x="43556" y="5473"/>
                  </a:cubicBezTo>
                  <a:close/>
                  <a:moveTo>
                    <a:pt x="43565" y="5463"/>
                  </a:moveTo>
                  <a:cubicBezTo>
                    <a:pt x="43569" y="5463"/>
                    <a:pt x="43577" y="5471"/>
                    <a:pt x="43577" y="5487"/>
                  </a:cubicBezTo>
                  <a:cubicBezTo>
                    <a:pt x="43561" y="5471"/>
                    <a:pt x="43561" y="5463"/>
                    <a:pt x="43565" y="5463"/>
                  </a:cubicBezTo>
                  <a:close/>
                  <a:moveTo>
                    <a:pt x="4404" y="8550"/>
                  </a:moveTo>
                  <a:cubicBezTo>
                    <a:pt x="4882" y="8550"/>
                    <a:pt x="5239" y="8986"/>
                    <a:pt x="5320" y="9446"/>
                  </a:cubicBezTo>
                  <a:cubicBezTo>
                    <a:pt x="4687" y="9446"/>
                    <a:pt x="4054" y="9414"/>
                    <a:pt x="3389" y="9414"/>
                  </a:cubicBezTo>
                  <a:cubicBezTo>
                    <a:pt x="3515" y="9034"/>
                    <a:pt x="3737" y="8717"/>
                    <a:pt x="4149" y="8591"/>
                  </a:cubicBezTo>
                  <a:cubicBezTo>
                    <a:pt x="4237" y="8563"/>
                    <a:pt x="4322" y="8550"/>
                    <a:pt x="4404" y="8550"/>
                  </a:cubicBezTo>
                  <a:close/>
                  <a:moveTo>
                    <a:pt x="18400" y="800"/>
                  </a:moveTo>
                  <a:cubicBezTo>
                    <a:pt x="19350" y="800"/>
                    <a:pt x="20300" y="800"/>
                    <a:pt x="21250" y="895"/>
                  </a:cubicBezTo>
                  <a:cubicBezTo>
                    <a:pt x="22358" y="1054"/>
                    <a:pt x="24132" y="2225"/>
                    <a:pt x="24322" y="3270"/>
                  </a:cubicBezTo>
                  <a:cubicBezTo>
                    <a:pt x="24449" y="3809"/>
                    <a:pt x="24164" y="4284"/>
                    <a:pt x="23309" y="4632"/>
                  </a:cubicBezTo>
                  <a:cubicBezTo>
                    <a:pt x="22992" y="4759"/>
                    <a:pt x="23024" y="5107"/>
                    <a:pt x="23277" y="5139"/>
                  </a:cubicBezTo>
                  <a:cubicBezTo>
                    <a:pt x="23024" y="6659"/>
                    <a:pt x="22865" y="8179"/>
                    <a:pt x="22833" y="9699"/>
                  </a:cubicBezTo>
                  <a:lnTo>
                    <a:pt x="22833" y="9763"/>
                  </a:lnTo>
                  <a:cubicBezTo>
                    <a:pt x="19350" y="9699"/>
                    <a:pt x="15835" y="9668"/>
                    <a:pt x="12351" y="9572"/>
                  </a:cubicBezTo>
                  <a:cubicBezTo>
                    <a:pt x="12541" y="8306"/>
                    <a:pt x="12541" y="7007"/>
                    <a:pt x="12383" y="5709"/>
                  </a:cubicBezTo>
                  <a:lnTo>
                    <a:pt x="12383" y="5709"/>
                  </a:lnTo>
                  <a:cubicBezTo>
                    <a:pt x="12573" y="5741"/>
                    <a:pt x="12763" y="5741"/>
                    <a:pt x="12984" y="5741"/>
                  </a:cubicBezTo>
                  <a:cubicBezTo>
                    <a:pt x="13048" y="5741"/>
                    <a:pt x="13143" y="5709"/>
                    <a:pt x="13174" y="5646"/>
                  </a:cubicBezTo>
                  <a:cubicBezTo>
                    <a:pt x="13301" y="5487"/>
                    <a:pt x="13238" y="5266"/>
                    <a:pt x="12984" y="5234"/>
                  </a:cubicBezTo>
                  <a:cubicBezTo>
                    <a:pt x="12066" y="5139"/>
                    <a:pt x="11116" y="4442"/>
                    <a:pt x="11116" y="3429"/>
                  </a:cubicBezTo>
                  <a:cubicBezTo>
                    <a:pt x="11116" y="2542"/>
                    <a:pt x="11781" y="1940"/>
                    <a:pt x="12573" y="1624"/>
                  </a:cubicBezTo>
                  <a:cubicBezTo>
                    <a:pt x="12699" y="1529"/>
                    <a:pt x="12731" y="1434"/>
                    <a:pt x="12731" y="1307"/>
                  </a:cubicBezTo>
                  <a:cubicBezTo>
                    <a:pt x="14600" y="1022"/>
                    <a:pt x="16500" y="832"/>
                    <a:pt x="18400" y="800"/>
                  </a:cubicBezTo>
                  <a:close/>
                  <a:moveTo>
                    <a:pt x="37116" y="1022"/>
                  </a:moveTo>
                  <a:cubicBezTo>
                    <a:pt x="39206" y="1022"/>
                    <a:pt x="41265" y="1339"/>
                    <a:pt x="43323" y="1909"/>
                  </a:cubicBezTo>
                  <a:cubicBezTo>
                    <a:pt x="44020" y="2922"/>
                    <a:pt x="43957" y="3967"/>
                    <a:pt x="43545" y="5139"/>
                  </a:cubicBezTo>
                  <a:cubicBezTo>
                    <a:pt x="43482" y="5266"/>
                    <a:pt x="43482" y="5329"/>
                    <a:pt x="43545" y="5424"/>
                  </a:cubicBezTo>
                  <a:cubicBezTo>
                    <a:pt x="43450" y="5392"/>
                    <a:pt x="43323" y="5392"/>
                    <a:pt x="43292" y="5392"/>
                  </a:cubicBezTo>
                  <a:cubicBezTo>
                    <a:pt x="42975" y="5931"/>
                    <a:pt x="42975" y="6596"/>
                    <a:pt x="42943" y="7229"/>
                  </a:cubicBezTo>
                  <a:cubicBezTo>
                    <a:pt x="42848" y="8084"/>
                    <a:pt x="42817" y="8876"/>
                    <a:pt x="42785" y="9699"/>
                  </a:cubicBezTo>
                  <a:cubicBezTo>
                    <a:pt x="42785" y="9826"/>
                    <a:pt x="42817" y="9889"/>
                    <a:pt x="42848" y="9921"/>
                  </a:cubicBezTo>
                  <a:cubicBezTo>
                    <a:pt x="39365" y="9921"/>
                    <a:pt x="35881" y="9921"/>
                    <a:pt x="32398" y="9889"/>
                  </a:cubicBezTo>
                  <a:cubicBezTo>
                    <a:pt x="32398" y="8496"/>
                    <a:pt x="32461" y="7134"/>
                    <a:pt x="32334" y="5741"/>
                  </a:cubicBezTo>
                  <a:lnTo>
                    <a:pt x="32461" y="5741"/>
                  </a:lnTo>
                  <a:cubicBezTo>
                    <a:pt x="32683" y="5709"/>
                    <a:pt x="32619" y="5329"/>
                    <a:pt x="32366" y="5297"/>
                  </a:cubicBezTo>
                  <a:cubicBezTo>
                    <a:pt x="31447" y="5234"/>
                    <a:pt x="30941" y="4442"/>
                    <a:pt x="30972" y="3555"/>
                  </a:cubicBezTo>
                  <a:cubicBezTo>
                    <a:pt x="31036" y="2827"/>
                    <a:pt x="31447" y="2130"/>
                    <a:pt x="31828" y="1497"/>
                  </a:cubicBezTo>
                  <a:cubicBezTo>
                    <a:pt x="33601" y="1465"/>
                    <a:pt x="35343" y="1022"/>
                    <a:pt x="37116" y="1022"/>
                  </a:cubicBezTo>
                  <a:close/>
                  <a:moveTo>
                    <a:pt x="50069" y="8591"/>
                  </a:moveTo>
                  <a:cubicBezTo>
                    <a:pt x="50766" y="8591"/>
                    <a:pt x="51177" y="9287"/>
                    <a:pt x="51082" y="9921"/>
                  </a:cubicBezTo>
                  <a:lnTo>
                    <a:pt x="51082" y="9984"/>
                  </a:lnTo>
                  <a:lnTo>
                    <a:pt x="48992" y="9984"/>
                  </a:lnTo>
                  <a:cubicBezTo>
                    <a:pt x="48929" y="9351"/>
                    <a:pt x="49404" y="8622"/>
                    <a:pt x="50069" y="8591"/>
                  </a:cubicBezTo>
                  <a:close/>
                  <a:moveTo>
                    <a:pt x="32081" y="13626"/>
                  </a:moveTo>
                  <a:lnTo>
                    <a:pt x="32081" y="13626"/>
                  </a:lnTo>
                  <a:cubicBezTo>
                    <a:pt x="35438" y="13689"/>
                    <a:pt x="38858" y="13721"/>
                    <a:pt x="42215" y="13721"/>
                  </a:cubicBezTo>
                  <a:cubicBezTo>
                    <a:pt x="42152" y="18155"/>
                    <a:pt x="42310" y="22588"/>
                    <a:pt x="42342" y="27022"/>
                  </a:cubicBezTo>
                  <a:cubicBezTo>
                    <a:pt x="42370" y="30776"/>
                    <a:pt x="41803" y="36985"/>
                    <a:pt x="37351" y="36985"/>
                  </a:cubicBezTo>
                  <a:cubicBezTo>
                    <a:pt x="36771" y="36985"/>
                    <a:pt x="36125" y="36879"/>
                    <a:pt x="35406" y="36649"/>
                  </a:cubicBezTo>
                  <a:cubicBezTo>
                    <a:pt x="35389" y="36646"/>
                    <a:pt x="35373" y="36644"/>
                    <a:pt x="35358" y="36644"/>
                  </a:cubicBezTo>
                  <a:cubicBezTo>
                    <a:pt x="35235" y="36644"/>
                    <a:pt x="35188" y="36751"/>
                    <a:pt x="35216" y="36808"/>
                  </a:cubicBezTo>
                  <a:cubicBezTo>
                    <a:pt x="32556" y="35984"/>
                    <a:pt x="32271" y="33356"/>
                    <a:pt x="32366" y="30822"/>
                  </a:cubicBezTo>
                  <a:cubicBezTo>
                    <a:pt x="32398" y="28764"/>
                    <a:pt x="32429" y="26705"/>
                    <a:pt x="32429" y="24647"/>
                  </a:cubicBezTo>
                  <a:cubicBezTo>
                    <a:pt x="32493" y="20973"/>
                    <a:pt x="32493" y="17268"/>
                    <a:pt x="32081" y="13626"/>
                  </a:cubicBezTo>
                  <a:close/>
                  <a:moveTo>
                    <a:pt x="12414" y="13468"/>
                  </a:moveTo>
                  <a:cubicBezTo>
                    <a:pt x="15866" y="13531"/>
                    <a:pt x="19255" y="13531"/>
                    <a:pt x="22707" y="13531"/>
                  </a:cubicBezTo>
                  <a:cubicBezTo>
                    <a:pt x="22675" y="17363"/>
                    <a:pt x="22643" y="21258"/>
                    <a:pt x="22580" y="25090"/>
                  </a:cubicBezTo>
                  <a:cubicBezTo>
                    <a:pt x="22550" y="27792"/>
                    <a:pt x="23713" y="37624"/>
                    <a:pt x="19289" y="37624"/>
                  </a:cubicBezTo>
                  <a:cubicBezTo>
                    <a:pt x="19098" y="37624"/>
                    <a:pt x="18897" y="37606"/>
                    <a:pt x="18685" y="37568"/>
                  </a:cubicBezTo>
                  <a:cubicBezTo>
                    <a:pt x="18558" y="37568"/>
                    <a:pt x="18463" y="37663"/>
                    <a:pt x="18463" y="37726"/>
                  </a:cubicBezTo>
                  <a:cubicBezTo>
                    <a:pt x="18220" y="37735"/>
                    <a:pt x="17974" y="37741"/>
                    <a:pt x="17728" y="37741"/>
                  </a:cubicBezTo>
                  <a:cubicBezTo>
                    <a:pt x="17075" y="37741"/>
                    <a:pt x="16415" y="37697"/>
                    <a:pt x="15771" y="37536"/>
                  </a:cubicBezTo>
                  <a:cubicBezTo>
                    <a:pt x="13554" y="36934"/>
                    <a:pt x="13016" y="34274"/>
                    <a:pt x="12763" y="32279"/>
                  </a:cubicBezTo>
                  <a:cubicBezTo>
                    <a:pt x="12541" y="30221"/>
                    <a:pt x="12731" y="28035"/>
                    <a:pt x="12699" y="25977"/>
                  </a:cubicBezTo>
                  <a:cubicBezTo>
                    <a:pt x="12668" y="21828"/>
                    <a:pt x="12446" y="17743"/>
                    <a:pt x="12414" y="13468"/>
                  </a:cubicBezTo>
                  <a:close/>
                  <a:moveTo>
                    <a:pt x="18714" y="1"/>
                  </a:moveTo>
                  <a:cubicBezTo>
                    <a:pt x="16371" y="1"/>
                    <a:pt x="14078" y="325"/>
                    <a:pt x="11813" y="1022"/>
                  </a:cubicBezTo>
                  <a:cubicBezTo>
                    <a:pt x="11749" y="1054"/>
                    <a:pt x="11718" y="1149"/>
                    <a:pt x="11718" y="1212"/>
                  </a:cubicBezTo>
                  <a:cubicBezTo>
                    <a:pt x="10863" y="1687"/>
                    <a:pt x="10324" y="2700"/>
                    <a:pt x="10451" y="3650"/>
                  </a:cubicBezTo>
                  <a:cubicBezTo>
                    <a:pt x="10546" y="4505"/>
                    <a:pt x="11148" y="5234"/>
                    <a:pt x="11939" y="5551"/>
                  </a:cubicBezTo>
                  <a:cubicBezTo>
                    <a:pt x="11939" y="6881"/>
                    <a:pt x="11876" y="8179"/>
                    <a:pt x="11749" y="9541"/>
                  </a:cubicBezTo>
                  <a:cubicBezTo>
                    <a:pt x="9849" y="9509"/>
                    <a:pt x="7981" y="9446"/>
                    <a:pt x="6081" y="9414"/>
                  </a:cubicBezTo>
                  <a:cubicBezTo>
                    <a:pt x="6052" y="8586"/>
                    <a:pt x="5276" y="7835"/>
                    <a:pt x="4428" y="7835"/>
                  </a:cubicBezTo>
                  <a:cubicBezTo>
                    <a:pt x="4335" y="7835"/>
                    <a:pt x="4242" y="7844"/>
                    <a:pt x="4149" y="7862"/>
                  </a:cubicBezTo>
                  <a:cubicBezTo>
                    <a:pt x="3420" y="8021"/>
                    <a:pt x="2945" y="8654"/>
                    <a:pt x="2914" y="9351"/>
                  </a:cubicBezTo>
                  <a:lnTo>
                    <a:pt x="2407" y="9351"/>
                  </a:lnTo>
                  <a:cubicBezTo>
                    <a:pt x="2378" y="9206"/>
                    <a:pt x="2244" y="9062"/>
                    <a:pt x="2052" y="9062"/>
                  </a:cubicBezTo>
                  <a:cubicBezTo>
                    <a:pt x="2033" y="9062"/>
                    <a:pt x="2015" y="9063"/>
                    <a:pt x="1995" y="9066"/>
                  </a:cubicBezTo>
                  <a:cubicBezTo>
                    <a:pt x="538" y="9256"/>
                    <a:pt x="0" y="11884"/>
                    <a:pt x="1489" y="12391"/>
                  </a:cubicBezTo>
                  <a:lnTo>
                    <a:pt x="1520" y="12391"/>
                  </a:lnTo>
                  <a:cubicBezTo>
                    <a:pt x="1647" y="12391"/>
                    <a:pt x="1774" y="12233"/>
                    <a:pt x="1679" y="12106"/>
                  </a:cubicBezTo>
                  <a:cubicBezTo>
                    <a:pt x="1204" y="11409"/>
                    <a:pt x="1172" y="10491"/>
                    <a:pt x="1805" y="9921"/>
                  </a:cubicBezTo>
                  <a:cubicBezTo>
                    <a:pt x="1900" y="10016"/>
                    <a:pt x="1964" y="10079"/>
                    <a:pt x="2090" y="10079"/>
                  </a:cubicBezTo>
                  <a:cubicBezTo>
                    <a:pt x="2407" y="10143"/>
                    <a:pt x="2755" y="10174"/>
                    <a:pt x="3072" y="10174"/>
                  </a:cubicBezTo>
                  <a:cubicBezTo>
                    <a:pt x="3119" y="10206"/>
                    <a:pt x="3167" y="10222"/>
                    <a:pt x="3215" y="10222"/>
                  </a:cubicBezTo>
                  <a:cubicBezTo>
                    <a:pt x="3262" y="10222"/>
                    <a:pt x="3310" y="10206"/>
                    <a:pt x="3357" y="10174"/>
                  </a:cubicBezTo>
                  <a:cubicBezTo>
                    <a:pt x="20015" y="10808"/>
                    <a:pt x="35659" y="10681"/>
                    <a:pt x="53204" y="10871"/>
                  </a:cubicBezTo>
                  <a:cubicBezTo>
                    <a:pt x="53236" y="10871"/>
                    <a:pt x="53299" y="10839"/>
                    <a:pt x="53362" y="10839"/>
                  </a:cubicBezTo>
                  <a:lnTo>
                    <a:pt x="53362" y="10839"/>
                  </a:lnTo>
                  <a:cubicBezTo>
                    <a:pt x="53457" y="11473"/>
                    <a:pt x="53394" y="12106"/>
                    <a:pt x="53077" y="12676"/>
                  </a:cubicBezTo>
                  <a:cubicBezTo>
                    <a:pt x="53046" y="12613"/>
                    <a:pt x="52982" y="12613"/>
                    <a:pt x="52919" y="12613"/>
                  </a:cubicBezTo>
                  <a:cubicBezTo>
                    <a:pt x="50552" y="12527"/>
                    <a:pt x="48181" y="12495"/>
                    <a:pt x="45806" y="12495"/>
                  </a:cubicBezTo>
                  <a:cubicBezTo>
                    <a:pt x="41192" y="12495"/>
                    <a:pt x="36564" y="12613"/>
                    <a:pt x="31923" y="12676"/>
                  </a:cubicBezTo>
                  <a:cubicBezTo>
                    <a:pt x="31907" y="12644"/>
                    <a:pt x="31883" y="12629"/>
                    <a:pt x="31851" y="12629"/>
                  </a:cubicBezTo>
                  <a:cubicBezTo>
                    <a:pt x="31820" y="12629"/>
                    <a:pt x="31780" y="12644"/>
                    <a:pt x="31732" y="12676"/>
                  </a:cubicBezTo>
                  <a:cubicBezTo>
                    <a:pt x="30244" y="12708"/>
                    <a:pt x="28756" y="12708"/>
                    <a:pt x="27267" y="12708"/>
                  </a:cubicBezTo>
                  <a:cubicBezTo>
                    <a:pt x="19776" y="12680"/>
                    <a:pt x="12285" y="12506"/>
                    <a:pt x="4772" y="12506"/>
                  </a:cubicBezTo>
                  <a:cubicBezTo>
                    <a:pt x="3710" y="12506"/>
                    <a:pt x="2647" y="12510"/>
                    <a:pt x="1584" y="12518"/>
                  </a:cubicBezTo>
                  <a:cubicBezTo>
                    <a:pt x="1267" y="12549"/>
                    <a:pt x="1267" y="12993"/>
                    <a:pt x="1584" y="13024"/>
                  </a:cubicBezTo>
                  <a:cubicBezTo>
                    <a:pt x="2249" y="13056"/>
                    <a:pt x="2882" y="13088"/>
                    <a:pt x="3547" y="13151"/>
                  </a:cubicBezTo>
                  <a:cubicBezTo>
                    <a:pt x="4370" y="13183"/>
                    <a:pt x="5162" y="13214"/>
                    <a:pt x="6017" y="13246"/>
                  </a:cubicBezTo>
                  <a:cubicBezTo>
                    <a:pt x="5922" y="18281"/>
                    <a:pt x="6176" y="23348"/>
                    <a:pt x="6239" y="28384"/>
                  </a:cubicBezTo>
                  <a:cubicBezTo>
                    <a:pt x="6334" y="33483"/>
                    <a:pt x="6176" y="38645"/>
                    <a:pt x="6524" y="43712"/>
                  </a:cubicBezTo>
                  <a:cubicBezTo>
                    <a:pt x="6524" y="43743"/>
                    <a:pt x="6556" y="43743"/>
                    <a:pt x="6556" y="43775"/>
                  </a:cubicBezTo>
                  <a:lnTo>
                    <a:pt x="6841" y="43775"/>
                  </a:lnTo>
                  <a:cubicBezTo>
                    <a:pt x="6841" y="43743"/>
                    <a:pt x="6872" y="43743"/>
                    <a:pt x="6872" y="43712"/>
                  </a:cubicBezTo>
                  <a:cubicBezTo>
                    <a:pt x="7284" y="38581"/>
                    <a:pt x="7062" y="33483"/>
                    <a:pt x="7031" y="28384"/>
                  </a:cubicBezTo>
                  <a:cubicBezTo>
                    <a:pt x="6967" y="23380"/>
                    <a:pt x="7031" y="18281"/>
                    <a:pt x="6714" y="13309"/>
                  </a:cubicBezTo>
                  <a:lnTo>
                    <a:pt x="6714" y="13309"/>
                  </a:lnTo>
                  <a:cubicBezTo>
                    <a:pt x="8487" y="13373"/>
                    <a:pt x="10229" y="13404"/>
                    <a:pt x="12034" y="13468"/>
                  </a:cubicBezTo>
                  <a:cubicBezTo>
                    <a:pt x="11559" y="19833"/>
                    <a:pt x="11971" y="26452"/>
                    <a:pt x="12098" y="32817"/>
                  </a:cubicBezTo>
                  <a:cubicBezTo>
                    <a:pt x="12208" y="37019"/>
                    <a:pt x="14580" y="38387"/>
                    <a:pt x="18120" y="38387"/>
                  </a:cubicBezTo>
                  <a:cubicBezTo>
                    <a:pt x="18662" y="38387"/>
                    <a:pt x="19232" y="38355"/>
                    <a:pt x="19825" y="38296"/>
                  </a:cubicBezTo>
                  <a:cubicBezTo>
                    <a:pt x="19983" y="38296"/>
                    <a:pt x="20047" y="38170"/>
                    <a:pt x="20110" y="38043"/>
                  </a:cubicBezTo>
                  <a:cubicBezTo>
                    <a:pt x="22422" y="37853"/>
                    <a:pt x="23277" y="34876"/>
                    <a:pt x="23340" y="32596"/>
                  </a:cubicBezTo>
                  <a:cubicBezTo>
                    <a:pt x="23594" y="26230"/>
                    <a:pt x="23499" y="19897"/>
                    <a:pt x="23594" y="13563"/>
                  </a:cubicBezTo>
                  <a:cubicBezTo>
                    <a:pt x="24797" y="13626"/>
                    <a:pt x="26000" y="13626"/>
                    <a:pt x="27235" y="13626"/>
                  </a:cubicBezTo>
                  <a:cubicBezTo>
                    <a:pt x="28661" y="13626"/>
                    <a:pt x="30117" y="13626"/>
                    <a:pt x="31574" y="13658"/>
                  </a:cubicBezTo>
                  <a:cubicBezTo>
                    <a:pt x="31384" y="19390"/>
                    <a:pt x="31701" y="25185"/>
                    <a:pt x="31542" y="30917"/>
                  </a:cubicBezTo>
                  <a:cubicBezTo>
                    <a:pt x="31416" y="34243"/>
                    <a:pt x="31891" y="37409"/>
                    <a:pt x="35786" y="37853"/>
                  </a:cubicBezTo>
                  <a:cubicBezTo>
                    <a:pt x="35805" y="37856"/>
                    <a:pt x="35824" y="37857"/>
                    <a:pt x="35841" y="37857"/>
                  </a:cubicBezTo>
                  <a:cubicBezTo>
                    <a:pt x="36029" y="37857"/>
                    <a:pt x="36137" y="37710"/>
                    <a:pt x="36166" y="37536"/>
                  </a:cubicBezTo>
                  <a:cubicBezTo>
                    <a:pt x="36607" y="37716"/>
                    <a:pt x="37052" y="37799"/>
                    <a:pt x="37492" y="37799"/>
                  </a:cubicBezTo>
                  <a:cubicBezTo>
                    <a:pt x="39832" y="37799"/>
                    <a:pt x="42034" y="35474"/>
                    <a:pt x="42753" y="33261"/>
                  </a:cubicBezTo>
                  <a:cubicBezTo>
                    <a:pt x="43545" y="30727"/>
                    <a:pt x="43260" y="27909"/>
                    <a:pt x="43228" y="25280"/>
                  </a:cubicBezTo>
                  <a:cubicBezTo>
                    <a:pt x="43165" y="21448"/>
                    <a:pt x="43165" y="17616"/>
                    <a:pt x="43070" y="13784"/>
                  </a:cubicBezTo>
                  <a:cubicBezTo>
                    <a:pt x="45034" y="13784"/>
                    <a:pt x="47029" y="13721"/>
                    <a:pt x="48992" y="13658"/>
                  </a:cubicBezTo>
                  <a:lnTo>
                    <a:pt x="49245" y="13658"/>
                  </a:lnTo>
                  <a:cubicBezTo>
                    <a:pt x="49499" y="13658"/>
                    <a:pt x="49784" y="13626"/>
                    <a:pt x="50069" y="13626"/>
                  </a:cubicBezTo>
                  <a:cubicBezTo>
                    <a:pt x="50607" y="18693"/>
                    <a:pt x="50829" y="23760"/>
                    <a:pt x="50607" y="28859"/>
                  </a:cubicBezTo>
                  <a:cubicBezTo>
                    <a:pt x="50417" y="33578"/>
                    <a:pt x="49752" y="38423"/>
                    <a:pt x="50512" y="43110"/>
                  </a:cubicBezTo>
                  <a:lnTo>
                    <a:pt x="50892" y="43110"/>
                  </a:lnTo>
                  <a:cubicBezTo>
                    <a:pt x="51082" y="33261"/>
                    <a:pt x="51842" y="23443"/>
                    <a:pt x="50829" y="13626"/>
                  </a:cubicBezTo>
                  <a:cubicBezTo>
                    <a:pt x="51494" y="13563"/>
                    <a:pt x="52191" y="13531"/>
                    <a:pt x="52887" y="13499"/>
                  </a:cubicBezTo>
                  <a:cubicBezTo>
                    <a:pt x="52951" y="13499"/>
                    <a:pt x="52982" y="13468"/>
                    <a:pt x="53046" y="13468"/>
                  </a:cubicBezTo>
                  <a:cubicBezTo>
                    <a:pt x="53085" y="13494"/>
                    <a:pt x="53130" y="13509"/>
                    <a:pt x="53178" y="13509"/>
                  </a:cubicBezTo>
                  <a:cubicBezTo>
                    <a:pt x="53246" y="13509"/>
                    <a:pt x="53320" y="13479"/>
                    <a:pt x="53394" y="13404"/>
                  </a:cubicBezTo>
                  <a:cubicBezTo>
                    <a:pt x="54091" y="12676"/>
                    <a:pt x="54408" y="11599"/>
                    <a:pt x="54091" y="10554"/>
                  </a:cubicBezTo>
                  <a:cubicBezTo>
                    <a:pt x="54044" y="10366"/>
                    <a:pt x="53891" y="10265"/>
                    <a:pt x="53738" y="10265"/>
                  </a:cubicBezTo>
                  <a:cubicBezTo>
                    <a:pt x="53685" y="10265"/>
                    <a:pt x="53633" y="10277"/>
                    <a:pt x="53584" y="10301"/>
                  </a:cubicBezTo>
                  <a:cubicBezTo>
                    <a:pt x="53552" y="10143"/>
                    <a:pt x="53394" y="10016"/>
                    <a:pt x="53204" y="10016"/>
                  </a:cubicBezTo>
                  <a:lnTo>
                    <a:pt x="51842" y="10016"/>
                  </a:lnTo>
                  <a:cubicBezTo>
                    <a:pt x="52096" y="8971"/>
                    <a:pt x="51209" y="7926"/>
                    <a:pt x="50132" y="7926"/>
                  </a:cubicBezTo>
                  <a:cubicBezTo>
                    <a:pt x="49087" y="7957"/>
                    <a:pt x="48327" y="9034"/>
                    <a:pt x="48549" y="10016"/>
                  </a:cubicBezTo>
                  <a:lnTo>
                    <a:pt x="43482" y="10016"/>
                  </a:lnTo>
                  <a:cubicBezTo>
                    <a:pt x="43545" y="9953"/>
                    <a:pt x="43577" y="9858"/>
                    <a:pt x="43577" y="9763"/>
                  </a:cubicBezTo>
                  <a:cubicBezTo>
                    <a:pt x="43608" y="8971"/>
                    <a:pt x="43640" y="8242"/>
                    <a:pt x="43703" y="7482"/>
                  </a:cubicBezTo>
                  <a:cubicBezTo>
                    <a:pt x="43703" y="6849"/>
                    <a:pt x="43862" y="6089"/>
                    <a:pt x="43577" y="5487"/>
                  </a:cubicBezTo>
                  <a:lnTo>
                    <a:pt x="43577" y="5487"/>
                  </a:lnTo>
                  <a:cubicBezTo>
                    <a:pt x="43662" y="5573"/>
                    <a:pt x="43794" y="5631"/>
                    <a:pt x="43933" y="5631"/>
                  </a:cubicBezTo>
                  <a:cubicBezTo>
                    <a:pt x="44050" y="5631"/>
                    <a:pt x="44172" y="5589"/>
                    <a:pt x="44273" y="5487"/>
                  </a:cubicBezTo>
                  <a:cubicBezTo>
                    <a:pt x="45002" y="4379"/>
                    <a:pt x="44748" y="2764"/>
                    <a:pt x="43957" y="1750"/>
                  </a:cubicBezTo>
                  <a:cubicBezTo>
                    <a:pt x="44020" y="1592"/>
                    <a:pt x="43925" y="1370"/>
                    <a:pt x="43735" y="1307"/>
                  </a:cubicBezTo>
                  <a:cubicBezTo>
                    <a:pt x="41666" y="744"/>
                    <a:pt x="39234" y="275"/>
                    <a:pt x="36866" y="275"/>
                  </a:cubicBezTo>
                  <a:cubicBezTo>
                    <a:pt x="35102" y="275"/>
                    <a:pt x="33374" y="536"/>
                    <a:pt x="31859" y="1212"/>
                  </a:cubicBezTo>
                  <a:cubicBezTo>
                    <a:pt x="31784" y="1117"/>
                    <a:pt x="31686" y="1057"/>
                    <a:pt x="31592" y="1057"/>
                  </a:cubicBezTo>
                  <a:cubicBezTo>
                    <a:pt x="31528" y="1057"/>
                    <a:pt x="31467" y="1085"/>
                    <a:pt x="31416" y="1149"/>
                  </a:cubicBezTo>
                  <a:cubicBezTo>
                    <a:pt x="30719" y="2004"/>
                    <a:pt x="30086" y="3239"/>
                    <a:pt x="30434" y="4379"/>
                  </a:cubicBezTo>
                  <a:cubicBezTo>
                    <a:pt x="30656" y="5107"/>
                    <a:pt x="31226" y="5646"/>
                    <a:pt x="31891" y="5772"/>
                  </a:cubicBezTo>
                  <a:cubicBezTo>
                    <a:pt x="31764" y="7166"/>
                    <a:pt x="31828" y="8559"/>
                    <a:pt x="31828" y="9921"/>
                  </a:cubicBezTo>
                  <a:lnTo>
                    <a:pt x="23499" y="9826"/>
                  </a:lnTo>
                  <a:lnTo>
                    <a:pt x="23499" y="9731"/>
                  </a:lnTo>
                  <a:cubicBezTo>
                    <a:pt x="23657" y="8274"/>
                    <a:pt x="23689" y="6754"/>
                    <a:pt x="23689" y="5266"/>
                  </a:cubicBezTo>
                  <a:cubicBezTo>
                    <a:pt x="23689" y="5234"/>
                    <a:pt x="23657" y="5234"/>
                    <a:pt x="23657" y="5171"/>
                  </a:cubicBezTo>
                  <a:cubicBezTo>
                    <a:pt x="25652" y="4759"/>
                    <a:pt x="25430" y="2067"/>
                    <a:pt x="24069" y="990"/>
                  </a:cubicBezTo>
                  <a:cubicBezTo>
                    <a:pt x="22738" y="8"/>
                    <a:pt x="20902" y="8"/>
                    <a:pt x="19350" y="8"/>
                  </a:cubicBezTo>
                  <a:cubicBezTo>
                    <a:pt x="19138" y="3"/>
                    <a:pt x="18926" y="1"/>
                    <a:pt x="187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8"/>
            <p:cNvSpPr/>
            <p:nvPr/>
          </p:nvSpPr>
          <p:spPr>
            <a:xfrm>
              <a:off x="67677400" y="4411613"/>
              <a:ext cx="1338025" cy="73100"/>
            </a:xfrm>
            <a:custGeom>
              <a:avLst/>
              <a:gdLst/>
              <a:ahLst/>
              <a:cxnLst/>
              <a:rect l="l" t="t" r="r" b="b"/>
              <a:pathLst>
                <a:path w="53521" h="2924" extrusionOk="0">
                  <a:moveTo>
                    <a:pt x="52792" y="515"/>
                  </a:moveTo>
                  <a:cubicBezTo>
                    <a:pt x="52697" y="927"/>
                    <a:pt x="52602" y="1402"/>
                    <a:pt x="52602" y="1782"/>
                  </a:cubicBezTo>
                  <a:cubicBezTo>
                    <a:pt x="35659" y="1909"/>
                    <a:pt x="18527" y="1719"/>
                    <a:pt x="1584" y="2384"/>
                  </a:cubicBezTo>
                  <a:cubicBezTo>
                    <a:pt x="1457" y="2384"/>
                    <a:pt x="1394" y="2415"/>
                    <a:pt x="1330" y="2447"/>
                  </a:cubicBezTo>
                  <a:cubicBezTo>
                    <a:pt x="538" y="2099"/>
                    <a:pt x="792" y="1244"/>
                    <a:pt x="1869" y="1244"/>
                  </a:cubicBezTo>
                  <a:cubicBezTo>
                    <a:pt x="2122" y="1244"/>
                    <a:pt x="2249" y="1085"/>
                    <a:pt x="2217" y="959"/>
                  </a:cubicBezTo>
                  <a:lnTo>
                    <a:pt x="2217" y="959"/>
                  </a:lnTo>
                  <a:cubicBezTo>
                    <a:pt x="5281" y="999"/>
                    <a:pt x="8350" y="1016"/>
                    <a:pt x="11421" y="1016"/>
                  </a:cubicBezTo>
                  <a:cubicBezTo>
                    <a:pt x="25173" y="1016"/>
                    <a:pt x="38977" y="671"/>
                    <a:pt x="52697" y="515"/>
                  </a:cubicBezTo>
                  <a:close/>
                  <a:moveTo>
                    <a:pt x="52764" y="1"/>
                  </a:moveTo>
                  <a:cubicBezTo>
                    <a:pt x="52725" y="1"/>
                    <a:pt x="52682" y="3"/>
                    <a:pt x="52634" y="9"/>
                  </a:cubicBezTo>
                  <a:lnTo>
                    <a:pt x="48422" y="9"/>
                  </a:lnTo>
                  <a:cubicBezTo>
                    <a:pt x="34488" y="135"/>
                    <a:pt x="20490" y="104"/>
                    <a:pt x="6556" y="484"/>
                  </a:cubicBezTo>
                  <a:lnTo>
                    <a:pt x="6302" y="484"/>
                  </a:lnTo>
                  <a:cubicBezTo>
                    <a:pt x="5384" y="515"/>
                    <a:pt x="4465" y="515"/>
                    <a:pt x="3610" y="579"/>
                  </a:cubicBezTo>
                  <a:lnTo>
                    <a:pt x="3135" y="579"/>
                  </a:lnTo>
                  <a:cubicBezTo>
                    <a:pt x="2597" y="579"/>
                    <a:pt x="2090" y="610"/>
                    <a:pt x="1584" y="610"/>
                  </a:cubicBezTo>
                  <a:cubicBezTo>
                    <a:pt x="1330" y="610"/>
                    <a:pt x="1267" y="737"/>
                    <a:pt x="1299" y="832"/>
                  </a:cubicBezTo>
                  <a:cubicBezTo>
                    <a:pt x="697" y="990"/>
                    <a:pt x="190" y="1275"/>
                    <a:pt x="127" y="1719"/>
                  </a:cubicBezTo>
                  <a:cubicBezTo>
                    <a:pt x="0" y="2194"/>
                    <a:pt x="475" y="2605"/>
                    <a:pt x="1172" y="2795"/>
                  </a:cubicBezTo>
                  <a:cubicBezTo>
                    <a:pt x="1267" y="2795"/>
                    <a:pt x="1330" y="2795"/>
                    <a:pt x="1394" y="2732"/>
                  </a:cubicBezTo>
                  <a:cubicBezTo>
                    <a:pt x="1425" y="2795"/>
                    <a:pt x="1457" y="2795"/>
                    <a:pt x="1552" y="2795"/>
                  </a:cubicBezTo>
                  <a:cubicBezTo>
                    <a:pt x="5649" y="2887"/>
                    <a:pt x="9759" y="2923"/>
                    <a:pt x="13877" y="2923"/>
                  </a:cubicBezTo>
                  <a:cubicBezTo>
                    <a:pt x="26880" y="2923"/>
                    <a:pt x="39954" y="2560"/>
                    <a:pt x="52919" y="2415"/>
                  </a:cubicBezTo>
                  <a:cubicBezTo>
                    <a:pt x="53426" y="2415"/>
                    <a:pt x="53521" y="2035"/>
                    <a:pt x="53204" y="1877"/>
                  </a:cubicBezTo>
                  <a:cubicBezTo>
                    <a:pt x="53362" y="1402"/>
                    <a:pt x="53521" y="864"/>
                    <a:pt x="53521" y="389"/>
                  </a:cubicBezTo>
                  <a:cubicBezTo>
                    <a:pt x="53521" y="257"/>
                    <a:pt x="53345" y="191"/>
                    <a:pt x="53176" y="191"/>
                  </a:cubicBezTo>
                  <a:cubicBezTo>
                    <a:pt x="53143" y="191"/>
                    <a:pt x="53109" y="193"/>
                    <a:pt x="53077" y="199"/>
                  </a:cubicBezTo>
                  <a:cubicBezTo>
                    <a:pt x="53051" y="67"/>
                    <a:pt x="52959" y="1"/>
                    <a:pt x="52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8"/>
            <p:cNvSpPr/>
            <p:nvPr/>
          </p:nvSpPr>
          <p:spPr>
            <a:xfrm>
              <a:off x="68873700" y="3678688"/>
              <a:ext cx="30875" cy="736325"/>
            </a:xfrm>
            <a:custGeom>
              <a:avLst/>
              <a:gdLst/>
              <a:ahLst/>
              <a:cxnLst/>
              <a:rect l="l" t="t" r="r" b="b"/>
              <a:pathLst>
                <a:path w="1235" h="29453" extrusionOk="0">
                  <a:moveTo>
                    <a:pt x="982" y="0"/>
                  </a:moveTo>
                  <a:lnTo>
                    <a:pt x="792" y="32"/>
                  </a:lnTo>
                  <a:cubicBezTo>
                    <a:pt x="665" y="63"/>
                    <a:pt x="602" y="158"/>
                    <a:pt x="602" y="348"/>
                  </a:cubicBezTo>
                  <a:cubicBezTo>
                    <a:pt x="412" y="9912"/>
                    <a:pt x="0" y="19666"/>
                    <a:pt x="348" y="29262"/>
                  </a:cubicBezTo>
                  <a:cubicBezTo>
                    <a:pt x="348" y="29357"/>
                    <a:pt x="443" y="29421"/>
                    <a:pt x="475" y="29452"/>
                  </a:cubicBezTo>
                  <a:lnTo>
                    <a:pt x="602" y="29452"/>
                  </a:lnTo>
                  <a:cubicBezTo>
                    <a:pt x="665" y="29421"/>
                    <a:pt x="728" y="29357"/>
                    <a:pt x="728" y="29262"/>
                  </a:cubicBezTo>
                  <a:cubicBezTo>
                    <a:pt x="1203" y="19666"/>
                    <a:pt x="982" y="9976"/>
                    <a:pt x="1203" y="348"/>
                  </a:cubicBezTo>
                  <a:cubicBezTo>
                    <a:pt x="1235" y="158"/>
                    <a:pt x="1108" y="32"/>
                    <a:pt x="9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8"/>
            <p:cNvSpPr/>
            <p:nvPr/>
          </p:nvSpPr>
          <p:spPr>
            <a:xfrm>
              <a:off x="68761275" y="3474413"/>
              <a:ext cx="800" cy="825"/>
            </a:xfrm>
            <a:custGeom>
              <a:avLst/>
              <a:gdLst/>
              <a:ahLst/>
              <a:cxnLst/>
              <a:rect l="l" t="t" r="r" b="b"/>
              <a:pathLst>
                <a:path w="32" h="33" extrusionOk="0">
                  <a:moveTo>
                    <a:pt x="0" y="1"/>
                  </a:moveTo>
                  <a:cubicBezTo>
                    <a:pt x="0" y="1"/>
                    <a:pt x="32" y="1"/>
                    <a:pt x="0" y="1"/>
                  </a:cubicBezTo>
                  <a:cubicBezTo>
                    <a:pt x="0" y="32"/>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8"/>
            <p:cNvSpPr/>
            <p:nvPr/>
          </p:nvSpPr>
          <p:spPr>
            <a:xfrm>
              <a:off x="68479250" y="3421888"/>
              <a:ext cx="260150" cy="39675"/>
            </a:xfrm>
            <a:custGeom>
              <a:avLst/>
              <a:gdLst/>
              <a:ahLst/>
              <a:cxnLst/>
              <a:rect l="l" t="t" r="r" b="b"/>
              <a:pathLst>
                <a:path w="10406" h="1587" extrusionOk="0">
                  <a:moveTo>
                    <a:pt x="371" y="0"/>
                  </a:moveTo>
                  <a:cubicBezTo>
                    <a:pt x="84" y="0"/>
                    <a:pt x="1" y="462"/>
                    <a:pt x="292" y="550"/>
                  </a:cubicBezTo>
                  <a:cubicBezTo>
                    <a:pt x="1970" y="1221"/>
                    <a:pt x="3845" y="1587"/>
                    <a:pt x="5713" y="1587"/>
                  </a:cubicBezTo>
                  <a:cubicBezTo>
                    <a:pt x="7195" y="1587"/>
                    <a:pt x="8673" y="1357"/>
                    <a:pt x="10046" y="866"/>
                  </a:cubicBezTo>
                  <a:cubicBezTo>
                    <a:pt x="10406" y="716"/>
                    <a:pt x="10283" y="197"/>
                    <a:pt x="9918" y="197"/>
                  </a:cubicBezTo>
                  <a:cubicBezTo>
                    <a:pt x="9898" y="197"/>
                    <a:pt x="9877" y="198"/>
                    <a:pt x="9856" y="201"/>
                  </a:cubicBezTo>
                  <a:cubicBezTo>
                    <a:pt x="8269" y="473"/>
                    <a:pt x="6798" y="630"/>
                    <a:pt x="5339" y="630"/>
                  </a:cubicBezTo>
                  <a:cubicBezTo>
                    <a:pt x="3740" y="630"/>
                    <a:pt x="2156" y="442"/>
                    <a:pt x="450" y="11"/>
                  </a:cubicBezTo>
                  <a:cubicBezTo>
                    <a:pt x="422" y="4"/>
                    <a:pt x="396"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8"/>
            <p:cNvSpPr/>
            <p:nvPr/>
          </p:nvSpPr>
          <p:spPr>
            <a:xfrm>
              <a:off x="68641725" y="3110263"/>
              <a:ext cx="83925" cy="73100"/>
            </a:xfrm>
            <a:custGeom>
              <a:avLst/>
              <a:gdLst/>
              <a:ahLst/>
              <a:cxnLst/>
              <a:rect l="l" t="t" r="r" b="b"/>
              <a:pathLst>
                <a:path w="3357" h="2924" extrusionOk="0">
                  <a:moveTo>
                    <a:pt x="1377" y="313"/>
                  </a:moveTo>
                  <a:cubicBezTo>
                    <a:pt x="1923" y="313"/>
                    <a:pt x="2479" y="628"/>
                    <a:pt x="2660" y="1202"/>
                  </a:cubicBezTo>
                  <a:cubicBezTo>
                    <a:pt x="2882" y="1836"/>
                    <a:pt x="2439" y="2342"/>
                    <a:pt x="1837" y="2501"/>
                  </a:cubicBezTo>
                  <a:cubicBezTo>
                    <a:pt x="1734" y="2525"/>
                    <a:pt x="1637" y="2537"/>
                    <a:pt x="1547" y="2537"/>
                  </a:cubicBezTo>
                  <a:cubicBezTo>
                    <a:pt x="466" y="2537"/>
                    <a:pt x="268" y="907"/>
                    <a:pt x="1203" y="411"/>
                  </a:cubicBezTo>
                  <a:cubicBezTo>
                    <a:pt x="1235" y="411"/>
                    <a:pt x="1298" y="379"/>
                    <a:pt x="1298" y="316"/>
                  </a:cubicBezTo>
                  <a:cubicBezTo>
                    <a:pt x="1324" y="314"/>
                    <a:pt x="1351" y="313"/>
                    <a:pt x="1377" y="313"/>
                  </a:cubicBezTo>
                  <a:close/>
                  <a:moveTo>
                    <a:pt x="1554" y="0"/>
                  </a:moveTo>
                  <a:cubicBezTo>
                    <a:pt x="1458" y="0"/>
                    <a:pt x="1362" y="10"/>
                    <a:pt x="1267" y="31"/>
                  </a:cubicBezTo>
                  <a:cubicBezTo>
                    <a:pt x="1225" y="31"/>
                    <a:pt x="1196" y="16"/>
                    <a:pt x="1154" y="16"/>
                  </a:cubicBezTo>
                  <a:cubicBezTo>
                    <a:pt x="1133" y="16"/>
                    <a:pt x="1108" y="20"/>
                    <a:pt x="1077" y="31"/>
                  </a:cubicBezTo>
                  <a:cubicBezTo>
                    <a:pt x="380" y="316"/>
                    <a:pt x="0" y="1139"/>
                    <a:pt x="222" y="1899"/>
                  </a:cubicBezTo>
                  <a:cubicBezTo>
                    <a:pt x="399" y="2533"/>
                    <a:pt x="983" y="2924"/>
                    <a:pt x="1583" y="2924"/>
                  </a:cubicBezTo>
                  <a:cubicBezTo>
                    <a:pt x="1732" y="2924"/>
                    <a:pt x="1882" y="2899"/>
                    <a:pt x="2027" y="2849"/>
                  </a:cubicBezTo>
                  <a:cubicBezTo>
                    <a:pt x="2787" y="2627"/>
                    <a:pt x="3357" y="1867"/>
                    <a:pt x="3072" y="1076"/>
                  </a:cubicBezTo>
                  <a:cubicBezTo>
                    <a:pt x="2852" y="442"/>
                    <a:pt x="2200" y="0"/>
                    <a:pt x="1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8"/>
            <p:cNvSpPr/>
            <p:nvPr/>
          </p:nvSpPr>
          <p:spPr>
            <a:xfrm>
              <a:off x="68592625" y="3816813"/>
              <a:ext cx="98975" cy="89800"/>
            </a:xfrm>
            <a:custGeom>
              <a:avLst/>
              <a:gdLst/>
              <a:ahLst/>
              <a:cxnLst/>
              <a:rect l="l" t="t" r="r" b="b"/>
              <a:pathLst>
                <a:path w="3959" h="3592" extrusionOk="0">
                  <a:moveTo>
                    <a:pt x="1493" y="1"/>
                  </a:moveTo>
                  <a:cubicBezTo>
                    <a:pt x="1461" y="1"/>
                    <a:pt x="1428" y="6"/>
                    <a:pt x="1394" y="17"/>
                  </a:cubicBezTo>
                  <a:cubicBezTo>
                    <a:pt x="444" y="239"/>
                    <a:pt x="1" y="1347"/>
                    <a:pt x="159" y="2234"/>
                  </a:cubicBezTo>
                  <a:cubicBezTo>
                    <a:pt x="327" y="3073"/>
                    <a:pt x="1088" y="3592"/>
                    <a:pt x="1918" y="3592"/>
                  </a:cubicBezTo>
                  <a:cubicBezTo>
                    <a:pt x="2028" y="3592"/>
                    <a:pt x="2138" y="3583"/>
                    <a:pt x="2249" y="3564"/>
                  </a:cubicBezTo>
                  <a:cubicBezTo>
                    <a:pt x="3199" y="3406"/>
                    <a:pt x="3959" y="2614"/>
                    <a:pt x="3833" y="1632"/>
                  </a:cubicBezTo>
                  <a:cubicBezTo>
                    <a:pt x="3748" y="819"/>
                    <a:pt x="3118" y="6"/>
                    <a:pt x="2316" y="6"/>
                  </a:cubicBezTo>
                  <a:cubicBezTo>
                    <a:pt x="2212" y="6"/>
                    <a:pt x="2105" y="20"/>
                    <a:pt x="1996" y="49"/>
                  </a:cubicBezTo>
                  <a:cubicBezTo>
                    <a:pt x="1869" y="49"/>
                    <a:pt x="1837" y="176"/>
                    <a:pt x="1869" y="239"/>
                  </a:cubicBezTo>
                  <a:cubicBezTo>
                    <a:pt x="1869" y="334"/>
                    <a:pt x="1901" y="366"/>
                    <a:pt x="1996" y="397"/>
                  </a:cubicBezTo>
                  <a:cubicBezTo>
                    <a:pt x="2534" y="587"/>
                    <a:pt x="3041" y="999"/>
                    <a:pt x="3167" y="1632"/>
                  </a:cubicBezTo>
                  <a:cubicBezTo>
                    <a:pt x="3294" y="2297"/>
                    <a:pt x="2787" y="2804"/>
                    <a:pt x="2154" y="2899"/>
                  </a:cubicBezTo>
                  <a:cubicBezTo>
                    <a:pt x="2104" y="2904"/>
                    <a:pt x="2053" y="2907"/>
                    <a:pt x="2003" y="2907"/>
                  </a:cubicBezTo>
                  <a:cubicBezTo>
                    <a:pt x="1455" y="2907"/>
                    <a:pt x="945" y="2593"/>
                    <a:pt x="887" y="2012"/>
                  </a:cubicBezTo>
                  <a:cubicBezTo>
                    <a:pt x="761" y="1379"/>
                    <a:pt x="1109" y="872"/>
                    <a:pt x="1616" y="556"/>
                  </a:cubicBezTo>
                  <a:cubicBezTo>
                    <a:pt x="1774" y="492"/>
                    <a:pt x="1837" y="366"/>
                    <a:pt x="1774" y="239"/>
                  </a:cubicBezTo>
                  <a:cubicBezTo>
                    <a:pt x="1748" y="109"/>
                    <a:pt x="1637"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8"/>
            <p:cNvSpPr/>
            <p:nvPr/>
          </p:nvSpPr>
          <p:spPr>
            <a:xfrm>
              <a:off x="68522175" y="3953563"/>
              <a:ext cx="165475" cy="263700"/>
            </a:xfrm>
            <a:custGeom>
              <a:avLst/>
              <a:gdLst/>
              <a:ahLst/>
              <a:cxnLst/>
              <a:rect l="l" t="t" r="r" b="b"/>
              <a:pathLst>
                <a:path w="6619" h="10548" extrusionOk="0">
                  <a:moveTo>
                    <a:pt x="1235" y="818"/>
                  </a:moveTo>
                  <a:cubicBezTo>
                    <a:pt x="2382" y="896"/>
                    <a:pt x="3528" y="953"/>
                    <a:pt x="4657" y="953"/>
                  </a:cubicBezTo>
                  <a:cubicBezTo>
                    <a:pt x="4900" y="953"/>
                    <a:pt x="5143" y="950"/>
                    <a:pt x="5384" y="944"/>
                  </a:cubicBezTo>
                  <a:cubicBezTo>
                    <a:pt x="5479" y="944"/>
                    <a:pt x="5510" y="944"/>
                    <a:pt x="5542" y="913"/>
                  </a:cubicBezTo>
                  <a:lnTo>
                    <a:pt x="5542" y="913"/>
                  </a:lnTo>
                  <a:cubicBezTo>
                    <a:pt x="5605" y="2939"/>
                    <a:pt x="6175" y="9432"/>
                    <a:pt x="4022" y="9558"/>
                  </a:cubicBezTo>
                  <a:cubicBezTo>
                    <a:pt x="3864" y="9558"/>
                    <a:pt x="3769" y="9653"/>
                    <a:pt x="3769" y="9812"/>
                  </a:cubicBezTo>
                  <a:cubicBezTo>
                    <a:pt x="3665" y="9825"/>
                    <a:pt x="3565" y="9832"/>
                    <a:pt x="3467" y="9832"/>
                  </a:cubicBezTo>
                  <a:cubicBezTo>
                    <a:pt x="1510" y="9832"/>
                    <a:pt x="790" y="7192"/>
                    <a:pt x="760" y="5473"/>
                  </a:cubicBezTo>
                  <a:cubicBezTo>
                    <a:pt x="728" y="3889"/>
                    <a:pt x="950" y="2369"/>
                    <a:pt x="1235" y="818"/>
                  </a:cubicBezTo>
                  <a:close/>
                  <a:moveTo>
                    <a:pt x="1048" y="1"/>
                  </a:moveTo>
                  <a:cubicBezTo>
                    <a:pt x="946" y="1"/>
                    <a:pt x="843" y="56"/>
                    <a:pt x="792" y="184"/>
                  </a:cubicBezTo>
                  <a:cubicBezTo>
                    <a:pt x="158" y="2718"/>
                    <a:pt x="0" y="5790"/>
                    <a:pt x="728" y="8260"/>
                  </a:cubicBezTo>
                  <a:cubicBezTo>
                    <a:pt x="1096" y="9571"/>
                    <a:pt x="2249" y="10548"/>
                    <a:pt x="3496" y="10548"/>
                  </a:cubicBezTo>
                  <a:cubicBezTo>
                    <a:pt x="3966" y="10548"/>
                    <a:pt x="4449" y="10409"/>
                    <a:pt x="4909" y="10097"/>
                  </a:cubicBezTo>
                  <a:cubicBezTo>
                    <a:pt x="5035" y="10002"/>
                    <a:pt x="5067" y="9907"/>
                    <a:pt x="5067" y="9812"/>
                  </a:cubicBezTo>
                  <a:cubicBezTo>
                    <a:pt x="5700" y="9463"/>
                    <a:pt x="6017" y="8735"/>
                    <a:pt x="6175" y="7911"/>
                  </a:cubicBezTo>
                  <a:cubicBezTo>
                    <a:pt x="6619" y="5568"/>
                    <a:pt x="6555" y="2876"/>
                    <a:pt x="6334" y="564"/>
                  </a:cubicBezTo>
                  <a:cubicBezTo>
                    <a:pt x="6314" y="306"/>
                    <a:pt x="6120" y="185"/>
                    <a:pt x="5931" y="185"/>
                  </a:cubicBezTo>
                  <a:cubicBezTo>
                    <a:pt x="5819" y="185"/>
                    <a:pt x="5708" y="228"/>
                    <a:pt x="5637" y="311"/>
                  </a:cubicBezTo>
                  <a:cubicBezTo>
                    <a:pt x="5605" y="279"/>
                    <a:pt x="5510" y="248"/>
                    <a:pt x="5384" y="248"/>
                  </a:cubicBezTo>
                  <a:cubicBezTo>
                    <a:pt x="4054" y="248"/>
                    <a:pt x="2660" y="279"/>
                    <a:pt x="1330" y="343"/>
                  </a:cubicBezTo>
                  <a:lnTo>
                    <a:pt x="1330" y="311"/>
                  </a:lnTo>
                  <a:cubicBezTo>
                    <a:pt x="1349" y="122"/>
                    <a:pt x="1199"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8"/>
            <p:cNvSpPr/>
            <p:nvPr/>
          </p:nvSpPr>
          <p:spPr>
            <a:xfrm>
              <a:off x="68499200" y="3179513"/>
              <a:ext cx="113900" cy="103950"/>
            </a:xfrm>
            <a:custGeom>
              <a:avLst/>
              <a:gdLst/>
              <a:ahLst/>
              <a:cxnLst/>
              <a:rect l="l" t="t" r="r" b="b"/>
              <a:pathLst>
                <a:path w="4556" h="4158" extrusionOk="0">
                  <a:moveTo>
                    <a:pt x="2773" y="350"/>
                  </a:moveTo>
                  <a:lnTo>
                    <a:pt x="2773" y="350"/>
                  </a:lnTo>
                  <a:cubicBezTo>
                    <a:pt x="2777" y="354"/>
                    <a:pt x="2782" y="358"/>
                    <a:pt x="2787" y="364"/>
                  </a:cubicBezTo>
                  <a:cubicBezTo>
                    <a:pt x="2629" y="427"/>
                    <a:pt x="2629" y="712"/>
                    <a:pt x="2787" y="807"/>
                  </a:cubicBezTo>
                  <a:cubicBezTo>
                    <a:pt x="3453" y="1187"/>
                    <a:pt x="3991" y="1662"/>
                    <a:pt x="3769" y="2549"/>
                  </a:cubicBezTo>
                  <a:cubicBezTo>
                    <a:pt x="3632" y="3179"/>
                    <a:pt x="2998" y="3525"/>
                    <a:pt x="2378" y="3525"/>
                  </a:cubicBezTo>
                  <a:cubicBezTo>
                    <a:pt x="2281" y="3525"/>
                    <a:pt x="2185" y="3516"/>
                    <a:pt x="2091" y="3499"/>
                  </a:cubicBezTo>
                  <a:cubicBezTo>
                    <a:pt x="1299" y="3341"/>
                    <a:pt x="697" y="2708"/>
                    <a:pt x="856" y="1853"/>
                  </a:cubicBezTo>
                  <a:cubicBezTo>
                    <a:pt x="1005" y="1048"/>
                    <a:pt x="1742" y="356"/>
                    <a:pt x="2568" y="356"/>
                  </a:cubicBezTo>
                  <a:cubicBezTo>
                    <a:pt x="2619" y="356"/>
                    <a:pt x="2672" y="358"/>
                    <a:pt x="2724" y="364"/>
                  </a:cubicBezTo>
                  <a:lnTo>
                    <a:pt x="2756" y="364"/>
                  </a:lnTo>
                  <a:cubicBezTo>
                    <a:pt x="2756" y="364"/>
                    <a:pt x="2763" y="357"/>
                    <a:pt x="2773" y="350"/>
                  </a:cubicBezTo>
                  <a:close/>
                  <a:moveTo>
                    <a:pt x="2337" y="0"/>
                  </a:moveTo>
                  <a:cubicBezTo>
                    <a:pt x="1305" y="0"/>
                    <a:pt x="388" y="741"/>
                    <a:pt x="222" y="1821"/>
                  </a:cubicBezTo>
                  <a:cubicBezTo>
                    <a:pt x="1" y="3024"/>
                    <a:pt x="919" y="3974"/>
                    <a:pt x="2027" y="4133"/>
                  </a:cubicBezTo>
                  <a:cubicBezTo>
                    <a:pt x="2141" y="4149"/>
                    <a:pt x="2256" y="4158"/>
                    <a:pt x="2370" y="4158"/>
                  </a:cubicBezTo>
                  <a:cubicBezTo>
                    <a:pt x="3335" y="4158"/>
                    <a:pt x="4268" y="3569"/>
                    <a:pt x="4466" y="2549"/>
                  </a:cubicBezTo>
                  <a:cubicBezTo>
                    <a:pt x="4556" y="1648"/>
                    <a:pt x="4020" y="320"/>
                    <a:pt x="2992" y="320"/>
                  </a:cubicBezTo>
                  <a:cubicBezTo>
                    <a:pt x="2936" y="320"/>
                    <a:pt x="2878" y="324"/>
                    <a:pt x="2819" y="332"/>
                  </a:cubicBezTo>
                  <a:cubicBezTo>
                    <a:pt x="2882" y="269"/>
                    <a:pt x="2882" y="79"/>
                    <a:pt x="2787" y="47"/>
                  </a:cubicBezTo>
                  <a:cubicBezTo>
                    <a:pt x="2636" y="16"/>
                    <a:pt x="2485"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8"/>
            <p:cNvSpPr/>
            <p:nvPr/>
          </p:nvSpPr>
          <p:spPr>
            <a:xfrm>
              <a:off x="68552475" y="4109763"/>
              <a:ext cx="52850" cy="51175"/>
            </a:xfrm>
            <a:custGeom>
              <a:avLst/>
              <a:gdLst/>
              <a:ahLst/>
              <a:cxnLst/>
              <a:rect l="l" t="t" r="r" b="b"/>
              <a:pathLst>
                <a:path w="2114" h="2047" extrusionOk="0">
                  <a:moveTo>
                    <a:pt x="490" y="0"/>
                  </a:moveTo>
                  <a:cubicBezTo>
                    <a:pt x="395" y="0"/>
                    <a:pt x="304" y="53"/>
                    <a:pt x="276" y="175"/>
                  </a:cubicBezTo>
                  <a:cubicBezTo>
                    <a:pt x="0" y="1096"/>
                    <a:pt x="944" y="2046"/>
                    <a:pt x="1838" y="2046"/>
                  </a:cubicBezTo>
                  <a:cubicBezTo>
                    <a:pt x="1867" y="2046"/>
                    <a:pt x="1895" y="2045"/>
                    <a:pt x="1923" y="2043"/>
                  </a:cubicBezTo>
                  <a:cubicBezTo>
                    <a:pt x="2113" y="1980"/>
                    <a:pt x="2113" y="1727"/>
                    <a:pt x="1923" y="1727"/>
                  </a:cubicBezTo>
                  <a:cubicBezTo>
                    <a:pt x="1575" y="1663"/>
                    <a:pt x="1227" y="1473"/>
                    <a:pt x="973" y="1188"/>
                  </a:cubicBezTo>
                  <a:cubicBezTo>
                    <a:pt x="751" y="935"/>
                    <a:pt x="751" y="618"/>
                    <a:pt x="751" y="238"/>
                  </a:cubicBezTo>
                  <a:cubicBezTo>
                    <a:pt x="751" y="94"/>
                    <a:pt x="617" y="0"/>
                    <a:pt x="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8"/>
            <p:cNvSpPr/>
            <p:nvPr/>
          </p:nvSpPr>
          <p:spPr>
            <a:xfrm>
              <a:off x="68519775" y="3734638"/>
              <a:ext cx="76825" cy="65375"/>
            </a:xfrm>
            <a:custGeom>
              <a:avLst/>
              <a:gdLst/>
              <a:ahLst/>
              <a:cxnLst/>
              <a:rect l="l" t="t" r="r" b="b"/>
              <a:pathLst>
                <a:path w="3073" h="2615" extrusionOk="0">
                  <a:moveTo>
                    <a:pt x="1527" y="463"/>
                  </a:moveTo>
                  <a:cubicBezTo>
                    <a:pt x="1703" y="463"/>
                    <a:pt x="1884" y="518"/>
                    <a:pt x="2059" y="644"/>
                  </a:cubicBezTo>
                  <a:cubicBezTo>
                    <a:pt x="2566" y="961"/>
                    <a:pt x="2440" y="1594"/>
                    <a:pt x="1996" y="1942"/>
                  </a:cubicBezTo>
                  <a:cubicBezTo>
                    <a:pt x="1781" y="2119"/>
                    <a:pt x="1576" y="2193"/>
                    <a:pt x="1391" y="2193"/>
                  </a:cubicBezTo>
                  <a:cubicBezTo>
                    <a:pt x="811" y="2193"/>
                    <a:pt x="427" y="1466"/>
                    <a:pt x="571" y="866"/>
                  </a:cubicBezTo>
                  <a:cubicBezTo>
                    <a:pt x="634" y="866"/>
                    <a:pt x="698" y="866"/>
                    <a:pt x="793" y="802"/>
                  </a:cubicBezTo>
                  <a:cubicBezTo>
                    <a:pt x="1003" y="592"/>
                    <a:pt x="1259" y="463"/>
                    <a:pt x="1527" y="463"/>
                  </a:cubicBezTo>
                  <a:close/>
                  <a:moveTo>
                    <a:pt x="1481" y="1"/>
                  </a:moveTo>
                  <a:cubicBezTo>
                    <a:pt x="1290" y="1"/>
                    <a:pt x="1105" y="42"/>
                    <a:pt x="951" y="137"/>
                  </a:cubicBezTo>
                  <a:cubicBezTo>
                    <a:pt x="919" y="121"/>
                    <a:pt x="888" y="114"/>
                    <a:pt x="860" y="114"/>
                  </a:cubicBezTo>
                  <a:cubicBezTo>
                    <a:pt x="832" y="114"/>
                    <a:pt x="809" y="121"/>
                    <a:pt x="793" y="137"/>
                  </a:cubicBezTo>
                  <a:cubicBezTo>
                    <a:pt x="191" y="517"/>
                    <a:pt x="1" y="1372"/>
                    <a:pt x="349" y="2006"/>
                  </a:cubicBezTo>
                  <a:cubicBezTo>
                    <a:pt x="563" y="2416"/>
                    <a:pt x="978" y="2615"/>
                    <a:pt x="1412" y="2615"/>
                  </a:cubicBezTo>
                  <a:cubicBezTo>
                    <a:pt x="1750" y="2615"/>
                    <a:pt x="2099" y="2495"/>
                    <a:pt x="2376" y="2259"/>
                  </a:cubicBezTo>
                  <a:cubicBezTo>
                    <a:pt x="3010" y="1752"/>
                    <a:pt x="3073" y="802"/>
                    <a:pt x="2376" y="296"/>
                  </a:cubicBezTo>
                  <a:cubicBezTo>
                    <a:pt x="2138" y="117"/>
                    <a:pt x="1801" y="1"/>
                    <a:pt x="1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8"/>
            <p:cNvSpPr/>
            <p:nvPr/>
          </p:nvSpPr>
          <p:spPr>
            <a:xfrm>
              <a:off x="68568875" y="3183863"/>
              <a:ext cx="800" cy="25"/>
            </a:xfrm>
            <a:custGeom>
              <a:avLst/>
              <a:gdLst/>
              <a:ahLst/>
              <a:cxnLst/>
              <a:rect l="l" t="t" r="r" b="b"/>
              <a:pathLst>
                <a:path w="32" h="1" extrusionOk="0">
                  <a:moveTo>
                    <a:pt x="0" y="0"/>
                  </a:moveTo>
                  <a:lnTo>
                    <a:pt x="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8"/>
            <p:cNvSpPr/>
            <p:nvPr/>
          </p:nvSpPr>
          <p:spPr>
            <a:xfrm>
              <a:off x="67986700" y="3410288"/>
              <a:ext cx="267875" cy="35925"/>
            </a:xfrm>
            <a:custGeom>
              <a:avLst/>
              <a:gdLst/>
              <a:ahLst/>
              <a:cxnLst/>
              <a:rect l="l" t="t" r="r" b="b"/>
              <a:pathLst>
                <a:path w="10715" h="1437" extrusionOk="0">
                  <a:moveTo>
                    <a:pt x="10317" y="1"/>
                  </a:moveTo>
                  <a:cubicBezTo>
                    <a:pt x="10272" y="1"/>
                    <a:pt x="10225" y="11"/>
                    <a:pt x="10176" y="32"/>
                  </a:cubicBezTo>
                  <a:cubicBezTo>
                    <a:pt x="8467" y="417"/>
                    <a:pt x="6776" y="608"/>
                    <a:pt x="5079" y="608"/>
                  </a:cubicBezTo>
                  <a:cubicBezTo>
                    <a:pt x="3568" y="608"/>
                    <a:pt x="2053" y="457"/>
                    <a:pt x="517" y="159"/>
                  </a:cubicBezTo>
                  <a:cubicBezTo>
                    <a:pt x="496" y="155"/>
                    <a:pt x="476" y="154"/>
                    <a:pt x="457" y="154"/>
                  </a:cubicBezTo>
                  <a:cubicBezTo>
                    <a:pt x="122" y="154"/>
                    <a:pt x="0" y="641"/>
                    <a:pt x="359" y="760"/>
                  </a:cubicBezTo>
                  <a:cubicBezTo>
                    <a:pt x="2104" y="1211"/>
                    <a:pt x="3850" y="1436"/>
                    <a:pt x="5617" y="1436"/>
                  </a:cubicBezTo>
                  <a:cubicBezTo>
                    <a:pt x="5838" y="1436"/>
                    <a:pt x="6060" y="1432"/>
                    <a:pt x="6281" y="1425"/>
                  </a:cubicBezTo>
                  <a:cubicBezTo>
                    <a:pt x="7611" y="1394"/>
                    <a:pt x="9005" y="1172"/>
                    <a:pt x="10398" y="855"/>
                  </a:cubicBezTo>
                  <a:cubicBezTo>
                    <a:pt x="10620" y="792"/>
                    <a:pt x="10715" y="634"/>
                    <a:pt x="10715" y="444"/>
                  </a:cubicBezTo>
                  <a:cubicBezTo>
                    <a:pt x="10715" y="233"/>
                    <a:pt x="10540" y="1"/>
                    <a:pt x="10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8"/>
            <p:cNvSpPr/>
            <p:nvPr/>
          </p:nvSpPr>
          <p:spPr>
            <a:xfrm>
              <a:off x="68138175" y="3238288"/>
              <a:ext cx="83950" cy="75575"/>
            </a:xfrm>
            <a:custGeom>
              <a:avLst/>
              <a:gdLst/>
              <a:ahLst/>
              <a:cxnLst/>
              <a:rect l="l" t="t" r="r" b="b"/>
              <a:pathLst>
                <a:path w="3358" h="3023" extrusionOk="0">
                  <a:moveTo>
                    <a:pt x="1306" y="406"/>
                  </a:moveTo>
                  <a:cubicBezTo>
                    <a:pt x="2347" y="406"/>
                    <a:pt x="3316" y="1545"/>
                    <a:pt x="2154" y="2320"/>
                  </a:cubicBezTo>
                  <a:cubicBezTo>
                    <a:pt x="1926" y="2476"/>
                    <a:pt x="1661" y="2559"/>
                    <a:pt x="1408" y="2559"/>
                  </a:cubicBezTo>
                  <a:cubicBezTo>
                    <a:pt x="995" y="2559"/>
                    <a:pt x="613" y="2336"/>
                    <a:pt x="476" y="1845"/>
                  </a:cubicBezTo>
                  <a:cubicBezTo>
                    <a:pt x="381" y="1307"/>
                    <a:pt x="634" y="705"/>
                    <a:pt x="1109" y="420"/>
                  </a:cubicBezTo>
                  <a:cubicBezTo>
                    <a:pt x="1174" y="411"/>
                    <a:pt x="1240" y="406"/>
                    <a:pt x="1306" y="406"/>
                  </a:cubicBezTo>
                  <a:close/>
                  <a:moveTo>
                    <a:pt x="1430" y="0"/>
                  </a:moveTo>
                  <a:cubicBezTo>
                    <a:pt x="971" y="0"/>
                    <a:pt x="529" y="173"/>
                    <a:pt x="286" y="578"/>
                  </a:cubicBezTo>
                  <a:cubicBezTo>
                    <a:pt x="222" y="673"/>
                    <a:pt x="254" y="737"/>
                    <a:pt x="286" y="832"/>
                  </a:cubicBezTo>
                  <a:cubicBezTo>
                    <a:pt x="96" y="1180"/>
                    <a:pt x="1" y="1560"/>
                    <a:pt x="96" y="1972"/>
                  </a:cubicBezTo>
                  <a:cubicBezTo>
                    <a:pt x="221" y="2685"/>
                    <a:pt x="805" y="3023"/>
                    <a:pt x="1425" y="3023"/>
                  </a:cubicBezTo>
                  <a:cubicBezTo>
                    <a:pt x="1741" y="3023"/>
                    <a:pt x="2066" y="2935"/>
                    <a:pt x="2344" y="2763"/>
                  </a:cubicBezTo>
                  <a:cubicBezTo>
                    <a:pt x="3167" y="2257"/>
                    <a:pt x="3357" y="1085"/>
                    <a:pt x="2629" y="420"/>
                  </a:cubicBezTo>
                  <a:cubicBezTo>
                    <a:pt x="2320" y="157"/>
                    <a:pt x="1867" y="0"/>
                    <a:pt x="14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8"/>
            <p:cNvSpPr/>
            <p:nvPr/>
          </p:nvSpPr>
          <p:spPr>
            <a:xfrm>
              <a:off x="68015450" y="3940588"/>
              <a:ext cx="191725" cy="304075"/>
            </a:xfrm>
            <a:custGeom>
              <a:avLst/>
              <a:gdLst/>
              <a:ahLst/>
              <a:cxnLst/>
              <a:rect l="l" t="t" r="r" b="b"/>
              <a:pathLst>
                <a:path w="7669" h="12163" extrusionOk="0">
                  <a:moveTo>
                    <a:pt x="594" y="1"/>
                  </a:moveTo>
                  <a:cubicBezTo>
                    <a:pt x="492" y="1"/>
                    <a:pt x="395" y="75"/>
                    <a:pt x="412" y="197"/>
                  </a:cubicBezTo>
                  <a:cubicBezTo>
                    <a:pt x="603" y="2128"/>
                    <a:pt x="698" y="4092"/>
                    <a:pt x="476" y="6024"/>
                  </a:cubicBezTo>
                  <a:cubicBezTo>
                    <a:pt x="381" y="7417"/>
                    <a:pt x="1" y="8905"/>
                    <a:pt x="571" y="10267"/>
                  </a:cubicBezTo>
                  <a:cubicBezTo>
                    <a:pt x="1008" y="11349"/>
                    <a:pt x="2047" y="12163"/>
                    <a:pt x="3129" y="12163"/>
                  </a:cubicBezTo>
                  <a:cubicBezTo>
                    <a:pt x="3536" y="12163"/>
                    <a:pt x="3950" y="12047"/>
                    <a:pt x="4339" y="11787"/>
                  </a:cubicBezTo>
                  <a:cubicBezTo>
                    <a:pt x="4371" y="11787"/>
                    <a:pt x="4371" y="11756"/>
                    <a:pt x="4403" y="11724"/>
                  </a:cubicBezTo>
                  <a:cubicBezTo>
                    <a:pt x="5448" y="11471"/>
                    <a:pt x="6556" y="10774"/>
                    <a:pt x="6905" y="9634"/>
                  </a:cubicBezTo>
                  <a:cubicBezTo>
                    <a:pt x="7665" y="7100"/>
                    <a:pt x="7570" y="3458"/>
                    <a:pt x="7190" y="672"/>
                  </a:cubicBezTo>
                  <a:cubicBezTo>
                    <a:pt x="7253" y="482"/>
                    <a:pt x="7221" y="228"/>
                    <a:pt x="7031" y="70"/>
                  </a:cubicBezTo>
                  <a:cubicBezTo>
                    <a:pt x="6957" y="33"/>
                    <a:pt x="6883" y="17"/>
                    <a:pt x="6809" y="17"/>
                  </a:cubicBezTo>
                  <a:cubicBezTo>
                    <a:pt x="6756" y="17"/>
                    <a:pt x="6704" y="25"/>
                    <a:pt x="6651" y="38"/>
                  </a:cubicBezTo>
                  <a:cubicBezTo>
                    <a:pt x="4846" y="38"/>
                    <a:pt x="3073" y="70"/>
                    <a:pt x="1236" y="165"/>
                  </a:cubicBezTo>
                  <a:cubicBezTo>
                    <a:pt x="1046" y="165"/>
                    <a:pt x="919" y="323"/>
                    <a:pt x="951" y="482"/>
                  </a:cubicBezTo>
                  <a:cubicBezTo>
                    <a:pt x="1014" y="608"/>
                    <a:pt x="1078" y="703"/>
                    <a:pt x="1236" y="703"/>
                  </a:cubicBezTo>
                  <a:cubicBezTo>
                    <a:pt x="2978" y="798"/>
                    <a:pt x="4688" y="830"/>
                    <a:pt x="6398" y="830"/>
                  </a:cubicBezTo>
                  <a:cubicBezTo>
                    <a:pt x="6777" y="3662"/>
                    <a:pt x="7668" y="11230"/>
                    <a:pt x="3662" y="11230"/>
                  </a:cubicBezTo>
                  <a:cubicBezTo>
                    <a:pt x="3323" y="11230"/>
                    <a:pt x="2948" y="11175"/>
                    <a:pt x="2534" y="11059"/>
                  </a:cubicBezTo>
                  <a:cubicBezTo>
                    <a:pt x="2376" y="11059"/>
                    <a:pt x="2281" y="11122"/>
                    <a:pt x="2281" y="11249"/>
                  </a:cubicBezTo>
                  <a:cubicBezTo>
                    <a:pt x="444" y="10362"/>
                    <a:pt x="1268" y="6309"/>
                    <a:pt x="1331" y="4757"/>
                  </a:cubicBezTo>
                  <a:cubicBezTo>
                    <a:pt x="1363" y="3332"/>
                    <a:pt x="1204" y="1938"/>
                    <a:pt x="888" y="545"/>
                  </a:cubicBezTo>
                  <a:cubicBezTo>
                    <a:pt x="888" y="450"/>
                    <a:pt x="856" y="292"/>
                    <a:pt x="793" y="165"/>
                  </a:cubicBezTo>
                  <a:cubicBezTo>
                    <a:pt x="764" y="51"/>
                    <a:pt x="677"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8"/>
            <p:cNvSpPr/>
            <p:nvPr/>
          </p:nvSpPr>
          <p:spPr>
            <a:xfrm>
              <a:off x="68096475" y="4107163"/>
              <a:ext cx="77025" cy="85625"/>
            </a:xfrm>
            <a:custGeom>
              <a:avLst/>
              <a:gdLst/>
              <a:ahLst/>
              <a:cxnLst/>
              <a:rect l="l" t="t" r="r" b="b"/>
              <a:pathLst>
                <a:path w="3081" h="3425" extrusionOk="0">
                  <a:moveTo>
                    <a:pt x="2800" y="1"/>
                  </a:moveTo>
                  <a:cubicBezTo>
                    <a:pt x="2704" y="1"/>
                    <a:pt x="2606" y="56"/>
                    <a:pt x="2555" y="184"/>
                  </a:cubicBezTo>
                  <a:cubicBezTo>
                    <a:pt x="2080" y="1482"/>
                    <a:pt x="1415" y="2527"/>
                    <a:pt x="85" y="3161"/>
                  </a:cubicBezTo>
                  <a:cubicBezTo>
                    <a:pt x="0" y="3217"/>
                    <a:pt x="41" y="3424"/>
                    <a:pt x="163" y="3424"/>
                  </a:cubicBezTo>
                  <a:cubicBezTo>
                    <a:pt x="178" y="3424"/>
                    <a:pt x="194" y="3421"/>
                    <a:pt x="212" y="3414"/>
                  </a:cubicBezTo>
                  <a:cubicBezTo>
                    <a:pt x="1573" y="2908"/>
                    <a:pt x="2777" y="1736"/>
                    <a:pt x="3062" y="311"/>
                  </a:cubicBezTo>
                  <a:cubicBezTo>
                    <a:pt x="3081" y="122"/>
                    <a:pt x="2942" y="1"/>
                    <a:pt x="2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8"/>
            <p:cNvSpPr/>
            <p:nvPr/>
          </p:nvSpPr>
          <p:spPr>
            <a:xfrm>
              <a:off x="68082750" y="3815488"/>
              <a:ext cx="101375" cy="80350"/>
            </a:xfrm>
            <a:custGeom>
              <a:avLst/>
              <a:gdLst/>
              <a:ahLst/>
              <a:cxnLst/>
              <a:rect l="l" t="t" r="r" b="b"/>
              <a:pathLst>
                <a:path w="4055" h="3214" extrusionOk="0">
                  <a:moveTo>
                    <a:pt x="2344" y="545"/>
                  </a:moveTo>
                  <a:cubicBezTo>
                    <a:pt x="2439" y="545"/>
                    <a:pt x="2534" y="545"/>
                    <a:pt x="2629" y="577"/>
                  </a:cubicBezTo>
                  <a:cubicBezTo>
                    <a:pt x="3326" y="767"/>
                    <a:pt x="3294" y="1590"/>
                    <a:pt x="2914" y="2129"/>
                  </a:cubicBezTo>
                  <a:cubicBezTo>
                    <a:pt x="2666" y="2448"/>
                    <a:pt x="2248" y="2658"/>
                    <a:pt x="1850" y="2658"/>
                  </a:cubicBezTo>
                  <a:cubicBezTo>
                    <a:pt x="1539" y="2658"/>
                    <a:pt x="1240" y="2530"/>
                    <a:pt x="1046" y="2224"/>
                  </a:cubicBezTo>
                  <a:cubicBezTo>
                    <a:pt x="792" y="1907"/>
                    <a:pt x="792" y="1559"/>
                    <a:pt x="951" y="1242"/>
                  </a:cubicBezTo>
                  <a:lnTo>
                    <a:pt x="951" y="1242"/>
                  </a:lnTo>
                  <a:cubicBezTo>
                    <a:pt x="994" y="1314"/>
                    <a:pt x="1084" y="1354"/>
                    <a:pt x="1175" y="1354"/>
                  </a:cubicBezTo>
                  <a:cubicBezTo>
                    <a:pt x="1283" y="1354"/>
                    <a:pt x="1391" y="1299"/>
                    <a:pt x="1426" y="1179"/>
                  </a:cubicBezTo>
                  <a:cubicBezTo>
                    <a:pt x="1521" y="894"/>
                    <a:pt x="1679" y="704"/>
                    <a:pt x="1901" y="609"/>
                  </a:cubicBezTo>
                  <a:lnTo>
                    <a:pt x="2154" y="609"/>
                  </a:lnTo>
                  <a:cubicBezTo>
                    <a:pt x="2218" y="609"/>
                    <a:pt x="2313" y="577"/>
                    <a:pt x="2344" y="545"/>
                  </a:cubicBezTo>
                  <a:close/>
                  <a:moveTo>
                    <a:pt x="2421" y="0"/>
                  </a:moveTo>
                  <a:cubicBezTo>
                    <a:pt x="2108" y="0"/>
                    <a:pt x="1771" y="91"/>
                    <a:pt x="1489" y="260"/>
                  </a:cubicBezTo>
                  <a:cubicBezTo>
                    <a:pt x="634" y="419"/>
                    <a:pt x="1" y="1337"/>
                    <a:pt x="381" y="2224"/>
                  </a:cubicBezTo>
                  <a:cubicBezTo>
                    <a:pt x="617" y="2895"/>
                    <a:pt x="1217" y="3213"/>
                    <a:pt x="1841" y="3213"/>
                  </a:cubicBezTo>
                  <a:cubicBezTo>
                    <a:pt x="2306" y="3213"/>
                    <a:pt x="2784" y="3037"/>
                    <a:pt x="3136" y="2699"/>
                  </a:cubicBezTo>
                  <a:cubicBezTo>
                    <a:pt x="3896" y="2034"/>
                    <a:pt x="4054" y="640"/>
                    <a:pt x="3009" y="134"/>
                  </a:cubicBezTo>
                  <a:cubicBezTo>
                    <a:pt x="2842" y="43"/>
                    <a:pt x="263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8"/>
            <p:cNvSpPr/>
            <p:nvPr/>
          </p:nvSpPr>
          <p:spPr>
            <a:xfrm>
              <a:off x="68027325" y="3477588"/>
              <a:ext cx="126700" cy="26475"/>
            </a:xfrm>
            <a:custGeom>
              <a:avLst/>
              <a:gdLst/>
              <a:ahLst/>
              <a:cxnLst/>
              <a:rect l="l" t="t" r="r" b="b"/>
              <a:pathLst>
                <a:path w="5068" h="1059" extrusionOk="0">
                  <a:moveTo>
                    <a:pt x="4688" y="0"/>
                  </a:moveTo>
                  <a:cubicBezTo>
                    <a:pt x="4656" y="0"/>
                    <a:pt x="4593" y="0"/>
                    <a:pt x="4561" y="32"/>
                  </a:cubicBezTo>
                  <a:cubicBezTo>
                    <a:pt x="3824" y="376"/>
                    <a:pt x="3086" y="559"/>
                    <a:pt x="2349" y="559"/>
                  </a:cubicBezTo>
                  <a:cubicBezTo>
                    <a:pt x="1661" y="559"/>
                    <a:pt x="974" y="400"/>
                    <a:pt x="286" y="64"/>
                  </a:cubicBezTo>
                  <a:cubicBezTo>
                    <a:pt x="269" y="55"/>
                    <a:pt x="250" y="51"/>
                    <a:pt x="230" y="51"/>
                  </a:cubicBezTo>
                  <a:cubicBezTo>
                    <a:pt x="176" y="51"/>
                    <a:pt x="119" y="81"/>
                    <a:pt x="96" y="127"/>
                  </a:cubicBezTo>
                  <a:cubicBezTo>
                    <a:pt x="1" y="190"/>
                    <a:pt x="1" y="317"/>
                    <a:pt x="128" y="380"/>
                  </a:cubicBezTo>
                  <a:cubicBezTo>
                    <a:pt x="874" y="828"/>
                    <a:pt x="1733" y="1059"/>
                    <a:pt x="2591" y="1059"/>
                  </a:cubicBezTo>
                  <a:cubicBezTo>
                    <a:pt x="3372" y="1059"/>
                    <a:pt x="4152" y="868"/>
                    <a:pt x="4846" y="475"/>
                  </a:cubicBezTo>
                  <a:cubicBezTo>
                    <a:pt x="5068" y="317"/>
                    <a:pt x="4910" y="0"/>
                    <a:pt x="46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8"/>
            <p:cNvSpPr/>
            <p:nvPr/>
          </p:nvSpPr>
          <p:spPr>
            <a:xfrm>
              <a:off x="67966375" y="3100463"/>
              <a:ext cx="150450" cy="137275"/>
            </a:xfrm>
            <a:custGeom>
              <a:avLst/>
              <a:gdLst/>
              <a:ahLst/>
              <a:cxnLst/>
              <a:rect l="l" t="t" r="r" b="b"/>
              <a:pathLst>
                <a:path w="6018" h="5491" extrusionOk="0">
                  <a:moveTo>
                    <a:pt x="2090" y="391"/>
                  </a:moveTo>
                  <a:lnTo>
                    <a:pt x="2090" y="391"/>
                  </a:lnTo>
                  <a:cubicBezTo>
                    <a:pt x="2035" y="613"/>
                    <a:pt x="2150" y="883"/>
                    <a:pt x="2392" y="883"/>
                  </a:cubicBezTo>
                  <a:cubicBezTo>
                    <a:pt x="2426" y="883"/>
                    <a:pt x="2463" y="878"/>
                    <a:pt x="2502" y="866"/>
                  </a:cubicBezTo>
                  <a:cubicBezTo>
                    <a:pt x="2641" y="836"/>
                    <a:pt x="2784" y="822"/>
                    <a:pt x="2927" y="822"/>
                  </a:cubicBezTo>
                  <a:cubicBezTo>
                    <a:pt x="3859" y="822"/>
                    <a:pt x="4816" y="1429"/>
                    <a:pt x="5036" y="2418"/>
                  </a:cubicBezTo>
                  <a:cubicBezTo>
                    <a:pt x="5257" y="3558"/>
                    <a:pt x="4276" y="4824"/>
                    <a:pt x="3072" y="4856"/>
                  </a:cubicBezTo>
                  <a:cubicBezTo>
                    <a:pt x="3037" y="4858"/>
                    <a:pt x="3001" y="4859"/>
                    <a:pt x="2966" y="4859"/>
                  </a:cubicBezTo>
                  <a:cubicBezTo>
                    <a:pt x="1957" y="4859"/>
                    <a:pt x="976" y="4000"/>
                    <a:pt x="792" y="3051"/>
                  </a:cubicBezTo>
                  <a:cubicBezTo>
                    <a:pt x="539" y="1943"/>
                    <a:pt x="1235" y="961"/>
                    <a:pt x="2090" y="391"/>
                  </a:cubicBezTo>
                  <a:close/>
                  <a:moveTo>
                    <a:pt x="2348" y="1"/>
                  </a:moveTo>
                  <a:cubicBezTo>
                    <a:pt x="2327" y="1"/>
                    <a:pt x="2304" y="4"/>
                    <a:pt x="2280" y="11"/>
                  </a:cubicBezTo>
                  <a:cubicBezTo>
                    <a:pt x="950" y="391"/>
                    <a:pt x="0" y="1784"/>
                    <a:pt x="222" y="3209"/>
                  </a:cubicBezTo>
                  <a:cubicBezTo>
                    <a:pt x="471" y="4483"/>
                    <a:pt x="1713" y="5491"/>
                    <a:pt x="2995" y="5491"/>
                  </a:cubicBezTo>
                  <a:cubicBezTo>
                    <a:pt x="3179" y="5491"/>
                    <a:pt x="3364" y="5470"/>
                    <a:pt x="3547" y="5426"/>
                  </a:cubicBezTo>
                  <a:cubicBezTo>
                    <a:pt x="4972" y="5110"/>
                    <a:pt x="6017" y="3558"/>
                    <a:pt x="5606" y="2133"/>
                  </a:cubicBezTo>
                  <a:cubicBezTo>
                    <a:pt x="5306" y="990"/>
                    <a:pt x="4212" y="268"/>
                    <a:pt x="3067" y="268"/>
                  </a:cubicBezTo>
                  <a:cubicBezTo>
                    <a:pt x="2879" y="268"/>
                    <a:pt x="2690" y="287"/>
                    <a:pt x="2502" y="328"/>
                  </a:cubicBezTo>
                  <a:cubicBezTo>
                    <a:pt x="2587" y="215"/>
                    <a:pt x="252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8"/>
            <p:cNvSpPr/>
            <p:nvPr/>
          </p:nvSpPr>
          <p:spPr>
            <a:xfrm>
              <a:off x="68026550" y="3717513"/>
              <a:ext cx="68100" cy="64175"/>
            </a:xfrm>
            <a:custGeom>
              <a:avLst/>
              <a:gdLst/>
              <a:ahLst/>
              <a:cxnLst/>
              <a:rect l="l" t="t" r="r" b="b"/>
              <a:pathLst>
                <a:path w="2724" h="2567" extrusionOk="0">
                  <a:moveTo>
                    <a:pt x="1157" y="420"/>
                  </a:moveTo>
                  <a:cubicBezTo>
                    <a:pt x="1430" y="420"/>
                    <a:pt x="1701" y="564"/>
                    <a:pt x="1900" y="854"/>
                  </a:cubicBezTo>
                  <a:cubicBezTo>
                    <a:pt x="2217" y="1297"/>
                    <a:pt x="2027" y="1836"/>
                    <a:pt x="1552" y="2026"/>
                  </a:cubicBezTo>
                  <a:cubicBezTo>
                    <a:pt x="1399" y="2102"/>
                    <a:pt x="1255" y="2136"/>
                    <a:pt x="1125" y="2136"/>
                  </a:cubicBezTo>
                  <a:cubicBezTo>
                    <a:pt x="447" y="2136"/>
                    <a:pt x="119" y="1222"/>
                    <a:pt x="570" y="664"/>
                  </a:cubicBezTo>
                  <a:cubicBezTo>
                    <a:pt x="747" y="501"/>
                    <a:pt x="952" y="420"/>
                    <a:pt x="1157" y="420"/>
                  </a:cubicBezTo>
                  <a:close/>
                  <a:moveTo>
                    <a:pt x="1198" y="0"/>
                  </a:moveTo>
                  <a:cubicBezTo>
                    <a:pt x="756" y="0"/>
                    <a:pt x="323" y="225"/>
                    <a:pt x="95" y="664"/>
                  </a:cubicBezTo>
                  <a:cubicBezTo>
                    <a:pt x="0" y="759"/>
                    <a:pt x="32" y="886"/>
                    <a:pt x="127" y="917"/>
                  </a:cubicBezTo>
                  <a:cubicBezTo>
                    <a:pt x="0" y="1202"/>
                    <a:pt x="0" y="1551"/>
                    <a:pt x="127" y="1899"/>
                  </a:cubicBezTo>
                  <a:cubicBezTo>
                    <a:pt x="328" y="2342"/>
                    <a:pt x="734" y="2567"/>
                    <a:pt x="1165" y="2567"/>
                  </a:cubicBezTo>
                  <a:cubicBezTo>
                    <a:pt x="1413" y="2567"/>
                    <a:pt x="1669" y="2493"/>
                    <a:pt x="1900" y="2342"/>
                  </a:cubicBezTo>
                  <a:cubicBezTo>
                    <a:pt x="2629" y="1931"/>
                    <a:pt x="2724" y="1044"/>
                    <a:pt x="2185" y="442"/>
                  </a:cubicBezTo>
                  <a:cubicBezTo>
                    <a:pt x="1917" y="146"/>
                    <a:pt x="1554" y="0"/>
                    <a:pt x="1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8"/>
            <p:cNvSpPr/>
            <p:nvPr/>
          </p:nvSpPr>
          <p:spPr>
            <a:xfrm>
              <a:off x="67747850" y="3617063"/>
              <a:ext cx="123525" cy="12775"/>
            </a:xfrm>
            <a:custGeom>
              <a:avLst/>
              <a:gdLst/>
              <a:ahLst/>
              <a:cxnLst/>
              <a:rect l="l" t="t" r="r" b="b"/>
              <a:pathLst>
                <a:path w="4941" h="511" extrusionOk="0">
                  <a:moveTo>
                    <a:pt x="3342" y="0"/>
                  </a:moveTo>
                  <a:cubicBezTo>
                    <a:pt x="2283" y="0"/>
                    <a:pt x="1221" y="45"/>
                    <a:pt x="191" y="90"/>
                  </a:cubicBezTo>
                  <a:cubicBezTo>
                    <a:pt x="1" y="90"/>
                    <a:pt x="1" y="407"/>
                    <a:pt x="191" y="407"/>
                  </a:cubicBezTo>
                  <a:cubicBezTo>
                    <a:pt x="1205" y="451"/>
                    <a:pt x="2265" y="510"/>
                    <a:pt x="3307" y="510"/>
                  </a:cubicBezTo>
                  <a:cubicBezTo>
                    <a:pt x="3762" y="510"/>
                    <a:pt x="4213" y="499"/>
                    <a:pt x="4656" y="470"/>
                  </a:cubicBezTo>
                  <a:cubicBezTo>
                    <a:pt x="4941" y="470"/>
                    <a:pt x="4941" y="27"/>
                    <a:pt x="4656" y="27"/>
                  </a:cubicBezTo>
                  <a:cubicBezTo>
                    <a:pt x="4220" y="8"/>
                    <a:pt x="3781" y="0"/>
                    <a:pt x="3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8"/>
            <p:cNvSpPr/>
            <p:nvPr/>
          </p:nvSpPr>
          <p:spPr>
            <a:xfrm>
              <a:off x="67744675" y="3671563"/>
              <a:ext cx="28525" cy="765600"/>
            </a:xfrm>
            <a:custGeom>
              <a:avLst/>
              <a:gdLst/>
              <a:ahLst/>
              <a:cxnLst/>
              <a:rect l="l" t="t" r="r" b="b"/>
              <a:pathLst>
                <a:path w="1141" h="30624" extrusionOk="0">
                  <a:moveTo>
                    <a:pt x="698" y="0"/>
                  </a:moveTo>
                  <a:cubicBezTo>
                    <a:pt x="603" y="0"/>
                    <a:pt x="444" y="127"/>
                    <a:pt x="444" y="348"/>
                  </a:cubicBezTo>
                  <a:cubicBezTo>
                    <a:pt x="191" y="10356"/>
                    <a:pt x="1" y="20648"/>
                    <a:pt x="603" y="30624"/>
                  </a:cubicBezTo>
                  <a:lnTo>
                    <a:pt x="951" y="30592"/>
                  </a:lnTo>
                  <a:cubicBezTo>
                    <a:pt x="1141" y="20553"/>
                    <a:pt x="888" y="10419"/>
                    <a:pt x="951" y="348"/>
                  </a:cubicBezTo>
                  <a:cubicBezTo>
                    <a:pt x="951" y="63"/>
                    <a:pt x="824" y="0"/>
                    <a:pt x="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مربع نص 48">
            <a:extLst>
              <a:ext uri="{FF2B5EF4-FFF2-40B4-BE49-F238E27FC236}">
                <a16:creationId xmlns:a16="http://schemas.microsoft.com/office/drawing/2014/main" id="{899EC2B2-E66F-43BB-9CB3-6FA8D458D8BF}"/>
              </a:ext>
            </a:extLst>
          </p:cNvPr>
          <p:cNvSpPr txBox="1"/>
          <p:nvPr/>
        </p:nvSpPr>
        <p:spPr>
          <a:xfrm>
            <a:off x="4653215" y="1385354"/>
            <a:ext cx="3719968" cy="2000548"/>
          </a:xfrm>
          <a:prstGeom prst="rect">
            <a:avLst/>
          </a:prstGeom>
          <a:noFill/>
        </p:spPr>
        <p:txBody>
          <a:bodyPr wrap="square">
            <a:spAutoFit/>
          </a:bodyPr>
          <a:lstStyle/>
          <a:p>
            <a:pPr algn="r"/>
            <a:r>
              <a:rPr lang="ar-SA" sz="1600" b="1" dirty="0">
                <a:cs typeface="+mj-cs"/>
              </a:rPr>
              <a:t>يتحول الماء إلى غاز عند تسخينه . </a:t>
            </a:r>
          </a:p>
          <a:p>
            <a:pPr algn="r"/>
            <a:r>
              <a:rPr lang="ar-SA" sz="1600" b="1" dirty="0">
                <a:cs typeface="+mj-cs"/>
              </a:rPr>
              <a:t>عندما يتحول السائل إلى غـاز نقول إنه </a:t>
            </a:r>
            <a:r>
              <a:rPr lang="ar-SA" sz="2800" b="1" dirty="0">
                <a:solidFill>
                  <a:srgbClr val="C00000"/>
                </a:solidFill>
                <a:cs typeface="+mj-cs"/>
              </a:rPr>
              <a:t>تبخر</a:t>
            </a:r>
            <a:r>
              <a:rPr lang="ar-SA" sz="1600" b="1" dirty="0">
                <a:cs typeface="+mj-cs"/>
              </a:rPr>
              <a:t> . </a:t>
            </a:r>
          </a:p>
          <a:p>
            <a:pPr algn="r"/>
            <a:endParaRPr lang="ar-SA" sz="1600" b="1" dirty="0">
              <a:cs typeface="+mj-cs"/>
            </a:endParaRPr>
          </a:p>
          <a:p>
            <a:pPr algn="r"/>
            <a:r>
              <a:rPr lang="ar-SA" sz="1600" b="1" dirty="0">
                <a:cs typeface="+mj-cs"/>
              </a:rPr>
              <a:t>وإذا سخنا الماء إلى درجة حرارة معينة فإنه يغلي . </a:t>
            </a:r>
          </a:p>
          <a:p>
            <a:pPr algn="r"/>
            <a:endParaRPr lang="ar-SA" sz="1600" b="1" dirty="0">
              <a:cs typeface="+mj-cs"/>
            </a:endParaRPr>
          </a:p>
          <a:p>
            <a:pPr algn="r"/>
            <a:r>
              <a:rPr lang="ar-SA" sz="1600" b="1" dirty="0">
                <a:cs typeface="+mj-cs"/>
              </a:rPr>
              <a:t>تبين الفقاقيع المتصاعدة أن الماء يتحول إلـى غـاز لا تستطيع رؤيته يسمى بخار الماء .</a:t>
            </a:r>
          </a:p>
        </p:txBody>
      </p:sp>
      <p:pic>
        <p:nvPicPr>
          <p:cNvPr id="3" name="صورة 2">
            <a:extLst>
              <a:ext uri="{FF2B5EF4-FFF2-40B4-BE49-F238E27FC236}">
                <a16:creationId xmlns:a16="http://schemas.microsoft.com/office/drawing/2014/main" id="{6D75D85F-AF88-47EA-BC96-C073D378B7B9}"/>
              </a:ext>
            </a:extLst>
          </p:cNvPr>
          <p:cNvPicPr>
            <a:picLocks noChangeAspect="1"/>
          </p:cNvPicPr>
          <p:nvPr/>
        </p:nvPicPr>
        <p:blipFill rotWithShape="1">
          <a:blip r:embed="rId3"/>
          <a:srcRect l="52424" t="17508" r="13688" b="30371"/>
          <a:stretch/>
        </p:blipFill>
        <p:spPr>
          <a:xfrm>
            <a:off x="539704" y="1556137"/>
            <a:ext cx="3299089" cy="2854245"/>
          </a:xfrm>
          <a:prstGeom prst="rect">
            <a:avLst/>
          </a:prstGeom>
        </p:spPr>
      </p:pic>
      <p:pic>
        <p:nvPicPr>
          <p:cNvPr id="48" name="صورة 47">
            <a:extLst>
              <a:ext uri="{FF2B5EF4-FFF2-40B4-BE49-F238E27FC236}">
                <a16:creationId xmlns:a16="http://schemas.microsoft.com/office/drawing/2014/main" id="{ABB2376E-8472-4343-A83E-8FE987CE12D8}"/>
              </a:ext>
            </a:extLst>
          </p:cNvPr>
          <p:cNvPicPr>
            <a:picLocks noChangeAspect="1"/>
          </p:cNvPicPr>
          <p:nvPr/>
        </p:nvPicPr>
        <p:blipFill>
          <a:blip r:embed="rId4"/>
          <a:stretch>
            <a:fillRect/>
          </a:stretch>
        </p:blipFill>
        <p:spPr>
          <a:xfrm>
            <a:off x="5543104" y="306110"/>
            <a:ext cx="733421" cy="733421"/>
          </a:xfrm>
          <a:prstGeom prst="rect">
            <a:avLst/>
          </a:prstGeom>
        </p:spPr>
      </p:pic>
    </p:spTree>
    <p:extLst>
      <p:ext uri="{BB962C8B-B14F-4D97-AF65-F5344CB8AC3E}">
        <p14:creationId xmlns:p14="http://schemas.microsoft.com/office/powerpoint/2010/main" val="38768260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صورة 117">
            <a:extLst>
              <a:ext uri="{FF2B5EF4-FFF2-40B4-BE49-F238E27FC236}">
                <a16:creationId xmlns:a16="http://schemas.microsoft.com/office/drawing/2014/main" id="{8B4F0E82-A1D5-46BA-86D5-ED5854F241CC}"/>
              </a:ext>
            </a:extLst>
          </p:cNvPr>
          <p:cNvPicPr>
            <a:picLocks noChangeAspect="1"/>
          </p:cNvPicPr>
          <p:nvPr/>
        </p:nvPicPr>
        <p:blipFill rotWithShape="1">
          <a:blip r:embed="rId2">
            <a:extLst>
              <a:ext uri="{28A0092B-C50C-407E-A947-70E740481C1C}">
                <a14:useLocalDpi xmlns:a14="http://schemas.microsoft.com/office/drawing/2010/main" val="0"/>
              </a:ext>
            </a:extLst>
          </a:blip>
          <a:srcRect l="3863" r="5500"/>
          <a:stretch/>
        </p:blipFill>
        <p:spPr>
          <a:xfrm>
            <a:off x="0" y="0"/>
            <a:ext cx="9125326" cy="5143500"/>
          </a:xfrm>
          <a:prstGeom prst="rect">
            <a:avLst/>
          </a:prstGeom>
        </p:spPr>
      </p:pic>
      <p:grpSp>
        <p:nvGrpSpPr>
          <p:cNvPr id="6" name="Google Shape;1465;p64">
            <a:extLst>
              <a:ext uri="{FF2B5EF4-FFF2-40B4-BE49-F238E27FC236}">
                <a16:creationId xmlns:a16="http://schemas.microsoft.com/office/drawing/2014/main" id="{385863F5-052E-44EA-AF53-5100DDC99261}"/>
              </a:ext>
            </a:extLst>
          </p:cNvPr>
          <p:cNvGrpSpPr/>
          <p:nvPr/>
        </p:nvGrpSpPr>
        <p:grpSpPr>
          <a:xfrm>
            <a:off x="2602322" y="1443754"/>
            <a:ext cx="4636227" cy="2383751"/>
            <a:chOff x="2146400" y="1752675"/>
            <a:chExt cx="5849275" cy="2993910"/>
          </a:xfrm>
        </p:grpSpPr>
        <p:grpSp>
          <p:nvGrpSpPr>
            <p:cNvPr id="7" name="Google Shape;1466;p64">
              <a:extLst>
                <a:ext uri="{FF2B5EF4-FFF2-40B4-BE49-F238E27FC236}">
                  <a16:creationId xmlns:a16="http://schemas.microsoft.com/office/drawing/2014/main" id="{4CD68D16-F19F-4D83-8310-5BE2AEDD89E6}"/>
                </a:ext>
              </a:extLst>
            </p:cNvPr>
            <p:cNvGrpSpPr/>
            <p:nvPr/>
          </p:nvGrpSpPr>
          <p:grpSpPr>
            <a:xfrm>
              <a:off x="2146400" y="1752675"/>
              <a:ext cx="5849275" cy="513000"/>
              <a:chOff x="2146400" y="1752675"/>
              <a:chExt cx="5849275" cy="513000"/>
            </a:xfrm>
          </p:grpSpPr>
          <p:sp>
            <p:nvSpPr>
              <p:cNvPr id="41" name="Google Shape;1468;p64">
                <a:extLst>
                  <a:ext uri="{FF2B5EF4-FFF2-40B4-BE49-F238E27FC236}">
                    <a16:creationId xmlns:a16="http://schemas.microsoft.com/office/drawing/2014/main" id="{23D5472F-3CDF-43F8-9C70-A69577EA61D6}"/>
                  </a:ext>
                </a:extLst>
              </p:cNvPr>
              <p:cNvSpPr/>
              <p:nvPr/>
            </p:nvSpPr>
            <p:spPr>
              <a:xfrm>
                <a:off x="2146400" y="1752675"/>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sp>
            <p:nvSpPr>
              <p:cNvPr id="42" name="Google Shape;1469;p64">
                <a:extLst>
                  <a:ext uri="{FF2B5EF4-FFF2-40B4-BE49-F238E27FC236}">
                    <a16:creationId xmlns:a16="http://schemas.microsoft.com/office/drawing/2014/main" id="{9518B8BD-7F2D-43FA-AB1B-5D6ECE54E39F}"/>
                  </a:ext>
                </a:extLst>
              </p:cNvPr>
              <p:cNvSpPr/>
              <p:nvPr/>
            </p:nvSpPr>
            <p:spPr>
              <a:xfrm>
                <a:off x="3144475" y="1752675"/>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sp>
            <p:nvSpPr>
              <p:cNvPr id="43" name="Google Shape;1470;p64">
                <a:extLst>
                  <a:ext uri="{FF2B5EF4-FFF2-40B4-BE49-F238E27FC236}">
                    <a16:creationId xmlns:a16="http://schemas.microsoft.com/office/drawing/2014/main" id="{0DF97BD2-8DDD-40C9-AED4-7B0B12BD371F}"/>
                  </a:ext>
                </a:extLst>
              </p:cNvPr>
              <p:cNvSpPr/>
              <p:nvPr/>
            </p:nvSpPr>
            <p:spPr>
              <a:xfrm>
                <a:off x="4142550" y="1752675"/>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sp>
            <p:nvSpPr>
              <p:cNvPr id="44" name="Google Shape;1471;p64">
                <a:extLst>
                  <a:ext uri="{FF2B5EF4-FFF2-40B4-BE49-F238E27FC236}">
                    <a16:creationId xmlns:a16="http://schemas.microsoft.com/office/drawing/2014/main" id="{1F952FB9-BF42-417D-8398-D28AAF046E5C}"/>
                  </a:ext>
                </a:extLst>
              </p:cNvPr>
              <p:cNvSpPr/>
              <p:nvPr/>
            </p:nvSpPr>
            <p:spPr>
              <a:xfrm>
                <a:off x="5140625" y="1752675"/>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sp>
            <p:nvSpPr>
              <p:cNvPr id="45" name="Google Shape;1472;p64">
                <a:extLst>
                  <a:ext uri="{FF2B5EF4-FFF2-40B4-BE49-F238E27FC236}">
                    <a16:creationId xmlns:a16="http://schemas.microsoft.com/office/drawing/2014/main" id="{F28333CC-E930-4FDA-9944-454DA73D4CBA}"/>
                  </a:ext>
                </a:extLst>
              </p:cNvPr>
              <p:cNvSpPr/>
              <p:nvPr/>
            </p:nvSpPr>
            <p:spPr>
              <a:xfrm>
                <a:off x="6138700" y="1752675"/>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sp>
            <p:nvSpPr>
              <p:cNvPr id="46" name="Google Shape;1473;p64">
                <a:extLst>
                  <a:ext uri="{FF2B5EF4-FFF2-40B4-BE49-F238E27FC236}">
                    <a16:creationId xmlns:a16="http://schemas.microsoft.com/office/drawing/2014/main" id="{B7D82331-1F6E-4CF0-8D31-680C1CF2ACC2}"/>
                  </a:ext>
                </a:extLst>
              </p:cNvPr>
              <p:cNvSpPr/>
              <p:nvPr/>
            </p:nvSpPr>
            <p:spPr>
              <a:xfrm>
                <a:off x="7136775" y="1752675"/>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grpSp>
        <p:grpSp>
          <p:nvGrpSpPr>
            <p:cNvPr id="8" name="Google Shape;1474;p64">
              <a:extLst>
                <a:ext uri="{FF2B5EF4-FFF2-40B4-BE49-F238E27FC236}">
                  <a16:creationId xmlns:a16="http://schemas.microsoft.com/office/drawing/2014/main" id="{D160B9CF-A90F-4A40-B18C-7B9252DD0C64}"/>
                </a:ext>
              </a:extLst>
            </p:cNvPr>
            <p:cNvGrpSpPr/>
            <p:nvPr/>
          </p:nvGrpSpPr>
          <p:grpSpPr>
            <a:xfrm>
              <a:off x="2146400" y="2372903"/>
              <a:ext cx="5849275" cy="513000"/>
              <a:chOff x="2146400" y="2372903"/>
              <a:chExt cx="5849275" cy="513000"/>
            </a:xfrm>
          </p:grpSpPr>
          <p:sp>
            <p:nvSpPr>
              <p:cNvPr id="34" name="Google Shape;1476;p64">
                <a:extLst>
                  <a:ext uri="{FF2B5EF4-FFF2-40B4-BE49-F238E27FC236}">
                    <a16:creationId xmlns:a16="http://schemas.microsoft.com/office/drawing/2014/main" id="{7FBD4CD5-69DA-4D5D-B00D-DD82459EFAEE}"/>
                  </a:ext>
                </a:extLst>
              </p:cNvPr>
              <p:cNvSpPr/>
              <p:nvPr/>
            </p:nvSpPr>
            <p:spPr>
              <a:xfrm>
                <a:off x="2146400" y="2372903"/>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sp>
            <p:nvSpPr>
              <p:cNvPr id="35" name="Google Shape;1477;p64">
                <a:extLst>
                  <a:ext uri="{FF2B5EF4-FFF2-40B4-BE49-F238E27FC236}">
                    <a16:creationId xmlns:a16="http://schemas.microsoft.com/office/drawing/2014/main" id="{212BC5FE-A6C0-46E2-9F73-189ECE947056}"/>
                  </a:ext>
                </a:extLst>
              </p:cNvPr>
              <p:cNvSpPr/>
              <p:nvPr/>
            </p:nvSpPr>
            <p:spPr>
              <a:xfrm>
                <a:off x="3144475" y="2372903"/>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sp>
            <p:nvSpPr>
              <p:cNvPr id="36" name="Google Shape;1478;p64">
                <a:extLst>
                  <a:ext uri="{FF2B5EF4-FFF2-40B4-BE49-F238E27FC236}">
                    <a16:creationId xmlns:a16="http://schemas.microsoft.com/office/drawing/2014/main" id="{AC8B52A1-5CB1-4F41-8904-46A7D393858F}"/>
                  </a:ext>
                </a:extLst>
              </p:cNvPr>
              <p:cNvSpPr/>
              <p:nvPr/>
            </p:nvSpPr>
            <p:spPr>
              <a:xfrm>
                <a:off x="4142550" y="2372903"/>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sp>
            <p:nvSpPr>
              <p:cNvPr id="37" name="Google Shape;1479;p64">
                <a:extLst>
                  <a:ext uri="{FF2B5EF4-FFF2-40B4-BE49-F238E27FC236}">
                    <a16:creationId xmlns:a16="http://schemas.microsoft.com/office/drawing/2014/main" id="{EC111B81-457B-475D-95BA-1D30396311F7}"/>
                  </a:ext>
                </a:extLst>
              </p:cNvPr>
              <p:cNvSpPr/>
              <p:nvPr/>
            </p:nvSpPr>
            <p:spPr>
              <a:xfrm>
                <a:off x="5140625" y="2372903"/>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dirty="0"/>
              </a:p>
            </p:txBody>
          </p:sp>
          <p:sp>
            <p:nvSpPr>
              <p:cNvPr id="38" name="Google Shape;1480;p64">
                <a:extLst>
                  <a:ext uri="{FF2B5EF4-FFF2-40B4-BE49-F238E27FC236}">
                    <a16:creationId xmlns:a16="http://schemas.microsoft.com/office/drawing/2014/main" id="{6B645429-943A-4C57-87C6-AF4DD862875A}"/>
                  </a:ext>
                </a:extLst>
              </p:cNvPr>
              <p:cNvSpPr/>
              <p:nvPr/>
            </p:nvSpPr>
            <p:spPr>
              <a:xfrm>
                <a:off x="6138700" y="2372903"/>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sp>
            <p:nvSpPr>
              <p:cNvPr id="39" name="Google Shape;1481;p64">
                <a:extLst>
                  <a:ext uri="{FF2B5EF4-FFF2-40B4-BE49-F238E27FC236}">
                    <a16:creationId xmlns:a16="http://schemas.microsoft.com/office/drawing/2014/main" id="{61EDD3B6-0277-4637-9BC4-6769D4F44B93}"/>
                  </a:ext>
                </a:extLst>
              </p:cNvPr>
              <p:cNvSpPr/>
              <p:nvPr/>
            </p:nvSpPr>
            <p:spPr>
              <a:xfrm>
                <a:off x="7136775" y="2372903"/>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grpSp>
        <p:grpSp>
          <p:nvGrpSpPr>
            <p:cNvPr id="9" name="Google Shape;1482;p64">
              <a:extLst>
                <a:ext uri="{FF2B5EF4-FFF2-40B4-BE49-F238E27FC236}">
                  <a16:creationId xmlns:a16="http://schemas.microsoft.com/office/drawing/2014/main" id="{14AB7C20-C408-44FE-BB2A-CD7147E89BA5}"/>
                </a:ext>
              </a:extLst>
            </p:cNvPr>
            <p:cNvGrpSpPr/>
            <p:nvPr/>
          </p:nvGrpSpPr>
          <p:grpSpPr>
            <a:xfrm>
              <a:off x="2146400" y="2993130"/>
              <a:ext cx="5849275" cy="513000"/>
              <a:chOff x="2146400" y="2993130"/>
              <a:chExt cx="5849275" cy="513000"/>
            </a:xfrm>
          </p:grpSpPr>
          <p:sp>
            <p:nvSpPr>
              <p:cNvPr id="27" name="Google Shape;1484;p64">
                <a:extLst>
                  <a:ext uri="{FF2B5EF4-FFF2-40B4-BE49-F238E27FC236}">
                    <a16:creationId xmlns:a16="http://schemas.microsoft.com/office/drawing/2014/main" id="{C743EAD8-F821-4367-9656-EC9DD8972F8C}"/>
                  </a:ext>
                </a:extLst>
              </p:cNvPr>
              <p:cNvSpPr/>
              <p:nvPr/>
            </p:nvSpPr>
            <p:spPr>
              <a:xfrm>
                <a:off x="2146400" y="2993130"/>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sp>
            <p:nvSpPr>
              <p:cNvPr id="28" name="Google Shape;1485;p64">
                <a:extLst>
                  <a:ext uri="{FF2B5EF4-FFF2-40B4-BE49-F238E27FC236}">
                    <a16:creationId xmlns:a16="http://schemas.microsoft.com/office/drawing/2014/main" id="{0C2C07F7-A968-4D2E-8A63-57CD91DBBD04}"/>
                  </a:ext>
                </a:extLst>
              </p:cNvPr>
              <p:cNvSpPr/>
              <p:nvPr/>
            </p:nvSpPr>
            <p:spPr>
              <a:xfrm>
                <a:off x="3144475" y="2993130"/>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sp>
            <p:nvSpPr>
              <p:cNvPr id="29" name="Google Shape;1486;p64">
                <a:extLst>
                  <a:ext uri="{FF2B5EF4-FFF2-40B4-BE49-F238E27FC236}">
                    <a16:creationId xmlns:a16="http://schemas.microsoft.com/office/drawing/2014/main" id="{05EF57BD-5ECD-483A-9084-D6B5249AFB63}"/>
                  </a:ext>
                </a:extLst>
              </p:cNvPr>
              <p:cNvSpPr/>
              <p:nvPr/>
            </p:nvSpPr>
            <p:spPr>
              <a:xfrm>
                <a:off x="4142550" y="2993130"/>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sp>
            <p:nvSpPr>
              <p:cNvPr id="30" name="Google Shape;1487;p64">
                <a:extLst>
                  <a:ext uri="{FF2B5EF4-FFF2-40B4-BE49-F238E27FC236}">
                    <a16:creationId xmlns:a16="http://schemas.microsoft.com/office/drawing/2014/main" id="{C323AAD5-1D5F-4A9A-ADEC-6210DAD59D4F}"/>
                  </a:ext>
                </a:extLst>
              </p:cNvPr>
              <p:cNvSpPr/>
              <p:nvPr/>
            </p:nvSpPr>
            <p:spPr>
              <a:xfrm>
                <a:off x="5140625" y="2993130"/>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dirty="0"/>
              </a:p>
            </p:txBody>
          </p:sp>
          <p:sp>
            <p:nvSpPr>
              <p:cNvPr id="31" name="Google Shape;1488;p64">
                <a:extLst>
                  <a:ext uri="{FF2B5EF4-FFF2-40B4-BE49-F238E27FC236}">
                    <a16:creationId xmlns:a16="http://schemas.microsoft.com/office/drawing/2014/main" id="{7B6B23F0-4C74-4E2B-8C66-55FFBC5242B4}"/>
                  </a:ext>
                </a:extLst>
              </p:cNvPr>
              <p:cNvSpPr/>
              <p:nvPr/>
            </p:nvSpPr>
            <p:spPr>
              <a:xfrm>
                <a:off x="6138700" y="2993130"/>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sp>
            <p:nvSpPr>
              <p:cNvPr id="32" name="Google Shape;1489;p64">
                <a:extLst>
                  <a:ext uri="{FF2B5EF4-FFF2-40B4-BE49-F238E27FC236}">
                    <a16:creationId xmlns:a16="http://schemas.microsoft.com/office/drawing/2014/main" id="{6A47AB6A-95A6-497F-8ADB-814589D4D39A}"/>
                  </a:ext>
                </a:extLst>
              </p:cNvPr>
              <p:cNvSpPr/>
              <p:nvPr/>
            </p:nvSpPr>
            <p:spPr>
              <a:xfrm>
                <a:off x="7136775" y="2993130"/>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grpSp>
        <p:grpSp>
          <p:nvGrpSpPr>
            <p:cNvPr id="10" name="Google Shape;1490;p64">
              <a:extLst>
                <a:ext uri="{FF2B5EF4-FFF2-40B4-BE49-F238E27FC236}">
                  <a16:creationId xmlns:a16="http://schemas.microsoft.com/office/drawing/2014/main" id="{9FB11870-D3AF-4F5E-948C-397C00363A35}"/>
                </a:ext>
              </a:extLst>
            </p:cNvPr>
            <p:cNvGrpSpPr/>
            <p:nvPr/>
          </p:nvGrpSpPr>
          <p:grpSpPr>
            <a:xfrm>
              <a:off x="2146400" y="3613357"/>
              <a:ext cx="5849275" cy="513000"/>
              <a:chOff x="2146400" y="3613357"/>
              <a:chExt cx="5849275" cy="513000"/>
            </a:xfrm>
          </p:grpSpPr>
          <p:sp>
            <p:nvSpPr>
              <p:cNvPr id="20" name="Google Shape;1492;p64">
                <a:extLst>
                  <a:ext uri="{FF2B5EF4-FFF2-40B4-BE49-F238E27FC236}">
                    <a16:creationId xmlns:a16="http://schemas.microsoft.com/office/drawing/2014/main" id="{D4ACEFFC-F3BA-4100-B414-B2193421F541}"/>
                  </a:ext>
                </a:extLst>
              </p:cNvPr>
              <p:cNvSpPr/>
              <p:nvPr/>
            </p:nvSpPr>
            <p:spPr>
              <a:xfrm>
                <a:off x="2146400" y="3613357"/>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sp>
            <p:nvSpPr>
              <p:cNvPr id="21" name="Google Shape;1493;p64">
                <a:extLst>
                  <a:ext uri="{FF2B5EF4-FFF2-40B4-BE49-F238E27FC236}">
                    <a16:creationId xmlns:a16="http://schemas.microsoft.com/office/drawing/2014/main" id="{081F20E3-7F09-49D4-A146-7A41D52641AB}"/>
                  </a:ext>
                </a:extLst>
              </p:cNvPr>
              <p:cNvSpPr/>
              <p:nvPr/>
            </p:nvSpPr>
            <p:spPr>
              <a:xfrm>
                <a:off x="3144475" y="3613357"/>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sp>
            <p:nvSpPr>
              <p:cNvPr id="22" name="Google Shape;1494;p64">
                <a:extLst>
                  <a:ext uri="{FF2B5EF4-FFF2-40B4-BE49-F238E27FC236}">
                    <a16:creationId xmlns:a16="http://schemas.microsoft.com/office/drawing/2014/main" id="{A86C5730-86D9-44A2-8946-A4435A1FF9CB}"/>
                  </a:ext>
                </a:extLst>
              </p:cNvPr>
              <p:cNvSpPr/>
              <p:nvPr/>
            </p:nvSpPr>
            <p:spPr>
              <a:xfrm>
                <a:off x="4142550" y="3613357"/>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sp>
            <p:nvSpPr>
              <p:cNvPr id="23" name="Google Shape;1495;p64">
                <a:extLst>
                  <a:ext uri="{FF2B5EF4-FFF2-40B4-BE49-F238E27FC236}">
                    <a16:creationId xmlns:a16="http://schemas.microsoft.com/office/drawing/2014/main" id="{1D48E47C-4663-4FB1-BE28-9C97F95314F0}"/>
                  </a:ext>
                </a:extLst>
              </p:cNvPr>
              <p:cNvSpPr/>
              <p:nvPr/>
            </p:nvSpPr>
            <p:spPr>
              <a:xfrm>
                <a:off x="5140625" y="3613357"/>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sp>
            <p:nvSpPr>
              <p:cNvPr id="24" name="Google Shape;1496;p64">
                <a:extLst>
                  <a:ext uri="{FF2B5EF4-FFF2-40B4-BE49-F238E27FC236}">
                    <a16:creationId xmlns:a16="http://schemas.microsoft.com/office/drawing/2014/main" id="{041D61B3-3BE0-45CE-B036-2828718D7B63}"/>
                  </a:ext>
                </a:extLst>
              </p:cNvPr>
              <p:cNvSpPr/>
              <p:nvPr/>
            </p:nvSpPr>
            <p:spPr>
              <a:xfrm>
                <a:off x="6138700" y="3613357"/>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sp>
            <p:nvSpPr>
              <p:cNvPr id="25" name="Google Shape;1497;p64">
                <a:extLst>
                  <a:ext uri="{FF2B5EF4-FFF2-40B4-BE49-F238E27FC236}">
                    <a16:creationId xmlns:a16="http://schemas.microsoft.com/office/drawing/2014/main" id="{C235E3A2-B77B-4E59-ABA2-045D5BE09F3A}"/>
                  </a:ext>
                </a:extLst>
              </p:cNvPr>
              <p:cNvSpPr/>
              <p:nvPr/>
            </p:nvSpPr>
            <p:spPr>
              <a:xfrm>
                <a:off x="7136775" y="3613357"/>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grpSp>
        <p:grpSp>
          <p:nvGrpSpPr>
            <p:cNvPr id="11" name="Google Shape;1498;p64">
              <a:extLst>
                <a:ext uri="{FF2B5EF4-FFF2-40B4-BE49-F238E27FC236}">
                  <a16:creationId xmlns:a16="http://schemas.microsoft.com/office/drawing/2014/main" id="{87156A9F-3176-440B-8E9D-70E5699B9C9E}"/>
                </a:ext>
              </a:extLst>
            </p:cNvPr>
            <p:cNvGrpSpPr/>
            <p:nvPr/>
          </p:nvGrpSpPr>
          <p:grpSpPr>
            <a:xfrm>
              <a:off x="2146400" y="4233585"/>
              <a:ext cx="5849275" cy="513000"/>
              <a:chOff x="2146400" y="4233585"/>
              <a:chExt cx="5849275" cy="513000"/>
            </a:xfrm>
          </p:grpSpPr>
          <p:sp>
            <p:nvSpPr>
              <p:cNvPr id="13" name="Google Shape;1500;p64">
                <a:extLst>
                  <a:ext uri="{FF2B5EF4-FFF2-40B4-BE49-F238E27FC236}">
                    <a16:creationId xmlns:a16="http://schemas.microsoft.com/office/drawing/2014/main" id="{74E3903F-5718-4A01-8556-4AE2818D2A2F}"/>
                  </a:ext>
                </a:extLst>
              </p:cNvPr>
              <p:cNvSpPr/>
              <p:nvPr/>
            </p:nvSpPr>
            <p:spPr>
              <a:xfrm>
                <a:off x="2146400" y="4233585"/>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sp>
            <p:nvSpPr>
              <p:cNvPr id="14" name="Google Shape;1501;p64">
                <a:extLst>
                  <a:ext uri="{FF2B5EF4-FFF2-40B4-BE49-F238E27FC236}">
                    <a16:creationId xmlns:a16="http://schemas.microsoft.com/office/drawing/2014/main" id="{A7D10759-71D1-4D07-9B1A-CAB7B548093B}"/>
                  </a:ext>
                </a:extLst>
              </p:cNvPr>
              <p:cNvSpPr/>
              <p:nvPr/>
            </p:nvSpPr>
            <p:spPr>
              <a:xfrm>
                <a:off x="3144475" y="4233585"/>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sp>
            <p:nvSpPr>
              <p:cNvPr id="15" name="Google Shape;1502;p64">
                <a:extLst>
                  <a:ext uri="{FF2B5EF4-FFF2-40B4-BE49-F238E27FC236}">
                    <a16:creationId xmlns:a16="http://schemas.microsoft.com/office/drawing/2014/main" id="{178610A5-D060-4045-984A-A22F3F6A8522}"/>
                  </a:ext>
                </a:extLst>
              </p:cNvPr>
              <p:cNvSpPr/>
              <p:nvPr/>
            </p:nvSpPr>
            <p:spPr>
              <a:xfrm>
                <a:off x="4142550" y="4233585"/>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sp>
            <p:nvSpPr>
              <p:cNvPr id="16" name="Google Shape;1503;p64">
                <a:extLst>
                  <a:ext uri="{FF2B5EF4-FFF2-40B4-BE49-F238E27FC236}">
                    <a16:creationId xmlns:a16="http://schemas.microsoft.com/office/drawing/2014/main" id="{9D1A7C65-CBA7-45D7-BB70-8963EB2F6DD0}"/>
                  </a:ext>
                </a:extLst>
              </p:cNvPr>
              <p:cNvSpPr/>
              <p:nvPr/>
            </p:nvSpPr>
            <p:spPr>
              <a:xfrm>
                <a:off x="5140625" y="4233585"/>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sp>
            <p:nvSpPr>
              <p:cNvPr id="17" name="Google Shape;1504;p64">
                <a:extLst>
                  <a:ext uri="{FF2B5EF4-FFF2-40B4-BE49-F238E27FC236}">
                    <a16:creationId xmlns:a16="http://schemas.microsoft.com/office/drawing/2014/main" id="{C99B9542-DB1A-42A0-9E86-03B9F38BF041}"/>
                  </a:ext>
                </a:extLst>
              </p:cNvPr>
              <p:cNvSpPr/>
              <p:nvPr/>
            </p:nvSpPr>
            <p:spPr>
              <a:xfrm>
                <a:off x="6138700" y="4233585"/>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sp>
            <p:nvSpPr>
              <p:cNvPr id="18" name="Google Shape;1505;p64">
                <a:extLst>
                  <a:ext uri="{FF2B5EF4-FFF2-40B4-BE49-F238E27FC236}">
                    <a16:creationId xmlns:a16="http://schemas.microsoft.com/office/drawing/2014/main" id="{52B54B20-9E39-4DAF-A3DB-B13BCEEB0C3A}"/>
                  </a:ext>
                </a:extLst>
              </p:cNvPr>
              <p:cNvSpPr/>
              <p:nvPr/>
            </p:nvSpPr>
            <p:spPr>
              <a:xfrm>
                <a:off x="7136775" y="4233585"/>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p>
            </p:txBody>
          </p:sp>
        </p:grpSp>
      </p:grpSp>
      <p:sp>
        <p:nvSpPr>
          <p:cNvPr id="47" name="مستطيل: زوايا مستديرة 46">
            <a:extLst>
              <a:ext uri="{FF2B5EF4-FFF2-40B4-BE49-F238E27FC236}">
                <a16:creationId xmlns:a16="http://schemas.microsoft.com/office/drawing/2014/main" id="{DBA49090-3C79-4E6B-9161-0AD4EDA81780}"/>
              </a:ext>
            </a:extLst>
          </p:cNvPr>
          <p:cNvSpPr/>
          <p:nvPr/>
        </p:nvSpPr>
        <p:spPr>
          <a:xfrm>
            <a:off x="7510939" y="443694"/>
            <a:ext cx="1427984" cy="365923"/>
          </a:xfrm>
          <a:prstGeom prst="roundRect">
            <a:avLst/>
          </a:prstGeom>
          <a:solidFill>
            <a:srgbClr val="D1C4E9"/>
          </a:solidFill>
          <a:ln>
            <a:solidFill>
              <a:srgbClr val="FFACC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050" b="1" dirty="0">
                <a:solidFill>
                  <a:schemeClr val="tx1"/>
                </a:solidFill>
              </a:rPr>
              <a:t>الأحد</a:t>
            </a:r>
          </a:p>
        </p:txBody>
      </p:sp>
      <p:sp>
        <p:nvSpPr>
          <p:cNvPr id="48" name="مستطيل 47">
            <a:extLst>
              <a:ext uri="{FF2B5EF4-FFF2-40B4-BE49-F238E27FC236}">
                <a16:creationId xmlns:a16="http://schemas.microsoft.com/office/drawing/2014/main" id="{1671F0E9-A062-4175-9469-E2083CB0F75D}"/>
              </a:ext>
            </a:extLst>
          </p:cNvPr>
          <p:cNvSpPr/>
          <p:nvPr/>
        </p:nvSpPr>
        <p:spPr>
          <a:xfrm>
            <a:off x="7790196" y="37080"/>
            <a:ext cx="869470" cy="300082"/>
          </a:xfrm>
          <a:prstGeom prst="rect">
            <a:avLst/>
          </a:prstGeom>
          <a:noFill/>
        </p:spPr>
        <p:txBody>
          <a:bodyPr wrap="none" lIns="68580" tIns="34290" rIns="68580" bIns="34290">
            <a:spAutoFit/>
          </a:bodyPr>
          <a:lstStyle/>
          <a:p>
            <a:pPr algn="ctr"/>
            <a:r>
              <a:rPr lang="ar-SA" sz="1500" dirty="0">
                <a:ln w="0"/>
                <a:solidFill>
                  <a:srgbClr val="0070C0"/>
                </a:solidFill>
                <a:effectLst>
                  <a:outerShdw blurRad="38100" dist="19050" dir="2700000" algn="tl" rotWithShape="0">
                    <a:schemeClr val="dk1">
                      <a:alpha val="40000"/>
                    </a:schemeClr>
                  </a:outerShdw>
                </a:effectLst>
              </a:rPr>
              <a:t>أيام الاسبوع</a:t>
            </a:r>
          </a:p>
        </p:txBody>
      </p:sp>
      <p:sp>
        <p:nvSpPr>
          <p:cNvPr id="49" name="مستطيل: زوايا مستديرة 48">
            <a:extLst>
              <a:ext uri="{FF2B5EF4-FFF2-40B4-BE49-F238E27FC236}">
                <a16:creationId xmlns:a16="http://schemas.microsoft.com/office/drawing/2014/main" id="{26BD259E-3CD7-41F6-B981-4AAD25070B0E}"/>
              </a:ext>
            </a:extLst>
          </p:cNvPr>
          <p:cNvSpPr/>
          <p:nvPr/>
        </p:nvSpPr>
        <p:spPr>
          <a:xfrm>
            <a:off x="7510939" y="892665"/>
            <a:ext cx="1427984" cy="365923"/>
          </a:xfrm>
          <a:prstGeom prst="roundRect">
            <a:avLst/>
          </a:prstGeom>
          <a:solidFill>
            <a:srgbClr val="C8E6C9"/>
          </a:solidFill>
          <a:ln>
            <a:solidFill>
              <a:srgbClr val="FFACC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050" b="1" dirty="0">
                <a:solidFill>
                  <a:schemeClr val="tx1"/>
                </a:solidFill>
              </a:rPr>
              <a:t>الأثنين</a:t>
            </a:r>
          </a:p>
        </p:txBody>
      </p:sp>
      <p:sp>
        <p:nvSpPr>
          <p:cNvPr id="50" name="مستطيل: زوايا مستديرة 49">
            <a:extLst>
              <a:ext uri="{FF2B5EF4-FFF2-40B4-BE49-F238E27FC236}">
                <a16:creationId xmlns:a16="http://schemas.microsoft.com/office/drawing/2014/main" id="{9D9ABC08-A6AA-497E-A1E8-BCCBD29C1466}"/>
              </a:ext>
            </a:extLst>
          </p:cNvPr>
          <p:cNvSpPr/>
          <p:nvPr/>
        </p:nvSpPr>
        <p:spPr>
          <a:xfrm>
            <a:off x="7510939" y="1370595"/>
            <a:ext cx="1427984" cy="365923"/>
          </a:xfrm>
          <a:prstGeom prst="roundRect">
            <a:avLst/>
          </a:prstGeom>
          <a:solidFill>
            <a:srgbClr val="FFECB3"/>
          </a:solidFill>
          <a:ln>
            <a:solidFill>
              <a:srgbClr val="FFACC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050" b="1" dirty="0">
                <a:solidFill>
                  <a:schemeClr val="tx1"/>
                </a:solidFill>
              </a:rPr>
              <a:t>الثلاثاء</a:t>
            </a:r>
          </a:p>
        </p:txBody>
      </p:sp>
      <p:sp>
        <p:nvSpPr>
          <p:cNvPr id="51" name="مستطيل: زوايا مستديرة 50">
            <a:extLst>
              <a:ext uri="{FF2B5EF4-FFF2-40B4-BE49-F238E27FC236}">
                <a16:creationId xmlns:a16="http://schemas.microsoft.com/office/drawing/2014/main" id="{5F1485D0-4BC4-41D3-81E0-5FA4FD82BF87}"/>
              </a:ext>
            </a:extLst>
          </p:cNvPr>
          <p:cNvSpPr/>
          <p:nvPr/>
        </p:nvSpPr>
        <p:spPr>
          <a:xfrm>
            <a:off x="7510939" y="1867853"/>
            <a:ext cx="1427984" cy="365923"/>
          </a:xfrm>
          <a:prstGeom prst="roundRect">
            <a:avLst/>
          </a:prstGeom>
          <a:solidFill>
            <a:srgbClr val="F48FB1"/>
          </a:solidFill>
          <a:ln>
            <a:solidFill>
              <a:srgbClr val="FFACC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050" b="1" dirty="0">
                <a:solidFill>
                  <a:schemeClr val="tx1"/>
                </a:solidFill>
              </a:rPr>
              <a:t>الأربعاء</a:t>
            </a:r>
          </a:p>
        </p:txBody>
      </p:sp>
      <p:sp>
        <p:nvSpPr>
          <p:cNvPr id="52" name="مستطيل: زوايا مستديرة 51">
            <a:extLst>
              <a:ext uri="{FF2B5EF4-FFF2-40B4-BE49-F238E27FC236}">
                <a16:creationId xmlns:a16="http://schemas.microsoft.com/office/drawing/2014/main" id="{89244A5A-A932-43FD-BAFF-D8C410A430E4}"/>
              </a:ext>
            </a:extLst>
          </p:cNvPr>
          <p:cNvSpPr/>
          <p:nvPr/>
        </p:nvSpPr>
        <p:spPr>
          <a:xfrm>
            <a:off x="7510939" y="2370373"/>
            <a:ext cx="1427984" cy="365923"/>
          </a:xfrm>
          <a:prstGeom prst="roundRect">
            <a:avLst/>
          </a:prstGeom>
          <a:solidFill>
            <a:srgbClr val="82B1FF"/>
          </a:solidFill>
          <a:ln>
            <a:solidFill>
              <a:srgbClr val="FFACC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050" b="1" dirty="0">
                <a:solidFill>
                  <a:schemeClr val="tx1"/>
                </a:solidFill>
              </a:rPr>
              <a:t>الخميس</a:t>
            </a:r>
          </a:p>
        </p:txBody>
      </p:sp>
      <p:sp>
        <p:nvSpPr>
          <p:cNvPr id="53" name="مستطيل: زوايا مستديرة 52">
            <a:extLst>
              <a:ext uri="{FF2B5EF4-FFF2-40B4-BE49-F238E27FC236}">
                <a16:creationId xmlns:a16="http://schemas.microsoft.com/office/drawing/2014/main" id="{9FC70920-D9F4-430A-8678-EBEA8C994C48}"/>
              </a:ext>
            </a:extLst>
          </p:cNvPr>
          <p:cNvSpPr/>
          <p:nvPr/>
        </p:nvSpPr>
        <p:spPr>
          <a:xfrm>
            <a:off x="7498601" y="2801612"/>
            <a:ext cx="1427984" cy="365923"/>
          </a:xfrm>
          <a:prstGeom prst="roundRect">
            <a:avLst/>
          </a:prstGeom>
          <a:solidFill>
            <a:srgbClr val="A1887F"/>
          </a:solidFill>
          <a:ln>
            <a:solidFill>
              <a:srgbClr val="FFACC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050" b="1" dirty="0">
                <a:solidFill>
                  <a:schemeClr val="tx1"/>
                </a:solidFill>
              </a:rPr>
              <a:t>الجمعة</a:t>
            </a:r>
            <a:r>
              <a:rPr lang="ar-SA" sz="900" b="1" dirty="0">
                <a:solidFill>
                  <a:schemeClr val="tx1"/>
                </a:solidFill>
              </a:rPr>
              <a:t> </a:t>
            </a:r>
          </a:p>
        </p:txBody>
      </p:sp>
      <p:sp>
        <p:nvSpPr>
          <p:cNvPr id="54" name="مستطيل: زوايا مستديرة 53">
            <a:extLst>
              <a:ext uri="{FF2B5EF4-FFF2-40B4-BE49-F238E27FC236}">
                <a16:creationId xmlns:a16="http://schemas.microsoft.com/office/drawing/2014/main" id="{F47206C8-FB54-4FC0-B808-DBD9BA7BEB96}"/>
              </a:ext>
            </a:extLst>
          </p:cNvPr>
          <p:cNvSpPr/>
          <p:nvPr/>
        </p:nvSpPr>
        <p:spPr>
          <a:xfrm>
            <a:off x="7498600" y="3244713"/>
            <a:ext cx="1427984" cy="365923"/>
          </a:xfrm>
          <a:prstGeom prst="roundRect">
            <a:avLst/>
          </a:prstGeom>
          <a:solidFill>
            <a:srgbClr val="A1887F"/>
          </a:solidFill>
          <a:ln>
            <a:solidFill>
              <a:srgbClr val="FFACC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050" b="1" dirty="0">
                <a:solidFill>
                  <a:schemeClr val="tx1"/>
                </a:solidFill>
              </a:rPr>
              <a:t>السبت</a:t>
            </a:r>
          </a:p>
        </p:txBody>
      </p:sp>
      <p:sp>
        <p:nvSpPr>
          <p:cNvPr id="60" name="مستطيل 59">
            <a:extLst>
              <a:ext uri="{FF2B5EF4-FFF2-40B4-BE49-F238E27FC236}">
                <a16:creationId xmlns:a16="http://schemas.microsoft.com/office/drawing/2014/main" id="{55F96BC8-0B28-4CE1-8613-0AF137CE9702}"/>
              </a:ext>
            </a:extLst>
          </p:cNvPr>
          <p:cNvSpPr/>
          <p:nvPr/>
        </p:nvSpPr>
        <p:spPr>
          <a:xfrm>
            <a:off x="6598361" y="1378352"/>
            <a:ext cx="54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FFC000"/>
                </a:solidFill>
              </a:rPr>
              <a:t>1</a:t>
            </a:r>
          </a:p>
        </p:txBody>
      </p:sp>
      <p:sp>
        <p:nvSpPr>
          <p:cNvPr id="66" name="مستطيل 65">
            <a:extLst>
              <a:ext uri="{FF2B5EF4-FFF2-40B4-BE49-F238E27FC236}">
                <a16:creationId xmlns:a16="http://schemas.microsoft.com/office/drawing/2014/main" id="{A108749E-A5C0-4A60-A4C4-B8D31B95B37F}"/>
              </a:ext>
            </a:extLst>
          </p:cNvPr>
          <p:cNvSpPr/>
          <p:nvPr/>
        </p:nvSpPr>
        <p:spPr>
          <a:xfrm>
            <a:off x="5815069" y="1410252"/>
            <a:ext cx="54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FFC000"/>
                </a:solidFill>
              </a:rPr>
              <a:t>2</a:t>
            </a:r>
          </a:p>
        </p:txBody>
      </p:sp>
      <p:sp>
        <p:nvSpPr>
          <p:cNvPr id="67" name="مستطيل 66">
            <a:extLst>
              <a:ext uri="{FF2B5EF4-FFF2-40B4-BE49-F238E27FC236}">
                <a16:creationId xmlns:a16="http://schemas.microsoft.com/office/drawing/2014/main" id="{1C77FD7B-98FD-4A57-9DC3-F0C7D5007FE3}"/>
              </a:ext>
            </a:extLst>
          </p:cNvPr>
          <p:cNvSpPr/>
          <p:nvPr/>
        </p:nvSpPr>
        <p:spPr>
          <a:xfrm>
            <a:off x="5045980" y="1406249"/>
            <a:ext cx="54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FFC000"/>
                </a:solidFill>
              </a:rPr>
              <a:t>3</a:t>
            </a:r>
          </a:p>
        </p:txBody>
      </p:sp>
      <p:sp>
        <p:nvSpPr>
          <p:cNvPr id="68" name="مستطيل 67">
            <a:extLst>
              <a:ext uri="{FF2B5EF4-FFF2-40B4-BE49-F238E27FC236}">
                <a16:creationId xmlns:a16="http://schemas.microsoft.com/office/drawing/2014/main" id="{5F4683E0-5F86-4EA2-9259-BB2F6397087C}"/>
              </a:ext>
            </a:extLst>
          </p:cNvPr>
          <p:cNvSpPr/>
          <p:nvPr/>
        </p:nvSpPr>
        <p:spPr>
          <a:xfrm>
            <a:off x="4230737" y="1374992"/>
            <a:ext cx="54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FFC000"/>
                </a:solidFill>
              </a:rPr>
              <a:t>4</a:t>
            </a:r>
          </a:p>
        </p:txBody>
      </p:sp>
      <p:sp>
        <p:nvSpPr>
          <p:cNvPr id="69" name="مستطيل 68">
            <a:extLst>
              <a:ext uri="{FF2B5EF4-FFF2-40B4-BE49-F238E27FC236}">
                <a16:creationId xmlns:a16="http://schemas.microsoft.com/office/drawing/2014/main" id="{91AB287E-B454-4E9F-97D2-87549C10B571}"/>
              </a:ext>
            </a:extLst>
          </p:cNvPr>
          <p:cNvSpPr/>
          <p:nvPr/>
        </p:nvSpPr>
        <p:spPr>
          <a:xfrm>
            <a:off x="3450426" y="1376724"/>
            <a:ext cx="54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FFC000"/>
                </a:solidFill>
              </a:rPr>
              <a:t>5</a:t>
            </a:r>
          </a:p>
        </p:txBody>
      </p:sp>
      <p:sp>
        <p:nvSpPr>
          <p:cNvPr id="70" name="مستطيل 69">
            <a:extLst>
              <a:ext uri="{FF2B5EF4-FFF2-40B4-BE49-F238E27FC236}">
                <a16:creationId xmlns:a16="http://schemas.microsoft.com/office/drawing/2014/main" id="{A8AEF4E3-EC7E-4825-ACE0-9DCC26C4AE4A}"/>
              </a:ext>
            </a:extLst>
          </p:cNvPr>
          <p:cNvSpPr/>
          <p:nvPr/>
        </p:nvSpPr>
        <p:spPr>
          <a:xfrm>
            <a:off x="2667629" y="1392002"/>
            <a:ext cx="54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FFC000"/>
                </a:solidFill>
              </a:rPr>
              <a:t>6</a:t>
            </a:r>
          </a:p>
        </p:txBody>
      </p:sp>
      <p:sp>
        <p:nvSpPr>
          <p:cNvPr id="76" name="مستطيل 75">
            <a:extLst>
              <a:ext uri="{FF2B5EF4-FFF2-40B4-BE49-F238E27FC236}">
                <a16:creationId xmlns:a16="http://schemas.microsoft.com/office/drawing/2014/main" id="{0EB159C4-88DA-48E9-A2D7-B01BD0824389}"/>
              </a:ext>
            </a:extLst>
          </p:cNvPr>
          <p:cNvSpPr/>
          <p:nvPr/>
        </p:nvSpPr>
        <p:spPr>
          <a:xfrm>
            <a:off x="6625693" y="1886127"/>
            <a:ext cx="54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D54FB2"/>
                </a:solidFill>
              </a:rPr>
              <a:t>7</a:t>
            </a:r>
          </a:p>
        </p:txBody>
      </p:sp>
      <p:sp>
        <p:nvSpPr>
          <p:cNvPr id="77" name="مستطيل 76">
            <a:extLst>
              <a:ext uri="{FF2B5EF4-FFF2-40B4-BE49-F238E27FC236}">
                <a16:creationId xmlns:a16="http://schemas.microsoft.com/office/drawing/2014/main" id="{481C5F41-2E14-4ADE-B926-798AD4021774}"/>
              </a:ext>
            </a:extLst>
          </p:cNvPr>
          <p:cNvSpPr/>
          <p:nvPr/>
        </p:nvSpPr>
        <p:spPr>
          <a:xfrm>
            <a:off x="5837024" y="1877481"/>
            <a:ext cx="54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D54FB2"/>
                </a:solidFill>
              </a:rPr>
              <a:t>8</a:t>
            </a:r>
          </a:p>
        </p:txBody>
      </p:sp>
      <p:sp>
        <p:nvSpPr>
          <p:cNvPr id="78" name="مستطيل 77">
            <a:extLst>
              <a:ext uri="{FF2B5EF4-FFF2-40B4-BE49-F238E27FC236}">
                <a16:creationId xmlns:a16="http://schemas.microsoft.com/office/drawing/2014/main" id="{DBAB5EE9-6E64-4EB9-9524-63A975ABADE7}"/>
              </a:ext>
            </a:extLst>
          </p:cNvPr>
          <p:cNvSpPr/>
          <p:nvPr/>
        </p:nvSpPr>
        <p:spPr>
          <a:xfrm>
            <a:off x="5049611" y="1898469"/>
            <a:ext cx="54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D54FB2"/>
                </a:solidFill>
              </a:rPr>
              <a:t>9</a:t>
            </a:r>
          </a:p>
        </p:txBody>
      </p:sp>
      <p:sp>
        <p:nvSpPr>
          <p:cNvPr id="79" name="مستطيل 78">
            <a:extLst>
              <a:ext uri="{FF2B5EF4-FFF2-40B4-BE49-F238E27FC236}">
                <a16:creationId xmlns:a16="http://schemas.microsoft.com/office/drawing/2014/main" id="{E00AE709-ADB2-4A08-8F6C-EF260261CD5B}"/>
              </a:ext>
            </a:extLst>
          </p:cNvPr>
          <p:cNvSpPr/>
          <p:nvPr/>
        </p:nvSpPr>
        <p:spPr>
          <a:xfrm>
            <a:off x="4215656" y="1857887"/>
            <a:ext cx="671025"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D54FB2"/>
                </a:solidFill>
              </a:rPr>
              <a:t>10</a:t>
            </a:r>
          </a:p>
        </p:txBody>
      </p:sp>
      <p:sp>
        <p:nvSpPr>
          <p:cNvPr id="84" name="مستطيل 83">
            <a:extLst>
              <a:ext uri="{FF2B5EF4-FFF2-40B4-BE49-F238E27FC236}">
                <a16:creationId xmlns:a16="http://schemas.microsoft.com/office/drawing/2014/main" id="{27420922-7A74-4B49-A0F2-72B75E9C9B20}"/>
              </a:ext>
            </a:extLst>
          </p:cNvPr>
          <p:cNvSpPr/>
          <p:nvPr/>
        </p:nvSpPr>
        <p:spPr>
          <a:xfrm>
            <a:off x="3426649" y="1876001"/>
            <a:ext cx="669615"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D54FB2"/>
                </a:solidFill>
              </a:rPr>
              <a:t>11</a:t>
            </a:r>
          </a:p>
        </p:txBody>
      </p:sp>
      <p:sp>
        <p:nvSpPr>
          <p:cNvPr id="85" name="مستطيل 84">
            <a:extLst>
              <a:ext uri="{FF2B5EF4-FFF2-40B4-BE49-F238E27FC236}">
                <a16:creationId xmlns:a16="http://schemas.microsoft.com/office/drawing/2014/main" id="{58AA91B8-3B22-4980-B913-C53523BDB8BB}"/>
              </a:ext>
            </a:extLst>
          </p:cNvPr>
          <p:cNvSpPr/>
          <p:nvPr/>
        </p:nvSpPr>
        <p:spPr>
          <a:xfrm>
            <a:off x="2617435" y="1867208"/>
            <a:ext cx="636707"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D54FB2"/>
                </a:solidFill>
              </a:rPr>
              <a:t>12</a:t>
            </a:r>
          </a:p>
        </p:txBody>
      </p:sp>
      <p:sp>
        <p:nvSpPr>
          <p:cNvPr id="86" name="مستطيل 85">
            <a:extLst>
              <a:ext uri="{FF2B5EF4-FFF2-40B4-BE49-F238E27FC236}">
                <a16:creationId xmlns:a16="http://schemas.microsoft.com/office/drawing/2014/main" id="{0631DEF0-F9B8-4BD5-AE06-D8F09D474E3C}"/>
              </a:ext>
            </a:extLst>
          </p:cNvPr>
          <p:cNvSpPr/>
          <p:nvPr/>
        </p:nvSpPr>
        <p:spPr>
          <a:xfrm>
            <a:off x="6576971" y="2385394"/>
            <a:ext cx="66157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FFC000"/>
                </a:solidFill>
              </a:rPr>
              <a:t>13</a:t>
            </a:r>
          </a:p>
        </p:txBody>
      </p:sp>
      <p:sp>
        <p:nvSpPr>
          <p:cNvPr id="87" name="مستطيل 86">
            <a:extLst>
              <a:ext uri="{FF2B5EF4-FFF2-40B4-BE49-F238E27FC236}">
                <a16:creationId xmlns:a16="http://schemas.microsoft.com/office/drawing/2014/main" id="{8F5825CE-65EE-4AEE-86FE-11C1E3558366}"/>
              </a:ext>
            </a:extLst>
          </p:cNvPr>
          <p:cNvSpPr/>
          <p:nvPr/>
        </p:nvSpPr>
        <p:spPr>
          <a:xfrm>
            <a:off x="5796221" y="2368193"/>
            <a:ext cx="66157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FFC000"/>
                </a:solidFill>
              </a:rPr>
              <a:t>14</a:t>
            </a:r>
          </a:p>
        </p:txBody>
      </p:sp>
      <p:sp>
        <p:nvSpPr>
          <p:cNvPr id="88" name="مستطيل 87">
            <a:extLst>
              <a:ext uri="{FF2B5EF4-FFF2-40B4-BE49-F238E27FC236}">
                <a16:creationId xmlns:a16="http://schemas.microsoft.com/office/drawing/2014/main" id="{0F373289-8FF1-4DED-A757-4B9B9F501C10}"/>
              </a:ext>
            </a:extLst>
          </p:cNvPr>
          <p:cNvSpPr/>
          <p:nvPr/>
        </p:nvSpPr>
        <p:spPr>
          <a:xfrm>
            <a:off x="4998677" y="2371148"/>
            <a:ext cx="66157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FFC000"/>
                </a:solidFill>
              </a:rPr>
              <a:t>15</a:t>
            </a:r>
          </a:p>
        </p:txBody>
      </p:sp>
      <p:sp>
        <p:nvSpPr>
          <p:cNvPr id="89" name="مستطيل 88">
            <a:extLst>
              <a:ext uri="{FF2B5EF4-FFF2-40B4-BE49-F238E27FC236}">
                <a16:creationId xmlns:a16="http://schemas.microsoft.com/office/drawing/2014/main" id="{50661A8F-38FD-4383-9C49-E8AB64DDE9A4}"/>
              </a:ext>
            </a:extLst>
          </p:cNvPr>
          <p:cNvSpPr/>
          <p:nvPr/>
        </p:nvSpPr>
        <p:spPr>
          <a:xfrm>
            <a:off x="4160353" y="2362070"/>
            <a:ext cx="66157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FFC000"/>
                </a:solidFill>
              </a:rPr>
              <a:t>16</a:t>
            </a:r>
          </a:p>
        </p:txBody>
      </p:sp>
      <p:sp>
        <p:nvSpPr>
          <p:cNvPr id="96" name="مستطيل 95">
            <a:extLst>
              <a:ext uri="{FF2B5EF4-FFF2-40B4-BE49-F238E27FC236}">
                <a16:creationId xmlns:a16="http://schemas.microsoft.com/office/drawing/2014/main" id="{F97A3BDD-F0E2-4DFF-9452-A21EE678C11A}"/>
              </a:ext>
            </a:extLst>
          </p:cNvPr>
          <p:cNvSpPr/>
          <p:nvPr/>
        </p:nvSpPr>
        <p:spPr>
          <a:xfrm>
            <a:off x="3398975" y="2373924"/>
            <a:ext cx="66157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FFC000"/>
                </a:solidFill>
              </a:rPr>
              <a:t>17</a:t>
            </a:r>
          </a:p>
        </p:txBody>
      </p:sp>
      <p:sp>
        <p:nvSpPr>
          <p:cNvPr id="97" name="مستطيل 96">
            <a:extLst>
              <a:ext uri="{FF2B5EF4-FFF2-40B4-BE49-F238E27FC236}">
                <a16:creationId xmlns:a16="http://schemas.microsoft.com/office/drawing/2014/main" id="{A96A0692-5E97-4BF4-B4DE-36A3E2C31837}"/>
              </a:ext>
            </a:extLst>
          </p:cNvPr>
          <p:cNvSpPr/>
          <p:nvPr/>
        </p:nvSpPr>
        <p:spPr>
          <a:xfrm>
            <a:off x="2617205" y="2359625"/>
            <a:ext cx="66157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FFC000"/>
                </a:solidFill>
              </a:rPr>
              <a:t>18</a:t>
            </a:r>
          </a:p>
        </p:txBody>
      </p:sp>
      <p:sp>
        <p:nvSpPr>
          <p:cNvPr id="98" name="مستطيل 97">
            <a:extLst>
              <a:ext uri="{FF2B5EF4-FFF2-40B4-BE49-F238E27FC236}">
                <a16:creationId xmlns:a16="http://schemas.microsoft.com/office/drawing/2014/main" id="{7D165EE2-3217-4023-9537-3CE0A945AE5F}"/>
              </a:ext>
            </a:extLst>
          </p:cNvPr>
          <p:cNvSpPr/>
          <p:nvPr/>
        </p:nvSpPr>
        <p:spPr>
          <a:xfrm>
            <a:off x="6549276" y="2881388"/>
            <a:ext cx="71696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D54FB2"/>
                </a:solidFill>
              </a:rPr>
              <a:t>19</a:t>
            </a:r>
          </a:p>
        </p:txBody>
      </p:sp>
      <p:sp>
        <p:nvSpPr>
          <p:cNvPr id="99" name="مستطيل 98">
            <a:extLst>
              <a:ext uri="{FF2B5EF4-FFF2-40B4-BE49-F238E27FC236}">
                <a16:creationId xmlns:a16="http://schemas.microsoft.com/office/drawing/2014/main" id="{32CC0CC8-1EF6-4837-9A4C-22C2C208DCAD}"/>
              </a:ext>
            </a:extLst>
          </p:cNvPr>
          <p:cNvSpPr/>
          <p:nvPr/>
        </p:nvSpPr>
        <p:spPr>
          <a:xfrm>
            <a:off x="5793659" y="2837384"/>
            <a:ext cx="71696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D54FB2"/>
                </a:solidFill>
              </a:rPr>
              <a:t>20</a:t>
            </a:r>
          </a:p>
        </p:txBody>
      </p:sp>
      <p:sp>
        <p:nvSpPr>
          <p:cNvPr id="100" name="مستطيل 99">
            <a:extLst>
              <a:ext uri="{FF2B5EF4-FFF2-40B4-BE49-F238E27FC236}">
                <a16:creationId xmlns:a16="http://schemas.microsoft.com/office/drawing/2014/main" id="{E7133102-320B-46D7-8E02-C3FC0548C79F}"/>
              </a:ext>
            </a:extLst>
          </p:cNvPr>
          <p:cNvSpPr/>
          <p:nvPr/>
        </p:nvSpPr>
        <p:spPr>
          <a:xfrm>
            <a:off x="4970192" y="2877856"/>
            <a:ext cx="71696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D54FB2"/>
                </a:solidFill>
              </a:rPr>
              <a:t>21</a:t>
            </a:r>
          </a:p>
        </p:txBody>
      </p:sp>
      <p:sp>
        <p:nvSpPr>
          <p:cNvPr id="101" name="مستطيل 100">
            <a:extLst>
              <a:ext uri="{FF2B5EF4-FFF2-40B4-BE49-F238E27FC236}">
                <a16:creationId xmlns:a16="http://schemas.microsoft.com/office/drawing/2014/main" id="{1EE8FE06-F664-489F-9576-4B32726914B5}"/>
              </a:ext>
            </a:extLst>
          </p:cNvPr>
          <p:cNvSpPr/>
          <p:nvPr/>
        </p:nvSpPr>
        <p:spPr>
          <a:xfrm>
            <a:off x="4173822" y="2855521"/>
            <a:ext cx="71696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D54FB2"/>
                </a:solidFill>
              </a:rPr>
              <a:t>22</a:t>
            </a:r>
          </a:p>
        </p:txBody>
      </p:sp>
      <p:sp>
        <p:nvSpPr>
          <p:cNvPr id="102" name="مستطيل 101">
            <a:extLst>
              <a:ext uri="{FF2B5EF4-FFF2-40B4-BE49-F238E27FC236}">
                <a16:creationId xmlns:a16="http://schemas.microsoft.com/office/drawing/2014/main" id="{EAA1A448-22B8-40B4-9C21-EB8E8F8FA8C0}"/>
              </a:ext>
            </a:extLst>
          </p:cNvPr>
          <p:cNvSpPr/>
          <p:nvPr/>
        </p:nvSpPr>
        <p:spPr>
          <a:xfrm>
            <a:off x="3377041" y="2853128"/>
            <a:ext cx="71696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D54FB2"/>
                </a:solidFill>
              </a:rPr>
              <a:t>23</a:t>
            </a:r>
          </a:p>
        </p:txBody>
      </p:sp>
      <p:sp>
        <p:nvSpPr>
          <p:cNvPr id="103" name="مستطيل 102">
            <a:extLst>
              <a:ext uri="{FF2B5EF4-FFF2-40B4-BE49-F238E27FC236}">
                <a16:creationId xmlns:a16="http://schemas.microsoft.com/office/drawing/2014/main" id="{A609D672-ABEF-48D5-AF1B-899985684FE1}"/>
              </a:ext>
            </a:extLst>
          </p:cNvPr>
          <p:cNvSpPr/>
          <p:nvPr/>
        </p:nvSpPr>
        <p:spPr>
          <a:xfrm>
            <a:off x="2597611" y="2859454"/>
            <a:ext cx="71696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D54FB2"/>
                </a:solidFill>
              </a:rPr>
              <a:t>24</a:t>
            </a:r>
          </a:p>
        </p:txBody>
      </p:sp>
      <p:sp>
        <p:nvSpPr>
          <p:cNvPr id="104" name="مستطيل 103">
            <a:extLst>
              <a:ext uri="{FF2B5EF4-FFF2-40B4-BE49-F238E27FC236}">
                <a16:creationId xmlns:a16="http://schemas.microsoft.com/office/drawing/2014/main" id="{61F85093-1EB9-4538-929C-DE23781321E1}"/>
              </a:ext>
            </a:extLst>
          </p:cNvPr>
          <p:cNvSpPr/>
          <p:nvPr/>
        </p:nvSpPr>
        <p:spPr>
          <a:xfrm>
            <a:off x="6515418" y="3377381"/>
            <a:ext cx="714837"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FFC000"/>
                </a:solidFill>
              </a:rPr>
              <a:t>25</a:t>
            </a:r>
          </a:p>
        </p:txBody>
      </p:sp>
      <p:sp>
        <p:nvSpPr>
          <p:cNvPr id="105" name="مستطيل 104">
            <a:extLst>
              <a:ext uri="{FF2B5EF4-FFF2-40B4-BE49-F238E27FC236}">
                <a16:creationId xmlns:a16="http://schemas.microsoft.com/office/drawing/2014/main" id="{31F1ECAF-6238-4ADE-9082-FDB548E52F7E}"/>
              </a:ext>
            </a:extLst>
          </p:cNvPr>
          <p:cNvSpPr/>
          <p:nvPr/>
        </p:nvSpPr>
        <p:spPr>
          <a:xfrm>
            <a:off x="5767043" y="3377216"/>
            <a:ext cx="714837"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FFC000"/>
                </a:solidFill>
              </a:rPr>
              <a:t>26</a:t>
            </a:r>
            <a:endParaRPr lang="ar-SA" sz="2400" b="1" dirty="0">
              <a:solidFill>
                <a:srgbClr val="FFC000"/>
              </a:solidFill>
            </a:endParaRPr>
          </a:p>
        </p:txBody>
      </p:sp>
      <p:sp>
        <p:nvSpPr>
          <p:cNvPr id="106" name="مستطيل 105">
            <a:extLst>
              <a:ext uri="{FF2B5EF4-FFF2-40B4-BE49-F238E27FC236}">
                <a16:creationId xmlns:a16="http://schemas.microsoft.com/office/drawing/2014/main" id="{AA3AA12A-DBA2-48FA-88F7-656D4D7A2B7D}"/>
              </a:ext>
            </a:extLst>
          </p:cNvPr>
          <p:cNvSpPr/>
          <p:nvPr/>
        </p:nvSpPr>
        <p:spPr>
          <a:xfrm>
            <a:off x="4949067" y="3401185"/>
            <a:ext cx="714837"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FFC000"/>
                </a:solidFill>
              </a:rPr>
              <a:t>27</a:t>
            </a:r>
          </a:p>
        </p:txBody>
      </p:sp>
      <p:sp>
        <p:nvSpPr>
          <p:cNvPr id="107" name="مستطيل 106">
            <a:extLst>
              <a:ext uri="{FF2B5EF4-FFF2-40B4-BE49-F238E27FC236}">
                <a16:creationId xmlns:a16="http://schemas.microsoft.com/office/drawing/2014/main" id="{11A85438-F4F3-4B80-873D-85B5F02CCE64}"/>
              </a:ext>
            </a:extLst>
          </p:cNvPr>
          <p:cNvSpPr/>
          <p:nvPr/>
        </p:nvSpPr>
        <p:spPr>
          <a:xfrm>
            <a:off x="4163389" y="3352636"/>
            <a:ext cx="714837"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FFC000"/>
                </a:solidFill>
              </a:rPr>
              <a:t>28</a:t>
            </a:r>
          </a:p>
        </p:txBody>
      </p:sp>
      <p:sp>
        <p:nvSpPr>
          <p:cNvPr id="108" name="مستطيل 107">
            <a:extLst>
              <a:ext uri="{FF2B5EF4-FFF2-40B4-BE49-F238E27FC236}">
                <a16:creationId xmlns:a16="http://schemas.microsoft.com/office/drawing/2014/main" id="{17C83E4E-759F-4868-A17E-B37721599BBD}"/>
              </a:ext>
            </a:extLst>
          </p:cNvPr>
          <p:cNvSpPr/>
          <p:nvPr/>
        </p:nvSpPr>
        <p:spPr>
          <a:xfrm>
            <a:off x="3392640" y="3346953"/>
            <a:ext cx="714837"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FFC000"/>
                </a:solidFill>
              </a:rPr>
              <a:t>29</a:t>
            </a:r>
          </a:p>
        </p:txBody>
      </p:sp>
      <p:sp>
        <p:nvSpPr>
          <p:cNvPr id="109" name="مستطيل 108">
            <a:extLst>
              <a:ext uri="{FF2B5EF4-FFF2-40B4-BE49-F238E27FC236}">
                <a16:creationId xmlns:a16="http://schemas.microsoft.com/office/drawing/2014/main" id="{D9F4476D-ACC7-4576-96E8-B1EBCD691DD4}"/>
              </a:ext>
            </a:extLst>
          </p:cNvPr>
          <p:cNvSpPr/>
          <p:nvPr/>
        </p:nvSpPr>
        <p:spPr>
          <a:xfrm>
            <a:off x="2581835" y="3362465"/>
            <a:ext cx="714837"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FFC000"/>
                </a:solidFill>
              </a:rPr>
              <a:t>30</a:t>
            </a:r>
          </a:p>
        </p:txBody>
      </p:sp>
      <p:sp>
        <p:nvSpPr>
          <p:cNvPr id="124" name="مستطيل: زوايا مستديرة 103">
            <a:extLst>
              <a:ext uri="{FF2B5EF4-FFF2-40B4-BE49-F238E27FC236}">
                <a16:creationId xmlns:a16="http://schemas.microsoft.com/office/drawing/2014/main" id="{27B8954C-C379-4B36-890B-ED98CE7C7067}"/>
              </a:ext>
            </a:extLst>
          </p:cNvPr>
          <p:cNvSpPr/>
          <p:nvPr/>
        </p:nvSpPr>
        <p:spPr>
          <a:xfrm>
            <a:off x="1415992" y="475539"/>
            <a:ext cx="1068875" cy="427234"/>
          </a:xfrm>
          <a:prstGeom prst="roundRect">
            <a:avLst/>
          </a:prstGeom>
          <a:solidFill>
            <a:srgbClr val="D1C4E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500" b="1" dirty="0">
                <a:solidFill>
                  <a:schemeClr val="tx1"/>
                </a:solidFill>
              </a:rPr>
              <a:t>1 محرم </a:t>
            </a:r>
          </a:p>
        </p:txBody>
      </p:sp>
      <p:sp>
        <p:nvSpPr>
          <p:cNvPr id="125" name="مستطيل: زوايا مستديرة 104">
            <a:extLst>
              <a:ext uri="{FF2B5EF4-FFF2-40B4-BE49-F238E27FC236}">
                <a16:creationId xmlns:a16="http://schemas.microsoft.com/office/drawing/2014/main" id="{EAF0837D-1D36-4C67-BD2B-CA9209B395BF}"/>
              </a:ext>
            </a:extLst>
          </p:cNvPr>
          <p:cNvSpPr/>
          <p:nvPr/>
        </p:nvSpPr>
        <p:spPr>
          <a:xfrm>
            <a:off x="1415992" y="972492"/>
            <a:ext cx="1068875" cy="427234"/>
          </a:xfrm>
          <a:prstGeom prst="roundRect">
            <a:avLst/>
          </a:prstGeom>
          <a:solidFill>
            <a:srgbClr val="C8E6C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500" b="1" dirty="0">
                <a:solidFill>
                  <a:schemeClr val="tx1"/>
                </a:solidFill>
              </a:rPr>
              <a:t>2 صفر</a:t>
            </a:r>
          </a:p>
        </p:txBody>
      </p:sp>
      <p:sp>
        <p:nvSpPr>
          <p:cNvPr id="126" name="مستطيل: زوايا مستديرة 105">
            <a:extLst>
              <a:ext uri="{FF2B5EF4-FFF2-40B4-BE49-F238E27FC236}">
                <a16:creationId xmlns:a16="http://schemas.microsoft.com/office/drawing/2014/main" id="{0B231EBC-F0BE-477F-A6FD-23BF68E2E5BE}"/>
              </a:ext>
            </a:extLst>
          </p:cNvPr>
          <p:cNvSpPr/>
          <p:nvPr/>
        </p:nvSpPr>
        <p:spPr>
          <a:xfrm>
            <a:off x="1416982" y="1495887"/>
            <a:ext cx="1080151" cy="427234"/>
          </a:xfrm>
          <a:prstGeom prst="roundRect">
            <a:avLst/>
          </a:prstGeom>
          <a:solidFill>
            <a:srgbClr val="FFECB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500" b="1" dirty="0">
                <a:solidFill>
                  <a:schemeClr val="tx1"/>
                </a:solidFill>
              </a:rPr>
              <a:t>3 ربيع أول </a:t>
            </a:r>
          </a:p>
        </p:txBody>
      </p:sp>
      <p:sp>
        <p:nvSpPr>
          <p:cNvPr id="127" name="مستطيل: زوايا مستديرة 106">
            <a:extLst>
              <a:ext uri="{FF2B5EF4-FFF2-40B4-BE49-F238E27FC236}">
                <a16:creationId xmlns:a16="http://schemas.microsoft.com/office/drawing/2014/main" id="{9FB3B058-6424-4E9A-945C-181F830FD485}"/>
              </a:ext>
            </a:extLst>
          </p:cNvPr>
          <p:cNvSpPr/>
          <p:nvPr/>
        </p:nvSpPr>
        <p:spPr>
          <a:xfrm>
            <a:off x="1429824" y="2973951"/>
            <a:ext cx="1080151" cy="427234"/>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500" b="1" dirty="0">
                <a:solidFill>
                  <a:schemeClr val="tx1"/>
                </a:solidFill>
              </a:rPr>
              <a:t>6 جُماد الاخر</a:t>
            </a:r>
          </a:p>
        </p:txBody>
      </p:sp>
      <p:sp>
        <p:nvSpPr>
          <p:cNvPr id="128" name="مستطيل: زوايا مستديرة 107">
            <a:extLst>
              <a:ext uri="{FF2B5EF4-FFF2-40B4-BE49-F238E27FC236}">
                <a16:creationId xmlns:a16="http://schemas.microsoft.com/office/drawing/2014/main" id="{811D2CE7-3A63-46DC-8611-E55317394822}"/>
              </a:ext>
            </a:extLst>
          </p:cNvPr>
          <p:cNvSpPr/>
          <p:nvPr/>
        </p:nvSpPr>
        <p:spPr>
          <a:xfrm>
            <a:off x="1428834" y="2476163"/>
            <a:ext cx="1080151" cy="427234"/>
          </a:xfrm>
          <a:prstGeom prst="roundRect">
            <a:avLst/>
          </a:prstGeom>
          <a:solidFill>
            <a:srgbClr val="82B1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500" b="1" dirty="0">
                <a:solidFill>
                  <a:schemeClr val="tx1"/>
                </a:solidFill>
              </a:rPr>
              <a:t>5 جُماد أول </a:t>
            </a:r>
            <a:endParaRPr lang="ar-SA" sz="1500" dirty="0"/>
          </a:p>
        </p:txBody>
      </p:sp>
      <p:sp>
        <p:nvSpPr>
          <p:cNvPr id="129" name="مستطيل: زوايا مستديرة 108">
            <a:extLst>
              <a:ext uri="{FF2B5EF4-FFF2-40B4-BE49-F238E27FC236}">
                <a16:creationId xmlns:a16="http://schemas.microsoft.com/office/drawing/2014/main" id="{32A3A19F-9DD7-4D8F-A1AB-7BE472D4A91F}"/>
              </a:ext>
            </a:extLst>
          </p:cNvPr>
          <p:cNvSpPr/>
          <p:nvPr/>
        </p:nvSpPr>
        <p:spPr>
          <a:xfrm>
            <a:off x="1416981" y="1983651"/>
            <a:ext cx="1080151" cy="427234"/>
          </a:xfrm>
          <a:prstGeom prst="roundRect">
            <a:avLst/>
          </a:prstGeom>
          <a:solidFill>
            <a:srgbClr val="F48FB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500" b="1" dirty="0">
                <a:solidFill>
                  <a:schemeClr val="tx1"/>
                </a:solidFill>
              </a:rPr>
              <a:t>4 ربيع الاخر</a:t>
            </a:r>
          </a:p>
        </p:txBody>
      </p:sp>
      <p:sp>
        <p:nvSpPr>
          <p:cNvPr id="130" name="مستطيل: زوايا مستديرة 109">
            <a:extLst>
              <a:ext uri="{FF2B5EF4-FFF2-40B4-BE49-F238E27FC236}">
                <a16:creationId xmlns:a16="http://schemas.microsoft.com/office/drawing/2014/main" id="{B25810AC-A192-4FE8-AECF-93F2D595BA2A}"/>
              </a:ext>
            </a:extLst>
          </p:cNvPr>
          <p:cNvSpPr/>
          <p:nvPr/>
        </p:nvSpPr>
        <p:spPr>
          <a:xfrm>
            <a:off x="95046" y="449996"/>
            <a:ext cx="1080151" cy="42723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500" b="1" dirty="0">
                <a:solidFill>
                  <a:schemeClr val="tx1"/>
                </a:solidFill>
              </a:rPr>
              <a:t>7 رجب</a:t>
            </a:r>
          </a:p>
        </p:txBody>
      </p:sp>
      <p:sp>
        <p:nvSpPr>
          <p:cNvPr id="131" name="مستطيل: زوايا مستديرة 110">
            <a:extLst>
              <a:ext uri="{FF2B5EF4-FFF2-40B4-BE49-F238E27FC236}">
                <a16:creationId xmlns:a16="http://schemas.microsoft.com/office/drawing/2014/main" id="{FFE3F5C3-2C02-4E56-AF02-D4CBE1D3A072}"/>
              </a:ext>
            </a:extLst>
          </p:cNvPr>
          <p:cNvSpPr/>
          <p:nvPr/>
        </p:nvSpPr>
        <p:spPr>
          <a:xfrm>
            <a:off x="118389" y="970479"/>
            <a:ext cx="1080151" cy="427234"/>
          </a:xfrm>
          <a:prstGeom prst="roundRect">
            <a:avLst/>
          </a:prstGeom>
          <a:solidFill>
            <a:srgbClr val="82B1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500" b="1" dirty="0">
                <a:solidFill>
                  <a:schemeClr val="tx1"/>
                </a:solidFill>
              </a:rPr>
              <a:t>8 شعبان</a:t>
            </a:r>
          </a:p>
        </p:txBody>
      </p:sp>
      <p:sp>
        <p:nvSpPr>
          <p:cNvPr id="132" name="مستطيل: زوايا مستديرة 111">
            <a:extLst>
              <a:ext uri="{FF2B5EF4-FFF2-40B4-BE49-F238E27FC236}">
                <a16:creationId xmlns:a16="http://schemas.microsoft.com/office/drawing/2014/main" id="{94BA99F8-CCB5-407F-8507-4ACE2B797481}"/>
              </a:ext>
            </a:extLst>
          </p:cNvPr>
          <p:cNvSpPr/>
          <p:nvPr/>
        </p:nvSpPr>
        <p:spPr>
          <a:xfrm>
            <a:off x="127979" y="1491616"/>
            <a:ext cx="1080151" cy="427234"/>
          </a:xfrm>
          <a:prstGeom prst="roundRect">
            <a:avLst/>
          </a:prstGeom>
          <a:solidFill>
            <a:srgbClr val="D1C4E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500" b="1" dirty="0">
                <a:solidFill>
                  <a:schemeClr val="tx1"/>
                </a:solidFill>
              </a:rPr>
              <a:t>9 رمضان</a:t>
            </a:r>
          </a:p>
        </p:txBody>
      </p:sp>
      <p:sp>
        <p:nvSpPr>
          <p:cNvPr id="133" name="مستطيل: زوايا مستديرة 112">
            <a:extLst>
              <a:ext uri="{FF2B5EF4-FFF2-40B4-BE49-F238E27FC236}">
                <a16:creationId xmlns:a16="http://schemas.microsoft.com/office/drawing/2014/main" id="{497B7036-6340-4270-AF53-A13865DD9C26}"/>
              </a:ext>
            </a:extLst>
          </p:cNvPr>
          <p:cNvSpPr/>
          <p:nvPr/>
        </p:nvSpPr>
        <p:spPr>
          <a:xfrm>
            <a:off x="55305" y="3003440"/>
            <a:ext cx="1263994" cy="427234"/>
          </a:xfrm>
          <a:prstGeom prst="roundRect">
            <a:avLst/>
          </a:prstGeom>
          <a:solidFill>
            <a:srgbClr val="F48FB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1500" b="1" dirty="0">
                <a:solidFill>
                  <a:schemeClr val="tx1"/>
                </a:solidFill>
              </a:rPr>
              <a:t>1</a:t>
            </a:r>
            <a:r>
              <a:rPr lang="ar-SA" sz="1500" b="1" dirty="0">
                <a:solidFill>
                  <a:schemeClr val="tx1"/>
                </a:solidFill>
                <a:latin typeface="Times New Roman" panose="02020603050405020304" pitchFamily="18" charset="0"/>
                <a:cs typeface="Times New Roman" panose="02020603050405020304" pitchFamily="18" charset="0"/>
              </a:rPr>
              <a:t>2</a:t>
            </a:r>
            <a:r>
              <a:rPr lang="ar-SA" sz="1500" b="1" dirty="0">
                <a:solidFill>
                  <a:schemeClr val="tx1"/>
                </a:solidFill>
              </a:rPr>
              <a:t> ذو الحجة</a:t>
            </a:r>
          </a:p>
        </p:txBody>
      </p:sp>
      <p:sp>
        <p:nvSpPr>
          <p:cNvPr id="134" name="مستطيل: زوايا مستديرة 113">
            <a:extLst>
              <a:ext uri="{FF2B5EF4-FFF2-40B4-BE49-F238E27FC236}">
                <a16:creationId xmlns:a16="http://schemas.microsoft.com/office/drawing/2014/main" id="{C689C6D2-D1FF-4AFF-B217-67A539CC99CA}"/>
              </a:ext>
            </a:extLst>
          </p:cNvPr>
          <p:cNvSpPr/>
          <p:nvPr/>
        </p:nvSpPr>
        <p:spPr>
          <a:xfrm>
            <a:off x="85248" y="2522679"/>
            <a:ext cx="1164344" cy="42723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1500" b="1" dirty="0">
                <a:solidFill>
                  <a:schemeClr val="tx1"/>
                </a:solidFill>
              </a:rPr>
              <a:t>11 ذو القعدة </a:t>
            </a:r>
          </a:p>
        </p:txBody>
      </p:sp>
      <p:sp>
        <p:nvSpPr>
          <p:cNvPr id="135" name="مستطيل: زوايا مستديرة 114">
            <a:extLst>
              <a:ext uri="{FF2B5EF4-FFF2-40B4-BE49-F238E27FC236}">
                <a16:creationId xmlns:a16="http://schemas.microsoft.com/office/drawing/2014/main" id="{CA4CFC6A-CF0B-4324-9B95-E816D631A36C}"/>
              </a:ext>
            </a:extLst>
          </p:cNvPr>
          <p:cNvSpPr/>
          <p:nvPr/>
        </p:nvSpPr>
        <p:spPr>
          <a:xfrm>
            <a:off x="130355" y="1996341"/>
            <a:ext cx="1080151" cy="427234"/>
          </a:xfrm>
          <a:prstGeom prst="roundRect">
            <a:avLst/>
          </a:prstGeom>
          <a:solidFill>
            <a:srgbClr val="C8E6C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1500" b="1" dirty="0">
                <a:solidFill>
                  <a:schemeClr val="tx1"/>
                </a:solidFill>
              </a:rPr>
              <a:t>10 شوال</a:t>
            </a:r>
          </a:p>
        </p:txBody>
      </p:sp>
      <p:sp>
        <p:nvSpPr>
          <p:cNvPr id="136" name="مستطيل 135">
            <a:extLst>
              <a:ext uri="{FF2B5EF4-FFF2-40B4-BE49-F238E27FC236}">
                <a16:creationId xmlns:a16="http://schemas.microsoft.com/office/drawing/2014/main" id="{9EF10D4F-24EA-4B6B-88E4-AA3C1428A5B8}"/>
              </a:ext>
            </a:extLst>
          </p:cNvPr>
          <p:cNvSpPr/>
          <p:nvPr/>
        </p:nvSpPr>
        <p:spPr>
          <a:xfrm>
            <a:off x="514234" y="68789"/>
            <a:ext cx="1372813" cy="300082"/>
          </a:xfrm>
          <a:prstGeom prst="rect">
            <a:avLst/>
          </a:prstGeom>
          <a:noFill/>
        </p:spPr>
        <p:txBody>
          <a:bodyPr wrap="none" lIns="68580" tIns="34290" rIns="68580" bIns="34290">
            <a:spAutoFit/>
          </a:bodyPr>
          <a:lstStyle/>
          <a:p>
            <a:pPr algn="ctr"/>
            <a:r>
              <a:rPr lang="ar-SA" sz="1500" dirty="0">
                <a:ln w="0"/>
                <a:solidFill>
                  <a:srgbClr val="0070C0"/>
                </a:solidFill>
                <a:effectLst>
                  <a:outerShdw blurRad="38100" dist="19050" dir="2700000" algn="tl" rotWithShape="0">
                    <a:schemeClr val="dk1">
                      <a:alpha val="40000"/>
                    </a:schemeClr>
                  </a:outerShdw>
                </a:effectLst>
              </a:rPr>
              <a:t>شهور السنة الهجرية</a:t>
            </a:r>
          </a:p>
        </p:txBody>
      </p:sp>
      <p:sp>
        <p:nvSpPr>
          <p:cNvPr id="140" name="Google Shape;1004;p52">
            <a:extLst>
              <a:ext uri="{FF2B5EF4-FFF2-40B4-BE49-F238E27FC236}">
                <a16:creationId xmlns:a16="http://schemas.microsoft.com/office/drawing/2014/main" id="{11090CE4-1507-4CE3-A61B-8F68F5F57BA7}"/>
              </a:ext>
            </a:extLst>
          </p:cNvPr>
          <p:cNvSpPr/>
          <p:nvPr/>
        </p:nvSpPr>
        <p:spPr>
          <a:xfrm>
            <a:off x="4318516" y="3957766"/>
            <a:ext cx="4788135" cy="1147008"/>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solidFill>
            <a:srgbClr val="E1BEE7"/>
          </a:solidFill>
          <a:ln>
            <a:noFill/>
          </a:ln>
        </p:spPr>
        <p:txBody>
          <a:bodyPr spcFirstLastPara="1" wrap="square" lIns="68569" tIns="68569" rIns="68569" bIns="68569" anchor="ctr" anchorCtr="0">
            <a:noAutofit/>
          </a:bodyPr>
          <a:lstStyle/>
          <a:p>
            <a:endParaRPr sz="1050"/>
          </a:p>
        </p:txBody>
      </p:sp>
      <p:sp>
        <p:nvSpPr>
          <p:cNvPr id="141" name="Google Shape;1005;p52">
            <a:extLst>
              <a:ext uri="{FF2B5EF4-FFF2-40B4-BE49-F238E27FC236}">
                <a16:creationId xmlns:a16="http://schemas.microsoft.com/office/drawing/2014/main" id="{76EFE1E0-1EEB-4A35-9E4E-D82D5D298044}"/>
              </a:ext>
            </a:extLst>
          </p:cNvPr>
          <p:cNvSpPr/>
          <p:nvPr/>
        </p:nvSpPr>
        <p:spPr>
          <a:xfrm>
            <a:off x="-243560" y="3968858"/>
            <a:ext cx="4788135" cy="1129315"/>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solidFill>
            <a:srgbClr val="C5E1A5"/>
          </a:solidFill>
          <a:ln>
            <a:noFill/>
          </a:ln>
        </p:spPr>
        <p:txBody>
          <a:bodyPr spcFirstLastPara="1" wrap="square" lIns="68569" tIns="68569" rIns="68569" bIns="68569" anchor="ctr" anchorCtr="0">
            <a:noAutofit/>
          </a:bodyPr>
          <a:lstStyle/>
          <a:p>
            <a:endParaRPr sz="1050"/>
          </a:p>
        </p:txBody>
      </p:sp>
      <p:sp>
        <p:nvSpPr>
          <p:cNvPr id="143" name="مربع نص 142">
            <a:extLst>
              <a:ext uri="{FF2B5EF4-FFF2-40B4-BE49-F238E27FC236}">
                <a16:creationId xmlns:a16="http://schemas.microsoft.com/office/drawing/2014/main" id="{964E7E50-C2FC-48D4-AE38-5EEB1566BBF7}"/>
              </a:ext>
            </a:extLst>
          </p:cNvPr>
          <p:cNvSpPr txBox="1"/>
          <p:nvPr/>
        </p:nvSpPr>
        <p:spPr>
          <a:xfrm>
            <a:off x="3852748" y="592583"/>
            <a:ext cx="1588055" cy="323165"/>
          </a:xfrm>
          <a:prstGeom prst="rect">
            <a:avLst/>
          </a:prstGeom>
          <a:noFill/>
        </p:spPr>
        <p:txBody>
          <a:bodyPr wrap="square" rtlCol="1">
            <a:spAutoFit/>
          </a:bodyPr>
          <a:lstStyle/>
          <a:p>
            <a:pPr algn="ctr"/>
            <a:r>
              <a:rPr lang="ar-SA" sz="1500" b="1" dirty="0">
                <a:solidFill>
                  <a:srgbClr val="0070C0"/>
                </a:solidFill>
              </a:rPr>
              <a:t>هيا نكتب التاريخ </a:t>
            </a:r>
          </a:p>
        </p:txBody>
      </p:sp>
      <p:sp>
        <p:nvSpPr>
          <p:cNvPr id="144" name="مربع نص 143">
            <a:extLst>
              <a:ext uri="{FF2B5EF4-FFF2-40B4-BE49-F238E27FC236}">
                <a16:creationId xmlns:a16="http://schemas.microsoft.com/office/drawing/2014/main" id="{0B7874A7-9C98-44DD-9119-9EF69092C4FB}"/>
              </a:ext>
            </a:extLst>
          </p:cNvPr>
          <p:cNvSpPr txBox="1"/>
          <p:nvPr/>
        </p:nvSpPr>
        <p:spPr>
          <a:xfrm>
            <a:off x="2787647" y="829165"/>
            <a:ext cx="3783382" cy="553998"/>
          </a:xfrm>
          <a:prstGeom prst="rect">
            <a:avLst/>
          </a:prstGeom>
          <a:noFill/>
        </p:spPr>
        <p:txBody>
          <a:bodyPr wrap="square" rtlCol="1">
            <a:spAutoFit/>
          </a:bodyPr>
          <a:lstStyle/>
          <a:p>
            <a:pPr algn="ctr"/>
            <a:r>
              <a:rPr lang="ar-SA" sz="3000" b="1" dirty="0">
                <a:solidFill>
                  <a:schemeClr val="bg2">
                    <a:lumMod val="25000"/>
                  </a:schemeClr>
                </a:solidFill>
              </a:rPr>
              <a:t>      /         /  1444 هـ</a:t>
            </a:r>
          </a:p>
        </p:txBody>
      </p:sp>
      <p:sp>
        <p:nvSpPr>
          <p:cNvPr id="146" name="مستطيل 145">
            <a:extLst>
              <a:ext uri="{FF2B5EF4-FFF2-40B4-BE49-F238E27FC236}">
                <a16:creationId xmlns:a16="http://schemas.microsoft.com/office/drawing/2014/main" id="{A971B6F7-366F-4685-9B1B-BB1E50C38EE7}"/>
              </a:ext>
            </a:extLst>
          </p:cNvPr>
          <p:cNvSpPr/>
          <p:nvPr/>
        </p:nvSpPr>
        <p:spPr>
          <a:xfrm>
            <a:off x="666169" y="3546786"/>
            <a:ext cx="1804020" cy="300082"/>
          </a:xfrm>
          <a:prstGeom prst="rect">
            <a:avLst/>
          </a:prstGeom>
          <a:noFill/>
        </p:spPr>
        <p:txBody>
          <a:bodyPr wrap="none" lIns="68580" tIns="34290" rIns="68580" bIns="34290">
            <a:spAutoFit/>
          </a:bodyPr>
          <a:lstStyle/>
          <a:p>
            <a:pPr algn="ctr"/>
            <a:r>
              <a:rPr lang="ar-SA" sz="1500" dirty="0">
                <a:ln w="0"/>
                <a:solidFill>
                  <a:srgbClr val="0070C0"/>
                </a:solidFill>
                <a:effectLst>
                  <a:outerShdw blurRad="38100" dist="19050" dir="2700000" algn="tl" rotWithShape="0">
                    <a:schemeClr val="dk1">
                      <a:alpha val="40000"/>
                    </a:schemeClr>
                  </a:outerShdw>
                </a:effectLst>
              </a:rPr>
              <a:t>في أي فصول السنة نكون ؟</a:t>
            </a:r>
          </a:p>
        </p:txBody>
      </p:sp>
      <p:pic>
        <p:nvPicPr>
          <p:cNvPr id="148" name="صورة 147">
            <a:extLst>
              <a:ext uri="{FF2B5EF4-FFF2-40B4-BE49-F238E27FC236}">
                <a16:creationId xmlns:a16="http://schemas.microsoft.com/office/drawing/2014/main" id="{4C50E732-0C36-46D3-B438-23F83E1D41E1}"/>
              </a:ext>
            </a:extLst>
          </p:cNvPr>
          <p:cNvPicPr>
            <a:picLocks noChangeAspect="1"/>
          </p:cNvPicPr>
          <p:nvPr/>
        </p:nvPicPr>
        <p:blipFill rotWithShape="1">
          <a:blip r:embed="rId3">
            <a:clrChange>
              <a:clrFrom>
                <a:srgbClr val="FFFFFF"/>
              </a:clrFrom>
              <a:clrTo>
                <a:srgbClr val="FFFFFF">
                  <a:alpha val="0"/>
                </a:srgbClr>
              </a:clrTo>
            </a:clrChange>
          </a:blip>
          <a:srcRect l="34194" t="27127" r="48119" b="50000"/>
          <a:stretch/>
        </p:blipFill>
        <p:spPr>
          <a:xfrm>
            <a:off x="6846072" y="3972044"/>
            <a:ext cx="1006179" cy="731590"/>
          </a:xfrm>
          <a:prstGeom prst="rect">
            <a:avLst/>
          </a:prstGeom>
        </p:spPr>
      </p:pic>
      <p:pic>
        <p:nvPicPr>
          <p:cNvPr id="150" name="صورة 149">
            <a:extLst>
              <a:ext uri="{FF2B5EF4-FFF2-40B4-BE49-F238E27FC236}">
                <a16:creationId xmlns:a16="http://schemas.microsoft.com/office/drawing/2014/main" id="{90DA9ACC-6ED8-4204-85D5-5F5948E85AFE}"/>
              </a:ext>
            </a:extLst>
          </p:cNvPr>
          <p:cNvPicPr>
            <a:picLocks noChangeAspect="1"/>
          </p:cNvPicPr>
          <p:nvPr/>
        </p:nvPicPr>
        <p:blipFill rotWithShape="1">
          <a:blip r:embed="rId3">
            <a:clrChange>
              <a:clrFrom>
                <a:srgbClr val="FFFFFF"/>
              </a:clrFrom>
              <a:clrTo>
                <a:srgbClr val="FFFFFF">
                  <a:alpha val="0"/>
                </a:srgbClr>
              </a:clrTo>
            </a:clrChange>
          </a:blip>
          <a:srcRect l="38360" t="49187" r="48015" b="26147"/>
          <a:stretch/>
        </p:blipFill>
        <p:spPr>
          <a:xfrm>
            <a:off x="8052244" y="3990382"/>
            <a:ext cx="810848" cy="825297"/>
          </a:xfrm>
          <a:prstGeom prst="rect">
            <a:avLst/>
          </a:prstGeom>
        </p:spPr>
      </p:pic>
      <p:pic>
        <p:nvPicPr>
          <p:cNvPr id="152" name="صورة 151">
            <a:extLst>
              <a:ext uri="{FF2B5EF4-FFF2-40B4-BE49-F238E27FC236}">
                <a16:creationId xmlns:a16="http://schemas.microsoft.com/office/drawing/2014/main" id="{222C315C-154F-4C60-9E9E-7E5469D6C698}"/>
              </a:ext>
            </a:extLst>
          </p:cNvPr>
          <p:cNvPicPr>
            <a:picLocks noChangeAspect="1"/>
          </p:cNvPicPr>
          <p:nvPr/>
        </p:nvPicPr>
        <p:blipFill rotWithShape="1">
          <a:blip r:embed="rId3">
            <a:clrChange>
              <a:clrFrom>
                <a:srgbClr val="FFFFFF"/>
              </a:clrFrom>
              <a:clrTo>
                <a:srgbClr val="FFFFFF">
                  <a:alpha val="0"/>
                </a:srgbClr>
              </a:clrTo>
            </a:clrChange>
          </a:blip>
          <a:srcRect l="17363" t="49186" r="67360" b="25436"/>
          <a:stretch/>
        </p:blipFill>
        <p:spPr>
          <a:xfrm>
            <a:off x="4836731" y="4029538"/>
            <a:ext cx="815979" cy="762038"/>
          </a:xfrm>
          <a:prstGeom prst="rect">
            <a:avLst/>
          </a:prstGeom>
        </p:spPr>
      </p:pic>
      <p:pic>
        <p:nvPicPr>
          <p:cNvPr id="154" name="صورة 153">
            <a:extLst>
              <a:ext uri="{FF2B5EF4-FFF2-40B4-BE49-F238E27FC236}">
                <a16:creationId xmlns:a16="http://schemas.microsoft.com/office/drawing/2014/main" id="{B7C9DEE3-1D93-4051-8566-0623FC1ED6EB}"/>
              </a:ext>
            </a:extLst>
          </p:cNvPr>
          <p:cNvPicPr>
            <a:picLocks noChangeAspect="1"/>
          </p:cNvPicPr>
          <p:nvPr/>
        </p:nvPicPr>
        <p:blipFill rotWithShape="1">
          <a:blip r:embed="rId3">
            <a:clrChange>
              <a:clrFrom>
                <a:srgbClr val="FFFFFF"/>
              </a:clrFrom>
              <a:clrTo>
                <a:srgbClr val="FFFFFF">
                  <a:alpha val="0"/>
                </a:srgbClr>
              </a:clrTo>
            </a:clrChange>
          </a:blip>
          <a:srcRect l="17362" t="29552" r="66035" b="50000"/>
          <a:stretch/>
        </p:blipFill>
        <p:spPr>
          <a:xfrm>
            <a:off x="5851149" y="4023775"/>
            <a:ext cx="1032484" cy="714961"/>
          </a:xfrm>
          <a:prstGeom prst="rect">
            <a:avLst/>
          </a:prstGeom>
        </p:spPr>
      </p:pic>
      <p:sp>
        <p:nvSpPr>
          <p:cNvPr id="159" name="مربع نص 158">
            <a:extLst>
              <a:ext uri="{FF2B5EF4-FFF2-40B4-BE49-F238E27FC236}">
                <a16:creationId xmlns:a16="http://schemas.microsoft.com/office/drawing/2014/main" id="{A9EA4C9C-9F71-4026-8062-6E993118242A}"/>
              </a:ext>
            </a:extLst>
          </p:cNvPr>
          <p:cNvSpPr txBox="1"/>
          <p:nvPr/>
        </p:nvSpPr>
        <p:spPr>
          <a:xfrm>
            <a:off x="7775176" y="4692453"/>
            <a:ext cx="1350150" cy="323165"/>
          </a:xfrm>
          <a:prstGeom prst="rect">
            <a:avLst/>
          </a:prstGeom>
          <a:noFill/>
        </p:spPr>
        <p:txBody>
          <a:bodyPr wrap="square" rtlCol="1">
            <a:spAutoFit/>
          </a:bodyPr>
          <a:lstStyle/>
          <a:p>
            <a:pPr algn="ctr"/>
            <a:r>
              <a:rPr lang="ar-SA" sz="1500" b="1" dirty="0"/>
              <a:t>مشمس</a:t>
            </a:r>
          </a:p>
        </p:txBody>
      </p:sp>
      <p:sp>
        <p:nvSpPr>
          <p:cNvPr id="160" name="مربع نص 159">
            <a:extLst>
              <a:ext uri="{FF2B5EF4-FFF2-40B4-BE49-F238E27FC236}">
                <a16:creationId xmlns:a16="http://schemas.microsoft.com/office/drawing/2014/main" id="{7454DBC7-24D1-4056-9AA3-E174286B3805}"/>
              </a:ext>
            </a:extLst>
          </p:cNvPr>
          <p:cNvSpPr txBox="1"/>
          <p:nvPr/>
        </p:nvSpPr>
        <p:spPr>
          <a:xfrm>
            <a:off x="6521550" y="4680744"/>
            <a:ext cx="1757362" cy="323165"/>
          </a:xfrm>
          <a:prstGeom prst="rect">
            <a:avLst/>
          </a:prstGeom>
          <a:noFill/>
        </p:spPr>
        <p:txBody>
          <a:bodyPr wrap="square" rtlCol="1">
            <a:spAutoFit/>
          </a:bodyPr>
          <a:lstStyle/>
          <a:p>
            <a:pPr algn="ctr"/>
            <a:r>
              <a:rPr lang="ar-SA" sz="1500" b="1" dirty="0"/>
              <a:t>غائم جزئي</a:t>
            </a:r>
          </a:p>
        </p:txBody>
      </p:sp>
      <p:sp>
        <p:nvSpPr>
          <p:cNvPr id="161" name="مربع نص 160">
            <a:extLst>
              <a:ext uri="{FF2B5EF4-FFF2-40B4-BE49-F238E27FC236}">
                <a16:creationId xmlns:a16="http://schemas.microsoft.com/office/drawing/2014/main" id="{63356656-3A75-4806-9EBF-3A0A2CCBEBBC}"/>
              </a:ext>
            </a:extLst>
          </p:cNvPr>
          <p:cNvSpPr txBox="1"/>
          <p:nvPr/>
        </p:nvSpPr>
        <p:spPr>
          <a:xfrm>
            <a:off x="4718805" y="4680744"/>
            <a:ext cx="1074428" cy="323165"/>
          </a:xfrm>
          <a:prstGeom prst="rect">
            <a:avLst/>
          </a:prstGeom>
          <a:noFill/>
        </p:spPr>
        <p:txBody>
          <a:bodyPr wrap="square" rtlCol="1">
            <a:spAutoFit/>
          </a:bodyPr>
          <a:lstStyle/>
          <a:p>
            <a:pPr algn="ctr"/>
            <a:r>
              <a:rPr lang="ar-SA" sz="1500" b="1" dirty="0"/>
              <a:t>ممطر</a:t>
            </a:r>
          </a:p>
        </p:txBody>
      </p:sp>
      <p:sp>
        <p:nvSpPr>
          <p:cNvPr id="162" name="مربع نص 161">
            <a:extLst>
              <a:ext uri="{FF2B5EF4-FFF2-40B4-BE49-F238E27FC236}">
                <a16:creationId xmlns:a16="http://schemas.microsoft.com/office/drawing/2014/main" id="{17874BC3-976D-4BBA-8073-72D5DCC90846}"/>
              </a:ext>
            </a:extLst>
          </p:cNvPr>
          <p:cNvSpPr txBox="1"/>
          <p:nvPr/>
        </p:nvSpPr>
        <p:spPr>
          <a:xfrm>
            <a:off x="5844952" y="4692453"/>
            <a:ext cx="1074428" cy="323165"/>
          </a:xfrm>
          <a:prstGeom prst="rect">
            <a:avLst/>
          </a:prstGeom>
          <a:noFill/>
        </p:spPr>
        <p:txBody>
          <a:bodyPr wrap="square" rtlCol="1">
            <a:spAutoFit/>
          </a:bodyPr>
          <a:lstStyle/>
          <a:p>
            <a:pPr algn="ctr"/>
            <a:r>
              <a:rPr lang="ar-SA" sz="1500" b="1" dirty="0"/>
              <a:t>غائم</a:t>
            </a:r>
          </a:p>
        </p:txBody>
      </p:sp>
      <p:cxnSp>
        <p:nvCxnSpPr>
          <p:cNvPr id="164" name="رابط مستقيم 163">
            <a:extLst>
              <a:ext uri="{FF2B5EF4-FFF2-40B4-BE49-F238E27FC236}">
                <a16:creationId xmlns:a16="http://schemas.microsoft.com/office/drawing/2014/main" id="{DFFA099B-CBF5-42B4-A392-49E834B6BA18}"/>
              </a:ext>
            </a:extLst>
          </p:cNvPr>
          <p:cNvCxnSpPr/>
          <p:nvPr/>
        </p:nvCxnSpPr>
        <p:spPr>
          <a:xfrm>
            <a:off x="7972566" y="3991837"/>
            <a:ext cx="0" cy="110633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رابط مستقيم 164">
            <a:extLst>
              <a:ext uri="{FF2B5EF4-FFF2-40B4-BE49-F238E27FC236}">
                <a16:creationId xmlns:a16="http://schemas.microsoft.com/office/drawing/2014/main" id="{D26263FB-B953-4EA1-A66B-F7E2F36D5971}"/>
              </a:ext>
            </a:extLst>
          </p:cNvPr>
          <p:cNvCxnSpPr/>
          <p:nvPr/>
        </p:nvCxnSpPr>
        <p:spPr>
          <a:xfrm>
            <a:off x="6846072" y="4008912"/>
            <a:ext cx="0" cy="110633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رابط مستقيم 165">
            <a:extLst>
              <a:ext uri="{FF2B5EF4-FFF2-40B4-BE49-F238E27FC236}">
                <a16:creationId xmlns:a16="http://schemas.microsoft.com/office/drawing/2014/main" id="{EBEAA9E1-7F14-4614-86CD-FC3EC5539B33}"/>
              </a:ext>
            </a:extLst>
          </p:cNvPr>
          <p:cNvCxnSpPr/>
          <p:nvPr/>
        </p:nvCxnSpPr>
        <p:spPr>
          <a:xfrm>
            <a:off x="5757138" y="3991837"/>
            <a:ext cx="0" cy="110633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5" name="مستطيل 144">
            <a:extLst>
              <a:ext uri="{FF2B5EF4-FFF2-40B4-BE49-F238E27FC236}">
                <a16:creationId xmlns:a16="http://schemas.microsoft.com/office/drawing/2014/main" id="{9456F129-A10D-4DDA-9EDF-609215414BF9}"/>
              </a:ext>
            </a:extLst>
          </p:cNvPr>
          <p:cNvSpPr/>
          <p:nvPr/>
        </p:nvSpPr>
        <p:spPr>
          <a:xfrm>
            <a:off x="7107588" y="3617134"/>
            <a:ext cx="1515479" cy="300082"/>
          </a:xfrm>
          <a:prstGeom prst="rect">
            <a:avLst/>
          </a:prstGeom>
          <a:noFill/>
        </p:spPr>
        <p:txBody>
          <a:bodyPr wrap="none" lIns="68580" tIns="34290" rIns="68580" bIns="34290">
            <a:spAutoFit/>
          </a:bodyPr>
          <a:lstStyle/>
          <a:p>
            <a:pPr algn="ctr"/>
            <a:r>
              <a:rPr lang="ar-SA" sz="1500" dirty="0">
                <a:ln w="0"/>
                <a:solidFill>
                  <a:srgbClr val="0070C0"/>
                </a:solidFill>
                <a:effectLst>
                  <a:outerShdw blurRad="38100" dist="19050" dir="2700000" algn="tl" rotWithShape="0">
                    <a:schemeClr val="dk1">
                      <a:alpha val="40000"/>
                    </a:schemeClr>
                  </a:outerShdw>
                </a:effectLst>
              </a:rPr>
              <a:t>ما حال الطقس اليوم ؟ </a:t>
            </a:r>
          </a:p>
        </p:txBody>
      </p:sp>
      <p:pic>
        <p:nvPicPr>
          <p:cNvPr id="179" name="صورة 178">
            <a:extLst>
              <a:ext uri="{FF2B5EF4-FFF2-40B4-BE49-F238E27FC236}">
                <a16:creationId xmlns:a16="http://schemas.microsoft.com/office/drawing/2014/main" id="{6102798D-39F6-47EE-B935-50CEBD64DB7E}"/>
              </a:ext>
            </a:extLst>
          </p:cNvPr>
          <p:cNvPicPr>
            <a:picLocks noChangeAspect="1"/>
          </p:cNvPicPr>
          <p:nvPr/>
        </p:nvPicPr>
        <p:blipFill rotWithShape="1">
          <a:blip r:embed="rId4">
            <a:clrChange>
              <a:clrFrom>
                <a:srgbClr val="FFFFFF"/>
              </a:clrFrom>
              <a:clrTo>
                <a:srgbClr val="FFFFFF">
                  <a:alpha val="0"/>
                </a:srgbClr>
              </a:clrTo>
            </a:clrChange>
          </a:blip>
          <a:srcRect l="18291" t="27420" r="67384" b="50850"/>
          <a:stretch/>
        </p:blipFill>
        <p:spPr>
          <a:xfrm>
            <a:off x="3429302" y="3940965"/>
            <a:ext cx="952646" cy="812509"/>
          </a:xfrm>
          <a:prstGeom prst="ellipse">
            <a:avLst/>
          </a:prstGeom>
        </p:spPr>
      </p:pic>
      <p:pic>
        <p:nvPicPr>
          <p:cNvPr id="181" name="صورة 180">
            <a:extLst>
              <a:ext uri="{FF2B5EF4-FFF2-40B4-BE49-F238E27FC236}">
                <a16:creationId xmlns:a16="http://schemas.microsoft.com/office/drawing/2014/main" id="{D7D0089E-5182-431D-81DC-26E478AD1ED7}"/>
              </a:ext>
            </a:extLst>
          </p:cNvPr>
          <p:cNvPicPr>
            <a:picLocks noChangeAspect="1"/>
          </p:cNvPicPr>
          <p:nvPr/>
        </p:nvPicPr>
        <p:blipFill rotWithShape="1">
          <a:blip r:embed="rId4">
            <a:clrChange>
              <a:clrFrom>
                <a:srgbClr val="FFFFFF"/>
              </a:clrFrom>
              <a:clrTo>
                <a:srgbClr val="FFFFFF">
                  <a:alpha val="0"/>
                </a:srgbClr>
              </a:clrTo>
            </a:clrChange>
          </a:blip>
          <a:srcRect l="17171" t="52403" r="67212" b="27379"/>
          <a:stretch/>
        </p:blipFill>
        <p:spPr>
          <a:xfrm>
            <a:off x="2286744" y="3963082"/>
            <a:ext cx="1180152" cy="858992"/>
          </a:xfrm>
          <a:prstGeom prst="rect">
            <a:avLst/>
          </a:prstGeom>
        </p:spPr>
      </p:pic>
      <p:pic>
        <p:nvPicPr>
          <p:cNvPr id="183" name="صورة 182">
            <a:extLst>
              <a:ext uri="{FF2B5EF4-FFF2-40B4-BE49-F238E27FC236}">
                <a16:creationId xmlns:a16="http://schemas.microsoft.com/office/drawing/2014/main" id="{D10D82EC-A3DE-4583-B44F-1F546555CEF9}"/>
              </a:ext>
            </a:extLst>
          </p:cNvPr>
          <p:cNvPicPr>
            <a:picLocks noChangeAspect="1"/>
          </p:cNvPicPr>
          <p:nvPr/>
        </p:nvPicPr>
        <p:blipFill rotWithShape="1">
          <a:blip r:embed="rId4">
            <a:clrChange>
              <a:clrFrom>
                <a:srgbClr val="FFFFFF"/>
              </a:clrFrom>
              <a:clrTo>
                <a:srgbClr val="FFFFFF">
                  <a:alpha val="0"/>
                </a:srgbClr>
              </a:clrTo>
            </a:clrChange>
          </a:blip>
          <a:srcRect l="38097" t="28231" r="48293" b="50000"/>
          <a:stretch/>
        </p:blipFill>
        <p:spPr>
          <a:xfrm>
            <a:off x="196929" y="3890772"/>
            <a:ext cx="1028516" cy="924907"/>
          </a:xfrm>
          <a:prstGeom prst="rect">
            <a:avLst/>
          </a:prstGeom>
        </p:spPr>
      </p:pic>
      <p:pic>
        <p:nvPicPr>
          <p:cNvPr id="185" name="صورة 184">
            <a:extLst>
              <a:ext uri="{FF2B5EF4-FFF2-40B4-BE49-F238E27FC236}">
                <a16:creationId xmlns:a16="http://schemas.microsoft.com/office/drawing/2014/main" id="{66162A73-D230-4B77-8FFD-B34F89FA8037}"/>
              </a:ext>
            </a:extLst>
          </p:cNvPr>
          <p:cNvPicPr>
            <a:picLocks noChangeAspect="1"/>
          </p:cNvPicPr>
          <p:nvPr/>
        </p:nvPicPr>
        <p:blipFill rotWithShape="1">
          <a:blip r:embed="rId4">
            <a:clrChange>
              <a:clrFrom>
                <a:srgbClr val="FFFFFF"/>
              </a:clrFrom>
              <a:clrTo>
                <a:srgbClr val="FFFFFF">
                  <a:alpha val="0"/>
                </a:srgbClr>
              </a:clrTo>
            </a:clrChange>
          </a:blip>
          <a:srcRect l="38097" t="51461" r="49487" b="25246"/>
          <a:stretch/>
        </p:blipFill>
        <p:spPr>
          <a:xfrm>
            <a:off x="1234345" y="3870922"/>
            <a:ext cx="938231" cy="989633"/>
          </a:xfrm>
          <a:prstGeom prst="rect">
            <a:avLst/>
          </a:prstGeom>
        </p:spPr>
      </p:pic>
      <p:cxnSp>
        <p:nvCxnSpPr>
          <p:cNvPr id="186" name="رابط مستقيم 185">
            <a:extLst>
              <a:ext uri="{FF2B5EF4-FFF2-40B4-BE49-F238E27FC236}">
                <a16:creationId xmlns:a16="http://schemas.microsoft.com/office/drawing/2014/main" id="{B84BE030-31EF-4331-81CC-BF9425F8FD5C}"/>
              </a:ext>
            </a:extLst>
          </p:cNvPr>
          <p:cNvCxnSpPr/>
          <p:nvPr/>
        </p:nvCxnSpPr>
        <p:spPr>
          <a:xfrm>
            <a:off x="3380827" y="3998438"/>
            <a:ext cx="0" cy="110633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7" name="رابط مستقيم 186">
            <a:extLst>
              <a:ext uri="{FF2B5EF4-FFF2-40B4-BE49-F238E27FC236}">
                <a16:creationId xmlns:a16="http://schemas.microsoft.com/office/drawing/2014/main" id="{1A214A98-C767-4CF1-AEEE-79EE0BA677BF}"/>
              </a:ext>
            </a:extLst>
          </p:cNvPr>
          <p:cNvCxnSpPr/>
          <p:nvPr/>
        </p:nvCxnSpPr>
        <p:spPr>
          <a:xfrm>
            <a:off x="2254333" y="4015513"/>
            <a:ext cx="0" cy="110633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8" name="رابط مستقيم 187">
            <a:extLst>
              <a:ext uri="{FF2B5EF4-FFF2-40B4-BE49-F238E27FC236}">
                <a16:creationId xmlns:a16="http://schemas.microsoft.com/office/drawing/2014/main" id="{EA1E9464-DE1F-4C6E-B854-1AA01D8D7302}"/>
              </a:ext>
            </a:extLst>
          </p:cNvPr>
          <p:cNvCxnSpPr/>
          <p:nvPr/>
        </p:nvCxnSpPr>
        <p:spPr>
          <a:xfrm>
            <a:off x="1165399" y="3998438"/>
            <a:ext cx="0" cy="110633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9" name="مربع نص 188">
            <a:extLst>
              <a:ext uri="{FF2B5EF4-FFF2-40B4-BE49-F238E27FC236}">
                <a16:creationId xmlns:a16="http://schemas.microsoft.com/office/drawing/2014/main" id="{3E57AC9E-63E7-42F9-97FD-321FD365386A}"/>
              </a:ext>
            </a:extLst>
          </p:cNvPr>
          <p:cNvSpPr txBox="1"/>
          <p:nvPr/>
        </p:nvSpPr>
        <p:spPr>
          <a:xfrm>
            <a:off x="3448621" y="4745955"/>
            <a:ext cx="857501" cy="323165"/>
          </a:xfrm>
          <a:prstGeom prst="rect">
            <a:avLst/>
          </a:prstGeom>
          <a:noFill/>
        </p:spPr>
        <p:txBody>
          <a:bodyPr wrap="square" rtlCol="1">
            <a:spAutoFit/>
          </a:bodyPr>
          <a:lstStyle/>
          <a:p>
            <a:pPr algn="ctr"/>
            <a:r>
              <a:rPr lang="ar-SA" sz="1500" b="1" dirty="0"/>
              <a:t>الربيع </a:t>
            </a:r>
          </a:p>
        </p:txBody>
      </p:sp>
      <p:sp>
        <p:nvSpPr>
          <p:cNvPr id="190" name="مربع نص 189">
            <a:extLst>
              <a:ext uri="{FF2B5EF4-FFF2-40B4-BE49-F238E27FC236}">
                <a16:creationId xmlns:a16="http://schemas.microsoft.com/office/drawing/2014/main" id="{C4B2C1EC-A6F5-4E2B-AA71-CE110FFB4CE3}"/>
              </a:ext>
            </a:extLst>
          </p:cNvPr>
          <p:cNvSpPr txBox="1"/>
          <p:nvPr/>
        </p:nvSpPr>
        <p:spPr>
          <a:xfrm>
            <a:off x="2357503" y="4746278"/>
            <a:ext cx="868259" cy="323165"/>
          </a:xfrm>
          <a:prstGeom prst="rect">
            <a:avLst/>
          </a:prstGeom>
          <a:noFill/>
        </p:spPr>
        <p:txBody>
          <a:bodyPr wrap="square" rtlCol="1">
            <a:spAutoFit/>
          </a:bodyPr>
          <a:lstStyle/>
          <a:p>
            <a:pPr algn="ctr"/>
            <a:r>
              <a:rPr lang="ar-SA" sz="1500" b="1" dirty="0"/>
              <a:t>الخريف</a:t>
            </a:r>
          </a:p>
        </p:txBody>
      </p:sp>
      <p:sp>
        <p:nvSpPr>
          <p:cNvPr id="191" name="مربع نص 190">
            <a:extLst>
              <a:ext uri="{FF2B5EF4-FFF2-40B4-BE49-F238E27FC236}">
                <a16:creationId xmlns:a16="http://schemas.microsoft.com/office/drawing/2014/main" id="{AD133109-436E-43AA-BF33-B6FD62D315C4}"/>
              </a:ext>
            </a:extLst>
          </p:cNvPr>
          <p:cNvSpPr txBox="1"/>
          <p:nvPr/>
        </p:nvSpPr>
        <p:spPr>
          <a:xfrm>
            <a:off x="68041" y="4783684"/>
            <a:ext cx="1074428" cy="323165"/>
          </a:xfrm>
          <a:prstGeom prst="rect">
            <a:avLst/>
          </a:prstGeom>
          <a:noFill/>
        </p:spPr>
        <p:txBody>
          <a:bodyPr wrap="square" rtlCol="1">
            <a:spAutoFit/>
          </a:bodyPr>
          <a:lstStyle/>
          <a:p>
            <a:pPr algn="ctr"/>
            <a:r>
              <a:rPr lang="ar-SA" sz="1500" b="1" dirty="0"/>
              <a:t>الشتاء</a:t>
            </a:r>
          </a:p>
        </p:txBody>
      </p:sp>
      <p:sp>
        <p:nvSpPr>
          <p:cNvPr id="192" name="مربع نص 191">
            <a:extLst>
              <a:ext uri="{FF2B5EF4-FFF2-40B4-BE49-F238E27FC236}">
                <a16:creationId xmlns:a16="http://schemas.microsoft.com/office/drawing/2014/main" id="{103B3B49-3562-4D4A-8103-CAA2976979D8}"/>
              </a:ext>
            </a:extLst>
          </p:cNvPr>
          <p:cNvSpPr txBox="1"/>
          <p:nvPr/>
        </p:nvSpPr>
        <p:spPr>
          <a:xfrm>
            <a:off x="1218252" y="4757987"/>
            <a:ext cx="995186" cy="323165"/>
          </a:xfrm>
          <a:prstGeom prst="rect">
            <a:avLst/>
          </a:prstGeom>
          <a:noFill/>
        </p:spPr>
        <p:txBody>
          <a:bodyPr wrap="square" rtlCol="1">
            <a:spAutoFit/>
          </a:bodyPr>
          <a:lstStyle/>
          <a:p>
            <a:pPr algn="ctr"/>
            <a:r>
              <a:rPr lang="ar-SA" sz="1500" b="1" dirty="0"/>
              <a:t>الصيف</a:t>
            </a:r>
          </a:p>
        </p:txBody>
      </p:sp>
      <p:sp>
        <p:nvSpPr>
          <p:cNvPr id="172" name="مربع نص 171">
            <a:extLst>
              <a:ext uri="{FF2B5EF4-FFF2-40B4-BE49-F238E27FC236}">
                <a16:creationId xmlns:a16="http://schemas.microsoft.com/office/drawing/2014/main" id="{D7479A58-7D7A-4F2A-85D0-97DC502334AA}"/>
              </a:ext>
            </a:extLst>
          </p:cNvPr>
          <p:cNvSpPr txBox="1"/>
          <p:nvPr/>
        </p:nvSpPr>
        <p:spPr>
          <a:xfrm>
            <a:off x="3856803" y="18903"/>
            <a:ext cx="1588055" cy="323165"/>
          </a:xfrm>
          <a:prstGeom prst="rect">
            <a:avLst/>
          </a:prstGeom>
          <a:noFill/>
        </p:spPr>
        <p:txBody>
          <a:bodyPr wrap="square" rtlCol="1">
            <a:spAutoFit/>
          </a:bodyPr>
          <a:lstStyle/>
          <a:p>
            <a:pPr algn="ctr"/>
            <a:r>
              <a:rPr lang="ar-SA" sz="1500" b="1" dirty="0">
                <a:solidFill>
                  <a:srgbClr val="0070C0"/>
                </a:solidFill>
              </a:rPr>
              <a:t>يومنا اليوم هو :</a:t>
            </a:r>
          </a:p>
        </p:txBody>
      </p:sp>
    </p:spTree>
    <p:extLst>
      <p:ext uri="{BB962C8B-B14F-4D97-AF65-F5344CB8AC3E}">
        <p14:creationId xmlns:p14="http://schemas.microsoft.com/office/powerpoint/2010/main" val="14221597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p:cTn id="21" dur="500" fill="hold"/>
                                        <p:tgtEl>
                                          <p:spTgt spid="50"/>
                                        </p:tgtEl>
                                        <p:attrNameLst>
                                          <p:attrName>ppt_w</p:attrName>
                                        </p:attrNameLst>
                                      </p:cBhvr>
                                      <p:tavLst>
                                        <p:tav tm="0">
                                          <p:val>
                                            <p:fltVal val="0"/>
                                          </p:val>
                                        </p:tav>
                                        <p:tav tm="100000">
                                          <p:val>
                                            <p:strVal val="#ppt_w"/>
                                          </p:val>
                                        </p:tav>
                                      </p:tavLst>
                                    </p:anim>
                                    <p:anim calcmode="lin" valueType="num">
                                      <p:cBhvr>
                                        <p:cTn id="22" dur="500" fill="hold"/>
                                        <p:tgtEl>
                                          <p:spTgt spid="50"/>
                                        </p:tgtEl>
                                        <p:attrNameLst>
                                          <p:attrName>ppt_h</p:attrName>
                                        </p:attrNameLst>
                                      </p:cBhvr>
                                      <p:tavLst>
                                        <p:tav tm="0">
                                          <p:val>
                                            <p:fltVal val="0"/>
                                          </p:val>
                                        </p:tav>
                                        <p:tav tm="100000">
                                          <p:val>
                                            <p:strVal val="#ppt_h"/>
                                          </p:val>
                                        </p:tav>
                                      </p:tavLst>
                                    </p:anim>
                                    <p:animEffect transition="in" filter="fade">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500" fill="hold"/>
                                        <p:tgtEl>
                                          <p:spTgt spid="51"/>
                                        </p:tgtEl>
                                        <p:attrNameLst>
                                          <p:attrName>ppt_w</p:attrName>
                                        </p:attrNameLst>
                                      </p:cBhvr>
                                      <p:tavLst>
                                        <p:tav tm="0">
                                          <p:val>
                                            <p:fltVal val="0"/>
                                          </p:val>
                                        </p:tav>
                                        <p:tav tm="100000">
                                          <p:val>
                                            <p:strVal val="#ppt_w"/>
                                          </p:val>
                                        </p:tav>
                                      </p:tavLst>
                                    </p:anim>
                                    <p:anim calcmode="lin" valueType="num">
                                      <p:cBhvr>
                                        <p:cTn id="29" dur="500" fill="hold"/>
                                        <p:tgtEl>
                                          <p:spTgt spid="51"/>
                                        </p:tgtEl>
                                        <p:attrNameLst>
                                          <p:attrName>ppt_h</p:attrName>
                                        </p:attrNameLst>
                                      </p:cBhvr>
                                      <p:tavLst>
                                        <p:tav tm="0">
                                          <p:val>
                                            <p:fltVal val="0"/>
                                          </p:val>
                                        </p:tav>
                                        <p:tav tm="100000">
                                          <p:val>
                                            <p:strVal val="#ppt_h"/>
                                          </p:val>
                                        </p:tav>
                                      </p:tavLst>
                                    </p:anim>
                                    <p:animEffect transition="in" filter="fade">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500" fill="hold"/>
                                        <p:tgtEl>
                                          <p:spTgt spid="52"/>
                                        </p:tgtEl>
                                        <p:attrNameLst>
                                          <p:attrName>ppt_w</p:attrName>
                                        </p:attrNameLst>
                                      </p:cBhvr>
                                      <p:tavLst>
                                        <p:tav tm="0">
                                          <p:val>
                                            <p:fltVal val="0"/>
                                          </p:val>
                                        </p:tav>
                                        <p:tav tm="100000">
                                          <p:val>
                                            <p:strVal val="#ppt_w"/>
                                          </p:val>
                                        </p:tav>
                                      </p:tavLst>
                                    </p:anim>
                                    <p:anim calcmode="lin" valueType="num">
                                      <p:cBhvr>
                                        <p:cTn id="36" dur="500" fill="hold"/>
                                        <p:tgtEl>
                                          <p:spTgt spid="52"/>
                                        </p:tgtEl>
                                        <p:attrNameLst>
                                          <p:attrName>ppt_h</p:attrName>
                                        </p:attrNameLst>
                                      </p:cBhvr>
                                      <p:tavLst>
                                        <p:tav tm="0">
                                          <p:val>
                                            <p:fltVal val="0"/>
                                          </p:val>
                                        </p:tav>
                                        <p:tav tm="100000">
                                          <p:val>
                                            <p:strVal val="#ppt_h"/>
                                          </p:val>
                                        </p:tav>
                                      </p:tavLst>
                                    </p:anim>
                                    <p:animEffect transition="in" filter="fade">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anim calcmode="lin" valueType="num">
                                      <p:cBhvr>
                                        <p:cTn id="42" dur="500" fill="hold"/>
                                        <p:tgtEl>
                                          <p:spTgt spid="53"/>
                                        </p:tgtEl>
                                        <p:attrNameLst>
                                          <p:attrName>ppt_w</p:attrName>
                                        </p:attrNameLst>
                                      </p:cBhvr>
                                      <p:tavLst>
                                        <p:tav tm="0">
                                          <p:val>
                                            <p:fltVal val="0"/>
                                          </p:val>
                                        </p:tav>
                                        <p:tav tm="100000">
                                          <p:val>
                                            <p:strVal val="#ppt_w"/>
                                          </p:val>
                                        </p:tav>
                                      </p:tavLst>
                                    </p:anim>
                                    <p:anim calcmode="lin" valueType="num">
                                      <p:cBhvr>
                                        <p:cTn id="43" dur="500" fill="hold"/>
                                        <p:tgtEl>
                                          <p:spTgt spid="53"/>
                                        </p:tgtEl>
                                        <p:attrNameLst>
                                          <p:attrName>ppt_h</p:attrName>
                                        </p:attrNameLst>
                                      </p:cBhvr>
                                      <p:tavLst>
                                        <p:tav tm="0">
                                          <p:val>
                                            <p:fltVal val="0"/>
                                          </p:val>
                                        </p:tav>
                                        <p:tav tm="100000">
                                          <p:val>
                                            <p:strVal val="#ppt_h"/>
                                          </p:val>
                                        </p:tav>
                                      </p:tavLst>
                                    </p:anim>
                                    <p:animEffect transition="in" filter="fade">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anim calcmode="lin" valueType="num">
                                      <p:cBhvr>
                                        <p:cTn id="49" dur="500" fill="hold"/>
                                        <p:tgtEl>
                                          <p:spTgt spid="54"/>
                                        </p:tgtEl>
                                        <p:attrNameLst>
                                          <p:attrName>ppt_w</p:attrName>
                                        </p:attrNameLst>
                                      </p:cBhvr>
                                      <p:tavLst>
                                        <p:tav tm="0">
                                          <p:val>
                                            <p:fltVal val="0"/>
                                          </p:val>
                                        </p:tav>
                                        <p:tav tm="100000">
                                          <p:val>
                                            <p:strVal val="#ppt_w"/>
                                          </p:val>
                                        </p:tav>
                                      </p:tavLst>
                                    </p:anim>
                                    <p:anim calcmode="lin" valueType="num">
                                      <p:cBhvr>
                                        <p:cTn id="50" dur="500" fill="hold"/>
                                        <p:tgtEl>
                                          <p:spTgt spid="54"/>
                                        </p:tgtEl>
                                        <p:attrNameLst>
                                          <p:attrName>ppt_h</p:attrName>
                                        </p:attrNameLst>
                                      </p:cBhvr>
                                      <p:tavLst>
                                        <p:tav tm="0">
                                          <p:val>
                                            <p:fltVal val="0"/>
                                          </p:val>
                                        </p:tav>
                                        <p:tav tm="100000">
                                          <p:val>
                                            <p:strVal val="#ppt_h"/>
                                          </p:val>
                                        </p:tav>
                                      </p:tavLst>
                                    </p:anim>
                                    <p:animEffect transition="in" filter="fade">
                                      <p:cBhvr>
                                        <p:cTn id="51" dur="500"/>
                                        <p:tgtEl>
                                          <p:spTgt spid="5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60"/>
                                        </p:tgtEl>
                                        <p:attrNameLst>
                                          <p:attrName>style.visibility</p:attrName>
                                        </p:attrNameLst>
                                      </p:cBhvr>
                                      <p:to>
                                        <p:strVal val="visible"/>
                                      </p:to>
                                    </p:set>
                                    <p:anim calcmode="lin" valueType="num">
                                      <p:cBhvr>
                                        <p:cTn id="56" dur="500" fill="hold"/>
                                        <p:tgtEl>
                                          <p:spTgt spid="60"/>
                                        </p:tgtEl>
                                        <p:attrNameLst>
                                          <p:attrName>ppt_w</p:attrName>
                                        </p:attrNameLst>
                                      </p:cBhvr>
                                      <p:tavLst>
                                        <p:tav tm="0">
                                          <p:val>
                                            <p:fltVal val="0"/>
                                          </p:val>
                                        </p:tav>
                                        <p:tav tm="100000">
                                          <p:val>
                                            <p:strVal val="#ppt_w"/>
                                          </p:val>
                                        </p:tav>
                                      </p:tavLst>
                                    </p:anim>
                                    <p:anim calcmode="lin" valueType="num">
                                      <p:cBhvr>
                                        <p:cTn id="57" dur="500" fill="hold"/>
                                        <p:tgtEl>
                                          <p:spTgt spid="60"/>
                                        </p:tgtEl>
                                        <p:attrNameLst>
                                          <p:attrName>ppt_h</p:attrName>
                                        </p:attrNameLst>
                                      </p:cBhvr>
                                      <p:tavLst>
                                        <p:tav tm="0">
                                          <p:val>
                                            <p:fltVal val="0"/>
                                          </p:val>
                                        </p:tav>
                                        <p:tav tm="100000">
                                          <p:val>
                                            <p:strVal val="#ppt_h"/>
                                          </p:val>
                                        </p:tav>
                                      </p:tavLst>
                                    </p:anim>
                                    <p:animEffect transition="in" filter="fade">
                                      <p:cBhvr>
                                        <p:cTn id="58" dur="500"/>
                                        <p:tgtEl>
                                          <p:spTgt spid="60"/>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66"/>
                                        </p:tgtEl>
                                        <p:attrNameLst>
                                          <p:attrName>style.visibility</p:attrName>
                                        </p:attrNameLst>
                                      </p:cBhvr>
                                      <p:to>
                                        <p:strVal val="visible"/>
                                      </p:to>
                                    </p:set>
                                    <p:anim calcmode="lin" valueType="num">
                                      <p:cBhvr>
                                        <p:cTn id="61" dur="500" fill="hold"/>
                                        <p:tgtEl>
                                          <p:spTgt spid="66"/>
                                        </p:tgtEl>
                                        <p:attrNameLst>
                                          <p:attrName>ppt_w</p:attrName>
                                        </p:attrNameLst>
                                      </p:cBhvr>
                                      <p:tavLst>
                                        <p:tav tm="0">
                                          <p:val>
                                            <p:fltVal val="0"/>
                                          </p:val>
                                        </p:tav>
                                        <p:tav tm="100000">
                                          <p:val>
                                            <p:strVal val="#ppt_w"/>
                                          </p:val>
                                        </p:tav>
                                      </p:tavLst>
                                    </p:anim>
                                    <p:anim calcmode="lin" valueType="num">
                                      <p:cBhvr>
                                        <p:cTn id="62" dur="500" fill="hold"/>
                                        <p:tgtEl>
                                          <p:spTgt spid="66"/>
                                        </p:tgtEl>
                                        <p:attrNameLst>
                                          <p:attrName>ppt_h</p:attrName>
                                        </p:attrNameLst>
                                      </p:cBhvr>
                                      <p:tavLst>
                                        <p:tav tm="0">
                                          <p:val>
                                            <p:fltVal val="0"/>
                                          </p:val>
                                        </p:tav>
                                        <p:tav tm="100000">
                                          <p:val>
                                            <p:strVal val="#ppt_h"/>
                                          </p:val>
                                        </p:tav>
                                      </p:tavLst>
                                    </p:anim>
                                    <p:animEffect transition="in" filter="fade">
                                      <p:cBhvr>
                                        <p:cTn id="63" dur="500"/>
                                        <p:tgtEl>
                                          <p:spTgt spid="66"/>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67"/>
                                        </p:tgtEl>
                                        <p:attrNameLst>
                                          <p:attrName>style.visibility</p:attrName>
                                        </p:attrNameLst>
                                      </p:cBhvr>
                                      <p:to>
                                        <p:strVal val="visible"/>
                                      </p:to>
                                    </p:set>
                                    <p:anim calcmode="lin" valueType="num">
                                      <p:cBhvr>
                                        <p:cTn id="66" dur="500" fill="hold"/>
                                        <p:tgtEl>
                                          <p:spTgt spid="67"/>
                                        </p:tgtEl>
                                        <p:attrNameLst>
                                          <p:attrName>ppt_w</p:attrName>
                                        </p:attrNameLst>
                                      </p:cBhvr>
                                      <p:tavLst>
                                        <p:tav tm="0">
                                          <p:val>
                                            <p:fltVal val="0"/>
                                          </p:val>
                                        </p:tav>
                                        <p:tav tm="100000">
                                          <p:val>
                                            <p:strVal val="#ppt_w"/>
                                          </p:val>
                                        </p:tav>
                                      </p:tavLst>
                                    </p:anim>
                                    <p:anim calcmode="lin" valueType="num">
                                      <p:cBhvr>
                                        <p:cTn id="67" dur="500" fill="hold"/>
                                        <p:tgtEl>
                                          <p:spTgt spid="67"/>
                                        </p:tgtEl>
                                        <p:attrNameLst>
                                          <p:attrName>ppt_h</p:attrName>
                                        </p:attrNameLst>
                                      </p:cBhvr>
                                      <p:tavLst>
                                        <p:tav tm="0">
                                          <p:val>
                                            <p:fltVal val="0"/>
                                          </p:val>
                                        </p:tav>
                                        <p:tav tm="100000">
                                          <p:val>
                                            <p:strVal val="#ppt_h"/>
                                          </p:val>
                                        </p:tav>
                                      </p:tavLst>
                                    </p:anim>
                                    <p:animEffect transition="in" filter="fade">
                                      <p:cBhvr>
                                        <p:cTn id="68" dur="500"/>
                                        <p:tgtEl>
                                          <p:spTgt spid="67"/>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68"/>
                                        </p:tgtEl>
                                        <p:attrNameLst>
                                          <p:attrName>style.visibility</p:attrName>
                                        </p:attrNameLst>
                                      </p:cBhvr>
                                      <p:to>
                                        <p:strVal val="visible"/>
                                      </p:to>
                                    </p:set>
                                    <p:anim calcmode="lin" valueType="num">
                                      <p:cBhvr>
                                        <p:cTn id="71" dur="500" fill="hold"/>
                                        <p:tgtEl>
                                          <p:spTgt spid="68"/>
                                        </p:tgtEl>
                                        <p:attrNameLst>
                                          <p:attrName>ppt_w</p:attrName>
                                        </p:attrNameLst>
                                      </p:cBhvr>
                                      <p:tavLst>
                                        <p:tav tm="0">
                                          <p:val>
                                            <p:fltVal val="0"/>
                                          </p:val>
                                        </p:tav>
                                        <p:tav tm="100000">
                                          <p:val>
                                            <p:strVal val="#ppt_w"/>
                                          </p:val>
                                        </p:tav>
                                      </p:tavLst>
                                    </p:anim>
                                    <p:anim calcmode="lin" valueType="num">
                                      <p:cBhvr>
                                        <p:cTn id="72" dur="500" fill="hold"/>
                                        <p:tgtEl>
                                          <p:spTgt spid="68"/>
                                        </p:tgtEl>
                                        <p:attrNameLst>
                                          <p:attrName>ppt_h</p:attrName>
                                        </p:attrNameLst>
                                      </p:cBhvr>
                                      <p:tavLst>
                                        <p:tav tm="0">
                                          <p:val>
                                            <p:fltVal val="0"/>
                                          </p:val>
                                        </p:tav>
                                        <p:tav tm="100000">
                                          <p:val>
                                            <p:strVal val="#ppt_h"/>
                                          </p:val>
                                        </p:tav>
                                      </p:tavLst>
                                    </p:anim>
                                    <p:animEffect transition="in" filter="fade">
                                      <p:cBhvr>
                                        <p:cTn id="73" dur="500"/>
                                        <p:tgtEl>
                                          <p:spTgt spid="68"/>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69"/>
                                        </p:tgtEl>
                                        <p:attrNameLst>
                                          <p:attrName>style.visibility</p:attrName>
                                        </p:attrNameLst>
                                      </p:cBhvr>
                                      <p:to>
                                        <p:strVal val="visible"/>
                                      </p:to>
                                    </p:set>
                                    <p:anim calcmode="lin" valueType="num">
                                      <p:cBhvr>
                                        <p:cTn id="76" dur="500" fill="hold"/>
                                        <p:tgtEl>
                                          <p:spTgt spid="69"/>
                                        </p:tgtEl>
                                        <p:attrNameLst>
                                          <p:attrName>ppt_w</p:attrName>
                                        </p:attrNameLst>
                                      </p:cBhvr>
                                      <p:tavLst>
                                        <p:tav tm="0">
                                          <p:val>
                                            <p:fltVal val="0"/>
                                          </p:val>
                                        </p:tav>
                                        <p:tav tm="100000">
                                          <p:val>
                                            <p:strVal val="#ppt_w"/>
                                          </p:val>
                                        </p:tav>
                                      </p:tavLst>
                                    </p:anim>
                                    <p:anim calcmode="lin" valueType="num">
                                      <p:cBhvr>
                                        <p:cTn id="77" dur="500" fill="hold"/>
                                        <p:tgtEl>
                                          <p:spTgt spid="69"/>
                                        </p:tgtEl>
                                        <p:attrNameLst>
                                          <p:attrName>ppt_h</p:attrName>
                                        </p:attrNameLst>
                                      </p:cBhvr>
                                      <p:tavLst>
                                        <p:tav tm="0">
                                          <p:val>
                                            <p:fltVal val="0"/>
                                          </p:val>
                                        </p:tav>
                                        <p:tav tm="100000">
                                          <p:val>
                                            <p:strVal val="#ppt_h"/>
                                          </p:val>
                                        </p:tav>
                                      </p:tavLst>
                                    </p:anim>
                                    <p:animEffect transition="in" filter="fade">
                                      <p:cBhvr>
                                        <p:cTn id="78" dur="500"/>
                                        <p:tgtEl>
                                          <p:spTgt spid="69"/>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70"/>
                                        </p:tgtEl>
                                        <p:attrNameLst>
                                          <p:attrName>style.visibility</p:attrName>
                                        </p:attrNameLst>
                                      </p:cBhvr>
                                      <p:to>
                                        <p:strVal val="visible"/>
                                      </p:to>
                                    </p:set>
                                    <p:anim calcmode="lin" valueType="num">
                                      <p:cBhvr>
                                        <p:cTn id="81" dur="500" fill="hold"/>
                                        <p:tgtEl>
                                          <p:spTgt spid="70"/>
                                        </p:tgtEl>
                                        <p:attrNameLst>
                                          <p:attrName>ppt_w</p:attrName>
                                        </p:attrNameLst>
                                      </p:cBhvr>
                                      <p:tavLst>
                                        <p:tav tm="0">
                                          <p:val>
                                            <p:fltVal val="0"/>
                                          </p:val>
                                        </p:tav>
                                        <p:tav tm="100000">
                                          <p:val>
                                            <p:strVal val="#ppt_w"/>
                                          </p:val>
                                        </p:tav>
                                      </p:tavLst>
                                    </p:anim>
                                    <p:anim calcmode="lin" valueType="num">
                                      <p:cBhvr>
                                        <p:cTn id="82" dur="500" fill="hold"/>
                                        <p:tgtEl>
                                          <p:spTgt spid="70"/>
                                        </p:tgtEl>
                                        <p:attrNameLst>
                                          <p:attrName>ppt_h</p:attrName>
                                        </p:attrNameLst>
                                      </p:cBhvr>
                                      <p:tavLst>
                                        <p:tav tm="0">
                                          <p:val>
                                            <p:fltVal val="0"/>
                                          </p:val>
                                        </p:tav>
                                        <p:tav tm="100000">
                                          <p:val>
                                            <p:strVal val="#ppt_h"/>
                                          </p:val>
                                        </p:tav>
                                      </p:tavLst>
                                    </p:anim>
                                    <p:animEffect transition="in" filter="fade">
                                      <p:cBhvr>
                                        <p:cTn id="83" dur="500"/>
                                        <p:tgtEl>
                                          <p:spTgt spid="70"/>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76"/>
                                        </p:tgtEl>
                                        <p:attrNameLst>
                                          <p:attrName>style.visibility</p:attrName>
                                        </p:attrNameLst>
                                      </p:cBhvr>
                                      <p:to>
                                        <p:strVal val="visible"/>
                                      </p:to>
                                    </p:set>
                                    <p:anim calcmode="lin" valueType="num">
                                      <p:cBhvr>
                                        <p:cTn id="86" dur="500" fill="hold"/>
                                        <p:tgtEl>
                                          <p:spTgt spid="76"/>
                                        </p:tgtEl>
                                        <p:attrNameLst>
                                          <p:attrName>ppt_w</p:attrName>
                                        </p:attrNameLst>
                                      </p:cBhvr>
                                      <p:tavLst>
                                        <p:tav tm="0">
                                          <p:val>
                                            <p:fltVal val="0"/>
                                          </p:val>
                                        </p:tav>
                                        <p:tav tm="100000">
                                          <p:val>
                                            <p:strVal val="#ppt_w"/>
                                          </p:val>
                                        </p:tav>
                                      </p:tavLst>
                                    </p:anim>
                                    <p:anim calcmode="lin" valueType="num">
                                      <p:cBhvr>
                                        <p:cTn id="87" dur="500" fill="hold"/>
                                        <p:tgtEl>
                                          <p:spTgt spid="76"/>
                                        </p:tgtEl>
                                        <p:attrNameLst>
                                          <p:attrName>ppt_h</p:attrName>
                                        </p:attrNameLst>
                                      </p:cBhvr>
                                      <p:tavLst>
                                        <p:tav tm="0">
                                          <p:val>
                                            <p:fltVal val="0"/>
                                          </p:val>
                                        </p:tav>
                                        <p:tav tm="100000">
                                          <p:val>
                                            <p:strVal val="#ppt_h"/>
                                          </p:val>
                                        </p:tav>
                                      </p:tavLst>
                                    </p:anim>
                                    <p:animEffect transition="in" filter="fade">
                                      <p:cBhvr>
                                        <p:cTn id="88" dur="500"/>
                                        <p:tgtEl>
                                          <p:spTgt spid="76"/>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77"/>
                                        </p:tgtEl>
                                        <p:attrNameLst>
                                          <p:attrName>style.visibility</p:attrName>
                                        </p:attrNameLst>
                                      </p:cBhvr>
                                      <p:to>
                                        <p:strVal val="visible"/>
                                      </p:to>
                                    </p:set>
                                    <p:anim calcmode="lin" valueType="num">
                                      <p:cBhvr>
                                        <p:cTn id="91" dur="500" fill="hold"/>
                                        <p:tgtEl>
                                          <p:spTgt spid="77"/>
                                        </p:tgtEl>
                                        <p:attrNameLst>
                                          <p:attrName>ppt_w</p:attrName>
                                        </p:attrNameLst>
                                      </p:cBhvr>
                                      <p:tavLst>
                                        <p:tav tm="0">
                                          <p:val>
                                            <p:fltVal val="0"/>
                                          </p:val>
                                        </p:tav>
                                        <p:tav tm="100000">
                                          <p:val>
                                            <p:strVal val="#ppt_w"/>
                                          </p:val>
                                        </p:tav>
                                      </p:tavLst>
                                    </p:anim>
                                    <p:anim calcmode="lin" valueType="num">
                                      <p:cBhvr>
                                        <p:cTn id="92" dur="500" fill="hold"/>
                                        <p:tgtEl>
                                          <p:spTgt spid="77"/>
                                        </p:tgtEl>
                                        <p:attrNameLst>
                                          <p:attrName>ppt_h</p:attrName>
                                        </p:attrNameLst>
                                      </p:cBhvr>
                                      <p:tavLst>
                                        <p:tav tm="0">
                                          <p:val>
                                            <p:fltVal val="0"/>
                                          </p:val>
                                        </p:tav>
                                        <p:tav tm="100000">
                                          <p:val>
                                            <p:strVal val="#ppt_h"/>
                                          </p:val>
                                        </p:tav>
                                      </p:tavLst>
                                    </p:anim>
                                    <p:animEffect transition="in" filter="fade">
                                      <p:cBhvr>
                                        <p:cTn id="93" dur="500"/>
                                        <p:tgtEl>
                                          <p:spTgt spid="77"/>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78"/>
                                        </p:tgtEl>
                                        <p:attrNameLst>
                                          <p:attrName>style.visibility</p:attrName>
                                        </p:attrNameLst>
                                      </p:cBhvr>
                                      <p:to>
                                        <p:strVal val="visible"/>
                                      </p:to>
                                    </p:set>
                                    <p:anim calcmode="lin" valueType="num">
                                      <p:cBhvr>
                                        <p:cTn id="96" dur="500" fill="hold"/>
                                        <p:tgtEl>
                                          <p:spTgt spid="78"/>
                                        </p:tgtEl>
                                        <p:attrNameLst>
                                          <p:attrName>ppt_w</p:attrName>
                                        </p:attrNameLst>
                                      </p:cBhvr>
                                      <p:tavLst>
                                        <p:tav tm="0">
                                          <p:val>
                                            <p:fltVal val="0"/>
                                          </p:val>
                                        </p:tav>
                                        <p:tav tm="100000">
                                          <p:val>
                                            <p:strVal val="#ppt_w"/>
                                          </p:val>
                                        </p:tav>
                                      </p:tavLst>
                                    </p:anim>
                                    <p:anim calcmode="lin" valueType="num">
                                      <p:cBhvr>
                                        <p:cTn id="97" dur="500" fill="hold"/>
                                        <p:tgtEl>
                                          <p:spTgt spid="78"/>
                                        </p:tgtEl>
                                        <p:attrNameLst>
                                          <p:attrName>ppt_h</p:attrName>
                                        </p:attrNameLst>
                                      </p:cBhvr>
                                      <p:tavLst>
                                        <p:tav tm="0">
                                          <p:val>
                                            <p:fltVal val="0"/>
                                          </p:val>
                                        </p:tav>
                                        <p:tav tm="100000">
                                          <p:val>
                                            <p:strVal val="#ppt_h"/>
                                          </p:val>
                                        </p:tav>
                                      </p:tavLst>
                                    </p:anim>
                                    <p:animEffect transition="in" filter="fade">
                                      <p:cBhvr>
                                        <p:cTn id="98" dur="500"/>
                                        <p:tgtEl>
                                          <p:spTgt spid="78"/>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79"/>
                                        </p:tgtEl>
                                        <p:attrNameLst>
                                          <p:attrName>style.visibility</p:attrName>
                                        </p:attrNameLst>
                                      </p:cBhvr>
                                      <p:to>
                                        <p:strVal val="visible"/>
                                      </p:to>
                                    </p:set>
                                    <p:anim calcmode="lin" valueType="num">
                                      <p:cBhvr>
                                        <p:cTn id="101" dur="500" fill="hold"/>
                                        <p:tgtEl>
                                          <p:spTgt spid="79"/>
                                        </p:tgtEl>
                                        <p:attrNameLst>
                                          <p:attrName>ppt_w</p:attrName>
                                        </p:attrNameLst>
                                      </p:cBhvr>
                                      <p:tavLst>
                                        <p:tav tm="0">
                                          <p:val>
                                            <p:fltVal val="0"/>
                                          </p:val>
                                        </p:tav>
                                        <p:tav tm="100000">
                                          <p:val>
                                            <p:strVal val="#ppt_w"/>
                                          </p:val>
                                        </p:tav>
                                      </p:tavLst>
                                    </p:anim>
                                    <p:anim calcmode="lin" valueType="num">
                                      <p:cBhvr>
                                        <p:cTn id="102" dur="500" fill="hold"/>
                                        <p:tgtEl>
                                          <p:spTgt spid="79"/>
                                        </p:tgtEl>
                                        <p:attrNameLst>
                                          <p:attrName>ppt_h</p:attrName>
                                        </p:attrNameLst>
                                      </p:cBhvr>
                                      <p:tavLst>
                                        <p:tav tm="0">
                                          <p:val>
                                            <p:fltVal val="0"/>
                                          </p:val>
                                        </p:tav>
                                        <p:tav tm="100000">
                                          <p:val>
                                            <p:strVal val="#ppt_h"/>
                                          </p:val>
                                        </p:tav>
                                      </p:tavLst>
                                    </p:anim>
                                    <p:animEffect transition="in" filter="fade">
                                      <p:cBhvr>
                                        <p:cTn id="103" dur="500"/>
                                        <p:tgtEl>
                                          <p:spTgt spid="79"/>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89"/>
                                        </p:tgtEl>
                                        <p:attrNameLst>
                                          <p:attrName>style.visibility</p:attrName>
                                        </p:attrNameLst>
                                      </p:cBhvr>
                                      <p:to>
                                        <p:strVal val="visible"/>
                                      </p:to>
                                    </p:set>
                                    <p:anim calcmode="lin" valueType="num">
                                      <p:cBhvr>
                                        <p:cTn id="106" dur="500" fill="hold"/>
                                        <p:tgtEl>
                                          <p:spTgt spid="89"/>
                                        </p:tgtEl>
                                        <p:attrNameLst>
                                          <p:attrName>ppt_w</p:attrName>
                                        </p:attrNameLst>
                                      </p:cBhvr>
                                      <p:tavLst>
                                        <p:tav tm="0">
                                          <p:val>
                                            <p:fltVal val="0"/>
                                          </p:val>
                                        </p:tav>
                                        <p:tav tm="100000">
                                          <p:val>
                                            <p:strVal val="#ppt_w"/>
                                          </p:val>
                                        </p:tav>
                                      </p:tavLst>
                                    </p:anim>
                                    <p:anim calcmode="lin" valueType="num">
                                      <p:cBhvr>
                                        <p:cTn id="107" dur="500" fill="hold"/>
                                        <p:tgtEl>
                                          <p:spTgt spid="89"/>
                                        </p:tgtEl>
                                        <p:attrNameLst>
                                          <p:attrName>ppt_h</p:attrName>
                                        </p:attrNameLst>
                                      </p:cBhvr>
                                      <p:tavLst>
                                        <p:tav tm="0">
                                          <p:val>
                                            <p:fltVal val="0"/>
                                          </p:val>
                                        </p:tav>
                                        <p:tav tm="100000">
                                          <p:val>
                                            <p:strVal val="#ppt_h"/>
                                          </p:val>
                                        </p:tav>
                                      </p:tavLst>
                                    </p:anim>
                                    <p:animEffect transition="in" filter="fade">
                                      <p:cBhvr>
                                        <p:cTn id="108" dur="500"/>
                                        <p:tgtEl>
                                          <p:spTgt spid="89"/>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88"/>
                                        </p:tgtEl>
                                        <p:attrNameLst>
                                          <p:attrName>style.visibility</p:attrName>
                                        </p:attrNameLst>
                                      </p:cBhvr>
                                      <p:to>
                                        <p:strVal val="visible"/>
                                      </p:to>
                                    </p:set>
                                    <p:anim calcmode="lin" valueType="num">
                                      <p:cBhvr>
                                        <p:cTn id="111" dur="500" fill="hold"/>
                                        <p:tgtEl>
                                          <p:spTgt spid="88"/>
                                        </p:tgtEl>
                                        <p:attrNameLst>
                                          <p:attrName>ppt_w</p:attrName>
                                        </p:attrNameLst>
                                      </p:cBhvr>
                                      <p:tavLst>
                                        <p:tav tm="0">
                                          <p:val>
                                            <p:fltVal val="0"/>
                                          </p:val>
                                        </p:tav>
                                        <p:tav tm="100000">
                                          <p:val>
                                            <p:strVal val="#ppt_w"/>
                                          </p:val>
                                        </p:tav>
                                      </p:tavLst>
                                    </p:anim>
                                    <p:anim calcmode="lin" valueType="num">
                                      <p:cBhvr>
                                        <p:cTn id="112" dur="500" fill="hold"/>
                                        <p:tgtEl>
                                          <p:spTgt spid="88"/>
                                        </p:tgtEl>
                                        <p:attrNameLst>
                                          <p:attrName>ppt_h</p:attrName>
                                        </p:attrNameLst>
                                      </p:cBhvr>
                                      <p:tavLst>
                                        <p:tav tm="0">
                                          <p:val>
                                            <p:fltVal val="0"/>
                                          </p:val>
                                        </p:tav>
                                        <p:tav tm="100000">
                                          <p:val>
                                            <p:strVal val="#ppt_h"/>
                                          </p:val>
                                        </p:tav>
                                      </p:tavLst>
                                    </p:anim>
                                    <p:animEffect transition="in" filter="fade">
                                      <p:cBhvr>
                                        <p:cTn id="113" dur="500"/>
                                        <p:tgtEl>
                                          <p:spTgt spid="88"/>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87"/>
                                        </p:tgtEl>
                                        <p:attrNameLst>
                                          <p:attrName>style.visibility</p:attrName>
                                        </p:attrNameLst>
                                      </p:cBhvr>
                                      <p:to>
                                        <p:strVal val="visible"/>
                                      </p:to>
                                    </p:set>
                                    <p:anim calcmode="lin" valueType="num">
                                      <p:cBhvr>
                                        <p:cTn id="116" dur="500" fill="hold"/>
                                        <p:tgtEl>
                                          <p:spTgt spid="87"/>
                                        </p:tgtEl>
                                        <p:attrNameLst>
                                          <p:attrName>ppt_w</p:attrName>
                                        </p:attrNameLst>
                                      </p:cBhvr>
                                      <p:tavLst>
                                        <p:tav tm="0">
                                          <p:val>
                                            <p:fltVal val="0"/>
                                          </p:val>
                                        </p:tav>
                                        <p:tav tm="100000">
                                          <p:val>
                                            <p:strVal val="#ppt_w"/>
                                          </p:val>
                                        </p:tav>
                                      </p:tavLst>
                                    </p:anim>
                                    <p:anim calcmode="lin" valueType="num">
                                      <p:cBhvr>
                                        <p:cTn id="117" dur="500" fill="hold"/>
                                        <p:tgtEl>
                                          <p:spTgt spid="87"/>
                                        </p:tgtEl>
                                        <p:attrNameLst>
                                          <p:attrName>ppt_h</p:attrName>
                                        </p:attrNameLst>
                                      </p:cBhvr>
                                      <p:tavLst>
                                        <p:tav tm="0">
                                          <p:val>
                                            <p:fltVal val="0"/>
                                          </p:val>
                                        </p:tav>
                                        <p:tav tm="100000">
                                          <p:val>
                                            <p:strVal val="#ppt_h"/>
                                          </p:val>
                                        </p:tav>
                                      </p:tavLst>
                                    </p:anim>
                                    <p:animEffect transition="in" filter="fade">
                                      <p:cBhvr>
                                        <p:cTn id="118" dur="500"/>
                                        <p:tgtEl>
                                          <p:spTgt spid="87"/>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86"/>
                                        </p:tgtEl>
                                        <p:attrNameLst>
                                          <p:attrName>style.visibility</p:attrName>
                                        </p:attrNameLst>
                                      </p:cBhvr>
                                      <p:to>
                                        <p:strVal val="visible"/>
                                      </p:to>
                                    </p:set>
                                    <p:anim calcmode="lin" valueType="num">
                                      <p:cBhvr>
                                        <p:cTn id="121" dur="500" fill="hold"/>
                                        <p:tgtEl>
                                          <p:spTgt spid="86"/>
                                        </p:tgtEl>
                                        <p:attrNameLst>
                                          <p:attrName>ppt_w</p:attrName>
                                        </p:attrNameLst>
                                      </p:cBhvr>
                                      <p:tavLst>
                                        <p:tav tm="0">
                                          <p:val>
                                            <p:fltVal val="0"/>
                                          </p:val>
                                        </p:tav>
                                        <p:tav tm="100000">
                                          <p:val>
                                            <p:strVal val="#ppt_w"/>
                                          </p:val>
                                        </p:tav>
                                      </p:tavLst>
                                    </p:anim>
                                    <p:anim calcmode="lin" valueType="num">
                                      <p:cBhvr>
                                        <p:cTn id="122" dur="500" fill="hold"/>
                                        <p:tgtEl>
                                          <p:spTgt spid="86"/>
                                        </p:tgtEl>
                                        <p:attrNameLst>
                                          <p:attrName>ppt_h</p:attrName>
                                        </p:attrNameLst>
                                      </p:cBhvr>
                                      <p:tavLst>
                                        <p:tav tm="0">
                                          <p:val>
                                            <p:fltVal val="0"/>
                                          </p:val>
                                        </p:tav>
                                        <p:tav tm="100000">
                                          <p:val>
                                            <p:strVal val="#ppt_h"/>
                                          </p:val>
                                        </p:tav>
                                      </p:tavLst>
                                    </p:anim>
                                    <p:animEffect transition="in" filter="fade">
                                      <p:cBhvr>
                                        <p:cTn id="123" dur="500"/>
                                        <p:tgtEl>
                                          <p:spTgt spid="86"/>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84"/>
                                        </p:tgtEl>
                                        <p:attrNameLst>
                                          <p:attrName>style.visibility</p:attrName>
                                        </p:attrNameLst>
                                      </p:cBhvr>
                                      <p:to>
                                        <p:strVal val="visible"/>
                                      </p:to>
                                    </p:set>
                                    <p:anim calcmode="lin" valueType="num">
                                      <p:cBhvr>
                                        <p:cTn id="126" dur="500" fill="hold"/>
                                        <p:tgtEl>
                                          <p:spTgt spid="84"/>
                                        </p:tgtEl>
                                        <p:attrNameLst>
                                          <p:attrName>ppt_w</p:attrName>
                                        </p:attrNameLst>
                                      </p:cBhvr>
                                      <p:tavLst>
                                        <p:tav tm="0">
                                          <p:val>
                                            <p:fltVal val="0"/>
                                          </p:val>
                                        </p:tav>
                                        <p:tav tm="100000">
                                          <p:val>
                                            <p:strVal val="#ppt_w"/>
                                          </p:val>
                                        </p:tav>
                                      </p:tavLst>
                                    </p:anim>
                                    <p:anim calcmode="lin" valueType="num">
                                      <p:cBhvr>
                                        <p:cTn id="127" dur="500" fill="hold"/>
                                        <p:tgtEl>
                                          <p:spTgt spid="84"/>
                                        </p:tgtEl>
                                        <p:attrNameLst>
                                          <p:attrName>ppt_h</p:attrName>
                                        </p:attrNameLst>
                                      </p:cBhvr>
                                      <p:tavLst>
                                        <p:tav tm="0">
                                          <p:val>
                                            <p:fltVal val="0"/>
                                          </p:val>
                                        </p:tav>
                                        <p:tav tm="100000">
                                          <p:val>
                                            <p:strVal val="#ppt_h"/>
                                          </p:val>
                                        </p:tav>
                                      </p:tavLst>
                                    </p:anim>
                                    <p:animEffect transition="in" filter="fade">
                                      <p:cBhvr>
                                        <p:cTn id="128" dur="500"/>
                                        <p:tgtEl>
                                          <p:spTgt spid="84"/>
                                        </p:tgtEl>
                                      </p:cBhvr>
                                    </p:animEffect>
                                  </p:childTnLst>
                                </p:cTn>
                              </p:par>
                              <p:par>
                                <p:cTn id="129" presetID="53" presetClass="entr" presetSubtype="16" fill="hold" grpId="0" nodeType="withEffect">
                                  <p:stCondLst>
                                    <p:cond delay="0"/>
                                  </p:stCondLst>
                                  <p:childTnLst>
                                    <p:set>
                                      <p:cBhvr>
                                        <p:cTn id="130" dur="1" fill="hold">
                                          <p:stCondLst>
                                            <p:cond delay="0"/>
                                          </p:stCondLst>
                                        </p:cTn>
                                        <p:tgtEl>
                                          <p:spTgt spid="85"/>
                                        </p:tgtEl>
                                        <p:attrNameLst>
                                          <p:attrName>style.visibility</p:attrName>
                                        </p:attrNameLst>
                                      </p:cBhvr>
                                      <p:to>
                                        <p:strVal val="visible"/>
                                      </p:to>
                                    </p:set>
                                    <p:anim calcmode="lin" valueType="num">
                                      <p:cBhvr>
                                        <p:cTn id="131" dur="500" fill="hold"/>
                                        <p:tgtEl>
                                          <p:spTgt spid="85"/>
                                        </p:tgtEl>
                                        <p:attrNameLst>
                                          <p:attrName>ppt_w</p:attrName>
                                        </p:attrNameLst>
                                      </p:cBhvr>
                                      <p:tavLst>
                                        <p:tav tm="0">
                                          <p:val>
                                            <p:fltVal val="0"/>
                                          </p:val>
                                        </p:tav>
                                        <p:tav tm="100000">
                                          <p:val>
                                            <p:strVal val="#ppt_w"/>
                                          </p:val>
                                        </p:tav>
                                      </p:tavLst>
                                    </p:anim>
                                    <p:anim calcmode="lin" valueType="num">
                                      <p:cBhvr>
                                        <p:cTn id="132" dur="500" fill="hold"/>
                                        <p:tgtEl>
                                          <p:spTgt spid="85"/>
                                        </p:tgtEl>
                                        <p:attrNameLst>
                                          <p:attrName>ppt_h</p:attrName>
                                        </p:attrNameLst>
                                      </p:cBhvr>
                                      <p:tavLst>
                                        <p:tav tm="0">
                                          <p:val>
                                            <p:fltVal val="0"/>
                                          </p:val>
                                        </p:tav>
                                        <p:tav tm="100000">
                                          <p:val>
                                            <p:strVal val="#ppt_h"/>
                                          </p:val>
                                        </p:tav>
                                      </p:tavLst>
                                    </p:anim>
                                    <p:animEffect transition="in" filter="fade">
                                      <p:cBhvr>
                                        <p:cTn id="133" dur="500"/>
                                        <p:tgtEl>
                                          <p:spTgt spid="85"/>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99"/>
                                        </p:tgtEl>
                                        <p:attrNameLst>
                                          <p:attrName>style.visibility</p:attrName>
                                        </p:attrNameLst>
                                      </p:cBhvr>
                                      <p:to>
                                        <p:strVal val="visible"/>
                                      </p:to>
                                    </p:set>
                                    <p:anim calcmode="lin" valueType="num">
                                      <p:cBhvr>
                                        <p:cTn id="136" dur="500" fill="hold"/>
                                        <p:tgtEl>
                                          <p:spTgt spid="99"/>
                                        </p:tgtEl>
                                        <p:attrNameLst>
                                          <p:attrName>ppt_w</p:attrName>
                                        </p:attrNameLst>
                                      </p:cBhvr>
                                      <p:tavLst>
                                        <p:tav tm="0">
                                          <p:val>
                                            <p:fltVal val="0"/>
                                          </p:val>
                                        </p:tav>
                                        <p:tav tm="100000">
                                          <p:val>
                                            <p:strVal val="#ppt_w"/>
                                          </p:val>
                                        </p:tav>
                                      </p:tavLst>
                                    </p:anim>
                                    <p:anim calcmode="lin" valueType="num">
                                      <p:cBhvr>
                                        <p:cTn id="137" dur="500" fill="hold"/>
                                        <p:tgtEl>
                                          <p:spTgt spid="99"/>
                                        </p:tgtEl>
                                        <p:attrNameLst>
                                          <p:attrName>ppt_h</p:attrName>
                                        </p:attrNameLst>
                                      </p:cBhvr>
                                      <p:tavLst>
                                        <p:tav tm="0">
                                          <p:val>
                                            <p:fltVal val="0"/>
                                          </p:val>
                                        </p:tav>
                                        <p:tav tm="100000">
                                          <p:val>
                                            <p:strVal val="#ppt_h"/>
                                          </p:val>
                                        </p:tav>
                                      </p:tavLst>
                                    </p:anim>
                                    <p:animEffect transition="in" filter="fade">
                                      <p:cBhvr>
                                        <p:cTn id="138" dur="500"/>
                                        <p:tgtEl>
                                          <p:spTgt spid="99"/>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98"/>
                                        </p:tgtEl>
                                        <p:attrNameLst>
                                          <p:attrName>style.visibility</p:attrName>
                                        </p:attrNameLst>
                                      </p:cBhvr>
                                      <p:to>
                                        <p:strVal val="visible"/>
                                      </p:to>
                                    </p:set>
                                    <p:anim calcmode="lin" valueType="num">
                                      <p:cBhvr>
                                        <p:cTn id="141" dur="500" fill="hold"/>
                                        <p:tgtEl>
                                          <p:spTgt spid="98"/>
                                        </p:tgtEl>
                                        <p:attrNameLst>
                                          <p:attrName>ppt_w</p:attrName>
                                        </p:attrNameLst>
                                      </p:cBhvr>
                                      <p:tavLst>
                                        <p:tav tm="0">
                                          <p:val>
                                            <p:fltVal val="0"/>
                                          </p:val>
                                        </p:tav>
                                        <p:tav tm="100000">
                                          <p:val>
                                            <p:strVal val="#ppt_w"/>
                                          </p:val>
                                        </p:tav>
                                      </p:tavLst>
                                    </p:anim>
                                    <p:anim calcmode="lin" valueType="num">
                                      <p:cBhvr>
                                        <p:cTn id="142" dur="500" fill="hold"/>
                                        <p:tgtEl>
                                          <p:spTgt spid="98"/>
                                        </p:tgtEl>
                                        <p:attrNameLst>
                                          <p:attrName>ppt_h</p:attrName>
                                        </p:attrNameLst>
                                      </p:cBhvr>
                                      <p:tavLst>
                                        <p:tav tm="0">
                                          <p:val>
                                            <p:fltVal val="0"/>
                                          </p:val>
                                        </p:tav>
                                        <p:tav tm="100000">
                                          <p:val>
                                            <p:strVal val="#ppt_h"/>
                                          </p:val>
                                        </p:tav>
                                      </p:tavLst>
                                    </p:anim>
                                    <p:animEffect transition="in" filter="fade">
                                      <p:cBhvr>
                                        <p:cTn id="143" dur="500"/>
                                        <p:tgtEl>
                                          <p:spTgt spid="98"/>
                                        </p:tgtEl>
                                      </p:cBhvr>
                                    </p:animEffect>
                                  </p:childTnLst>
                                </p:cTn>
                              </p:par>
                              <p:par>
                                <p:cTn id="144" presetID="53" presetClass="entr" presetSubtype="16" fill="hold" grpId="0" nodeType="withEffect">
                                  <p:stCondLst>
                                    <p:cond delay="0"/>
                                  </p:stCondLst>
                                  <p:childTnLst>
                                    <p:set>
                                      <p:cBhvr>
                                        <p:cTn id="145" dur="1" fill="hold">
                                          <p:stCondLst>
                                            <p:cond delay="0"/>
                                          </p:stCondLst>
                                        </p:cTn>
                                        <p:tgtEl>
                                          <p:spTgt spid="97"/>
                                        </p:tgtEl>
                                        <p:attrNameLst>
                                          <p:attrName>style.visibility</p:attrName>
                                        </p:attrNameLst>
                                      </p:cBhvr>
                                      <p:to>
                                        <p:strVal val="visible"/>
                                      </p:to>
                                    </p:set>
                                    <p:anim calcmode="lin" valueType="num">
                                      <p:cBhvr>
                                        <p:cTn id="146" dur="500" fill="hold"/>
                                        <p:tgtEl>
                                          <p:spTgt spid="97"/>
                                        </p:tgtEl>
                                        <p:attrNameLst>
                                          <p:attrName>ppt_w</p:attrName>
                                        </p:attrNameLst>
                                      </p:cBhvr>
                                      <p:tavLst>
                                        <p:tav tm="0">
                                          <p:val>
                                            <p:fltVal val="0"/>
                                          </p:val>
                                        </p:tav>
                                        <p:tav tm="100000">
                                          <p:val>
                                            <p:strVal val="#ppt_w"/>
                                          </p:val>
                                        </p:tav>
                                      </p:tavLst>
                                    </p:anim>
                                    <p:anim calcmode="lin" valueType="num">
                                      <p:cBhvr>
                                        <p:cTn id="147" dur="500" fill="hold"/>
                                        <p:tgtEl>
                                          <p:spTgt spid="97"/>
                                        </p:tgtEl>
                                        <p:attrNameLst>
                                          <p:attrName>ppt_h</p:attrName>
                                        </p:attrNameLst>
                                      </p:cBhvr>
                                      <p:tavLst>
                                        <p:tav tm="0">
                                          <p:val>
                                            <p:fltVal val="0"/>
                                          </p:val>
                                        </p:tav>
                                        <p:tav tm="100000">
                                          <p:val>
                                            <p:strVal val="#ppt_h"/>
                                          </p:val>
                                        </p:tav>
                                      </p:tavLst>
                                    </p:anim>
                                    <p:animEffect transition="in" filter="fade">
                                      <p:cBhvr>
                                        <p:cTn id="148" dur="500"/>
                                        <p:tgtEl>
                                          <p:spTgt spid="97"/>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96"/>
                                        </p:tgtEl>
                                        <p:attrNameLst>
                                          <p:attrName>style.visibility</p:attrName>
                                        </p:attrNameLst>
                                      </p:cBhvr>
                                      <p:to>
                                        <p:strVal val="visible"/>
                                      </p:to>
                                    </p:set>
                                    <p:anim calcmode="lin" valueType="num">
                                      <p:cBhvr>
                                        <p:cTn id="151" dur="500" fill="hold"/>
                                        <p:tgtEl>
                                          <p:spTgt spid="96"/>
                                        </p:tgtEl>
                                        <p:attrNameLst>
                                          <p:attrName>ppt_w</p:attrName>
                                        </p:attrNameLst>
                                      </p:cBhvr>
                                      <p:tavLst>
                                        <p:tav tm="0">
                                          <p:val>
                                            <p:fltVal val="0"/>
                                          </p:val>
                                        </p:tav>
                                        <p:tav tm="100000">
                                          <p:val>
                                            <p:strVal val="#ppt_w"/>
                                          </p:val>
                                        </p:tav>
                                      </p:tavLst>
                                    </p:anim>
                                    <p:anim calcmode="lin" valueType="num">
                                      <p:cBhvr>
                                        <p:cTn id="152" dur="500" fill="hold"/>
                                        <p:tgtEl>
                                          <p:spTgt spid="96"/>
                                        </p:tgtEl>
                                        <p:attrNameLst>
                                          <p:attrName>ppt_h</p:attrName>
                                        </p:attrNameLst>
                                      </p:cBhvr>
                                      <p:tavLst>
                                        <p:tav tm="0">
                                          <p:val>
                                            <p:fltVal val="0"/>
                                          </p:val>
                                        </p:tav>
                                        <p:tav tm="100000">
                                          <p:val>
                                            <p:strVal val="#ppt_h"/>
                                          </p:val>
                                        </p:tav>
                                      </p:tavLst>
                                    </p:anim>
                                    <p:animEffect transition="in" filter="fade">
                                      <p:cBhvr>
                                        <p:cTn id="153" dur="500"/>
                                        <p:tgtEl>
                                          <p:spTgt spid="96"/>
                                        </p:tgtEl>
                                      </p:cBhvr>
                                    </p:animEffect>
                                  </p:childTnLst>
                                </p:cTn>
                              </p:par>
                              <p:par>
                                <p:cTn id="154" presetID="53" presetClass="entr" presetSubtype="16" fill="hold" grpId="0" nodeType="withEffect">
                                  <p:stCondLst>
                                    <p:cond delay="0"/>
                                  </p:stCondLst>
                                  <p:childTnLst>
                                    <p:set>
                                      <p:cBhvr>
                                        <p:cTn id="155" dur="1" fill="hold">
                                          <p:stCondLst>
                                            <p:cond delay="0"/>
                                          </p:stCondLst>
                                        </p:cTn>
                                        <p:tgtEl>
                                          <p:spTgt spid="100"/>
                                        </p:tgtEl>
                                        <p:attrNameLst>
                                          <p:attrName>style.visibility</p:attrName>
                                        </p:attrNameLst>
                                      </p:cBhvr>
                                      <p:to>
                                        <p:strVal val="visible"/>
                                      </p:to>
                                    </p:set>
                                    <p:anim calcmode="lin" valueType="num">
                                      <p:cBhvr>
                                        <p:cTn id="156" dur="500" fill="hold"/>
                                        <p:tgtEl>
                                          <p:spTgt spid="100"/>
                                        </p:tgtEl>
                                        <p:attrNameLst>
                                          <p:attrName>ppt_w</p:attrName>
                                        </p:attrNameLst>
                                      </p:cBhvr>
                                      <p:tavLst>
                                        <p:tav tm="0">
                                          <p:val>
                                            <p:fltVal val="0"/>
                                          </p:val>
                                        </p:tav>
                                        <p:tav tm="100000">
                                          <p:val>
                                            <p:strVal val="#ppt_w"/>
                                          </p:val>
                                        </p:tav>
                                      </p:tavLst>
                                    </p:anim>
                                    <p:anim calcmode="lin" valueType="num">
                                      <p:cBhvr>
                                        <p:cTn id="157" dur="500" fill="hold"/>
                                        <p:tgtEl>
                                          <p:spTgt spid="100"/>
                                        </p:tgtEl>
                                        <p:attrNameLst>
                                          <p:attrName>ppt_h</p:attrName>
                                        </p:attrNameLst>
                                      </p:cBhvr>
                                      <p:tavLst>
                                        <p:tav tm="0">
                                          <p:val>
                                            <p:fltVal val="0"/>
                                          </p:val>
                                        </p:tav>
                                        <p:tav tm="100000">
                                          <p:val>
                                            <p:strVal val="#ppt_h"/>
                                          </p:val>
                                        </p:tav>
                                      </p:tavLst>
                                    </p:anim>
                                    <p:animEffect transition="in" filter="fade">
                                      <p:cBhvr>
                                        <p:cTn id="158" dur="500"/>
                                        <p:tgtEl>
                                          <p:spTgt spid="100"/>
                                        </p:tgtEl>
                                      </p:cBhvr>
                                    </p:animEffect>
                                  </p:childTnLst>
                                </p:cTn>
                              </p:par>
                              <p:par>
                                <p:cTn id="159" presetID="53" presetClass="entr" presetSubtype="16" fill="hold" grpId="0" nodeType="withEffect">
                                  <p:stCondLst>
                                    <p:cond delay="0"/>
                                  </p:stCondLst>
                                  <p:childTnLst>
                                    <p:set>
                                      <p:cBhvr>
                                        <p:cTn id="160" dur="1" fill="hold">
                                          <p:stCondLst>
                                            <p:cond delay="0"/>
                                          </p:stCondLst>
                                        </p:cTn>
                                        <p:tgtEl>
                                          <p:spTgt spid="101"/>
                                        </p:tgtEl>
                                        <p:attrNameLst>
                                          <p:attrName>style.visibility</p:attrName>
                                        </p:attrNameLst>
                                      </p:cBhvr>
                                      <p:to>
                                        <p:strVal val="visible"/>
                                      </p:to>
                                    </p:set>
                                    <p:anim calcmode="lin" valueType="num">
                                      <p:cBhvr>
                                        <p:cTn id="161" dur="500" fill="hold"/>
                                        <p:tgtEl>
                                          <p:spTgt spid="101"/>
                                        </p:tgtEl>
                                        <p:attrNameLst>
                                          <p:attrName>ppt_w</p:attrName>
                                        </p:attrNameLst>
                                      </p:cBhvr>
                                      <p:tavLst>
                                        <p:tav tm="0">
                                          <p:val>
                                            <p:fltVal val="0"/>
                                          </p:val>
                                        </p:tav>
                                        <p:tav tm="100000">
                                          <p:val>
                                            <p:strVal val="#ppt_w"/>
                                          </p:val>
                                        </p:tav>
                                      </p:tavLst>
                                    </p:anim>
                                    <p:anim calcmode="lin" valueType="num">
                                      <p:cBhvr>
                                        <p:cTn id="162" dur="500" fill="hold"/>
                                        <p:tgtEl>
                                          <p:spTgt spid="101"/>
                                        </p:tgtEl>
                                        <p:attrNameLst>
                                          <p:attrName>ppt_h</p:attrName>
                                        </p:attrNameLst>
                                      </p:cBhvr>
                                      <p:tavLst>
                                        <p:tav tm="0">
                                          <p:val>
                                            <p:fltVal val="0"/>
                                          </p:val>
                                        </p:tav>
                                        <p:tav tm="100000">
                                          <p:val>
                                            <p:strVal val="#ppt_h"/>
                                          </p:val>
                                        </p:tav>
                                      </p:tavLst>
                                    </p:anim>
                                    <p:animEffect transition="in" filter="fade">
                                      <p:cBhvr>
                                        <p:cTn id="163" dur="500"/>
                                        <p:tgtEl>
                                          <p:spTgt spid="101"/>
                                        </p:tgtEl>
                                      </p:cBhvr>
                                    </p:animEffect>
                                  </p:childTnLst>
                                </p:cTn>
                              </p:par>
                              <p:par>
                                <p:cTn id="164" presetID="53" presetClass="entr" presetSubtype="16" fill="hold" grpId="0" nodeType="withEffect">
                                  <p:stCondLst>
                                    <p:cond delay="0"/>
                                  </p:stCondLst>
                                  <p:childTnLst>
                                    <p:set>
                                      <p:cBhvr>
                                        <p:cTn id="165" dur="1" fill="hold">
                                          <p:stCondLst>
                                            <p:cond delay="0"/>
                                          </p:stCondLst>
                                        </p:cTn>
                                        <p:tgtEl>
                                          <p:spTgt spid="102"/>
                                        </p:tgtEl>
                                        <p:attrNameLst>
                                          <p:attrName>style.visibility</p:attrName>
                                        </p:attrNameLst>
                                      </p:cBhvr>
                                      <p:to>
                                        <p:strVal val="visible"/>
                                      </p:to>
                                    </p:set>
                                    <p:anim calcmode="lin" valueType="num">
                                      <p:cBhvr>
                                        <p:cTn id="166" dur="500" fill="hold"/>
                                        <p:tgtEl>
                                          <p:spTgt spid="102"/>
                                        </p:tgtEl>
                                        <p:attrNameLst>
                                          <p:attrName>ppt_w</p:attrName>
                                        </p:attrNameLst>
                                      </p:cBhvr>
                                      <p:tavLst>
                                        <p:tav tm="0">
                                          <p:val>
                                            <p:fltVal val="0"/>
                                          </p:val>
                                        </p:tav>
                                        <p:tav tm="100000">
                                          <p:val>
                                            <p:strVal val="#ppt_w"/>
                                          </p:val>
                                        </p:tav>
                                      </p:tavLst>
                                    </p:anim>
                                    <p:anim calcmode="lin" valueType="num">
                                      <p:cBhvr>
                                        <p:cTn id="167" dur="500" fill="hold"/>
                                        <p:tgtEl>
                                          <p:spTgt spid="102"/>
                                        </p:tgtEl>
                                        <p:attrNameLst>
                                          <p:attrName>ppt_h</p:attrName>
                                        </p:attrNameLst>
                                      </p:cBhvr>
                                      <p:tavLst>
                                        <p:tav tm="0">
                                          <p:val>
                                            <p:fltVal val="0"/>
                                          </p:val>
                                        </p:tav>
                                        <p:tav tm="100000">
                                          <p:val>
                                            <p:strVal val="#ppt_h"/>
                                          </p:val>
                                        </p:tav>
                                      </p:tavLst>
                                    </p:anim>
                                    <p:animEffect transition="in" filter="fade">
                                      <p:cBhvr>
                                        <p:cTn id="168" dur="500"/>
                                        <p:tgtEl>
                                          <p:spTgt spid="102"/>
                                        </p:tgtEl>
                                      </p:cBhvr>
                                    </p:animEffect>
                                  </p:childTnLst>
                                </p:cTn>
                              </p:par>
                              <p:par>
                                <p:cTn id="169" presetID="53" presetClass="entr" presetSubtype="16" fill="hold" grpId="0" nodeType="withEffect">
                                  <p:stCondLst>
                                    <p:cond delay="0"/>
                                  </p:stCondLst>
                                  <p:childTnLst>
                                    <p:set>
                                      <p:cBhvr>
                                        <p:cTn id="170" dur="1" fill="hold">
                                          <p:stCondLst>
                                            <p:cond delay="0"/>
                                          </p:stCondLst>
                                        </p:cTn>
                                        <p:tgtEl>
                                          <p:spTgt spid="103"/>
                                        </p:tgtEl>
                                        <p:attrNameLst>
                                          <p:attrName>style.visibility</p:attrName>
                                        </p:attrNameLst>
                                      </p:cBhvr>
                                      <p:to>
                                        <p:strVal val="visible"/>
                                      </p:to>
                                    </p:set>
                                    <p:anim calcmode="lin" valueType="num">
                                      <p:cBhvr>
                                        <p:cTn id="171" dur="500" fill="hold"/>
                                        <p:tgtEl>
                                          <p:spTgt spid="103"/>
                                        </p:tgtEl>
                                        <p:attrNameLst>
                                          <p:attrName>ppt_w</p:attrName>
                                        </p:attrNameLst>
                                      </p:cBhvr>
                                      <p:tavLst>
                                        <p:tav tm="0">
                                          <p:val>
                                            <p:fltVal val="0"/>
                                          </p:val>
                                        </p:tav>
                                        <p:tav tm="100000">
                                          <p:val>
                                            <p:strVal val="#ppt_w"/>
                                          </p:val>
                                        </p:tav>
                                      </p:tavLst>
                                    </p:anim>
                                    <p:anim calcmode="lin" valueType="num">
                                      <p:cBhvr>
                                        <p:cTn id="172" dur="500" fill="hold"/>
                                        <p:tgtEl>
                                          <p:spTgt spid="103"/>
                                        </p:tgtEl>
                                        <p:attrNameLst>
                                          <p:attrName>ppt_h</p:attrName>
                                        </p:attrNameLst>
                                      </p:cBhvr>
                                      <p:tavLst>
                                        <p:tav tm="0">
                                          <p:val>
                                            <p:fltVal val="0"/>
                                          </p:val>
                                        </p:tav>
                                        <p:tav tm="100000">
                                          <p:val>
                                            <p:strVal val="#ppt_h"/>
                                          </p:val>
                                        </p:tav>
                                      </p:tavLst>
                                    </p:anim>
                                    <p:animEffect transition="in" filter="fade">
                                      <p:cBhvr>
                                        <p:cTn id="173" dur="500"/>
                                        <p:tgtEl>
                                          <p:spTgt spid="103"/>
                                        </p:tgtEl>
                                      </p:cBhvr>
                                    </p:animEffect>
                                  </p:childTnLst>
                                </p:cTn>
                              </p:par>
                              <p:par>
                                <p:cTn id="174" presetID="53" presetClass="entr" presetSubtype="16" fill="hold" grpId="0" nodeType="withEffect">
                                  <p:stCondLst>
                                    <p:cond delay="0"/>
                                  </p:stCondLst>
                                  <p:childTnLst>
                                    <p:set>
                                      <p:cBhvr>
                                        <p:cTn id="175" dur="1" fill="hold">
                                          <p:stCondLst>
                                            <p:cond delay="0"/>
                                          </p:stCondLst>
                                        </p:cTn>
                                        <p:tgtEl>
                                          <p:spTgt spid="104"/>
                                        </p:tgtEl>
                                        <p:attrNameLst>
                                          <p:attrName>style.visibility</p:attrName>
                                        </p:attrNameLst>
                                      </p:cBhvr>
                                      <p:to>
                                        <p:strVal val="visible"/>
                                      </p:to>
                                    </p:set>
                                    <p:anim calcmode="lin" valueType="num">
                                      <p:cBhvr>
                                        <p:cTn id="176" dur="500" fill="hold"/>
                                        <p:tgtEl>
                                          <p:spTgt spid="104"/>
                                        </p:tgtEl>
                                        <p:attrNameLst>
                                          <p:attrName>ppt_w</p:attrName>
                                        </p:attrNameLst>
                                      </p:cBhvr>
                                      <p:tavLst>
                                        <p:tav tm="0">
                                          <p:val>
                                            <p:fltVal val="0"/>
                                          </p:val>
                                        </p:tav>
                                        <p:tav tm="100000">
                                          <p:val>
                                            <p:strVal val="#ppt_w"/>
                                          </p:val>
                                        </p:tav>
                                      </p:tavLst>
                                    </p:anim>
                                    <p:anim calcmode="lin" valueType="num">
                                      <p:cBhvr>
                                        <p:cTn id="177" dur="500" fill="hold"/>
                                        <p:tgtEl>
                                          <p:spTgt spid="104"/>
                                        </p:tgtEl>
                                        <p:attrNameLst>
                                          <p:attrName>ppt_h</p:attrName>
                                        </p:attrNameLst>
                                      </p:cBhvr>
                                      <p:tavLst>
                                        <p:tav tm="0">
                                          <p:val>
                                            <p:fltVal val="0"/>
                                          </p:val>
                                        </p:tav>
                                        <p:tav tm="100000">
                                          <p:val>
                                            <p:strVal val="#ppt_h"/>
                                          </p:val>
                                        </p:tav>
                                      </p:tavLst>
                                    </p:anim>
                                    <p:animEffect transition="in" filter="fade">
                                      <p:cBhvr>
                                        <p:cTn id="178" dur="500"/>
                                        <p:tgtEl>
                                          <p:spTgt spid="104"/>
                                        </p:tgtEl>
                                      </p:cBhvr>
                                    </p:animEffect>
                                  </p:childTnLst>
                                </p:cTn>
                              </p:par>
                              <p:par>
                                <p:cTn id="179" presetID="53" presetClass="entr" presetSubtype="16" fill="hold" grpId="0" nodeType="withEffect">
                                  <p:stCondLst>
                                    <p:cond delay="0"/>
                                  </p:stCondLst>
                                  <p:childTnLst>
                                    <p:set>
                                      <p:cBhvr>
                                        <p:cTn id="180" dur="1" fill="hold">
                                          <p:stCondLst>
                                            <p:cond delay="0"/>
                                          </p:stCondLst>
                                        </p:cTn>
                                        <p:tgtEl>
                                          <p:spTgt spid="105"/>
                                        </p:tgtEl>
                                        <p:attrNameLst>
                                          <p:attrName>style.visibility</p:attrName>
                                        </p:attrNameLst>
                                      </p:cBhvr>
                                      <p:to>
                                        <p:strVal val="visible"/>
                                      </p:to>
                                    </p:set>
                                    <p:anim calcmode="lin" valueType="num">
                                      <p:cBhvr>
                                        <p:cTn id="181" dur="500" fill="hold"/>
                                        <p:tgtEl>
                                          <p:spTgt spid="105"/>
                                        </p:tgtEl>
                                        <p:attrNameLst>
                                          <p:attrName>ppt_w</p:attrName>
                                        </p:attrNameLst>
                                      </p:cBhvr>
                                      <p:tavLst>
                                        <p:tav tm="0">
                                          <p:val>
                                            <p:fltVal val="0"/>
                                          </p:val>
                                        </p:tav>
                                        <p:tav tm="100000">
                                          <p:val>
                                            <p:strVal val="#ppt_w"/>
                                          </p:val>
                                        </p:tav>
                                      </p:tavLst>
                                    </p:anim>
                                    <p:anim calcmode="lin" valueType="num">
                                      <p:cBhvr>
                                        <p:cTn id="182" dur="500" fill="hold"/>
                                        <p:tgtEl>
                                          <p:spTgt spid="105"/>
                                        </p:tgtEl>
                                        <p:attrNameLst>
                                          <p:attrName>ppt_h</p:attrName>
                                        </p:attrNameLst>
                                      </p:cBhvr>
                                      <p:tavLst>
                                        <p:tav tm="0">
                                          <p:val>
                                            <p:fltVal val="0"/>
                                          </p:val>
                                        </p:tav>
                                        <p:tav tm="100000">
                                          <p:val>
                                            <p:strVal val="#ppt_h"/>
                                          </p:val>
                                        </p:tav>
                                      </p:tavLst>
                                    </p:anim>
                                    <p:animEffect transition="in" filter="fade">
                                      <p:cBhvr>
                                        <p:cTn id="183" dur="500"/>
                                        <p:tgtEl>
                                          <p:spTgt spid="105"/>
                                        </p:tgtEl>
                                      </p:cBhvr>
                                    </p:animEffect>
                                  </p:childTnLst>
                                </p:cTn>
                              </p:par>
                              <p:par>
                                <p:cTn id="184" presetID="53" presetClass="entr" presetSubtype="16" fill="hold" grpId="0" nodeType="withEffect">
                                  <p:stCondLst>
                                    <p:cond delay="0"/>
                                  </p:stCondLst>
                                  <p:childTnLst>
                                    <p:set>
                                      <p:cBhvr>
                                        <p:cTn id="185" dur="1" fill="hold">
                                          <p:stCondLst>
                                            <p:cond delay="0"/>
                                          </p:stCondLst>
                                        </p:cTn>
                                        <p:tgtEl>
                                          <p:spTgt spid="106"/>
                                        </p:tgtEl>
                                        <p:attrNameLst>
                                          <p:attrName>style.visibility</p:attrName>
                                        </p:attrNameLst>
                                      </p:cBhvr>
                                      <p:to>
                                        <p:strVal val="visible"/>
                                      </p:to>
                                    </p:set>
                                    <p:anim calcmode="lin" valueType="num">
                                      <p:cBhvr>
                                        <p:cTn id="186" dur="500" fill="hold"/>
                                        <p:tgtEl>
                                          <p:spTgt spid="106"/>
                                        </p:tgtEl>
                                        <p:attrNameLst>
                                          <p:attrName>ppt_w</p:attrName>
                                        </p:attrNameLst>
                                      </p:cBhvr>
                                      <p:tavLst>
                                        <p:tav tm="0">
                                          <p:val>
                                            <p:fltVal val="0"/>
                                          </p:val>
                                        </p:tav>
                                        <p:tav tm="100000">
                                          <p:val>
                                            <p:strVal val="#ppt_w"/>
                                          </p:val>
                                        </p:tav>
                                      </p:tavLst>
                                    </p:anim>
                                    <p:anim calcmode="lin" valueType="num">
                                      <p:cBhvr>
                                        <p:cTn id="187" dur="500" fill="hold"/>
                                        <p:tgtEl>
                                          <p:spTgt spid="106"/>
                                        </p:tgtEl>
                                        <p:attrNameLst>
                                          <p:attrName>ppt_h</p:attrName>
                                        </p:attrNameLst>
                                      </p:cBhvr>
                                      <p:tavLst>
                                        <p:tav tm="0">
                                          <p:val>
                                            <p:fltVal val="0"/>
                                          </p:val>
                                        </p:tav>
                                        <p:tav tm="100000">
                                          <p:val>
                                            <p:strVal val="#ppt_h"/>
                                          </p:val>
                                        </p:tav>
                                      </p:tavLst>
                                    </p:anim>
                                    <p:animEffect transition="in" filter="fade">
                                      <p:cBhvr>
                                        <p:cTn id="188" dur="500"/>
                                        <p:tgtEl>
                                          <p:spTgt spid="106"/>
                                        </p:tgtEl>
                                      </p:cBhvr>
                                    </p:animEffect>
                                  </p:childTnLst>
                                </p:cTn>
                              </p:par>
                              <p:par>
                                <p:cTn id="189" presetID="53" presetClass="entr" presetSubtype="16" fill="hold" grpId="0" nodeType="withEffect">
                                  <p:stCondLst>
                                    <p:cond delay="0"/>
                                  </p:stCondLst>
                                  <p:childTnLst>
                                    <p:set>
                                      <p:cBhvr>
                                        <p:cTn id="190" dur="1" fill="hold">
                                          <p:stCondLst>
                                            <p:cond delay="0"/>
                                          </p:stCondLst>
                                        </p:cTn>
                                        <p:tgtEl>
                                          <p:spTgt spid="107"/>
                                        </p:tgtEl>
                                        <p:attrNameLst>
                                          <p:attrName>style.visibility</p:attrName>
                                        </p:attrNameLst>
                                      </p:cBhvr>
                                      <p:to>
                                        <p:strVal val="visible"/>
                                      </p:to>
                                    </p:set>
                                    <p:anim calcmode="lin" valueType="num">
                                      <p:cBhvr>
                                        <p:cTn id="191" dur="500" fill="hold"/>
                                        <p:tgtEl>
                                          <p:spTgt spid="107"/>
                                        </p:tgtEl>
                                        <p:attrNameLst>
                                          <p:attrName>ppt_w</p:attrName>
                                        </p:attrNameLst>
                                      </p:cBhvr>
                                      <p:tavLst>
                                        <p:tav tm="0">
                                          <p:val>
                                            <p:fltVal val="0"/>
                                          </p:val>
                                        </p:tav>
                                        <p:tav tm="100000">
                                          <p:val>
                                            <p:strVal val="#ppt_w"/>
                                          </p:val>
                                        </p:tav>
                                      </p:tavLst>
                                    </p:anim>
                                    <p:anim calcmode="lin" valueType="num">
                                      <p:cBhvr>
                                        <p:cTn id="192" dur="500" fill="hold"/>
                                        <p:tgtEl>
                                          <p:spTgt spid="107"/>
                                        </p:tgtEl>
                                        <p:attrNameLst>
                                          <p:attrName>ppt_h</p:attrName>
                                        </p:attrNameLst>
                                      </p:cBhvr>
                                      <p:tavLst>
                                        <p:tav tm="0">
                                          <p:val>
                                            <p:fltVal val="0"/>
                                          </p:val>
                                        </p:tav>
                                        <p:tav tm="100000">
                                          <p:val>
                                            <p:strVal val="#ppt_h"/>
                                          </p:val>
                                        </p:tav>
                                      </p:tavLst>
                                    </p:anim>
                                    <p:animEffect transition="in" filter="fade">
                                      <p:cBhvr>
                                        <p:cTn id="193" dur="500"/>
                                        <p:tgtEl>
                                          <p:spTgt spid="107"/>
                                        </p:tgtEl>
                                      </p:cBhvr>
                                    </p:animEffect>
                                  </p:childTnLst>
                                </p:cTn>
                              </p:par>
                              <p:par>
                                <p:cTn id="194" presetID="53" presetClass="entr" presetSubtype="16" fill="hold" grpId="0" nodeType="withEffect">
                                  <p:stCondLst>
                                    <p:cond delay="0"/>
                                  </p:stCondLst>
                                  <p:childTnLst>
                                    <p:set>
                                      <p:cBhvr>
                                        <p:cTn id="195" dur="1" fill="hold">
                                          <p:stCondLst>
                                            <p:cond delay="0"/>
                                          </p:stCondLst>
                                        </p:cTn>
                                        <p:tgtEl>
                                          <p:spTgt spid="108"/>
                                        </p:tgtEl>
                                        <p:attrNameLst>
                                          <p:attrName>style.visibility</p:attrName>
                                        </p:attrNameLst>
                                      </p:cBhvr>
                                      <p:to>
                                        <p:strVal val="visible"/>
                                      </p:to>
                                    </p:set>
                                    <p:anim calcmode="lin" valueType="num">
                                      <p:cBhvr>
                                        <p:cTn id="196" dur="500" fill="hold"/>
                                        <p:tgtEl>
                                          <p:spTgt spid="108"/>
                                        </p:tgtEl>
                                        <p:attrNameLst>
                                          <p:attrName>ppt_w</p:attrName>
                                        </p:attrNameLst>
                                      </p:cBhvr>
                                      <p:tavLst>
                                        <p:tav tm="0">
                                          <p:val>
                                            <p:fltVal val="0"/>
                                          </p:val>
                                        </p:tav>
                                        <p:tav tm="100000">
                                          <p:val>
                                            <p:strVal val="#ppt_w"/>
                                          </p:val>
                                        </p:tav>
                                      </p:tavLst>
                                    </p:anim>
                                    <p:anim calcmode="lin" valueType="num">
                                      <p:cBhvr>
                                        <p:cTn id="197" dur="500" fill="hold"/>
                                        <p:tgtEl>
                                          <p:spTgt spid="108"/>
                                        </p:tgtEl>
                                        <p:attrNameLst>
                                          <p:attrName>ppt_h</p:attrName>
                                        </p:attrNameLst>
                                      </p:cBhvr>
                                      <p:tavLst>
                                        <p:tav tm="0">
                                          <p:val>
                                            <p:fltVal val="0"/>
                                          </p:val>
                                        </p:tav>
                                        <p:tav tm="100000">
                                          <p:val>
                                            <p:strVal val="#ppt_h"/>
                                          </p:val>
                                        </p:tav>
                                      </p:tavLst>
                                    </p:anim>
                                    <p:animEffect transition="in" filter="fade">
                                      <p:cBhvr>
                                        <p:cTn id="198" dur="500"/>
                                        <p:tgtEl>
                                          <p:spTgt spid="108"/>
                                        </p:tgtEl>
                                      </p:cBhvr>
                                    </p:animEffect>
                                  </p:childTnLst>
                                </p:cTn>
                              </p:par>
                              <p:par>
                                <p:cTn id="199" presetID="53" presetClass="entr" presetSubtype="16" fill="hold" grpId="0" nodeType="withEffect">
                                  <p:stCondLst>
                                    <p:cond delay="0"/>
                                  </p:stCondLst>
                                  <p:childTnLst>
                                    <p:set>
                                      <p:cBhvr>
                                        <p:cTn id="200" dur="1" fill="hold">
                                          <p:stCondLst>
                                            <p:cond delay="0"/>
                                          </p:stCondLst>
                                        </p:cTn>
                                        <p:tgtEl>
                                          <p:spTgt spid="109"/>
                                        </p:tgtEl>
                                        <p:attrNameLst>
                                          <p:attrName>style.visibility</p:attrName>
                                        </p:attrNameLst>
                                      </p:cBhvr>
                                      <p:to>
                                        <p:strVal val="visible"/>
                                      </p:to>
                                    </p:set>
                                    <p:anim calcmode="lin" valueType="num">
                                      <p:cBhvr>
                                        <p:cTn id="201" dur="500" fill="hold"/>
                                        <p:tgtEl>
                                          <p:spTgt spid="109"/>
                                        </p:tgtEl>
                                        <p:attrNameLst>
                                          <p:attrName>ppt_w</p:attrName>
                                        </p:attrNameLst>
                                      </p:cBhvr>
                                      <p:tavLst>
                                        <p:tav tm="0">
                                          <p:val>
                                            <p:fltVal val="0"/>
                                          </p:val>
                                        </p:tav>
                                        <p:tav tm="100000">
                                          <p:val>
                                            <p:strVal val="#ppt_w"/>
                                          </p:val>
                                        </p:tav>
                                      </p:tavLst>
                                    </p:anim>
                                    <p:anim calcmode="lin" valueType="num">
                                      <p:cBhvr>
                                        <p:cTn id="202" dur="500" fill="hold"/>
                                        <p:tgtEl>
                                          <p:spTgt spid="109"/>
                                        </p:tgtEl>
                                        <p:attrNameLst>
                                          <p:attrName>ppt_h</p:attrName>
                                        </p:attrNameLst>
                                      </p:cBhvr>
                                      <p:tavLst>
                                        <p:tav tm="0">
                                          <p:val>
                                            <p:fltVal val="0"/>
                                          </p:val>
                                        </p:tav>
                                        <p:tav tm="100000">
                                          <p:val>
                                            <p:strVal val="#ppt_h"/>
                                          </p:val>
                                        </p:tav>
                                      </p:tavLst>
                                    </p:anim>
                                    <p:animEffect transition="in" filter="fade">
                                      <p:cBhvr>
                                        <p:cTn id="203" dur="500"/>
                                        <p:tgtEl>
                                          <p:spTgt spid="109"/>
                                        </p:tgtEl>
                                      </p:cBhvr>
                                    </p:animEffect>
                                  </p:childTnLst>
                                </p:cTn>
                              </p:par>
                            </p:childTnLst>
                          </p:cTn>
                        </p:par>
                      </p:childTnLst>
                    </p:cTn>
                  </p:par>
                  <p:par>
                    <p:cTn id="204" fill="hold">
                      <p:stCondLst>
                        <p:cond delay="indefinite"/>
                      </p:stCondLst>
                      <p:childTnLst>
                        <p:par>
                          <p:cTn id="205" fill="hold">
                            <p:stCondLst>
                              <p:cond delay="0"/>
                            </p:stCondLst>
                            <p:childTnLst>
                              <p:par>
                                <p:cTn id="206" presetID="31" presetClass="entr" presetSubtype="0" fill="hold" grpId="0" nodeType="clickEffect">
                                  <p:stCondLst>
                                    <p:cond delay="0"/>
                                  </p:stCondLst>
                                  <p:childTnLst>
                                    <p:set>
                                      <p:cBhvr>
                                        <p:cTn id="207" dur="1" fill="hold">
                                          <p:stCondLst>
                                            <p:cond delay="0"/>
                                          </p:stCondLst>
                                        </p:cTn>
                                        <p:tgtEl>
                                          <p:spTgt spid="124"/>
                                        </p:tgtEl>
                                        <p:attrNameLst>
                                          <p:attrName>style.visibility</p:attrName>
                                        </p:attrNameLst>
                                      </p:cBhvr>
                                      <p:to>
                                        <p:strVal val="visible"/>
                                      </p:to>
                                    </p:set>
                                    <p:anim calcmode="lin" valueType="num">
                                      <p:cBhvr>
                                        <p:cTn id="208" dur="1000" fill="hold"/>
                                        <p:tgtEl>
                                          <p:spTgt spid="124"/>
                                        </p:tgtEl>
                                        <p:attrNameLst>
                                          <p:attrName>ppt_w</p:attrName>
                                        </p:attrNameLst>
                                      </p:cBhvr>
                                      <p:tavLst>
                                        <p:tav tm="0">
                                          <p:val>
                                            <p:fltVal val="0"/>
                                          </p:val>
                                        </p:tav>
                                        <p:tav tm="100000">
                                          <p:val>
                                            <p:strVal val="#ppt_w"/>
                                          </p:val>
                                        </p:tav>
                                      </p:tavLst>
                                    </p:anim>
                                    <p:anim calcmode="lin" valueType="num">
                                      <p:cBhvr>
                                        <p:cTn id="209" dur="1000" fill="hold"/>
                                        <p:tgtEl>
                                          <p:spTgt spid="124"/>
                                        </p:tgtEl>
                                        <p:attrNameLst>
                                          <p:attrName>ppt_h</p:attrName>
                                        </p:attrNameLst>
                                      </p:cBhvr>
                                      <p:tavLst>
                                        <p:tav tm="0">
                                          <p:val>
                                            <p:fltVal val="0"/>
                                          </p:val>
                                        </p:tav>
                                        <p:tav tm="100000">
                                          <p:val>
                                            <p:strVal val="#ppt_h"/>
                                          </p:val>
                                        </p:tav>
                                      </p:tavLst>
                                    </p:anim>
                                    <p:anim calcmode="lin" valueType="num">
                                      <p:cBhvr>
                                        <p:cTn id="210" dur="1000" fill="hold"/>
                                        <p:tgtEl>
                                          <p:spTgt spid="124"/>
                                        </p:tgtEl>
                                        <p:attrNameLst>
                                          <p:attrName>style.rotation</p:attrName>
                                        </p:attrNameLst>
                                      </p:cBhvr>
                                      <p:tavLst>
                                        <p:tav tm="0">
                                          <p:val>
                                            <p:fltVal val="90"/>
                                          </p:val>
                                        </p:tav>
                                        <p:tav tm="100000">
                                          <p:val>
                                            <p:fltVal val="0"/>
                                          </p:val>
                                        </p:tav>
                                      </p:tavLst>
                                    </p:anim>
                                    <p:animEffect transition="in" filter="fade">
                                      <p:cBhvr>
                                        <p:cTn id="211" dur="1000"/>
                                        <p:tgtEl>
                                          <p:spTgt spid="124"/>
                                        </p:tgtEl>
                                      </p:cBhvr>
                                    </p:animEffect>
                                  </p:childTnLst>
                                </p:cTn>
                              </p:par>
                              <p:par>
                                <p:cTn id="212" presetID="31" presetClass="entr" presetSubtype="0" fill="hold" grpId="0" nodeType="withEffect">
                                  <p:stCondLst>
                                    <p:cond delay="0"/>
                                  </p:stCondLst>
                                  <p:childTnLst>
                                    <p:set>
                                      <p:cBhvr>
                                        <p:cTn id="213" dur="1" fill="hold">
                                          <p:stCondLst>
                                            <p:cond delay="0"/>
                                          </p:stCondLst>
                                        </p:cTn>
                                        <p:tgtEl>
                                          <p:spTgt spid="125"/>
                                        </p:tgtEl>
                                        <p:attrNameLst>
                                          <p:attrName>style.visibility</p:attrName>
                                        </p:attrNameLst>
                                      </p:cBhvr>
                                      <p:to>
                                        <p:strVal val="visible"/>
                                      </p:to>
                                    </p:set>
                                    <p:anim calcmode="lin" valueType="num">
                                      <p:cBhvr>
                                        <p:cTn id="214" dur="1000" fill="hold"/>
                                        <p:tgtEl>
                                          <p:spTgt spid="125"/>
                                        </p:tgtEl>
                                        <p:attrNameLst>
                                          <p:attrName>ppt_w</p:attrName>
                                        </p:attrNameLst>
                                      </p:cBhvr>
                                      <p:tavLst>
                                        <p:tav tm="0">
                                          <p:val>
                                            <p:fltVal val="0"/>
                                          </p:val>
                                        </p:tav>
                                        <p:tav tm="100000">
                                          <p:val>
                                            <p:strVal val="#ppt_w"/>
                                          </p:val>
                                        </p:tav>
                                      </p:tavLst>
                                    </p:anim>
                                    <p:anim calcmode="lin" valueType="num">
                                      <p:cBhvr>
                                        <p:cTn id="215" dur="1000" fill="hold"/>
                                        <p:tgtEl>
                                          <p:spTgt spid="125"/>
                                        </p:tgtEl>
                                        <p:attrNameLst>
                                          <p:attrName>ppt_h</p:attrName>
                                        </p:attrNameLst>
                                      </p:cBhvr>
                                      <p:tavLst>
                                        <p:tav tm="0">
                                          <p:val>
                                            <p:fltVal val="0"/>
                                          </p:val>
                                        </p:tav>
                                        <p:tav tm="100000">
                                          <p:val>
                                            <p:strVal val="#ppt_h"/>
                                          </p:val>
                                        </p:tav>
                                      </p:tavLst>
                                    </p:anim>
                                    <p:anim calcmode="lin" valueType="num">
                                      <p:cBhvr>
                                        <p:cTn id="216" dur="1000" fill="hold"/>
                                        <p:tgtEl>
                                          <p:spTgt spid="125"/>
                                        </p:tgtEl>
                                        <p:attrNameLst>
                                          <p:attrName>style.rotation</p:attrName>
                                        </p:attrNameLst>
                                      </p:cBhvr>
                                      <p:tavLst>
                                        <p:tav tm="0">
                                          <p:val>
                                            <p:fltVal val="90"/>
                                          </p:val>
                                        </p:tav>
                                        <p:tav tm="100000">
                                          <p:val>
                                            <p:fltVal val="0"/>
                                          </p:val>
                                        </p:tav>
                                      </p:tavLst>
                                    </p:anim>
                                    <p:animEffect transition="in" filter="fade">
                                      <p:cBhvr>
                                        <p:cTn id="217" dur="1000"/>
                                        <p:tgtEl>
                                          <p:spTgt spid="125"/>
                                        </p:tgtEl>
                                      </p:cBhvr>
                                    </p:animEffect>
                                  </p:childTnLst>
                                </p:cTn>
                              </p:par>
                              <p:par>
                                <p:cTn id="218" presetID="31" presetClass="entr" presetSubtype="0" fill="hold" grpId="0" nodeType="withEffect">
                                  <p:stCondLst>
                                    <p:cond delay="0"/>
                                  </p:stCondLst>
                                  <p:childTnLst>
                                    <p:set>
                                      <p:cBhvr>
                                        <p:cTn id="219" dur="1" fill="hold">
                                          <p:stCondLst>
                                            <p:cond delay="0"/>
                                          </p:stCondLst>
                                        </p:cTn>
                                        <p:tgtEl>
                                          <p:spTgt spid="126"/>
                                        </p:tgtEl>
                                        <p:attrNameLst>
                                          <p:attrName>style.visibility</p:attrName>
                                        </p:attrNameLst>
                                      </p:cBhvr>
                                      <p:to>
                                        <p:strVal val="visible"/>
                                      </p:to>
                                    </p:set>
                                    <p:anim calcmode="lin" valueType="num">
                                      <p:cBhvr>
                                        <p:cTn id="220" dur="1000" fill="hold"/>
                                        <p:tgtEl>
                                          <p:spTgt spid="126"/>
                                        </p:tgtEl>
                                        <p:attrNameLst>
                                          <p:attrName>ppt_w</p:attrName>
                                        </p:attrNameLst>
                                      </p:cBhvr>
                                      <p:tavLst>
                                        <p:tav tm="0">
                                          <p:val>
                                            <p:fltVal val="0"/>
                                          </p:val>
                                        </p:tav>
                                        <p:tav tm="100000">
                                          <p:val>
                                            <p:strVal val="#ppt_w"/>
                                          </p:val>
                                        </p:tav>
                                      </p:tavLst>
                                    </p:anim>
                                    <p:anim calcmode="lin" valueType="num">
                                      <p:cBhvr>
                                        <p:cTn id="221" dur="1000" fill="hold"/>
                                        <p:tgtEl>
                                          <p:spTgt spid="126"/>
                                        </p:tgtEl>
                                        <p:attrNameLst>
                                          <p:attrName>ppt_h</p:attrName>
                                        </p:attrNameLst>
                                      </p:cBhvr>
                                      <p:tavLst>
                                        <p:tav tm="0">
                                          <p:val>
                                            <p:fltVal val="0"/>
                                          </p:val>
                                        </p:tav>
                                        <p:tav tm="100000">
                                          <p:val>
                                            <p:strVal val="#ppt_h"/>
                                          </p:val>
                                        </p:tav>
                                      </p:tavLst>
                                    </p:anim>
                                    <p:anim calcmode="lin" valueType="num">
                                      <p:cBhvr>
                                        <p:cTn id="222" dur="1000" fill="hold"/>
                                        <p:tgtEl>
                                          <p:spTgt spid="126"/>
                                        </p:tgtEl>
                                        <p:attrNameLst>
                                          <p:attrName>style.rotation</p:attrName>
                                        </p:attrNameLst>
                                      </p:cBhvr>
                                      <p:tavLst>
                                        <p:tav tm="0">
                                          <p:val>
                                            <p:fltVal val="90"/>
                                          </p:val>
                                        </p:tav>
                                        <p:tav tm="100000">
                                          <p:val>
                                            <p:fltVal val="0"/>
                                          </p:val>
                                        </p:tav>
                                      </p:tavLst>
                                    </p:anim>
                                    <p:animEffect transition="in" filter="fade">
                                      <p:cBhvr>
                                        <p:cTn id="223" dur="1000"/>
                                        <p:tgtEl>
                                          <p:spTgt spid="126"/>
                                        </p:tgtEl>
                                      </p:cBhvr>
                                    </p:animEffect>
                                  </p:childTnLst>
                                </p:cTn>
                              </p:par>
                              <p:par>
                                <p:cTn id="224" presetID="31" presetClass="entr" presetSubtype="0" fill="hold" grpId="0" nodeType="withEffect">
                                  <p:stCondLst>
                                    <p:cond delay="0"/>
                                  </p:stCondLst>
                                  <p:childTnLst>
                                    <p:set>
                                      <p:cBhvr>
                                        <p:cTn id="225" dur="1" fill="hold">
                                          <p:stCondLst>
                                            <p:cond delay="0"/>
                                          </p:stCondLst>
                                        </p:cTn>
                                        <p:tgtEl>
                                          <p:spTgt spid="127"/>
                                        </p:tgtEl>
                                        <p:attrNameLst>
                                          <p:attrName>style.visibility</p:attrName>
                                        </p:attrNameLst>
                                      </p:cBhvr>
                                      <p:to>
                                        <p:strVal val="visible"/>
                                      </p:to>
                                    </p:set>
                                    <p:anim calcmode="lin" valueType="num">
                                      <p:cBhvr>
                                        <p:cTn id="226" dur="1000" fill="hold"/>
                                        <p:tgtEl>
                                          <p:spTgt spid="127"/>
                                        </p:tgtEl>
                                        <p:attrNameLst>
                                          <p:attrName>ppt_w</p:attrName>
                                        </p:attrNameLst>
                                      </p:cBhvr>
                                      <p:tavLst>
                                        <p:tav tm="0">
                                          <p:val>
                                            <p:fltVal val="0"/>
                                          </p:val>
                                        </p:tav>
                                        <p:tav tm="100000">
                                          <p:val>
                                            <p:strVal val="#ppt_w"/>
                                          </p:val>
                                        </p:tav>
                                      </p:tavLst>
                                    </p:anim>
                                    <p:anim calcmode="lin" valueType="num">
                                      <p:cBhvr>
                                        <p:cTn id="227" dur="1000" fill="hold"/>
                                        <p:tgtEl>
                                          <p:spTgt spid="127"/>
                                        </p:tgtEl>
                                        <p:attrNameLst>
                                          <p:attrName>ppt_h</p:attrName>
                                        </p:attrNameLst>
                                      </p:cBhvr>
                                      <p:tavLst>
                                        <p:tav tm="0">
                                          <p:val>
                                            <p:fltVal val="0"/>
                                          </p:val>
                                        </p:tav>
                                        <p:tav tm="100000">
                                          <p:val>
                                            <p:strVal val="#ppt_h"/>
                                          </p:val>
                                        </p:tav>
                                      </p:tavLst>
                                    </p:anim>
                                    <p:anim calcmode="lin" valueType="num">
                                      <p:cBhvr>
                                        <p:cTn id="228" dur="1000" fill="hold"/>
                                        <p:tgtEl>
                                          <p:spTgt spid="127"/>
                                        </p:tgtEl>
                                        <p:attrNameLst>
                                          <p:attrName>style.rotation</p:attrName>
                                        </p:attrNameLst>
                                      </p:cBhvr>
                                      <p:tavLst>
                                        <p:tav tm="0">
                                          <p:val>
                                            <p:fltVal val="90"/>
                                          </p:val>
                                        </p:tav>
                                        <p:tav tm="100000">
                                          <p:val>
                                            <p:fltVal val="0"/>
                                          </p:val>
                                        </p:tav>
                                      </p:tavLst>
                                    </p:anim>
                                    <p:animEffect transition="in" filter="fade">
                                      <p:cBhvr>
                                        <p:cTn id="229" dur="1000"/>
                                        <p:tgtEl>
                                          <p:spTgt spid="127"/>
                                        </p:tgtEl>
                                      </p:cBhvr>
                                    </p:animEffect>
                                  </p:childTnLst>
                                </p:cTn>
                              </p:par>
                              <p:par>
                                <p:cTn id="230" presetID="31" presetClass="entr" presetSubtype="0" fill="hold" grpId="0" nodeType="withEffect">
                                  <p:stCondLst>
                                    <p:cond delay="0"/>
                                  </p:stCondLst>
                                  <p:childTnLst>
                                    <p:set>
                                      <p:cBhvr>
                                        <p:cTn id="231" dur="1" fill="hold">
                                          <p:stCondLst>
                                            <p:cond delay="0"/>
                                          </p:stCondLst>
                                        </p:cTn>
                                        <p:tgtEl>
                                          <p:spTgt spid="128"/>
                                        </p:tgtEl>
                                        <p:attrNameLst>
                                          <p:attrName>style.visibility</p:attrName>
                                        </p:attrNameLst>
                                      </p:cBhvr>
                                      <p:to>
                                        <p:strVal val="visible"/>
                                      </p:to>
                                    </p:set>
                                    <p:anim calcmode="lin" valueType="num">
                                      <p:cBhvr>
                                        <p:cTn id="232" dur="1000" fill="hold"/>
                                        <p:tgtEl>
                                          <p:spTgt spid="128"/>
                                        </p:tgtEl>
                                        <p:attrNameLst>
                                          <p:attrName>ppt_w</p:attrName>
                                        </p:attrNameLst>
                                      </p:cBhvr>
                                      <p:tavLst>
                                        <p:tav tm="0">
                                          <p:val>
                                            <p:fltVal val="0"/>
                                          </p:val>
                                        </p:tav>
                                        <p:tav tm="100000">
                                          <p:val>
                                            <p:strVal val="#ppt_w"/>
                                          </p:val>
                                        </p:tav>
                                      </p:tavLst>
                                    </p:anim>
                                    <p:anim calcmode="lin" valueType="num">
                                      <p:cBhvr>
                                        <p:cTn id="233" dur="1000" fill="hold"/>
                                        <p:tgtEl>
                                          <p:spTgt spid="128"/>
                                        </p:tgtEl>
                                        <p:attrNameLst>
                                          <p:attrName>ppt_h</p:attrName>
                                        </p:attrNameLst>
                                      </p:cBhvr>
                                      <p:tavLst>
                                        <p:tav tm="0">
                                          <p:val>
                                            <p:fltVal val="0"/>
                                          </p:val>
                                        </p:tav>
                                        <p:tav tm="100000">
                                          <p:val>
                                            <p:strVal val="#ppt_h"/>
                                          </p:val>
                                        </p:tav>
                                      </p:tavLst>
                                    </p:anim>
                                    <p:anim calcmode="lin" valueType="num">
                                      <p:cBhvr>
                                        <p:cTn id="234" dur="1000" fill="hold"/>
                                        <p:tgtEl>
                                          <p:spTgt spid="128"/>
                                        </p:tgtEl>
                                        <p:attrNameLst>
                                          <p:attrName>style.rotation</p:attrName>
                                        </p:attrNameLst>
                                      </p:cBhvr>
                                      <p:tavLst>
                                        <p:tav tm="0">
                                          <p:val>
                                            <p:fltVal val="90"/>
                                          </p:val>
                                        </p:tav>
                                        <p:tav tm="100000">
                                          <p:val>
                                            <p:fltVal val="0"/>
                                          </p:val>
                                        </p:tav>
                                      </p:tavLst>
                                    </p:anim>
                                    <p:animEffect transition="in" filter="fade">
                                      <p:cBhvr>
                                        <p:cTn id="235" dur="1000"/>
                                        <p:tgtEl>
                                          <p:spTgt spid="128"/>
                                        </p:tgtEl>
                                      </p:cBhvr>
                                    </p:animEffect>
                                  </p:childTnLst>
                                </p:cTn>
                              </p:par>
                              <p:par>
                                <p:cTn id="236" presetID="31" presetClass="entr" presetSubtype="0" fill="hold" grpId="0" nodeType="withEffect">
                                  <p:stCondLst>
                                    <p:cond delay="0"/>
                                  </p:stCondLst>
                                  <p:childTnLst>
                                    <p:set>
                                      <p:cBhvr>
                                        <p:cTn id="237" dur="1" fill="hold">
                                          <p:stCondLst>
                                            <p:cond delay="0"/>
                                          </p:stCondLst>
                                        </p:cTn>
                                        <p:tgtEl>
                                          <p:spTgt spid="129"/>
                                        </p:tgtEl>
                                        <p:attrNameLst>
                                          <p:attrName>style.visibility</p:attrName>
                                        </p:attrNameLst>
                                      </p:cBhvr>
                                      <p:to>
                                        <p:strVal val="visible"/>
                                      </p:to>
                                    </p:set>
                                    <p:anim calcmode="lin" valueType="num">
                                      <p:cBhvr>
                                        <p:cTn id="238" dur="1000" fill="hold"/>
                                        <p:tgtEl>
                                          <p:spTgt spid="129"/>
                                        </p:tgtEl>
                                        <p:attrNameLst>
                                          <p:attrName>ppt_w</p:attrName>
                                        </p:attrNameLst>
                                      </p:cBhvr>
                                      <p:tavLst>
                                        <p:tav tm="0">
                                          <p:val>
                                            <p:fltVal val="0"/>
                                          </p:val>
                                        </p:tav>
                                        <p:tav tm="100000">
                                          <p:val>
                                            <p:strVal val="#ppt_w"/>
                                          </p:val>
                                        </p:tav>
                                      </p:tavLst>
                                    </p:anim>
                                    <p:anim calcmode="lin" valueType="num">
                                      <p:cBhvr>
                                        <p:cTn id="239" dur="1000" fill="hold"/>
                                        <p:tgtEl>
                                          <p:spTgt spid="129"/>
                                        </p:tgtEl>
                                        <p:attrNameLst>
                                          <p:attrName>ppt_h</p:attrName>
                                        </p:attrNameLst>
                                      </p:cBhvr>
                                      <p:tavLst>
                                        <p:tav tm="0">
                                          <p:val>
                                            <p:fltVal val="0"/>
                                          </p:val>
                                        </p:tav>
                                        <p:tav tm="100000">
                                          <p:val>
                                            <p:strVal val="#ppt_h"/>
                                          </p:val>
                                        </p:tav>
                                      </p:tavLst>
                                    </p:anim>
                                    <p:anim calcmode="lin" valueType="num">
                                      <p:cBhvr>
                                        <p:cTn id="240" dur="1000" fill="hold"/>
                                        <p:tgtEl>
                                          <p:spTgt spid="129"/>
                                        </p:tgtEl>
                                        <p:attrNameLst>
                                          <p:attrName>style.rotation</p:attrName>
                                        </p:attrNameLst>
                                      </p:cBhvr>
                                      <p:tavLst>
                                        <p:tav tm="0">
                                          <p:val>
                                            <p:fltVal val="90"/>
                                          </p:val>
                                        </p:tav>
                                        <p:tav tm="100000">
                                          <p:val>
                                            <p:fltVal val="0"/>
                                          </p:val>
                                        </p:tav>
                                      </p:tavLst>
                                    </p:anim>
                                    <p:animEffect transition="in" filter="fade">
                                      <p:cBhvr>
                                        <p:cTn id="241" dur="1000"/>
                                        <p:tgtEl>
                                          <p:spTgt spid="129"/>
                                        </p:tgtEl>
                                      </p:cBhvr>
                                    </p:animEffect>
                                  </p:childTnLst>
                                </p:cTn>
                              </p:par>
                              <p:par>
                                <p:cTn id="242" presetID="31" presetClass="entr" presetSubtype="0" fill="hold" grpId="0" nodeType="withEffect">
                                  <p:stCondLst>
                                    <p:cond delay="0"/>
                                  </p:stCondLst>
                                  <p:childTnLst>
                                    <p:set>
                                      <p:cBhvr>
                                        <p:cTn id="243" dur="1" fill="hold">
                                          <p:stCondLst>
                                            <p:cond delay="0"/>
                                          </p:stCondLst>
                                        </p:cTn>
                                        <p:tgtEl>
                                          <p:spTgt spid="130"/>
                                        </p:tgtEl>
                                        <p:attrNameLst>
                                          <p:attrName>style.visibility</p:attrName>
                                        </p:attrNameLst>
                                      </p:cBhvr>
                                      <p:to>
                                        <p:strVal val="visible"/>
                                      </p:to>
                                    </p:set>
                                    <p:anim calcmode="lin" valueType="num">
                                      <p:cBhvr>
                                        <p:cTn id="244" dur="1000" fill="hold"/>
                                        <p:tgtEl>
                                          <p:spTgt spid="130"/>
                                        </p:tgtEl>
                                        <p:attrNameLst>
                                          <p:attrName>ppt_w</p:attrName>
                                        </p:attrNameLst>
                                      </p:cBhvr>
                                      <p:tavLst>
                                        <p:tav tm="0">
                                          <p:val>
                                            <p:fltVal val="0"/>
                                          </p:val>
                                        </p:tav>
                                        <p:tav tm="100000">
                                          <p:val>
                                            <p:strVal val="#ppt_w"/>
                                          </p:val>
                                        </p:tav>
                                      </p:tavLst>
                                    </p:anim>
                                    <p:anim calcmode="lin" valueType="num">
                                      <p:cBhvr>
                                        <p:cTn id="245" dur="1000" fill="hold"/>
                                        <p:tgtEl>
                                          <p:spTgt spid="130"/>
                                        </p:tgtEl>
                                        <p:attrNameLst>
                                          <p:attrName>ppt_h</p:attrName>
                                        </p:attrNameLst>
                                      </p:cBhvr>
                                      <p:tavLst>
                                        <p:tav tm="0">
                                          <p:val>
                                            <p:fltVal val="0"/>
                                          </p:val>
                                        </p:tav>
                                        <p:tav tm="100000">
                                          <p:val>
                                            <p:strVal val="#ppt_h"/>
                                          </p:val>
                                        </p:tav>
                                      </p:tavLst>
                                    </p:anim>
                                    <p:anim calcmode="lin" valueType="num">
                                      <p:cBhvr>
                                        <p:cTn id="246" dur="1000" fill="hold"/>
                                        <p:tgtEl>
                                          <p:spTgt spid="130"/>
                                        </p:tgtEl>
                                        <p:attrNameLst>
                                          <p:attrName>style.rotation</p:attrName>
                                        </p:attrNameLst>
                                      </p:cBhvr>
                                      <p:tavLst>
                                        <p:tav tm="0">
                                          <p:val>
                                            <p:fltVal val="90"/>
                                          </p:val>
                                        </p:tav>
                                        <p:tav tm="100000">
                                          <p:val>
                                            <p:fltVal val="0"/>
                                          </p:val>
                                        </p:tav>
                                      </p:tavLst>
                                    </p:anim>
                                    <p:animEffect transition="in" filter="fade">
                                      <p:cBhvr>
                                        <p:cTn id="247" dur="1000"/>
                                        <p:tgtEl>
                                          <p:spTgt spid="130"/>
                                        </p:tgtEl>
                                      </p:cBhvr>
                                    </p:animEffect>
                                  </p:childTnLst>
                                </p:cTn>
                              </p:par>
                              <p:par>
                                <p:cTn id="248" presetID="31" presetClass="entr" presetSubtype="0" fill="hold" grpId="0" nodeType="withEffect">
                                  <p:stCondLst>
                                    <p:cond delay="0"/>
                                  </p:stCondLst>
                                  <p:childTnLst>
                                    <p:set>
                                      <p:cBhvr>
                                        <p:cTn id="249" dur="1" fill="hold">
                                          <p:stCondLst>
                                            <p:cond delay="0"/>
                                          </p:stCondLst>
                                        </p:cTn>
                                        <p:tgtEl>
                                          <p:spTgt spid="131"/>
                                        </p:tgtEl>
                                        <p:attrNameLst>
                                          <p:attrName>style.visibility</p:attrName>
                                        </p:attrNameLst>
                                      </p:cBhvr>
                                      <p:to>
                                        <p:strVal val="visible"/>
                                      </p:to>
                                    </p:set>
                                    <p:anim calcmode="lin" valueType="num">
                                      <p:cBhvr>
                                        <p:cTn id="250" dur="1000" fill="hold"/>
                                        <p:tgtEl>
                                          <p:spTgt spid="131"/>
                                        </p:tgtEl>
                                        <p:attrNameLst>
                                          <p:attrName>ppt_w</p:attrName>
                                        </p:attrNameLst>
                                      </p:cBhvr>
                                      <p:tavLst>
                                        <p:tav tm="0">
                                          <p:val>
                                            <p:fltVal val="0"/>
                                          </p:val>
                                        </p:tav>
                                        <p:tav tm="100000">
                                          <p:val>
                                            <p:strVal val="#ppt_w"/>
                                          </p:val>
                                        </p:tav>
                                      </p:tavLst>
                                    </p:anim>
                                    <p:anim calcmode="lin" valueType="num">
                                      <p:cBhvr>
                                        <p:cTn id="251" dur="1000" fill="hold"/>
                                        <p:tgtEl>
                                          <p:spTgt spid="131"/>
                                        </p:tgtEl>
                                        <p:attrNameLst>
                                          <p:attrName>ppt_h</p:attrName>
                                        </p:attrNameLst>
                                      </p:cBhvr>
                                      <p:tavLst>
                                        <p:tav tm="0">
                                          <p:val>
                                            <p:fltVal val="0"/>
                                          </p:val>
                                        </p:tav>
                                        <p:tav tm="100000">
                                          <p:val>
                                            <p:strVal val="#ppt_h"/>
                                          </p:val>
                                        </p:tav>
                                      </p:tavLst>
                                    </p:anim>
                                    <p:anim calcmode="lin" valueType="num">
                                      <p:cBhvr>
                                        <p:cTn id="252" dur="1000" fill="hold"/>
                                        <p:tgtEl>
                                          <p:spTgt spid="131"/>
                                        </p:tgtEl>
                                        <p:attrNameLst>
                                          <p:attrName>style.rotation</p:attrName>
                                        </p:attrNameLst>
                                      </p:cBhvr>
                                      <p:tavLst>
                                        <p:tav tm="0">
                                          <p:val>
                                            <p:fltVal val="90"/>
                                          </p:val>
                                        </p:tav>
                                        <p:tav tm="100000">
                                          <p:val>
                                            <p:fltVal val="0"/>
                                          </p:val>
                                        </p:tav>
                                      </p:tavLst>
                                    </p:anim>
                                    <p:animEffect transition="in" filter="fade">
                                      <p:cBhvr>
                                        <p:cTn id="253" dur="1000"/>
                                        <p:tgtEl>
                                          <p:spTgt spid="131"/>
                                        </p:tgtEl>
                                      </p:cBhvr>
                                    </p:animEffect>
                                  </p:childTnLst>
                                </p:cTn>
                              </p:par>
                              <p:par>
                                <p:cTn id="254" presetID="31" presetClass="entr" presetSubtype="0" fill="hold" grpId="0" nodeType="withEffect">
                                  <p:stCondLst>
                                    <p:cond delay="0"/>
                                  </p:stCondLst>
                                  <p:childTnLst>
                                    <p:set>
                                      <p:cBhvr>
                                        <p:cTn id="255" dur="1" fill="hold">
                                          <p:stCondLst>
                                            <p:cond delay="0"/>
                                          </p:stCondLst>
                                        </p:cTn>
                                        <p:tgtEl>
                                          <p:spTgt spid="132"/>
                                        </p:tgtEl>
                                        <p:attrNameLst>
                                          <p:attrName>style.visibility</p:attrName>
                                        </p:attrNameLst>
                                      </p:cBhvr>
                                      <p:to>
                                        <p:strVal val="visible"/>
                                      </p:to>
                                    </p:set>
                                    <p:anim calcmode="lin" valueType="num">
                                      <p:cBhvr>
                                        <p:cTn id="256" dur="1000" fill="hold"/>
                                        <p:tgtEl>
                                          <p:spTgt spid="132"/>
                                        </p:tgtEl>
                                        <p:attrNameLst>
                                          <p:attrName>ppt_w</p:attrName>
                                        </p:attrNameLst>
                                      </p:cBhvr>
                                      <p:tavLst>
                                        <p:tav tm="0">
                                          <p:val>
                                            <p:fltVal val="0"/>
                                          </p:val>
                                        </p:tav>
                                        <p:tav tm="100000">
                                          <p:val>
                                            <p:strVal val="#ppt_w"/>
                                          </p:val>
                                        </p:tav>
                                      </p:tavLst>
                                    </p:anim>
                                    <p:anim calcmode="lin" valueType="num">
                                      <p:cBhvr>
                                        <p:cTn id="257" dur="1000" fill="hold"/>
                                        <p:tgtEl>
                                          <p:spTgt spid="132"/>
                                        </p:tgtEl>
                                        <p:attrNameLst>
                                          <p:attrName>ppt_h</p:attrName>
                                        </p:attrNameLst>
                                      </p:cBhvr>
                                      <p:tavLst>
                                        <p:tav tm="0">
                                          <p:val>
                                            <p:fltVal val="0"/>
                                          </p:val>
                                        </p:tav>
                                        <p:tav tm="100000">
                                          <p:val>
                                            <p:strVal val="#ppt_h"/>
                                          </p:val>
                                        </p:tav>
                                      </p:tavLst>
                                    </p:anim>
                                    <p:anim calcmode="lin" valueType="num">
                                      <p:cBhvr>
                                        <p:cTn id="258" dur="1000" fill="hold"/>
                                        <p:tgtEl>
                                          <p:spTgt spid="132"/>
                                        </p:tgtEl>
                                        <p:attrNameLst>
                                          <p:attrName>style.rotation</p:attrName>
                                        </p:attrNameLst>
                                      </p:cBhvr>
                                      <p:tavLst>
                                        <p:tav tm="0">
                                          <p:val>
                                            <p:fltVal val="90"/>
                                          </p:val>
                                        </p:tav>
                                        <p:tav tm="100000">
                                          <p:val>
                                            <p:fltVal val="0"/>
                                          </p:val>
                                        </p:tav>
                                      </p:tavLst>
                                    </p:anim>
                                    <p:animEffect transition="in" filter="fade">
                                      <p:cBhvr>
                                        <p:cTn id="259" dur="1000"/>
                                        <p:tgtEl>
                                          <p:spTgt spid="132"/>
                                        </p:tgtEl>
                                      </p:cBhvr>
                                    </p:animEffect>
                                  </p:childTnLst>
                                </p:cTn>
                              </p:par>
                              <p:par>
                                <p:cTn id="260" presetID="31" presetClass="entr" presetSubtype="0" fill="hold" grpId="0" nodeType="withEffect">
                                  <p:stCondLst>
                                    <p:cond delay="0"/>
                                  </p:stCondLst>
                                  <p:childTnLst>
                                    <p:set>
                                      <p:cBhvr>
                                        <p:cTn id="261" dur="1" fill="hold">
                                          <p:stCondLst>
                                            <p:cond delay="0"/>
                                          </p:stCondLst>
                                        </p:cTn>
                                        <p:tgtEl>
                                          <p:spTgt spid="133"/>
                                        </p:tgtEl>
                                        <p:attrNameLst>
                                          <p:attrName>style.visibility</p:attrName>
                                        </p:attrNameLst>
                                      </p:cBhvr>
                                      <p:to>
                                        <p:strVal val="visible"/>
                                      </p:to>
                                    </p:set>
                                    <p:anim calcmode="lin" valueType="num">
                                      <p:cBhvr>
                                        <p:cTn id="262" dur="1000" fill="hold"/>
                                        <p:tgtEl>
                                          <p:spTgt spid="133"/>
                                        </p:tgtEl>
                                        <p:attrNameLst>
                                          <p:attrName>ppt_w</p:attrName>
                                        </p:attrNameLst>
                                      </p:cBhvr>
                                      <p:tavLst>
                                        <p:tav tm="0">
                                          <p:val>
                                            <p:fltVal val="0"/>
                                          </p:val>
                                        </p:tav>
                                        <p:tav tm="100000">
                                          <p:val>
                                            <p:strVal val="#ppt_w"/>
                                          </p:val>
                                        </p:tav>
                                      </p:tavLst>
                                    </p:anim>
                                    <p:anim calcmode="lin" valueType="num">
                                      <p:cBhvr>
                                        <p:cTn id="263" dur="1000" fill="hold"/>
                                        <p:tgtEl>
                                          <p:spTgt spid="133"/>
                                        </p:tgtEl>
                                        <p:attrNameLst>
                                          <p:attrName>ppt_h</p:attrName>
                                        </p:attrNameLst>
                                      </p:cBhvr>
                                      <p:tavLst>
                                        <p:tav tm="0">
                                          <p:val>
                                            <p:fltVal val="0"/>
                                          </p:val>
                                        </p:tav>
                                        <p:tav tm="100000">
                                          <p:val>
                                            <p:strVal val="#ppt_h"/>
                                          </p:val>
                                        </p:tav>
                                      </p:tavLst>
                                    </p:anim>
                                    <p:anim calcmode="lin" valueType="num">
                                      <p:cBhvr>
                                        <p:cTn id="264" dur="1000" fill="hold"/>
                                        <p:tgtEl>
                                          <p:spTgt spid="133"/>
                                        </p:tgtEl>
                                        <p:attrNameLst>
                                          <p:attrName>style.rotation</p:attrName>
                                        </p:attrNameLst>
                                      </p:cBhvr>
                                      <p:tavLst>
                                        <p:tav tm="0">
                                          <p:val>
                                            <p:fltVal val="90"/>
                                          </p:val>
                                        </p:tav>
                                        <p:tav tm="100000">
                                          <p:val>
                                            <p:fltVal val="0"/>
                                          </p:val>
                                        </p:tav>
                                      </p:tavLst>
                                    </p:anim>
                                    <p:animEffect transition="in" filter="fade">
                                      <p:cBhvr>
                                        <p:cTn id="265" dur="1000"/>
                                        <p:tgtEl>
                                          <p:spTgt spid="133"/>
                                        </p:tgtEl>
                                      </p:cBhvr>
                                    </p:animEffect>
                                  </p:childTnLst>
                                </p:cTn>
                              </p:par>
                              <p:par>
                                <p:cTn id="266" presetID="31" presetClass="entr" presetSubtype="0" fill="hold" grpId="0" nodeType="withEffect">
                                  <p:stCondLst>
                                    <p:cond delay="0"/>
                                  </p:stCondLst>
                                  <p:childTnLst>
                                    <p:set>
                                      <p:cBhvr>
                                        <p:cTn id="267" dur="1" fill="hold">
                                          <p:stCondLst>
                                            <p:cond delay="0"/>
                                          </p:stCondLst>
                                        </p:cTn>
                                        <p:tgtEl>
                                          <p:spTgt spid="134"/>
                                        </p:tgtEl>
                                        <p:attrNameLst>
                                          <p:attrName>style.visibility</p:attrName>
                                        </p:attrNameLst>
                                      </p:cBhvr>
                                      <p:to>
                                        <p:strVal val="visible"/>
                                      </p:to>
                                    </p:set>
                                    <p:anim calcmode="lin" valueType="num">
                                      <p:cBhvr>
                                        <p:cTn id="268" dur="1000" fill="hold"/>
                                        <p:tgtEl>
                                          <p:spTgt spid="134"/>
                                        </p:tgtEl>
                                        <p:attrNameLst>
                                          <p:attrName>ppt_w</p:attrName>
                                        </p:attrNameLst>
                                      </p:cBhvr>
                                      <p:tavLst>
                                        <p:tav tm="0">
                                          <p:val>
                                            <p:fltVal val="0"/>
                                          </p:val>
                                        </p:tav>
                                        <p:tav tm="100000">
                                          <p:val>
                                            <p:strVal val="#ppt_w"/>
                                          </p:val>
                                        </p:tav>
                                      </p:tavLst>
                                    </p:anim>
                                    <p:anim calcmode="lin" valueType="num">
                                      <p:cBhvr>
                                        <p:cTn id="269" dur="1000" fill="hold"/>
                                        <p:tgtEl>
                                          <p:spTgt spid="134"/>
                                        </p:tgtEl>
                                        <p:attrNameLst>
                                          <p:attrName>ppt_h</p:attrName>
                                        </p:attrNameLst>
                                      </p:cBhvr>
                                      <p:tavLst>
                                        <p:tav tm="0">
                                          <p:val>
                                            <p:fltVal val="0"/>
                                          </p:val>
                                        </p:tav>
                                        <p:tav tm="100000">
                                          <p:val>
                                            <p:strVal val="#ppt_h"/>
                                          </p:val>
                                        </p:tav>
                                      </p:tavLst>
                                    </p:anim>
                                    <p:anim calcmode="lin" valueType="num">
                                      <p:cBhvr>
                                        <p:cTn id="270" dur="1000" fill="hold"/>
                                        <p:tgtEl>
                                          <p:spTgt spid="134"/>
                                        </p:tgtEl>
                                        <p:attrNameLst>
                                          <p:attrName>style.rotation</p:attrName>
                                        </p:attrNameLst>
                                      </p:cBhvr>
                                      <p:tavLst>
                                        <p:tav tm="0">
                                          <p:val>
                                            <p:fltVal val="90"/>
                                          </p:val>
                                        </p:tav>
                                        <p:tav tm="100000">
                                          <p:val>
                                            <p:fltVal val="0"/>
                                          </p:val>
                                        </p:tav>
                                      </p:tavLst>
                                    </p:anim>
                                    <p:animEffect transition="in" filter="fade">
                                      <p:cBhvr>
                                        <p:cTn id="271" dur="1000"/>
                                        <p:tgtEl>
                                          <p:spTgt spid="134"/>
                                        </p:tgtEl>
                                      </p:cBhvr>
                                    </p:animEffect>
                                  </p:childTnLst>
                                </p:cTn>
                              </p:par>
                              <p:par>
                                <p:cTn id="272" presetID="31" presetClass="entr" presetSubtype="0" fill="hold" grpId="0" nodeType="withEffect">
                                  <p:stCondLst>
                                    <p:cond delay="0"/>
                                  </p:stCondLst>
                                  <p:childTnLst>
                                    <p:set>
                                      <p:cBhvr>
                                        <p:cTn id="273" dur="1" fill="hold">
                                          <p:stCondLst>
                                            <p:cond delay="0"/>
                                          </p:stCondLst>
                                        </p:cTn>
                                        <p:tgtEl>
                                          <p:spTgt spid="135"/>
                                        </p:tgtEl>
                                        <p:attrNameLst>
                                          <p:attrName>style.visibility</p:attrName>
                                        </p:attrNameLst>
                                      </p:cBhvr>
                                      <p:to>
                                        <p:strVal val="visible"/>
                                      </p:to>
                                    </p:set>
                                    <p:anim calcmode="lin" valueType="num">
                                      <p:cBhvr>
                                        <p:cTn id="274" dur="1000" fill="hold"/>
                                        <p:tgtEl>
                                          <p:spTgt spid="135"/>
                                        </p:tgtEl>
                                        <p:attrNameLst>
                                          <p:attrName>ppt_w</p:attrName>
                                        </p:attrNameLst>
                                      </p:cBhvr>
                                      <p:tavLst>
                                        <p:tav tm="0">
                                          <p:val>
                                            <p:fltVal val="0"/>
                                          </p:val>
                                        </p:tav>
                                        <p:tav tm="100000">
                                          <p:val>
                                            <p:strVal val="#ppt_w"/>
                                          </p:val>
                                        </p:tav>
                                      </p:tavLst>
                                    </p:anim>
                                    <p:anim calcmode="lin" valueType="num">
                                      <p:cBhvr>
                                        <p:cTn id="275" dur="1000" fill="hold"/>
                                        <p:tgtEl>
                                          <p:spTgt spid="135"/>
                                        </p:tgtEl>
                                        <p:attrNameLst>
                                          <p:attrName>ppt_h</p:attrName>
                                        </p:attrNameLst>
                                      </p:cBhvr>
                                      <p:tavLst>
                                        <p:tav tm="0">
                                          <p:val>
                                            <p:fltVal val="0"/>
                                          </p:val>
                                        </p:tav>
                                        <p:tav tm="100000">
                                          <p:val>
                                            <p:strVal val="#ppt_h"/>
                                          </p:val>
                                        </p:tav>
                                      </p:tavLst>
                                    </p:anim>
                                    <p:anim calcmode="lin" valueType="num">
                                      <p:cBhvr>
                                        <p:cTn id="276" dur="1000" fill="hold"/>
                                        <p:tgtEl>
                                          <p:spTgt spid="135"/>
                                        </p:tgtEl>
                                        <p:attrNameLst>
                                          <p:attrName>style.rotation</p:attrName>
                                        </p:attrNameLst>
                                      </p:cBhvr>
                                      <p:tavLst>
                                        <p:tav tm="0">
                                          <p:val>
                                            <p:fltVal val="90"/>
                                          </p:val>
                                        </p:tav>
                                        <p:tav tm="100000">
                                          <p:val>
                                            <p:fltVal val="0"/>
                                          </p:val>
                                        </p:tav>
                                      </p:tavLst>
                                    </p:anim>
                                    <p:animEffect transition="in" filter="fade">
                                      <p:cBhvr>
                                        <p:cTn id="277" dur="1000"/>
                                        <p:tgtEl>
                                          <p:spTgt spid="135"/>
                                        </p:tgtEl>
                                      </p:cBhvr>
                                    </p:animEffect>
                                  </p:childTnLst>
                                </p:cTn>
                              </p:par>
                            </p:childTnLst>
                          </p:cTn>
                        </p:par>
                      </p:childTnLst>
                    </p:cTn>
                  </p:par>
                  <p:par>
                    <p:cTn id="278" fill="hold">
                      <p:stCondLst>
                        <p:cond delay="indefinite"/>
                      </p:stCondLst>
                      <p:childTnLst>
                        <p:par>
                          <p:cTn id="279" fill="hold">
                            <p:stCondLst>
                              <p:cond delay="0"/>
                            </p:stCondLst>
                            <p:childTnLst>
                              <p:par>
                                <p:cTn id="280" presetID="53" presetClass="entr" presetSubtype="16" fill="hold" grpId="0" nodeType="clickEffect">
                                  <p:stCondLst>
                                    <p:cond delay="0"/>
                                  </p:stCondLst>
                                  <p:childTnLst>
                                    <p:set>
                                      <p:cBhvr>
                                        <p:cTn id="281" dur="1" fill="hold">
                                          <p:stCondLst>
                                            <p:cond delay="0"/>
                                          </p:stCondLst>
                                        </p:cTn>
                                        <p:tgtEl>
                                          <p:spTgt spid="172"/>
                                        </p:tgtEl>
                                        <p:attrNameLst>
                                          <p:attrName>style.visibility</p:attrName>
                                        </p:attrNameLst>
                                      </p:cBhvr>
                                      <p:to>
                                        <p:strVal val="visible"/>
                                      </p:to>
                                    </p:set>
                                    <p:anim calcmode="lin" valueType="num">
                                      <p:cBhvr>
                                        <p:cTn id="282" dur="500" fill="hold"/>
                                        <p:tgtEl>
                                          <p:spTgt spid="172"/>
                                        </p:tgtEl>
                                        <p:attrNameLst>
                                          <p:attrName>ppt_w</p:attrName>
                                        </p:attrNameLst>
                                      </p:cBhvr>
                                      <p:tavLst>
                                        <p:tav tm="0">
                                          <p:val>
                                            <p:fltVal val="0"/>
                                          </p:val>
                                        </p:tav>
                                        <p:tav tm="100000">
                                          <p:val>
                                            <p:strVal val="#ppt_w"/>
                                          </p:val>
                                        </p:tav>
                                      </p:tavLst>
                                    </p:anim>
                                    <p:anim calcmode="lin" valueType="num">
                                      <p:cBhvr>
                                        <p:cTn id="283" dur="500" fill="hold"/>
                                        <p:tgtEl>
                                          <p:spTgt spid="172"/>
                                        </p:tgtEl>
                                        <p:attrNameLst>
                                          <p:attrName>ppt_h</p:attrName>
                                        </p:attrNameLst>
                                      </p:cBhvr>
                                      <p:tavLst>
                                        <p:tav tm="0">
                                          <p:val>
                                            <p:fltVal val="0"/>
                                          </p:val>
                                        </p:tav>
                                        <p:tav tm="100000">
                                          <p:val>
                                            <p:strVal val="#ppt_h"/>
                                          </p:val>
                                        </p:tav>
                                      </p:tavLst>
                                    </p:anim>
                                    <p:animEffect transition="in" filter="fade">
                                      <p:cBhvr>
                                        <p:cTn id="284" dur="500"/>
                                        <p:tgtEl>
                                          <p:spTgt spid="172"/>
                                        </p:tgtEl>
                                      </p:cBhvr>
                                    </p:animEffect>
                                  </p:childTnLst>
                                </p:cTn>
                              </p:par>
                              <p:par>
                                <p:cTn id="285" presetID="53" presetClass="entr" presetSubtype="16" fill="hold" grpId="0" nodeType="withEffect">
                                  <p:stCondLst>
                                    <p:cond delay="0"/>
                                  </p:stCondLst>
                                  <p:childTnLst>
                                    <p:set>
                                      <p:cBhvr>
                                        <p:cTn id="286" dur="1" fill="hold">
                                          <p:stCondLst>
                                            <p:cond delay="0"/>
                                          </p:stCondLst>
                                        </p:cTn>
                                        <p:tgtEl>
                                          <p:spTgt spid="143"/>
                                        </p:tgtEl>
                                        <p:attrNameLst>
                                          <p:attrName>style.visibility</p:attrName>
                                        </p:attrNameLst>
                                      </p:cBhvr>
                                      <p:to>
                                        <p:strVal val="visible"/>
                                      </p:to>
                                    </p:set>
                                    <p:anim calcmode="lin" valueType="num">
                                      <p:cBhvr>
                                        <p:cTn id="287" dur="500" fill="hold"/>
                                        <p:tgtEl>
                                          <p:spTgt spid="143"/>
                                        </p:tgtEl>
                                        <p:attrNameLst>
                                          <p:attrName>ppt_w</p:attrName>
                                        </p:attrNameLst>
                                      </p:cBhvr>
                                      <p:tavLst>
                                        <p:tav tm="0">
                                          <p:val>
                                            <p:fltVal val="0"/>
                                          </p:val>
                                        </p:tav>
                                        <p:tav tm="100000">
                                          <p:val>
                                            <p:strVal val="#ppt_w"/>
                                          </p:val>
                                        </p:tav>
                                      </p:tavLst>
                                    </p:anim>
                                    <p:anim calcmode="lin" valueType="num">
                                      <p:cBhvr>
                                        <p:cTn id="288" dur="500" fill="hold"/>
                                        <p:tgtEl>
                                          <p:spTgt spid="143"/>
                                        </p:tgtEl>
                                        <p:attrNameLst>
                                          <p:attrName>ppt_h</p:attrName>
                                        </p:attrNameLst>
                                      </p:cBhvr>
                                      <p:tavLst>
                                        <p:tav tm="0">
                                          <p:val>
                                            <p:fltVal val="0"/>
                                          </p:val>
                                        </p:tav>
                                        <p:tav tm="100000">
                                          <p:val>
                                            <p:strVal val="#ppt_h"/>
                                          </p:val>
                                        </p:tav>
                                      </p:tavLst>
                                    </p:anim>
                                    <p:animEffect transition="in" filter="fade">
                                      <p:cBhvr>
                                        <p:cTn id="289" dur="500"/>
                                        <p:tgtEl>
                                          <p:spTgt spid="143"/>
                                        </p:tgtEl>
                                      </p:cBhvr>
                                    </p:animEffect>
                                  </p:childTnLst>
                                </p:cTn>
                              </p:par>
                              <p:par>
                                <p:cTn id="290" presetID="53" presetClass="entr" presetSubtype="16" fill="hold" grpId="0" nodeType="withEffect">
                                  <p:stCondLst>
                                    <p:cond delay="0"/>
                                  </p:stCondLst>
                                  <p:childTnLst>
                                    <p:set>
                                      <p:cBhvr>
                                        <p:cTn id="291" dur="1" fill="hold">
                                          <p:stCondLst>
                                            <p:cond delay="0"/>
                                          </p:stCondLst>
                                        </p:cTn>
                                        <p:tgtEl>
                                          <p:spTgt spid="144"/>
                                        </p:tgtEl>
                                        <p:attrNameLst>
                                          <p:attrName>style.visibility</p:attrName>
                                        </p:attrNameLst>
                                      </p:cBhvr>
                                      <p:to>
                                        <p:strVal val="visible"/>
                                      </p:to>
                                    </p:set>
                                    <p:anim calcmode="lin" valueType="num">
                                      <p:cBhvr>
                                        <p:cTn id="292" dur="500" fill="hold"/>
                                        <p:tgtEl>
                                          <p:spTgt spid="144"/>
                                        </p:tgtEl>
                                        <p:attrNameLst>
                                          <p:attrName>ppt_w</p:attrName>
                                        </p:attrNameLst>
                                      </p:cBhvr>
                                      <p:tavLst>
                                        <p:tav tm="0">
                                          <p:val>
                                            <p:fltVal val="0"/>
                                          </p:val>
                                        </p:tav>
                                        <p:tav tm="100000">
                                          <p:val>
                                            <p:strVal val="#ppt_w"/>
                                          </p:val>
                                        </p:tav>
                                      </p:tavLst>
                                    </p:anim>
                                    <p:anim calcmode="lin" valueType="num">
                                      <p:cBhvr>
                                        <p:cTn id="293" dur="500" fill="hold"/>
                                        <p:tgtEl>
                                          <p:spTgt spid="144"/>
                                        </p:tgtEl>
                                        <p:attrNameLst>
                                          <p:attrName>ppt_h</p:attrName>
                                        </p:attrNameLst>
                                      </p:cBhvr>
                                      <p:tavLst>
                                        <p:tav tm="0">
                                          <p:val>
                                            <p:fltVal val="0"/>
                                          </p:val>
                                        </p:tav>
                                        <p:tav tm="100000">
                                          <p:val>
                                            <p:strVal val="#ppt_h"/>
                                          </p:val>
                                        </p:tav>
                                      </p:tavLst>
                                    </p:anim>
                                    <p:animEffect transition="in" filter="fade">
                                      <p:cBhvr>
                                        <p:cTn id="294" dur="500"/>
                                        <p:tgtEl>
                                          <p:spTgt spid="144"/>
                                        </p:tgtEl>
                                      </p:cBhvr>
                                    </p:animEffect>
                                  </p:childTnLst>
                                </p:cTn>
                              </p:par>
                            </p:childTnLst>
                          </p:cTn>
                        </p:par>
                      </p:childTnLst>
                    </p:cTn>
                  </p:par>
                  <p:par>
                    <p:cTn id="295" fill="hold">
                      <p:stCondLst>
                        <p:cond delay="indefinite"/>
                      </p:stCondLst>
                      <p:childTnLst>
                        <p:par>
                          <p:cTn id="296" fill="hold">
                            <p:stCondLst>
                              <p:cond delay="0"/>
                            </p:stCondLst>
                            <p:childTnLst>
                              <p:par>
                                <p:cTn id="297" presetID="26" presetClass="entr" presetSubtype="0" fill="hold" nodeType="clickEffect">
                                  <p:stCondLst>
                                    <p:cond delay="0"/>
                                  </p:stCondLst>
                                  <p:childTnLst>
                                    <p:set>
                                      <p:cBhvr>
                                        <p:cTn id="298" dur="1" fill="hold">
                                          <p:stCondLst>
                                            <p:cond delay="0"/>
                                          </p:stCondLst>
                                        </p:cTn>
                                        <p:tgtEl>
                                          <p:spTgt spid="159">
                                            <p:txEl>
                                              <p:pRg st="0" end="0"/>
                                            </p:txEl>
                                          </p:spTgt>
                                        </p:tgtEl>
                                        <p:attrNameLst>
                                          <p:attrName>style.visibility</p:attrName>
                                        </p:attrNameLst>
                                      </p:cBhvr>
                                      <p:to>
                                        <p:strVal val="visible"/>
                                      </p:to>
                                    </p:set>
                                    <p:animEffect transition="in" filter="wipe(down)">
                                      <p:cBhvr>
                                        <p:cTn id="299" dur="580">
                                          <p:stCondLst>
                                            <p:cond delay="0"/>
                                          </p:stCondLst>
                                        </p:cTn>
                                        <p:tgtEl>
                                          <p:spTgt spid="159">
                                            <p:txEl>
                                              <p:pRg st="0" end="0"/>
                                            </p:txEl>
                                          </p:spTgt>
                                        </p:tgtEl>
                                      </p:cBhvr>
                                    </p:animEffect>
                                    <p:anim calcmode="lin" valueType="num">
                                      <p:cBhvr>
                                        <p:cTn id="300" dur="1822" tmFilter="0,0; 0.14,0.36; 0.43,0.73; 0.71,0.91; 1.0,1.0">
                                          <p:stCondLst>
                                            <p:cond delay="0"/>
                                          </p:stCondLst>
                                        </p:cTn>
                                        <p:tgtEl>
                                          <p:spTgt spid="159">
                                            <p:txEl>
                                              <p:pRg st="0" end="0"/>
                                            </p:txEl>
                                          </p:spTgt>
                                        </p:tgtEl>
                                        <p:attrNameLst>
                                          <p:attrName>ppt_x</p:attrName>
                                        </p:attrNameLst>
                                      </p:cBhvr>
                                      <p:tavLst>
                                        <p:tav tm="0">
                                          <p:val>
                                            <p:strVal val="#ppt_x-0.25"/>
                                          </p:val>
                                        </p:tav>
                                        <p:tav tm="100000">
                                          <p:val>
                                            <p:strVal val="#ppt_x"/>
                                          </p:val>
                                        </p:tav>
                                      </p:tavLst>
                                    </p:anim>
                                    <p:anim calcmode="lin" valueType="num">
                                      <p:cBhvr>
                                        <p:cTn id="301" dur="664" tmFilter="0.0,0.0; 0.25,0.07; 0.50,0.2; 0.75,0.467; 1.0,1.0">
                                          <p:stCondLst>
                                            <p:cond delay="0"/>
                                          </p:stCondLst>
                                        </p:cTn>
                                        <p:tgtEl>
                                          <p:spTgt spid="159">
                                            <p:txEl>
                                              <p:pRg st="0" end="0"/>
                                            </p:txEl>
                                          </p:spTgt>
                                        </p:tgtEl>
                                        <p:attrNameLst>
                                          <p:attrName>ppt_y</p:attrName>
                                        </p:attrNameLst>
                                      </p:cBhvr>
                                      <p:tavLst>
                                        <p:tav tm="0" fmla="#ppt_y-sin(pi*$)/3">
                                          <p:val>
                                            <p:fltVal val="0.5"/>
                                          </p:val>
                                        </p:tav>
                                        <p:tav tm="100000">
                                          <p:val>
                                            <p:fltVal val="1"/>
                                          </p:val>
                                        </p:tav>
                                      </p:tavLst>
                                    </p:anim>
                                    <p:anim calcmode="lin" valueType="num">
                                      <p:cBhvr>
                                        <p:cTn id="302" dur="664" tmFilter="0, 0; 0.125,0.2665; 0.25,0.4; 0.375,0.465; 0.5,0.5;  0.625,0.535; 0.75,0.6; 0.875,0.7335; 1,1">
                                          <p:stCondLst>
                                            <p:cond delay="664"/>
                                          </p:stCondLst>
                                        </p:cTn>
                                        <p:tgtEl>
                                          <p:spTgt spid="159">
                                            <p:txEl>
                                              <p:pRg st="0" end="0"/>
                                            </p:txEl>
                                          </p:spTgt>
                                        </p:tgtEl>
                                        <p:attrNameLst>
                                          <p:attrName>ppt_y</p:attrName>
                                        </p:attrNameLst>
                                      </p:cBhvr>
                                      <p:tavLst>
                                        <p:tav tm="0" fmla="#ppt_y-sin(pi*$)/9">
                                          <p:val>
                                            <p:fltVal val="0"/>
                                          </p:val>
                                        </p:tav>
                                        <p:tav tm="100000">
                                          <p:val>
                                            <p:fltVal val="1"/>
                                          </p:val>
                                        </p:tav>
                                      </p:tavLst>
                                    </p:anim>
                                    <p:anim calcmode="lin" valueType="num">
                                      <p:cBhvr>
                                        <p:cTn id="303" dur="332" tmFilter="0, 0; 0.125,0.2665; 0.25,0.4; 0.375,0.465; 0.5,0.5;  0.625,0.535; 0.75,0.6; 0.875,0.7335; 1,1">
                                          <p:stCondLst>
                                            <p:cond delay="1324"/>
                                          </p:stCondLst>
                                        </p:cTn>
                                        <p:tgtEl>
                                          <p:spTgt spid="159">
                                            <p:txEl>
                                              <p:pRg st="0" end="0"/>
                                            </p:txEl>
                                          </p:spTgt>
                                        </p:tgtEl>
                                        <p:attrNameLst>
                                          <p:attrName>ppt_y</p:attrName>
                                        </p:attrNameLst>
                                      </p:cBhvr>
                                      <p:tavLst>
                                        <p:tav tm="0" fmla="#ppt_y-sin(pi*$)/27">
                                          <p:val>
                                            <p:fltVal val="0"/>
                                          </p:val>
                                        </p:tav>
                                        <p:tav tm="100000">
                                          <p:val>
                                            <p:fltVal val="1"/>
                                          </p:val>
                                        </p:tav>
                                      </p:tavLst>
                                    </p:anim>
                                    <p:anim calcmode="lin" valueType="num">
                                      <p:cBhvr>
                                        <p:cTn id="304" dur="164" tmFilter="0, 0; 0.125,0.2665; 0.25,0.4; 0.375,0.465; 0.5,0.5;  0.625,0.535; 0.75,0.6; 0.875,0.7335; 1,1">
                                          <p:stCondLst>
                                            <p:cond delay="1656"/>
                                          </p:stCondLst>
                                        </p:cTn>
                                        <p:tgtEl>
                                          <p:spTgt spid="159">
                                            <p:txEl>
                                              <p:pRg st="0" end="0"/>
                                            </p:txEl>
                                          </p:spTgt>
                                        </p:tgtEl>
                                        <p:attrNameLst>
                                          <p:attrName>ppt_y</p:attrName>
                                        </p:attrNameLst>
                                      </p:cBhvr>
                                      <p:tavLst>
                                        <p:tav tm="0" fmla="#ppt_y-sin(pi*$)/81">
                                          <p:val>
                                            <p:fltVal val="0"/>
                                          </p:val>
                                        </p:tav>
                                        <p:tav tm="100000">
                                          <p:val>
                                            <p:fltVal val="1"/>
                                          </p:val>
                                        </p:tav>
                                      </p:tavLst>
                                    </p:anim>
                                    <p:animScale>
                                      <p:cBhvr>
                                        <p:cTn id="305" dur="26">
                                          <p:stCondLst>
                                            <p:cond delay="650"/>
                                          </p:stCondLst>
                                        </p:cTn>
                                        <p:tgtEl>
                                          <p:spTgt spid="159">
                                            <p:txEl>
                                              <p:pRg st="0" end="0"/>
                                            </p:txEl>
                                          </p:spTgt>
                                        </p:tgtEl>
                                      </p:cBhvr>
                                      <p:to x="100000" y="60000"/>
                                    </p:animScale>
                                    <p:animScale>
                                      <p:cBhvr>
                                        <p:cTn id="306" dur="166" decel="50000">
                                          <p:stCondLst>
                                            <p:cond delay="676"/>
                                          </p:stCondLst>
                                        </p:cTn>
                                        <p:tgtEl>
                                          <p:spTgt spid="159">
                                            <p:txEl>
                                              <p:pRg st="0" end="0"/>
                                            </p:txEl>
                                          </p:spTgt>
                                        </p:tgtEl>
                                      </p:cBhvr>
                                      <p:to x="100000" y="100000"/>
                                    </p:animScale>
                                    <p:animScale>
                                      <p:cBhvr>
                                        <p:cTn id="307" dur="26">
                                          <p:stCondLst>
                                            <p:cond delay="1312"/>
                                          </p:stCondLst>
                                        </p:cTn>
                                        <p:tgtEl>
                                          <p:spTgt spid="159">
                                            <p:txEl>
                                              <p:pRg st="0" end="0"/>
                                            </p:txEl>
                                          </p:spTgt>
                                        </p:tgtEl>
                                      </p:cBhvr>
                                      <p:to x="100000" y="80000"/>
                                    </p:animScale>
                                    <p:animScale>
                                      <p:cBhvr>
                                        <p:cTn id="308" dur="166" decel="50000">
                                          <p:stCondLst>
                                            <p:cond delay="1338"/>
                                          </p:stCondLst>
                                        </p:cTn>
                                        <p:tgtEl>
                                          <p:spTgt spid="159">
                                            <p:txEl>
                                              <p:pRg st="0" end="0"/>
                                            </p:txEl>
                                          </p:spTgt>
                                        </p:tgtEl>
                                      </p:cBhvr>
                                      <p:to x="100000" y="100000"/>
                                    </p:animScale>
                                    <p:animScale>
                                      <p:cBhvr>
                                        <p:cTn id="309" dur="26">
                                          <p:stCondLst>
                                            <p:cond delay="1642"/>
                                          </p:stCondLst>
                                        </p:cTn>
                                        <p:tgtEl>
                                          <p:spTgt spid="159">
                                            <p:txEl>
                                              <p:pRg st="0" end="0"/>
                                            </p:txEl>
                                          </p:spTgt>
                                        </p:tgtEl>
                                      </p:cBhvr>
                                      <p:to x="100000" y="90000"/>
                                    </p:animScale>
                                    <p:animScale>
                                      <p:cBhvr>
                                        <p:cTn id="310" dur="166" decel="50000">
                                          <p:stCondLst>
                                            <p:cond delay="1668"/>
                                          </p:stCondLst>
                                        </p:cTn>
                                        <p:tgtEl>
                                          <p:spTgt spid="159">
                                            <p:txEl>
                                              <p:pRg st="0" end="0"/>
                                            </p:txEl>
                                          </p:spTgt>
                                        </p:tgtEl>
                                      </p:cBhvr>
                                      <p:to x="100000" y="100000"/>
                                    </p:animScale>
                                    <p:animScale>
                                      <p:cBhvr>
                                        <p:cTn id="311" dur="26">
                                          <p:stCondLst>
                                            <p:cond delay="1808"/>
                                          </p:stCondLst>
                                        </p:cTn>
                                        <p:tgtEl>
                                          <p:spTgt spid="159">
                                            <p:txEl>
                                              <p:pRg st="0" end="0"/>
                                            </p:txEl>
                                          </p:spTgt>
                                        </p:tgtEl>
                                      </p:cBhvr>
                                      <p:to x="100000" y="95000"/>
                                    </p:animScale>
                                    <p:animScale>
                                      <p:cBhvr>
                                        <p:cTn id="312" dur="166" decel="50000">
                                          <p:stCondLst>
                                            <p:cond delay="1834"/>
                                          </p:stCondLst>
                                        </p:cTn>
                                        <p:tgtEl>
                                          <p:spTgt spid="159">
                                            <p:txEl>
                                              <p:pRg st="0" end="0"/>
                                            </p:txEl>
                                          </p:spTgt>
                                        </p:tgtEl>
                                      </p:cBhvr>
                                      <p:to x="100000" y="100000"/>
                                    </p:animScale>
                                  </p:childTnLst>
                                </p:cTn>
                              </p:par>
                              <p:par>
                                <p:cTn id="313" presetID="31" presetClass="entr" presetSubtype="0" fill="hold" nodeType="withEffect">
                                  <p:stCondLst>
                                    <p:cond delay="0"/>
                                  </p:stCondLst>
                                  <p:childTnLst>
                                    <p:set>
                                      <p:cBhvr>
                                        <p:cTn id="314" dur="1" fill="hold">
                                          <p:stCondLst>
                                            <p:cond delay="0"/>
                                          </p:stCondLst>
                                        </p:cTn>
                                        <p:tgtEl>
                                          <p:spTgt spid="150"/>
                                        </p:tgtEl>
                                        <p:attrNameLst>
                                          <p:attrName>style.visibility</p:attrName>
                                        </p:attrNameLst>
                                      </p:cBhvr>
                                      <p:to>
                                        <p:strVal val="visible"/>
                                      </p:to>
                                    </p:set>
                                    <p:anim calcmode="lin" valueType="num">
                                      <p:cBhvr>
                                        <p:cTn id="315" dur="1000" fill="hold"/>
                                        <p:tgtEl>
                                          <p:spTgt spid="150"/>
                                        </p:tgtEl>
                                        <p:attrNameLst>
                                          <p:attrName>ppt_w</p:attrName>
                                        </p:attrNameLst>
                                      </p:cBhvr>
                                      <p:tavLst>
                                        <p:tav tm="0">
                                          <p:val>
                                            <p:fltVal val="0"/>
                                          </p:val>
                                        </p:tav>
                                        <p:tav tm="100000">
                                          <p:val>
                                            <p:strVal val="#ppt_w"/>
                                          </p:val>
                                        </p:tav>
                                      </p:tavLst>
                                    </p:anim>
                                    <p:anim calcmode="lin" valueType="num">
                                      <p:cBhvr>
                                        <p:cTn id="316" dur="1000" fill="hold"/>
                                        <p:tgtEl>
                                          <p:spTgt spid="150"/>
                                        </p:tgtEl>
                                        <p:attrNameLst>
                                          <p:attrName>ppt_h</p:attrName>
                                        </p:attrNameLst>
                                      </p:cBhvr>
                                      <p:tavLst>
                                        <p:tav tm="0">
                                          <p:val>
                                            <p:fltVal val="0"/>
                                          </p:val>
                                        </p:tav>
                                        <p:tav tm="100000">
                                          <p:val>
                                            <p:strVal val="#ppt_h"/>
                                          </p:val>
                                        </p:tav>
                                      </p:tavLst>
                                    </p:anim>
                                    <p:anim calcmode="lin" valueType="num">
                                      <p:cBhvr>
                                        <p:cTn id="317" dur="1000" fill="hold"/>
                                        <p:tgtEl>
                                          <p:spTgt spid="150"/>
                                        </p:tgtEl>
                                        <p:attrNameLst>
                                          <p:attrName>style.rotation</p:attrName>
                                        </p:attrNameLst>
                                      </p:cBhvr>
                                      <p:tavLst>
                                        <p:tav tm="0">
                                          <p:val>
                                            <p:fltVal val="90"/>
                                          </p:val>
                                        </p:tav>
                                        <p:tav tm="100000">
                                          <p:val>
                                            <p:fltVal val="0"/>
                                          </p:val>
                                        </p:tav>
                                      </p:tavLst>
                                    </p:anim>
                                    <p:animEffect transition="in" filter="fade">
                                      <p:cBhvr>
                                        <p:cTn id="318" dur="1000"/>
                                        <p:tgtEl>
                                          <p:spTgt spid="150"/>
                                        </p:tgtEl>
                                      </p:cBhvr>
                                    </p:animEffect>
                                  </p:childTnLst>
                                </p:cTn>
                              </p:par>
                            </p:childTnLst>
                          </p:cTn>
                        </p:par>
                      </p:childTnLst>
                    </p:cTn>
                  </p:par>
                  <p:par>
                    <p:cTn id="319" fill="hold">
                      <p:stCondLst>
                        <p:cond delay="indefinite"/>
                      </p:stCondLst>
                      <p:childTnLst>
                        <p:par>
                          <p:cTn id="320" fill="hold">
                            <p:stCondLst>
                              <p:cond delay="0"/>
                            </p:stCondLst>
                            <p:childTnLst>
                              <p:par>
                                <p:cTn id="321" presetID="26" presetClass="entr" presetSubtype="0" fill="hold" nodeType="clickEffect">
                                  <p:stCondLst>
                                    <p:cond delay="0"/>
                                  </p:stCondLst>
                                  <p:childTnLst>
                                    <p:set>
                                      <p:cBhvr>
                                        <p:cTn id="322" dur="1" fill="hold">
                                          <p:stCondLst>
                                            <p:cond delay="0"/>
                                          </p:stCondLst>
                                        </p:cTn>
                                        <p:tgtEl>
                                          <p:spTgt spid="160">
                                            <p:txEl>
                                              <p:pRg st="0" end="0"/>
                                            </p:txEl>
                                          </p:spTgt>
                                        </p:tgtEl>
                                        <p:attrNameLst>
                                          <p:attrName>style.visibility</p:attrName>
                                        </p:attrNameLst>
                                      </p:cBhvr>
                                      <p:to>
                                        <p:strVal val="visible"/>
                                      </p:to>
                                    </p:set>
                                    <p:animEffect transition="in" filter="wipe(down)">
                                      <p:cBhvr>
                                        <p:cTn id="323" dur="580">
                                          <p:stCondLst>
                                            <p:cond delay="0"/>
                                          </p:stCondLst>
                                        </p:cTn>
                                        <p:tgtEl>
                                          <p:spTgt spid="160">
                                            <p:txEl>
                                              <p:pRg st="0" end="0"/>
                                            </p:txEl>
                                          </p:spTgt>
                                        </p:tgtEl>
                                      </p:cBhvr>
                                    </p:animEffect>
                                    <p:anim calcmode="lin" valueType="num">
                                      <p:cBhvr>
                                        <p:cTn id="324" dur="1822" tmFilter="0,0; 0.14,0.36; 0.43,0.73; 0.71,0.91; 1.0,1.0">
                                          <p:stCondLst>
                                            <p:cond delay="0"/>
                                          </p:stCondLst>
                                        </p:cTn>
                                        <p:tgtEl>
                                          <p:spTgt spid="160">
                                            <p:txEl>
                                              <p:pRg st="0" end="0"/>
                                            </p:txEl>
                                          </p:spTgt>
                                        </p:tgtEl>
                                        <p:attrNameLst>
                                          <p:attrName>ppt_x</p:attrName>
                                        </p:attrNameLst>
                                      </p:cBhvr>
                                      <p:tavLst>
                                        <p:tav tm="0">
                                          <p:val>
                                            <p:strVal val="#ppt_x-0.25"/>
                                          </p:val>
                                        </p:tav>
                                        <p:tav tm="100000">
                                          <p:val>
                                            <p:strVal val="#ppt_x"/>
                                          </p:val>
                                        </p:tav>
                                      </p:tavLst>
                                    </p:anim>
                                    <p:anim calcmode="lin" valueType="num">
                                      <p:cBhvr>
                                        <p:cTn id="325" dur="664" tmFilter="0.0,0.0; 0.25,0.07; 0.50,0.2; 0.75,0.467; 1.0,1.0">
                                          <p:stCondLst>
                                            <p:cond delay="0"/>
                                          </p:stCondLst>
                                        </p:cTn>
                                        <p:tgtEl>
                                          <p:spTgt spid="160">
                                            <p:txEl>
                                              <p:pRg st="0" end="0"/>
                                            </p:txEl>
                                          </p:spTgt>
                                        </p:tgtEl>
                                        <p:attrNameLst>
                                          <p:attrName>ppt_y</p:attrName>
                                        </p:attrNameLst>
                                      </p:cBhvr>
                                      <p:tavLst>
                                        <p:tav tm="0" fmla="#ppt_y-sin(pi*$)/3">
                                          <p:val>
                                            <p:fltVal val="0.5"/>
                                          </p:val>
                                        </p:tav>
                                        <p:tav tm="100000">
                                          <p:val>
                                            <p:fltVal val="1"/>
                                          </p:val>
                                        </p:tav>
                                      </p:tavLst>
                                    </p:anim>
                                    <p:anim calcmode="lin" valueType="num">
                                      <p:cBhvr>
                                        <p:cTn id="326" dur="664" tmFilter="0, 0; 0.125,0.2665; 0.25,0.4; 0.375,0.465; 0.5,0.5;  0.625,0.535; 0.75,0.6; 0.875,0.7335; 1,1">
                                          <p:stCondLst>
                                            <p:cond delay="664"/>
                                          </p:stCondLst>
                                        </p:cTn>
                                        <p:tgtEl>
                                          <p:spTgt spid="160">
                                            <p:txEl>
                                              <p:pRg st="0" end="0"/>
                                            </p:txEl>
                                          </p:spTgt>
                                        </p:tgtEl>
                                        <p:attrNameLst>
                                          <p:attrName>ppt_y</p:attrName>
                                        </p:attrNameLst>
                                      </p:cBhvr>
                                      <p:tavLst>
                                        <p:tav tm="0" fmla="#ppt_y-sin(pi*$)/9">
                                          <p:val>
                                            <p:fltVal val="0"/>
                                          </p:val>
                                        </p:tav>
                                        <p:tav tm="100000">
                                          <p:val>
                                            <p:fltVal val="1"/>
                                          </p:val>
                                        </p:tav>
                                      </p:tavLst>
                                    </p:anim>
                                    <p:anim calcmode="lin" valueType="num">
                                      <p:cBhvr>
                                        <p:cTn id="327" dur="332" tmFilter="0, 0; 0.125,0.2665; 0.25,0.4; 0.375,0.465; 0.5,0.5;  0.625,0.535; 0.75,0.6; 0.875,0.7335; 1,1">
                                          <p:stCondLst>
                                            <p:cond delay="1324"/>
                                          </p:stCondLst>
                                        </p:cTn>
                                        <p:tgtEl>
                                          <p:spTgt spid="160">
                                            <p:txEl>
                                              <p:pRg st="0" end="0"/>
                                            </p:txEl>
                                          </p:spTgt>
                                        </p:tgtEl>
                                        <p:attrNameLst>
                                          <p:attrName>ppt_y</p:attrName>
                                        </p:attrNameLst>
                                      </p:cBhvr>
                                      <p:tavLst>
                                        <p:tav tm="0" fmla="#ppt_y-sin(pi*$)/27">
                                          <p:val>
                                            <p:fltVal val="0"/>
                                          </p:val>
                                        </p:tav>
                                        <p:tav tm="100000">
                                          <p:val>
                                            <p:fltVal val="1"/>
                                          </p:val>
                                        </p:tav>
                                      </p:tavLst>
                                    </p:anim>
                                    <p:anim calcmode="lin" valueType="num">
                                      <p:cBhvr>
                                        <p:cTn id="328" dur="164" tmFilter="0, 0; 0.125,0.2665; 0.25,0.4; 0.375,0.465; 0.5,0.5;  0.625,0.535; 0.75,0.6; 0.875,0.7335; 1,1">
                                          <p:stCondLst>
                                            <p:cond delay="1656"/>
                                          </p:stCondLst>
                                        </p:cTn>
                                        <p:tgtEl>
                                          <p:spTgt spid="160">
                                            <p:txEl>
                                              <p:pRg st="0" end="0"/>
                                            </p:txEl>
                                          </p:spTgt>
                                        </p:tgtEl>
                                        <p:attrNameLst>
                                          <p:attrName>ppt_y</p:attrName>
                                        </p:attrNameLst>
                                      </p:cBhvr>
                                      <p:tavLst>
                                        <p:tav tm="0" fmla="#ppt_y-sin(pi*$)/81">
                                          <p:val>
                                            <p:fltVal val="0"/>
                                          </p:val>
                                        </p:tav>
                                        <p:tav tm="100000">
                                          <p:val>
                                            <p:fltVal val="1"/>
                                          </p:val>
                                        </p:tav>
                                      </p:tavLst>
                                    </p:anim>
                                    <p:animScale>
                                      <p:cBhvr>
                                        <p:cTn id="329" dur="26">
                                          <p:stCondLst>
                                            <p:cond delay="650"/>
                                          </p:stCondLst>
                                        </p:cTn>
                                        <p:tgtEl>
                                          <p:spTgt spid="160">
                                            <p:txEl>
                                              <p:pRg st="0" end="0"/>
                                            </p:txEl>
                                          </p:spTgt>
                                        </p:tgtEl>
                                      </p:cBhvr>
                                      <p:to x="100000" y="60000"/>
                                    </p:animScale>
                                    <p:animScale>
                                      <p:cBhvr>
                                        <p:cTn id="330" dur="166" decel="50000">
                                          <p:stCondLst>
                                            <p:cond delay="676"/>
                                          </p:stCondLst>
                                        </p:cTn>
                                        <p:tgtEl>
                                          <p:spTgt spid="160">
                                            <p:txEl>
                                              <p:pRg st="0" end="0"/>
                                            </p:txEl>
                                          </p:spTgt>
                                        </p:tgtEl>
                                      </p:cBhvr>
                                      <p:to x="100000" y="100000"/>
                                    </p:animScale>
                                    <p:animScale>
                                      <p:cBhvr>
                                        <p:cTn id="331" dur="26">
                                          <p:stCondLst>
                                            <p:cond delay="1312"/>
                                          </p:stCondLst>
                                        </p:cTn>
                                        <p:tgtEl>
                                          <p:spTgt spid="160">
                                            <p:txEl>
                                              <p:pRg st="0" end="0"/>
                                            </p:txEl>
                                          </p:spTgt>
                                        </p:tgtEl>
                                      </p:cBhvr>
                                      <p:to x="100000" y="80000"/>
                                    </p:animScale>
                                    <p:animScale>
                                      <p:cBhvr>
                                        <p:cTn id="332" dur="166" decel="50000">
                                          <p:stCondLst>
                                            <p:cond delay="1338"/>
                                          </p:stCondLst>
                                        </p:cTn>
                                        <p:tgtEl>
                                          <p:spTgt spid="160">
                                            <p:txEl>
                                              <p:pRg st="0" end="0"/>
                                            </p:txEl>
                                          </p:spTgt>
                                        </p:tgtEl>
                                      </p:cBhvr>
                                      <p:to x="100000" y="100000"/>
                                    </p:animScale>
                                    <p:animScale>
                                      <p:cBhvr>
                                        <p:cTn id="333" dur="26">
                                          <p:stCondLst>
                                            <p:cond delay="1642"/>
                                          </p:stCondLst>
                                        </p:cTn>
                                        <p:tgtEl>
                                          <p:spTgt spid="160">
                                            <p:txEl>
                                              <p:pRg st="0" end="0"/>
                                            </p:txEl>
                                          </p:spTgt>
                                        </p:tgtEl>
                                      </p:cBhvr>
                                      <p:to x="100000" y="90000"/>
                                    </p:animScale>
                                    <p:animScale>
                                      <p:cBhvr>
                                        <p:cTn id="334" dur="166" decel="50000">
                                          <p:stCondLst>
                                            <p:cond delay="1668"/>
                                          </p:stCondLst>
                                        </p:cTn>
                                        <p:tgtEl>
                                          <p:spTgt spid="160">
                                            <p:txEl>
                                              <p:pRg st="0" end="0"/>
                                            </p:txEl>
                                          </p:spTgt>
                                        </p:tgtEl>
                                      </p:cBhvr>
                                      <p:to x="100000" y="100000"/>
                                    </p:animScale>
                                    <p:animScale>
                                      <p:cBhvr>
                                        <p:cTn id="335" dur="26">
                                          <p:stCondLst>
                                            <p:cond delay="1808"/>
                                          </p:stCondLst>
                                        </p:cTn>
                                        <p:tgtEl>
                                          <p:spTgt spid="160">
                                            <p:txEl>
                                              <p:pRg st="0" end="0"/>
                                            </p:txEl>
                                          </p:spTgt>
                                        </p:tgtEl>
                                      </p:cBhvr>
                                      <p:to x="100000" y="95000"/>
                                    </p:animScale>
                                    <p:animScale>
                                      <p:cBhvr>
                                        <p:cTn id="336" dur="166" decel="50000">
                                          <p:stCondLst>
                                            <p:cond delay="1834"/>
                                          </p:stCondLst>
                                        </p:cTn>
                                        <p:tgtEl>
                                          <p:spTgt spid="160">
                                            <p:txEl>
                                              <p:pRg st="0" end="0"/>
                                            </p:txEl>
                                          </p:spTgt>
                                        </p:tgtEl>
                                      </p:cBhvr>
                                      <p:to x="100000" y="100000"/>
                                    </p:animScale>
                                  </p:childTnLst>
                                </p:cTn>
                              </p:par>
                              <p:par>
                                <p:cTn id="337" presetID="31" presetClass="entr" presetSubtype="0" fill="hold" nodeType="withEffect">
                                  <p:stCondLst>
                                    <p:cond delay="0"/>
                                  </p:stCondLst>
                                  <p:childTnLst>
                                    <p:set>
                                      <p:cBhvr>
                                        <p:cTn id="338" dur="1" fill="hold">
                                          <p:stCondLst>
                                            <p:cond delay="0"/>
                                          </p:stCondLst>
                                        </p:cTn>
                                        <p:tgtEl>
                                          <p:spTgt spid="148"/>
                                        </p:tgtEl>
                                        <p:attrNameLst>
                                          <p:attrName>style.visibility</p:attrName>
                                        </p:attrNameLst>
                                      </p:cBhvr>
                                      <p:to>
                                        <p:strVal val="visible"/>
                                      </p:to>
                                    </p:set>
                                    <p:anim calcmode="lin" valueType="num">
                                      <p:cBhvr>
                                        <p:cTn id="339" dur="1000" fill="hold"/>
                                        <p:tgtEl>
                                          <p:spTgt spid="148"/>
                                        </p:tgtEl>
                                        <p:attrNameLst>
                                          <p:attrName>ppt_w</p:attrName>
                                        </p:attrNameLst>
                                      </p:cBhvr>
                                      <p:tavLst>
                                        <p:tav tm="0">
                                          <p:val>
                                            <p:fltVal val="0"/>
                                          </p:val>
                                        </p:tav>
                                        <p:tav tm="100000">
                                          <p:val>
                                            <p:strVal val="#ppt_w"/>
                                          </p:val>
                                        </p:tav>
                                      </p:tavLst>
                                    </p:anim>
                                    <p:anim calcmode="lin" valueType="num">
                                      <p:cBhvr>
                                        <p:cTn id="340" dur="1000" fill="hold"/>
                                        <p:tgtEl>
                                          <p:spTgt spid="148"/>
                                        </p:tgtEl>
                                        <p:attrNameLst>
                                          <p:attrName>ppt_h</p:attrName>
                                        </p:attrNameLst>
                                      </p:cBhvr>
                                      <p:tavLst>
                                        <p:tav tm="0">
                                          <p:val>
                                            <p:fltVal val="0"/>
                                          </p:val>
                                        </p:tav>
                                        <p:tav tm="100000">
                                          <p:val>
                                            <p:strVal val="#ppt_h"/>
                                          </p:val>
                                        </p:tav>
                                      </p:tavLst>
                                    </p:anim>
                                    <p:anim calcmode="lin" valueType="num">
                                      <p:cBhvr>
                                        <p:cTn id="341" dur="1000" fill="hold"/>
                                        <p:tgtEl>
                                          <p:spTgt spid="148"/>
                                        </p:tgtEl>
                                        <p:attrNameLst>
                                          <p:attrName>style.rotation</p:attrName>
                                        </p:attrNameLst>
                                      </p:cBhvr>
                                      <p:tavLst>
                                        <p:tav tm="0">
                                          <p:val>
                                            <p:fltVal val="90"/>
                                          </p:val>
                                        </p:tav>
                                        <p:tav tm="100000">
                                          <p:val>
                                            <p:fltVal val="0"/>
                                          </p:val>
                                        </p:tav>
                                      </p:tavLst>
                                    </p:anim>
                                    <p:animEffect transition="in" filter="fade">
                                      <p:cBhvr>
                                        <p:cTn id="342" dur="1000"/>
                                        <p:tgtEl>
                                          <p:spTgt spid="148"/>
                                        </p:tgtEl>
                                      </p:cBhvr>
                                    </p:animEffect>
                                  </p:childTnLst>
                                </p:cTn>
                              </p:par>
                            </p:childTnLst>
                          </p:cTn>
                        </p:par>
                      </p:childTnLst>
                    </p:cTn>
                  </p:par>
                  <p:par>
                    <p:cTn id="343" fill="hold">
                      <p:stCondLst>
                        <p:cond delay="indefinite"/>
                      </p:stCondLst>
                      <p:childTnLst>
                        <p:par>
                          <p:cTn id="344" fill="hold">
                            <p:stCondLst>
                              <p:cond delay="0"/>
                            </p:stCondLst>
                            <p:childTnLst>
                              <p:par>
                                <p:cTn id="345" presetID="26" presetClass="entr" presetSubtype="0" fill="hold" nodeType="clickEffect">
                                  <p:stCondLst>
                                    <p:cond delay="0"/>
                                  </p:stCondLst>
                                  <p:childTnLst>
                                    <p:set>
                                      <p:cBhvr>
                                        <p:cTn id="346" dur="1" fill="hold">
                                          <p:stCondLst>
                                            <p:cond delay="0"/>
                                          </p:stCondLst>
                                        </p:cTn>
                                        <p:tgtEl>
                                          <p:spTgt spid="162">
                                            <p:txEl>
                                              <p:pRg st="0" end="0"/>
                                            </p:txEl>
                                          </p:spTgt>
                                        </p:tgtEl>
                                        <p:attrNameLst>
                                          <p:attrName>style.visibility</p:attrName>
                                        </p:attrNameLst>
                                      </p:cBhvr>
                                      <p:to>
                                        <p:strVal val="visible"/>
                                      </p:to>
                                    </p:set>
                                    <p:animEffect transition="in" filter="wipe(down)">
                                      <p:cBhvr>
                                        <p:cTn id="347" dur="580">
                                          <p:stCondLst>
                                            <p:cond delay="0"/>
                                          </p:stCondLst>
                                        </p:cTn>
                                        <p:tgtEl>
                                          <p:spTgt spid="162">
                                            <p:txEl>
                                              <p:pRg st="0" end="0"/>
                                            </p:txEl>
                                          </p:spTgt>
                                        </p:tgtEl>
                                      </p:cBhvr>
                                    </p:animEffect>
                                    <p:anim calcmode="lin" valueType="num">
                                      <p:cBhvr>
                                        <p:cTn id="348" dur="1822" tmFilter="0,0; 0.14,0.36; 0.43,0.73; 0.71,0.91; 1.0,1.0">
                                          <p:stCondLst>
                                            <p:cond delay="0"/>
                                          </p:stCondLst>
                                        </p:cTn>
                                        <p:tgtEl>
                                          <p:spTgt spid="162">
                                            <p:txEl>
                                              <p:pRg st="0" end="0"/>
                                            </p:txEl>
                                          </p:spTgt>
                                        </p:tgtEl>
                                        <p:attrNameLst>
                                          <p:attrName>ppt_x</p:attrName>
                                        </p:attrNameLst>
                                      </p:cBhvr>
                                      <p:tavLst>
                                        <p:tav tm="0">
                                          <p:val>
                                            <p:strVal val="#ppt_x-0.25"/>
                                          </p:val>
                                        </p:tav>
                                        <p:tav tm="100000">
                                          <p:val>
                                            <p:strVal val="#ppt_x"/>
                                          </p:val>
                                        </p:tav>
                                      </p:tavLst>
                                    </p:anim>
                                    <p:anim calcmode="lin" valueType="num">
                                      <p:cBhvr>
                                        <p:cTn id="349" dur="664" tmFilter="0.0,0.0; 0.25,0.07; 0.50,0.2; 0.75,0.467; 1.0,1.0">
                                          <p:stCondLst>
                                            <p:cond delay="0"/>
                                          </p:stCondLst>
                                        </p:cTn>
                                        <p:tgtEl>
                                          <p:spTgt spid="162">
                                            <p:txEl>
                                              <p:pRg st="0" end="0"/>
                                            </p:txEl>
                                          </p:spTgt>
                                        </p:tgtEl>
                                        <p:attrNameLst>
                                          <p:attrName>ppt_y</p:attrName>
                                        </p:attrNameLst>
                                      </p:cBhvr>
                                      <p:tavLst>
                                        <p:tav tm="0" fmla="#ppt_y-sin(pi*$)/3">
                                          <p:val>
                                            <p:fltVal val="0.5"/>
                                          </p:val>
                                        </p:tav>
                                        <p:tav tm="100000">
                                          <p:val>
                                            <p:fltVal val="1"/>
                                          </p:val>
                                        </p:tav>
                                      </p:tavLst>
                                    </p:anim>
                                    <p:anim calcmode="lin" valueType="num">
                                      <p:cBhvr>
                                        <p:cTn id="350" dur="664" tmFilter="0, 0; 0.125,0.2665; 0.25,0.4; 0.375,0.465; 0.5,0.5;  0.625,0.535; 0.75,0.6; 0.875,0.7335; 1,1">
                                          <p:stCondLst>
                                            <p:cond delay="664"/>
                                          </p:stCondLst>
                                        </p:cTn>
                                        <p:tgtEl>
                                          <p:spTgt spid="162">
                                            <p:txEl>
                                              <p:pRg st="0" end="0"/>
                                            </p:txEl>
                                          </p:spTgt>
                                        </p:tgtEl>
                                        <p:attrNameLst>
                                          <p:attrName>ppt_y</p:attrName>
                                        </p:attrNameLst>
                                      </p:cBhvr>
                                      <p:tavLst>
                                        <p:tav tm="0" fmla="#ppt_y-sin(pi*$)/9">
                                          <p:val>
                                            <p:fltVal val="0"/>
                                          </p:val>
                                        </p:tav>
                                        <p:tav tm="100000">
                                          <p:val>
                                            <p:fltVal val="1"/>
                                          </p:val>
                                        </p:tav>
                                      </p:tavLst>
                                    </p:anim>
                                    <p:anim calcmode="lin" valueType="num">
                                      <p:cBhvr>
                                        <p:cTn id="351" dur="332" tmFilter="0, 0; 0.125,0.2665; 0.25,0.4; 0.375,0.465; 0.5,0.5;  0.625,0.535; 0.75,0.6; 0.875,0.7335; 1,1">
                                          <p:stCondLst>
                                            <p:cond delay="1324"/>
                                          </p:stCondLst>
                                        </p:cTn>
                                        <p:tgtEl>
                                          <p:spTgt spid="162">
                                            <p:txEl>
                                              <p:pRg st="0" end="0"/>
                                            </p:txEl>
                                          </p:spTgt>
                                        </p:tgtEl>
                                        <p:attrNameLst>
                                          <p:attrName>ppt_y</p:attrName>
                                        </p:attrNameLst>
                                      </p:cBhvr>
                                      <p:tavLst>
                                        <p:tav tm="0" fmla="#ppt_y-sin(pi*$)/27">
                                          <p:val>
                                            <p:fltVal val="0"/>
                                          </p:val>
                                        </p:tav>
                                        <p:tav tm="100000">
                                          <p:val>
                                            <p:fltVal val="1"/>
                                          </p:val>
                                        </p:tav>
                                      </p:tavLst>
                                    </p:anim>
                                    <p:anim calcmode="lin" valueType="num">
                                      <p:cBhvr>
                                        <p:cTn id="352" dur="164" tmFilter="0, 0; 0.125,0.2665; 0.25,0.4; 0.375,0.465; 0.5,0.5;  0.625,0.535; 0.75,0.6; 0.875,0.7335; 1,1">
                                          <p:stCondLst>
                                            <p:cond delay="1656"/>
                                          </p:stCondLst>
                                        </p:cTn>
                                        <p:tgtEl>
                                          <p:spTgt spid="162">
                                            <p:txEl>
                                              <p:pRg st="0" end="0"/>
                                            </p:txEl>
                                          </p:spTgt>
                                        </p:tgtEl>
                                        <p:attrNameLst>
                                          <p:attrName>ppt_y</p:attrName>
                                        </p:attrNameLst>
                                      </p:cBhvr>
                                      <p:tavLst>
                                        <p:tav tm="0" fmla="#ppt_y-sin(pi*$)/81">
                                          <p:val>
                                            <p:fltVal val="0"/>
                                          </p:val>
                                        </p:tav>
                                        <p:tav tm="100000">
                                          <p:val>
                                            <p:fltVal val="1"/>
                                          </p:val>
                                        </p:tav>
                                      </p:tavLst>
                                    </p:anim>
                                    <p:animScale>
                                      <p:cBhvr>
                                        <p:cTn id="353" dur="26">
                                          <p:stCondLst>
                                            <p:cond delay="650"/>
                                          </p:stCondLst>
                                        </p:cTn>
                                        <p:tgtEl>
                                          <p:spTgt spid="162">
                                            <p:txEl>
                                              <p:pRg st="0" end="0"/>
                                            </p:txEl>
                                          </p:spTgt>
                                        </p:tgtEl>
                                      </p:cBhvr>
                                      <p:to x="100000" y="60000"/>
                                    </p:animScale>
                                    <p:animScale>
                                      <p:cBhvr>
                                        <p:cTn id="354" dur="166" decel="50000">
                                          <p:stCondLst>
                                            <p:cond delay="676"/>
                                          </p:stCondLst>
                                        </p:cTn>
                                        <p:tgtEl>
                                          <p:spTgt spid="162">
                                            <p:txEl>
                                              <p:pRg st="0" end="0"/>
                                            </p:txEl>
                                          </p:spTgt>
                                        </p:tgtEl>
                                      </p:cBhvr>
                                      <p:to x="100000" y="100000"/>
                                    </p:animScale>
                                    <p:animScale>
                                      <p:cBhvr>
                                        <p:cTn id="355" dur="26">
                                          <p:stCondLst>
                                            <p:cond delay="1312"/>
                                          </p:stCondLst>
                                        </p:cTn>
                                        <p:tgtEl>
                                          <p:spTgt spid="162">
                                            <p:txEl>
                                              <p:pRg st="0" end="0"/>
                                            </p:txEl>
                                          </p:spTgt>
                                        </p:tgtEl>
                                      </p:cBhvr>
                                      <p:to x="100000" y="80000"/>
                                    </p:animScale>
                                    <p:animScale>
                                      <p:cBhvr>
                                        <p:cTn id="356" dur="166" decel="50000">
                                          <p:stCondLst>
                                            <p:cond delay="1338"/>
                                          </p:stCondLst>
                                        </p:cTn>
                                        <p:tgtEl>
                                          <p:spTgt spid="162">
                                            <p:txEl>
                                              <p:pRg st="0" end="0"/>
                                            </p:txEl>
                                          </p:spTgt>
                                        </p:tgtEl>
                                      </p:cBhvr>
                                      <p:to x="100000" y="100000"/>
                                    </p:animScale>
                                    <p:animScale>
                                      <p:cBhvr>
                                        <p:cTn id="357" dur="26">
                                          <p:stCondLst>
                                            <p:cond delay="1642"/>
                                          </p:stCondLst>
                                        </p:cTn>
                                        <p:tgtEl>
                                          <p:spTgt spid="162">
                                            <p:txEl>
                                              <p:pRg st="0" end="0"/>
                                            </p:txEl>
                                          </p:spTgt>
                                        </p:tgtEl>
                                      </p:cBhvr>
                                      <p:to x="100000" y="90000"/>
                                    </p:animScale>
                                    <p:animScale>
                                      <p:cBhvr>
                                        <p:cTn id="358" dur="166" decel="50000">
                                          <p:stCondLst>
                                            <p:cond delay="1668"/>
                                          </p:stCondLst>
                                        </p:cTn>
                                        <p:tgtEl>
                                          <p:spTgt spid="162">
                                            <p:txEl>
                                              <p:pRg st="0" end="0"/>
                                            </p:txEl>
                                          </p:spTgt>
                                        </p:tgtEl>
                                      </p:cBhvr>
                                      <p:to x="100000" y="100000"/>
                                    </p:animScale>
                                    <p:animScale>
                                      <p:cBhvr>
                                        <p:cTn id="359" dur="26">
                                          <p:stCondLst>
                                            <p:cond delay="1808"/>
                                          </p:stCondLst>
                                        </p:cTn>
                                        <p:tgtEl>
                                          <p:spTgt spid="162">
                                            <p:txEl>
                                              <p:pRg st="0" end="0"/>
                                            </p:txEl>
                                          </p:spTgt>
                                        </p:tgtEl>
                                      </p:cBhvr>
                                      <p:to x="100000" y="95000"/>
                                    </p:animScale>
                                    <p:animScale>
                                      <p:cBhvr>
                                        <p:cTn id="360" dur="166" decel="50000">
                                          <p:stCondLst>
                                            <p:cond delay="1834"/>
                                          </p:stCondLst>
                                        </p:cTn>
                                        <p:tgtEl>
                                          <p:spTgt spid="162">
                                            <p:txEl>
                                              <p:pRg st="0" end="0"/>
                                            </p:txEl>
                                          </p:spTgt>
                                        </p:tgtEl>
                                      </p:cBhvr>
                                      <p:to x="100000" y="100000"/>
                                    </p:animScale>
                                  </p:childTnLst>
                                </p:cTn>
                              </p:par>
                              <p:par>
                                <p:cTn id="361" presetID="31" presetClass="entr" presetSubtype="0" fill="hold" nodeType="withEffect">
                                  <p:stCondLst>
                                    <p:cond delay="0"/>
                                  </p:stCondLst>
                                  <p:childTnLst>
                                    <p:set>
                                      <p:cBhvr>
                                        <p:cTn id="362" dur="1" fill="hold">
                                          <p:stCondLst>
                                            <p:cond delay="0"/>
                                          </p:stCondLst>
                                        </p:cTn>
                                        <p:tgtEl>
                                          <p:spTgt spid="154"/>
                                        </p:tgtEl>
                                        <p:attrNameLst>
                                          <p:attrName>style.visibility</p:attrName>
                                        </p:attrNameLst>
                                      </p:cBhvr>
                                      <p:to>
                                        <p:strVal val="visible"/>
                                      </p:to>
                                    </p:set>
                                    <p:anim calcmode="lin" valueType="num">
                                      <p:cBhvr>
                                        <p:cTn id="363" dur="1000" fill="hold"/>
                                        <p:tgtEl>
                                          <p:spTgt spid="154"/>
                                        </p:tgtEl>
                                        <p:attrNameLst>
                                          <p:attrName>ppt_w</p:attrName>
                                        </p:attrNameLst>
                                      </p:cBhvr>
                                      <p:tavLst>
                                        <p:tav tm="0">
                                          <p:val>
                                            <p:fltVal val="0"/>
                                          </p:val>
                                        </p:tav>
                                        <p:tav tm="100000">
                                          <p:val>
                                            <p:strVal val="#ppt_w"/>
                                          </p:val>
                                        </p:tav>
                                      </p:tavLst>
                                    </p:anim>
                                    <p:anim calcmode="lin" valueType="num">
                                      <p:cBhvr>
                                        <p:cTn id="364" dur="1000" fill="hold"/>
                                        <p:tgtEl>
                                          <p:spTgt spid="154"/>
                                        </p:tgtEl>
                                        <p:attrNameLst>
                                          <p:attrName>ppt_h</p:attrName>
                                        </p:attrNameLst>
                                      </p:cBhvr>
                                      <p:tavLst>
                                        <p:tav tm="0">
                                          <p:val>
                                            <p:fltVal val="0"/>
                                          </p:val>
                                        </p:tav>
                                        <p:tav tm="100000">
                                          <p:val>
                                            <p:strVal val="#ppt_h"/>
                                          </p:val>
                                        </p:tav>
                                      </p:tavLst>
                                    </p:anim>
                                    <p:anim calcmode="lin" valueType="num">
                                      <p:cBhvr>
                                        <p:cTn id="365" dur="1000" fill="hold"/>
                                        <p:tgtEl>
                                          <p:spTgt spid="154"/>
                                        </p:tgtEl>
                                        <p:attrNameLst>
                                          <p:attrName>style.rotation</p:attrName>
                                        </p:attrNameLst>
                                      </p:cBhvr>
                                      <p:tavLst>
                                        <p:tav tm="0">
                                          <p:val>
                                            <p:fltVal val="90"/>
                                          </p:val>
                                        </p:tav>
                                        <p:tav tm="100000">
                                          <p:val>
                                            <p:fltVal val="0"/>
                                          </p:val>
                                        </p:tav>
                                      </p:tavLst>
                                    </p:anim>
                                    <p:animEffect transition="in" filter="fade">
                                      <p:cBhvr>
                                        <p:cTn id="366" dur="1000"/>
                                        <p:tgtEl>
                                          <p:spTgt spid="154"/>
                                        </p:tgtEl>
                                      </p:cBhvr>
                                    </p:animEffect>
                                  </p:childTnLst>
                                </p:cTn>
                              </p:par>
                            </p:childTnLst>
                          </p:cTn>
                        </p:par>
                      </p:childTnLst>
                    </p:cTn>
                  </p:par>
                  <p:par>
                    <p:cTn id="367" fill="hold">
                      <p:stCondLst>
                        <p:cond delay="indefinite"/>
                      </p:stCondLst>
                      <p:childTnLst>
                        <p:par>
                          <p:cTn id="368" fill="hold">
                            <p:stCondLst>
                              <p:cond delay="0"/>
                            </p:stCondLst>
                            <p:childTnLst>
                              <p:par>
                                <p:cTn id="369" presetID="26" presetClass="entr" presetSubtype="0" fill="hold" nodeType="clickEffect">
                                  <p:stCondLst>
                                    <p:cond delay="0"/>
                                  </p:stCondLst>
                                  <p:childTnLst>
                                    <p:set>
                                      <p:cBhvr>
                                        <p:cTn id="370" dur="1" fill="hold">
                                          <p:stCondLst>
                                            <p:cond delay="0"/>
                                          </p:stCondLst>
                                        </p:cTn>
                                        <p:tgtEl>
                                          <p:spTgt spid="161">
                                            <p:txEl>
                                              <p:pRg st="0" end="0"/>
                                            </p:txEl>
                                          </p:spTgt>
                                        </p:tgtEl>
                                        <p:attrNameLst>
                                          <p:attrName>style.visibility</p:attrName>
                                        </p:attrNameLst>
                                      </p:cBhvr>
                                      <p:to>
                                        <p:strVal val="visible"/>
                                      </p:to>
                                    </p:set>
                                    <p:animEffect transition="in" filter="wipe(down)">
                                      <p:cBhvr>
                                        <p:cTn id="371" dur="580">
                                          <p:stCondLst>
                                            <p:cond delay="0"/>
                                          </p:stCondLst>
                                        </p:cTn>
                                        <p:tgtEl>
                                          <p:spTgt spid="161">
                                            <p:txEl>
                                              <p:pRg st="0" end="0"/>
                                            </p:txEl>
                                          </p:spTgt>
                                        </p:tgtEl>
                                      </p:cBhvr>
                                    </p:animEffect>
                                    <p:anim calcmode="lin" valueType="num">
                                      <p:cBhvr>
                                        <p:cTn id="372" dur="1822" tmFilter="0,0; 0.14,0.36; 0.43,0.73; 0.71,0.91; 1.0,1.0">
                                          <p:stCondLst>
                                            <p:cond delay="0"/>
                                          </p:stCondLst>
                                        </p:cTn>
                                        <p:tgtEl>
                                          <p:spTgt spid="161">
                                            <p:txEl>
                                              <p:pRg st="0" end="0"/>
                                            </p:txEl>
                                          </p:spTgt>
                                        </p:tgtEl>
                                        <p:attrNameLst>
                                          <p:attrName>ppt_x</p:attrName>
                                        </p:attrNameLst>
                                      </p:cBhvr>
                                      <p:tavLst>
                                        <p:tav tm="0">
                                          <p:val>
                                            <p:strVal val="#ppt_x-0.25"/>
                                          </p:val>
                                        </p:tav>
                                        <p:tav tm="100000">
                                          <p:val>
                                            <p:strVal val="#ppt_x"/>
                                          </p:val>
                                        </p:tav>
                                      </p:tavLst>
                                    </p:anim>
                                    <p:anim calcmode="lin" valueType="num">
                                      <p:cBhvr>
                                        <p:cTn id="373" dur="664" tmFilter="0.0,0.0; 0.25,0.07; 0.50,0.2; 0.75,0.467; 1.0,1.0">
                                          <p:stCondLst>
                                            <p:cond delay="0"/>
                                          </p:stCondLst>
                                        </p:cTn>
                                        <p:tgtEl>
                                          <p:spTgt spid="161">
                                            <p:txEl>
                                              <p:pRg st="0" end="0"/>
                                            </p:txEl>
                                          </p:spTgt>
                                        </p:tgtEl>
                                        <p:attrNameLst>
                                          <p:attrName>ppt_y</p:attrName>
                                        </p:attrNameLst>
                                      </p:cBhvr>
                                      <p:tavLst>
                                        <p:tav tm="0" fmla="#ppt_y-sin(pi*$)/3">
                                          <p:val>
                                            <p:fltVal val="0.5"/>
                                          </p:val>
                                        </p:tav>
                                        <p:tav tm="100000">
                                          <p:val>
                                            <p:fltVal val="1"/>
                                          </p:val>
                                        </p:tav>
                                      </p:tavLst>
                                    </p:anim>
                                    <p:anim calcmode="lin" valueType="num">
                                      <p:cBhvr>
                                        <p:cTn id="374" dur="664" tmFilter="0, 0; 0.125,0.2665; 0.25,0.4; 0.375,0.465; 0.5,0.5;  0.625,0.535; 0.75,0.6; 0.875,0.7335; 1,1">
                                          <p:stCondLst>
                                            <p:cond delay="664"/>
                                          </p:stCondLst>
                                        </p:cTn>
                                        <p:tgtEl>
                                          <p:spTgt spid="161">
                                            <p:txEl>
                                              <p:pRg st="0" end="0"/>
                                            </p:txEl>
                                          </p:spTgt>
                                        </p:tgtEl>
                                        <p:attrNameLst>
                                          <p:attrName>ppt_y</p:attrName>
                                        </p:attrNameLst>
                                      </p:cBhvr>
                                      <p:tavLst>
                                        <p:tav tm="0" fmla="#ppt_y-sin(pi*$)/9">
                                          <p:val>
                                            <p:fltVal val="0"/>
                                          </p:val>
                                        </p:tav>
                                        <p:tav tm="100000">
                                          <p:val>
                                            <p:fltVal val="1"/>
                                          </p:val>
                                        </p:tav>
                                      </p:tavLst>
                                    </p:anim>
                                    <p:anim calcmode="lin" valueType="num">
                                      <p:cBhvr>
                                        <p:cTn id="375" dur="332" tmFilter="0, 0; 0.125,0.2665; 0.25,0.4; 0.375,0.465; 0.5,0.5;  0.625,0.535; 0.75,0.6; 0.875,0.7335; 1,1">
                                          <p:stCondLst>
                                            <p:cond delay="1324"/>
                                          </p:stCondLst>
                                        </p:cTn>
                                        <p:tgtEl>
                                          <p:spTgt spid="161">
                                            <p:txEl>
                                              <p:pRg st="0" end="0"/>
                                            </p:txEl>
                                          </p:spTgt>
                                        </p:tgtEl>
                                        <p:attrNameLst>
                                          <p:attrName>ppt_y</p:attrName>
                                        </p:attrNameLst>
                                      </p:cBhvr>
                                      <p:tavLst>
                                        <p:tav tm="0" fmla="#ppt_y-sin(pi*$)/27">
                                          <p:val>
                                            <p:fltVal val="0"/>
                                          </p:val>
                                        </p:tav>
                                        <p:tav tm="100000">
                                          <p:val>
                                            <p:fltVal val="1"/>
                                          </p:val>
                                        </p:tav>
                                      </p:tavLst>
                                    </p:anim>
                                    <p:anim calcmode="lin" valueType="num">
                                      <p:cBhvr>
                                        <p:cTn id="376" dur="164" tmFilter="0, 0; 0.125,0.2665; 0.25,0.4; 0.375,0.465; 0.5,0.5;  0.625,0.535; 0.75,0.6; 0.875,0.7335; 1,1">
                                          <p:stCondLst>
                                            <p:cond delay="1656"/>
                                          </p:stCondLst>
                                        </p:cTn>
                                        <p:tgtEl>
                                          <p:spTgt spid="161">
                                            <p:txEl>
                                              <p:pRg st="0" end="0"/>
                                            </p:txEl>
                                          </p:spTgt>
                                        </p:tgtEl>
                                        <p:attrNameLst>
                                          <p:attrName>ppt_y</p:attrName>
                                        </p:attrNameLst>
                                      </p:cBhvr>
                                      <p:tavLst>
                                        <p:tav tm="0" fmla="#ppt_y-sin(pi*$)/81">
                                          <p:val>
                                            <p:fltVal val="0"/>
                                          </p:val>
                                        </p:tav>
                                        <p:tav tm="100000">
                                          <p:val>
                                            <p:fltVal val="1"/>
                                          </p:val>
                                        </p:tav>
                                      </p:tavLst>
                                    </p:anim>
                                    <p:animScale>
                                      <p:cBhvr>
                                        <p:cTn id="377" dur="26">
                                          <p:stCondLst>
                                            <p:cond delay="650"/>
                                          </p:stCondLst>
                                        </p:cTn>
                                        <p:tgtEl>
                                          <p:spTgt spid="161">
                                            <p:txEl>
                                              <p:pRg st="0" end="0"/>
                                            </p:txEl>
                                          </p:spTgt>
                                        </p:tgtEl>
                                      </p:cBhvr>
                                      <p:to x="100000" y="60000"/>
                                    </p:animScale>
                                    <p:animScale>
                                      <p:cBhvr>
                                        <p:cTn id="378" dur="166" decel="50000">
                                          <p:stCondLst>
                                            <p:cond delay="676"/>
                                          </p:stCondLst>
                                        </p:cTn>
                                        <p:tgtEl>
                                          <p:spTgt spid="161">
                                            <p:txEl>
                                              <p:pRg st="0" end="0"/>
                                            </p:txEl>
                                          </p:spTgt>
                                        </p:tgtEl>
                                      </p:cBhvr>
                                      <p:to x="100000" y="100000"/>
                                    </p:animScale>
                                    <p:animScale>
                                      <p:cBhvr>
                                        <p:cTn id="379" dur="26">
                                          <p:stCondLst>
                                            <p:cond delay="1312"/>
                                          </p:stCondLst>
                                        </p:cTn>
                                        <p:tgtEl>
                                          <p:spTgt spid="161">
                                            <p:txEl>
                                              <p:pRg st="0" end="0"/>
                                            </p:txEl>
                                          </p:spTgt>
                                        </p:tgtEl>
                                      </p:cBhvr>
                                      <p:to x="100000" y="80000"/>
                                    </p:animScale>
                                    <p:animScale>
                                      <p:cBhvr>
                                        <p:cTn id="380" dur="166" decel="50000">
                                          <p:stCondLst>
                                            <p:cond delay="1338"/>
                                          </p:stCondLst>
                                        </p:cTn>
                                        <p:tgtEl>
                                          <p:spTgt spid="161">
                                            <p:txEl>
                                              <p:pRg st="0" end="0"/>
                                            </p:txEl>
                                          </p:spTgt>
                                        </p:tgtEl>
                                      </p:cBhvr>
                                      <p:to x="100000" y="100000"/>
                                    </p:animScale>
                                    <p:animScale>
                                      <p:cBhvr>
                                        <p:cTn id="381" dur="26">
                                          <p:stCondLst>
                                            <p:cond delay="1642"/>
                                          </p:stCondLst>
                                        </p:cTn>
                                        <p:tgtEl>
                                          <p:spTgt spid="161">
                                            <p:txEl>
                                              <p:pRg st="0" end="0"/>
                                            </p:txEl>
                                          </p:spTgt>
                                        </p:tgtEl>
                                      </p:cBhvr>
                                      <p:to x="100000" y="90000"/>
                                    </p:animScale>
                                    <p:animScale>
                                      <p:cBhvr>
                                        <p:cTn id="382" dur="166" decel="50000">
                                          <p:stCondLst>
                                            <p:cond delay="1668"/>
                                          </p:stCondLst>
                                        </p:cTn>
                                        <p:tgtEl>
                                          <p:spTgt spid="161">
                                            <p:txEl>
                                              <p:pRg st="0" end="0"/>
                                            </p:txEl>
                                          </p:spTgt>
                                        </p:tgtEl>
                                      </p:cBhvr>
                                      <p:to x="100000" y="100000"/>
                                    </p:animScale>
                                    <p:animScale>
                                      <p:cBhvr>
                                        <p:cTn id="383" dur="26">
                                          <p:stCondLst>
                                            <p:cond delay="1808"/>
                                          </p:stCondLst>
                                        </p:cTn>
                                        <p:tgtEl>
                                          <p:spTgt spid="161">
                                            <p:txEl>
                                              <p:pRg st="0" end="0"/>
                                            </p:txEl>
                                          </p:spTgt>
                                        </p:tgtEl>
                                      </p:cBhvr>
                                      <p:to x="100000" y="95000"/>
                                    </p:animScale>
                                    <p:animScale>
                                      <p:cBhvr>
                                        <p:cTn id="384" dur="166" decel="50000">
                                          <p:stCondLst>
                                            <p:cond delay="1834"/>
                                          </p:stCondLst>
                                        </p:cTn>
                                        <p:tgtEl>
                                          <p:spTgt spid="161">
                                            <p:txEl>
                                              <p:pRg st="0" end="0"/>
                                            </p:txEl>
                                          </p:spTgt>
                                        </p:tgtEl>
                                      </p:cBhvr>
                                      <p:to x="100000" y="100000"/>
                                    </p:animScale>
                                  </p:childTnLst>
                                </p:cTn>
                              </p:par>
                              <p:par>
                                <p:cTn id="385" presetID="31" presetClass="entr" presetSubtype="0" fill="hold" nodeType="withEffect">
                                  <p:stCondLst>
                                    <p:cond delay="0"/>
                                  </p:stCondLst>
                                  <p:childTnLst>
                                    <p:set>
                                      <p:cBhvr>
                                        <p:cTn id="386" dur="1" fill="hold">
                                          <p:stCondLst>
                                            <p:cond delay="0"/>
                                          </p:stCondLst>
                                        </p:cTn>
                                        <p:tgtEl>
                                          <p:spTgt spid="152"/>
                                        </p:tgtEl>
                                        <p:attrNameLst>
                                          <p:attrName>style.visibility</p:attrName>
                                        </p:attrNameLst>
                                      </p:cBhvr>
                                      <p:to>
                                        <p:strVal val="visible"/>
                                      </p:to>
                                    </p:set>
                                    <p:anim calcmode="lin" valueType="num">
                                      <p:cBhvr>
                                        <p:cTn id="387" dur="1000" fill="hold"/>
                                        <p:tgtEl>
                                          <p:spTgt spid="152"/>
                                        </p:tgtEl>
                                        <p:attrNameLst>
                                          <p:attrName>ppt_w</p:attrName>
                                        </p:attrNameLst>
                                      </p:cBhvr>
                                      <p:tavLst>
                                        <p:tav tm="0">
                                          <p:val>
                                            <p:fltVal val="0"/>
                                          </p:val>
                                        </p:tav>
                                        <p:tav tm="100000">
                                          <p:val>
                                            <p:strVal val="#ppt_w"/>
                                          </p:val>
                                        </p:tav>
                                      </p:tavLst>
                                    </p:anim>
                                    <p:anim calcmode="lin" valueType="num">
                                      <p:cBhvr>
                                        <p:cTn id="388" dur="1000" fill="hold"/>
                                        <p:tgtEl>
                                          <p:spTgt spid="152"/>
                                        </p:tgtEl>
                                        <p:attrNameLst>
                                          <p:attrName>ppt_h</p:attrName>
                                        </p:attrNameLst>
                                      </p:cBhvr>
                                      <p:tavLst>
                                        <p:tav tm="0">
                                          <p:val>
                                            <p:fltVal val="0"/>
                                          </p:val>
                                        </p:tav>
                                        <p:tav tm="100000">
                                          <p:val>
                                            <p:strVal val="#ppt_h"/>
                                          </p:val>
                                        </p:tav>
                                      </p:tavLst>
                                    </p:anim>
                                    <p:anim calcmode="lin" valueType="num">
                                      <p:cBhvr>
                                        <p:cTn id="389" dur="1000" fill="hold"/>
                                        <p:tgtEl>
                                          <p:spTgt spid="152"/>
                                        </p:tgtEl>
                                        <p:attrNameLst>
                                          <p:attrName>style.rotation</p:attrName>
                                        </p:attrNameLst>
                                      </p:cBhvr>
                                      <p:tavLst>
                                        <p:tav tm="0">
                                          <p:val>
                                            <p:fltVal val="90"/>
                                          </p:val>
                                        </p:tav>
                                        <p:tav tm="100000">
                                          <p:val>
                                            <p:fltVal val="0"/>
                                          </p:val>
                                        </p:tav>
                                      </p:tavLst>
                                    </p:anim>
                                    <p:animEffect transition="in" filter="fade">
                                      <p:cBhvr>
                                        <p:cTn id="390" dur="1000"/>
                                        <p:tgtEl>
                                          <p:spTgt spid="152"/>
                                        </p:tgtEl>
                                      </p:cBhvr>
                                    </p:animEffect>
                                  </p:childTnLst>
                                </p:cTn>
                              </p:par>
                            </p:childTnLst>
                          </p:cTn>
                        </p:par>
                      </p:childTnLst>
                    </p:cTn>
                  </p:par>
                  <p:par>
                    <p:cTn id="391" fill="hold">
                      <p:stCondLst>
                        <p:cond delay="indefinite"/>
                      </p:stCondLst>
                      <p:childTnLst>
                        <p:par>
                          <p:cTn id="392" fill="hold">
                            <p:stCondLst>
                              <p:cond delay="0"/>
                            </p:stCondLst>
                            <p:childTnLst>
                              <p:par>
                                <p:cTn id="393" presetID="26" presetClass="entr" presetSubtype="0" fill="hold" nodeType="clickEffect">
                                  <p:stCondLst>
                                    <p:cond delay="0"/>
                                  </p:stCondLst>
                                  <p:childTnLst>
                                    <p:set>
                                      <p:cBhvr>
                                        <p:cTn id="394" dur="1" fill="hold">
                                          <p:stCondLst>
                                            <p:cond delay="0"/>
                                          </p:stCondLst>
                                        </p:cTn>
                                        <p:tgtEl>
                                          <p:spTgt spid="189">
                                            <p:txEl>
                                              <p:pRg st="0" end="0"/>
                                            </p:txEl>
                                          </p:spTgt>
                                        </p:tgtEl>
                                        <p:attrNameLst>
                                          <p:attrName>style.visibility</p:attrName>
                                        </p:attrNameLst>
                                      </p:cBhvr>
                                      <p:to>
                                        <p:strVal val="visible"/>
                                      </p:to>
                                    </p:set>
                                    <p:animEffect transition="in" filter="wipe(down)">
                                      <p:cBhvr>
                                        <p:cTn id="395" dur="580">
                                          <p:stCondLst>
                                            <p:cond delay="0"/>
                                          </p:stCondLst>
                                        </p:cTn>
                                        <p:tgtEl>
                                          <p:spTgt spid="189">
                                            <p:txEl>
                                              <p:pRg st="0" end="0"/>
                                            </p:txEl>
                                          </p:spTgt>
                                        </p:tgtEl>
                                      </p:cBhvr>
                                    </p:animEffect>
                                    <p:anim calcmode="lin" valueType="num">
                                      <p:cBhvr>
                                        <p:cTn id="396" dur="1822" tmFilter="0,0; 0.14,0.36; 0.43,0.73; 0.71,0.91; 1.0,1.0">
                                          <p:stCondLst>
                                            <p:cond delay="0"/>
                                          </p:stCondLst>
                                        </p:cTn>
                                        <p:tgtEl>
                                          <p:spTgt spid="189">
                                            <p:txEl>
                                              <p:pRg st="0" end="0"/>
                                            </p:txEl>
                                          </p:spTgt>
                                        </p:tgtEl>
                                        <p:attrNameLst>
                                          <p:attrName>ppt_x</p:attrName>
                                        </p:attrNameLst>
                                      </p:cBhvr>
                                      <p:tavLst>
                                        <p:tav tm="0">
                                          <p:val>
                                            <p:strVal val="#ppt_x-0.25"/>
                                          </p:val>
                                        </p:tav>
                                        <p:tav tm="100000">
                                          <p:val>
                                            <p:strVal val="#ppt_x"/>
                                          </p:val>
                                        </p:tav>
                                      </p:tavLst>
                                    </p:anim>
                                    <p:anim calcmode="lin" valueType="num">
                                      <p:cBhvr>
                                        <p:cTn id="397" dur="664" tmFilter="0.0,0.0; 0.25,0.07; 0.50,0.2; 0.75,0.467; 1.0,1.0">
                                          <p:stCondLst>
                                            <p:cond delay="0"/>
                                          </p:stCondLst>
                                        </p:cTn>
                                        <p:tgtEl>
                                          <p:spTgt spid="189">
                                            <p:txEl>
                                              <p:pRg st="0" end="0"/>
                                            </p:txEl>
                                          </p:spTgt>
                                        </p:tgtEl>
                                        <p:attrNameLst>
                                          <p:attrName>ppt_y</p:attrName>
                                        </p:attrNameLst>
                                      </p:cBhvr>
                                      <p:tavLst>
                                        <p:tav tm="0" fmla="#ppt_y-sin(pi*$)/3">
                                          <p:val>
                                            <p:fltVal val="0.5"/>
                                          </p:val>
                                        </p:tav>
                                        <p:tav tm="100000">
                                          <p:val>
                                            <p:fltVal val="1"/>
                                          </p:val>
                                        </p:tav>
                                      </p:tavLst>
                                    </p:anim>
                                    <p:anim calcmode="lin" valueType="num">
                                      <p:cBhvr>
                                        <p:cTn id="398" dur="664" tmFilter="0, 0; 0.125,0.2665; 0.25,0.4; 0.375,0.465; 0.5,0.5;  0.625,0.535; 0.75,0.6; 0.875,0.7335; 1,1">
                                          <p:stCondLst>
                                            <p:cond delay="664"/>
                                          </p:stCondLst>
                                        </p:cTn>
                                        <p:tgtEl>
                                          <p:spTgt spid="189">
                                            <p:txEl>
                                              <p:pRg st="0" end="0"/>
                                            </p:txEl>
                                          </p:spTgt>
                                        </p:tgtEl>
                                        <p:attrNameLst>
                                          <p:attrName>ppt_y</p:attrName>
                                        </p:attrNameLst>
                                      </p:cBhvr>
                                      <p:tavLst>
                                        <p:tav tm="0" fmla="#ppt_y-sin(pi*$)/9">
                                          <p:val>
                                            <p:fltVal val="0"/>
                                          </p:val>
                                        </p:tav>
                                        <p:tav tm="100000">
                                          <p:val>
                                            <p:fltVal val="1"/>
                                          </p:val>
                                        </p:tav>
                                      </p:tavLst>
                                    </p:anim>
                                    <p:anim calcmode="lin" valueType="num">
                                      <p:cBhvr>
                                        <p:cTn id="399" dur="332" tmFilter="0, 0; 0.125,0.2665; 0.25,0.4; 0.375,0.465; 0.5,0.5;  0.625,0.535; 0.75,0.6; 0.875,0.7335; 1,1">
                                          <p:stCondLst>
                                            <p:cond delay="1324"/>
                                          </p:stCondLst>
                                        </p:cTn>
                                        <p:tgtEl>
                                          <p:spTgt spid="189">
                                            <p:txEl>
                                              <p:pRg st="0" end="0"/>
                                            </p:txEl>
                                          </p:spTgt>
                                        </p:tgtEl>
                                        <p:attrNameLst>
                                          <p:attrName>ppt_y</p:attrName>
                                        </p:attrNameLst>
                                      </p:cBhvr>
                                      <p:tavLst>
                                        <p:tav tm="0" fmla="#ppt_y-sin(pi*$)/27">
                                          <p:val>
                                            <p:fltVal val="0"/>
                                          </p:val>
                                        </p:tav>
                                        <p:tav tm="100000">
                                          <p:val>
                                            <p:fltVal val="1"/>
                                          </p:val>
                                        </p:tav>
                                      </p:tavLst>
                                    </p:anim>
                                    <p:anim calcmode="lin" valueType="num">
                                      <p:cBhvr>
                                        <p:cTn id="400" dur="164" tmFilter="0, 0; 0.125,0.2665; 0.25,0.4; 0.375,0.465; 0.5,0.5;  0.625,0.535; 0.75,0.6; 0.875,0.7335; 1,1">
                                          <p:stCondLst>
                                            <p:cond delay="1656"/>
                                          </p:stCondLst>
                                        </p:cTn>
                                        <p:tgtEl>
                                          <p:spTgt spid="189">
                                            <p:txEl>
                                              <p:pRg st="0" end="0"/>
                                            </p:txEl>
                                          </p:spTgt>
                                        </p:tgtEl>
                                        <p:attrNameLst>
                                          <p:attrName>ppt_y</p:attrName>
                                        </p:attrNameLst>
                                      </p:cBhvr>
                                      <p:tavLst>
                                        <p:tav tm="0" fmla="#ppt_y-sin(pi*$)/81">
                                          <p:val>
                                            <p:fltVal val="0"/>
                                          </p:val>
                                        </p:tav>
                                        <p:tav tm="100000">
                                          <p:val>
                                            <p:fltVal val="1"/>
                                          </p:val>
                                        </p:tav>
                                      </p:tavLst>
                                    </p:anim>
                                    <p:animScale>
                                      <p:cBhvr>
                                        <p:cTn id="401" dur="26">
                                          <p:stCondLst>
                                            <p:cond delay="650"/>
                                          </p:stCondLst>
                                        </p:cTn>
                                        <p:tgtEl>
                                          <p:spTgt spid="189">
                                            <p:txEl>
                                              <p:pRg st="0" end="0"/>
                                            </p:txEl>
                                          </p:spTgt>
                                        </p:tgtEl>
                                      </p:cBhvr>
                                      <p:to x="100000" y="60000"/>
                                    </p:animScale>
                                    <p:animScale>
                                      <p:cBhvr>
                                        <p:cTn id="402" dur="166" decel="50000">
                                          <p:stCondLst>
                                            <p:cond delay="676"/>
                                          </p:stCondLst>
                                        </p:cTn>
                                        <p:tgtEl>
                                          <p:spTgt spid="189">
                                            <p:txEl>
                                              <p:pRg st="0" end="0"/>
                                            </p:txEl>
                                          </p:spTgt>
                                        </p:tgtEl>
                                      </p:cBhvr>
                                      <p:to x="100000" y="100000"/>
                                    </p:animScale>
                                    <p:animScale>
                                      <p:cBhvr>
                                        <p:cTn id="403" dur="26">
                                          <p:stCondLst>
                                            <p:cond delay="1312"/>
                                          </p:stCondLst>
                                        </p:cTn>
                                        <p:tgtEl>
                                          <p:spTgt spid="189">
                                            <p:txEl>
                                              <p:pRg st="0" end="0"/>
                                            </p:txEl>
                                          </p:spTgt>
                                        </p:tgtEl>
                                      </p:cBhvr>
                                      <p:to x="100000" y="80000"/>
                                    </p:animScale>
                                    <p:animScale>
                                      <p:cBhvr>
                                        <p:cTn id="404" dur="166" decel="50000">
                                          <p:stCondLst>
                                            <p:cond delay="1338"/>
                                          </p:stCondLst>
                                        </p:cTn>
                                        <p:tgtEl>
                                          <p:spTgt spid="189">
                                            <p:txEl>
                                              <p:pRg st="0" end="0"/>
                                            </p:txEl>
                                          </p:spTgt>
                                        </p:tgtEl>
                                      </p:cBhvr>
                                      <p:to x="100000" y="100000"/>
                                    </p:animScale>
                                    <p:animScale>
                                      <p:cBhvr>
                                        <p:cTn id="405" dur="26">
                                          <p:stCondLst>
                                            <p:cond delay="1642"/>
                                          </p:stCondLst>
                                        </p:cTn>
                                        <p:tgtEl>
                                          <p:spTgt spid="189">
                                            <p:txEl>
                                              <p:pRg st="0" end="0"/>
                                            </p:txEl>
                                          </p:spTgt>
                                        </p:tgtEl>
                                      </p:cBhvr>
                                      <p:to x="100000" y="90000"/>
                                    </p:animScale>
                                    <p:animScale>
                                      <p:cBhvr>
                                        <p:cTn id="406" dur="166" decel="50000">
                                          <p:stCondLst>
                                            <p:cond delay="1668"/>
                                          </p:stCondLst>
                                        </p:cTn>
                                        <p:tgtEl>
                                          <p:spTgt spid="189">
                                            <p:txEl>
                                              <p:pRg st="0" end="0"/>
                                            </p:txEl>
                                          </p:spTgt>
                                        </p:tgtEl>
                                      </p:cBhvr>
                                      <p:to x="100000" y="100000"/>
                                    </p:animScale>
                                    <p:animScale>
                                      <p:cBhvr>
                                        <p:cTn id="407" dur="26">
                                          <p:stCondLst>
                                            <p:cond delay="1808"/>
                                          </p:stCondLst>
                                        </p:cTn>
                                        <p:tgtEl>
                                          <p:spTgt spid="189">
                                            <p:txEl>
                                              <p:pRg st="0" end="0"/>
                                            </p:txEl>
                                          </p:spTgt>
                                        </p:tgtEl>
                                      </p:cBhvr>
                                      <p:to x="100000" y="95000"/>
                                    </p:animScale>
                                    <p:animScale>
                                      <p:cBhvr>
                                        <p:cTn id="408" dur="166" decel="50000">
                                          <p:stCondLst>
                                            <p:cond delay="1834"/>
                                          </p:stCondLst>
                                        </p:cTn>
                                        <p:tgtEl>
                                          <p:spTgt spid="189">
                                            <p:txEl>
                                              <p:pRg st="0" end="0"/>
                                            </p:txEl>
                                          </p:spTgt>
                                        </p:tgtEl>
                                      </p:cBhvr>
                                      <p:to x="100000" y="100000"/>
                                    </p:animScale>
                                  </p:childTnLst>
                                </p:cTn>
                              </p:par>
                              <p:par>
                                <p:cTn id="409" presetID="31" presetClass="entr" presetSubtype="0" fill="hold" nodeType="withEffect">
                                  <p:stCondLst>
                                    <p:cond delay="0"/>
                                  </p:stCondLst>
                                  <p:childTnLst>
                                    <p:set>
                                      <p:cBhvr>
                                        <p:cTn id="410" dur="1" fill="hold">
                                          <p:stCondLst>
                                            <p:cond delay="0"/>
                                          </p:stCondLst>
                                        </p:cTn>
                                        <p:tgtEl>
                                          <p:spTgt spid="179"/>
                                        </p:tgtEl>
                                        <p:attrNameLst>
                                          <p:attrName>style.visibility</p:attrName>
                                        </p:attrNameLst>
                                      </p:cBhvr>
                                      <p:to>
                                        <p:strVal val="visible"/>
                                      </p:to>
                                    </p:set>
                                    <p:anim calcmode="lin" valueType="num">
                                      <p:cBhvr>
                                        <p:cTn id="411" dur="1000" fill="hold"/>
                                        <p:tgtEl>
                                          <p:spTgt spid="179"/>
                                        </p:tgtEl>
                                        <p:attrNameLst>
                                          <p:attrName>ppt_w</p:attrName>
                                        </p:attrNameLst>
                                      </p:cBhvr>
                                      <p:tavLst>
                                        <p:tav tm="0">
                                          <p:val>
                                            <p:fltVal val="0"/>
                                          </p:val>
                                        </p:tav>
                                        <p:tav tm="100000">
                                          <p:val>
                                            <p:strVal val="#ppt_w"/>
                                          </p:val>
                                        </p:tav>
                                      </p:tavLst>
                                    </p:anim>
                                    <p:anim calcmode="lin" valueType="num">
                                      <p:cBhvr>
                                        <p:cTn id="412" dur="1000" fill="hold"/>
                                        <p:tgtEl>
                                          <p:spTgt spid="179"/>
                                        </p:tgtEl>
                                        <p:attrNameLst>
                                          <p:attrName>ppt_h</p:attrName>
                                        </p:attrNameLst>
                                      </p:cBhvr>
                                      <p:tavLst>
                                        <p:tav tm="0">
                                          <p:val>
                                            <p:fltVal val="0"/>
                                          </p:val>
                                        </p:tav>
                                        <p:tav tm="100000">
                                          <p:val>
                                            <p:strVal val="#ppt_h"/>
                                          </p:val>
                                        </p:tav>
                                      </p:tavLst>
                                    </p:anim>
                                    <p:anim calcmode="lin" valueType="num">
                                      <p:cBhvr>
                                        <p:cTn id="413" dur="1000" fill="hold"/>
                                        <p:tgtEl>
                                          <p:spTgt spid="179"/>
                                        </p:tgtEl>
                                        <p:attrNameLst>
                                          <p:attrName>style.rotation</p:attrName>
                                        </p:attrNameLst>
                                      </p:cBhvr>
                                      <p:tavLst>
                                        <p:tav tm="0">
                                          <p:val>
                                            <p:fltVal val="90"/>
                                          </p:val>
                                        </p:tav>
                                        <p:tav tm="100000">
                                          <p:val>
                                            <p:fltVal val="0"/>
                                          </p:val>
                                        </p:tav>
                                      </p:tavLst>
                                    </p:anim>
                                    <p:animEffect transition="in" filter="fade">
                                      <p:cBhvr>
                                        <p:cTn id="414" dur="1000"/>
                                        <p:tgtEl>
                                          <p:spTgt spid="179"/>
                                        </p:tgtEl>
                                      </p:cBhvr>
                                    </p:animEffect>
                                  </p:childTnLst>
                                </p:cTn>
                              </p:par>
                            </p:childTnLst>
                          </p:cTn>
                        </p:par>
                      </p:childTnLst>
                    </p:cTn>
                  </p:par>
                  <p:par>
                    <p:cTn id="415" fill="hold">
                      <p:stCondLst>
                        <p:cond delay="indefinite"/>
                      </p:stCondLst>
                      <p:childTnLst>
                        <p:par>
                          <p:cTn id="416" fill="hold">
                            <p:stCondLst>
                              <p:cond delay="0"/>
                            </p:stCondLst>
                            <p:childTnLst>
                              <p:par>
                                <p:cTn id="417" presetID="26" presetClass="entr" presetSubtype="0" fill="hold" nodeType="clickEffect">
                                  <p:stCondLst>
                                    <p:cond delay="0"/>
                                  </p:stCondLst>
                                  <p:childTnLst>
                                    <p:set>
                                      <p:cBhvr>
                                        <p:cTn id="418" dur="1" fill="hold">
                                          <p:stCondLst>
                                            <p:cond delay="0"/>
                                          </p:stCondLst>
                                        </p:cTn>
                                        <p:tgtEl>
                                          <p:spTgt spid="190">
                                            <p:txEl>
                                              <p:pRg st="0" end="0"/>
                                            </p:txEl>
                                          </p:spTgt>
                                        </p:tgtEl>
                                        <p:attrNameLst>
                                          <p:attrName>style.visibility</p:attrName>
                                        </p:attrNameLst>
                                      </p:cBhvr>
                                      <p:to>
                                        <p:strVal val="visible"/>
                                      </p:to>
                                    </p:set>
                                    <p:animEffect transition="in" filter="wipe(down)">
                                      <p:cBhvr>
                                        <p:cTn id="419" dur="580">
                                          <p:stCondLst>
                                            <p:cond delay="0"/>
                                          </p:stCondLst>
                                        </p:cTn>
                                        <p:tgtEl>
                                          <p:spTgt spid="190">
                                            <p:txEl>
                                              <p:pRg st="0" end="0"/>
                                            </p:txEl>
                                          </p:spTgt>
                                        </p:tgtEl>
                                      </p:cBhvr>
                                    </p:animEffect>
                                    <p:anim calcmode="lin" valueType="num">
                                      <p:cBhvr>
                                        <p:cTn id="420" dur="1822" tmFilter="0,0; 0.14,0.36; 0.43,0.73; 0.71,0.91; 1.0,1.0">
                                          <p:stCondLst>
                                            <p:cond delay="0"/>
                                          </p:stCondLst>
                                        </p:cTn>
                                        <p:tgtEl>
                                          <p:spTgt spid="190">
                                            <p:txEl>
                                              <p:pRg st="0" end="0"/>
                                            </p:txEl>
                                          </p:spTgt>
                                        </p:tgtEl>
                                        <p:attrNameLst>
                                          <p:attrName>ppt_x</p:attrName>
                                        </p:attrNameLst>
                                      </p:cBhvr>
                                      <p:tavLst>
                                        <p:tav tm="0">
                                          <p:val>
                                            <p:strVal val="#ppt_x-0.25"/>
                                          </p:val>
                                        </p:tav>
                                        <p:tav tm="100000">
                                          <p:val>
                                            <p:strVal val="#ppt_x"/>
                                          </p:val>
                                        </p:tav>
                                      </p:tavLst>
                                    </p:anim>
                                    <p:anim calcmode="lin" valueType="num">
                                      <p:cBhvr>
                                        <p:cTn id="421" dur="664" tmFilter="0.0,0.0; 0.25,0.07; 0.50,0.2; 0.75,0.467; 1.0,1.0">
                                          <p:stCondLst>
                                            <p:cond delay="0"/>
                                          </p:stCondLst>
                                        </p:cTn>
                                        <p:tgtEl>
                                          <p:spTgt spid="190">
                                            <p:txEl>
                                              <p:pRg st="0" end="0"/>
                                            </p:txEl>
                                          </p:spTgt>
                                        </p:tgtEl>
                                        <p:attrNameLst>
                                          <p:attrName>ppt_y</p:attrName>
                                        </p:attrNameLst>
                                      </p:cBhvr>
                                      <p:tavLst>
                                        <p:tav tm="0" fmla="#ppt_y-sin(pi*$)/3">
                                          <p:val>
                                            <p:fltVal val="0.5"/>
                                          </p:val>
                                        </p:tav>
                                        <p:tav tm="100000">
                                          <p:val>
                                            <p:fltVal val="1"/>
                                          </p:val>
                                        </p:tav>
                                      </p:tavLst>
                                    </p:anim>
                                    <p:anim calcmode="lin" valueType="num">
                                      <p:cBhvr>
                                        <p:cTn id="422" dur="664" tmFilter="0, 0; 0.125,0.2665; 0.25,0.4; 0.375,0.465; 0.5,0.5;  0.625,0.535; 0.75,0.6; 0.875,0.7335; 1,1">
                                          <p:stCondLst>
                                            <p:cond delay="664"/>
                                          </p:stCondLst>
                                        </p:cTn>
                                        <p:tgtEl>
                                          <p:spTgt spid="190">
                                            <p:txEl>
                                              <p:pRg st="0" end="0"/>
                                            </p:txEl>
                                          </p:spTgt>
                                        </p:tgtEl>
                                        <p:attrNameLst>
                                          <p:attrName>ppt_y</p:attrName>
                                        </p:attrNameLst>
                                      </p:cBhvr>
                                      <p:tavLst>
                                        <p:tav tm="0" fmla="#ppt_y-sin(pi*$)/9">
                                          <p:val>
                                            <p:fltVal val="0"/>
                                          </p:val>
                                        </p:tav>
                                        <p:tav tm="100000">
                                          <p:val>
                                            <p:fltVal val="1"/>
                                          </p:val>
                                        </p:tav>
                                      </p:tavLst>
                                    </p:anim>
                                    <p:anim calcmode="lin" valueType="num">
                                      <p:cBhvr>
                                        <p:cTn id="423" dur="332" tmFilter="0, 0; 0.125,0.2665; 0.25,0.4; 0.375,0.465; 0.5,0.5;  0.625,0.535; 0.75,0.6; 0.875,0.7335; 1,1">
                                          <p:stCondLst>
                                            <p:cond delay="1324"/>
                                          </p:stCondLst>
                                        </p:cTn>
                                        <p:tgtEl>
                                          <p:spTgt spid="190">
                                            <p:txEl>
                                              <p:pRg st="0" end="0"/>
                                            </p:txEl>
                                          </p:spTgt>
                                        </p:tgtEl>
                                        <p:attrNameLst>
                                          <p:attrName>ppt_y</p:attrName>
                                        </p:attrNameLst>
                                      </p:cBhvr>
                                      <p:tavLst>
                                        <p:tav tm="0" fmla="#ppt_y-sin(pi*$)/27">
                                          <p:val>
                                            <p:fltVal val="0"/>
                                          </p:val>
                                        </p:tav>
                                        <p:tav tm="100000">
                                          <p:val>
                                            <p:fltVal val="1"/>
                                          </p:val>
                                        </p:tav>
                                      </p:tavLst>
                                    </p:anim>
                                    <p:anim calcmode="lin" valueType="num">
                                      <p:cBhvr>
                                        <p:cTn id="424" dur="164" tmFilter="0, 0; 0.125,0.2665; 0.25,0.4; 0.375,0.465; 0.5,0.5;  0.625,0.535; 0.75,0.6; 0.875,0.7335; 1,1">
                                          <p:stCondLst>
                                            <p:cond delay="1656"/>
                                          </p:stCondLst>
                                        </p:cTn>
                                        <p:tgtEl>
                                          <p:spTgt spid="190">
                                            <p:txEl>
                                              <p:pRg st="0" end="0"/>
                                            </p:txEl>
                                          </p:spTgt>
                                        </p:tgtEl>
                                        <p:attrNameLst>
                                          <p:attrName>ppt_y</p:attrName>
                                        </p:attrNameLst>
                                      </p:cBhvr>
                                      <p:tavLst>
                                        <p:tav tm="0" fmla="#ppt_y-sin(pi*$)/81">
                                          <p:val>
                                            <p:fltVal val="0"/>
                                          </p:val>
                                        </p:tav>
                                        <p:tav tm="100000">
                                          <p:val>
                                            <p:fltVal val="1"/>
                                          </p:val>
                                        </p:tav>
                                      </p:tavLst>
                                    </p:anim>
                                    <p:animScale>
                                      <p:cBhvr>
                                        <p:cTn id="425" dur="26">
                                          <p:stCondLst>
                                            <p:cond delay="650"/>
                                          </p:stCondLst>
                                        </p:cTn>
                                        <p:tgtEl>
                                          <p:spTgt spid="190">
                                            <p:txEl>
                                              <p:pRg st="0" end="0"/>
                                            </p:txEl>
                                          </p:spTgt>
                                        </p:tgtEl>
                                      </p:cBhvr>
                                      <p:to x="100000" y="60000"/>
                                    </p:animScale>
                                    <p:animScale>
                                      <p:cBhvr>
                                        <p:cTn id="426" dur="166" decel="50000">
                                          <p:stCondLst>
                                            <p:cond delay="676"/>
                                          </p:stCondLst>
                                        </p:cTn>
                                        <p:tgtEl>
                                          <p:spTgt spid="190">
                                            <p:txEl>
                                              <p:pRg st="0" end="0"/>
                                            </p:txEl>
                                          </p:spTgt>
                                        </p:tgtEl>
                                      </p:cBhvr>
                                      <p:to x="100000" y="100000"/>
                                    </p:animScale>
                                    <p:animScale>
                                      <p:cBhvr>
                                        <p:cTn id="427" dur="26">
                                          <p:stCondLst>
                                            <p:cond delay="1312"/>
                                          </p:stCondLst>
                                        </p:cTn>
                                        <p:tgtEl>
                                          <p:spTgt spid="190">
                                            <p:txEl>
                                              <p:pRg st="0" end="0"/>
                                            </p:txEl>
                                          </p:spTgt>
                                        </p:tgtEl>
                                      </p:cBhvr>
                                      <p:to x="100000" y="80000"/>
                                    </p:animScale>
                                    <p:animScale>
                                      <p:cBhvr>
                                        <p:cTn id="428" dur="166" decel="50000">
                                          <p:stCondLst>
                                            <p:cond delay="1338"/>
                                          </p:stCondLst>
                                        </p:cTn>
                                        <p:tgtEl>
                                          <p:spTgt spid="190">
                                            <p:txEl>
                                              <p:pRg st="0" end="0"/>
                                            </p:txEl>
                                          </p:spTgt>
                                        </p:tgtEl>
                                      </p:cBhvr>
                                      <p:to x="100000" y="100000"/>
                                    </p:animScale>
                                    <p:animScale>
                                      <p:cBhvr>
                                        <p:cTn id="429" dur="26">
                                          <p:stCondLst>
                                            <p:cond delay="1642"/>
                                          </p:stCondLst>
                                        </p:cTn>
                                        <p:tgtEl>
                                          <p:spTgt spid="190">
                                            <p:txEl>
                                              <p:pRg st="0" end="0"/>
                                            </p:txEl>
                                          </p:spTgt>
                                        </p:tgtEl>
                                      </p:cBhvr>
                                      <p:to x="100000" y="90000"/>
                                    </p:animScale>
                                    <p:animScale>
                                      <p:cBhvr>
                                        <p:cTn id="430" dur="166" decel="50000">
                                          <p:stCondLst>
                                            <p:cond delay="1668"/>
                                          </p:stCondLst>
                                        </p:cTn>
                                        <p:tgtEl>
                                          <p:spTgt spid="190">
                                            <p:txEl>
                                              <p:pRg st="0" end="0"/>
                                            </p:txEl>
                                          </p:spTgt>
                                        </p:tgtEl>
                                      </p:cBhvr>
                                      <p:to x="100000" y="100000"/>
                                    </p:animScale>
                                    <p:animScale>
                                      <p:cBhvr>
                                        <p:cTn id="431" dur="26">
                                          <p:stCondLst>
                                            <p:cond delay="1808"/>
                                          </p:stCondLst>
                                        </p:cTn>
                                        <p:tgtEl>
                                          <p:spTgt spid="190">
                                            <p:txEl>
                                              <p:pRg st="0" end="0"/>
                                            </p:txEl>
                                          </p:spTgt>
                                        </p:tgtEl>
                                      </p:cBhvr>
                                      <p:to x="100000" y="95000"/>
                                    </p:animScale>
                                    <p:animScale>
                                      <p:cBhvr>
                                        <p:cTn id="432" dur="166" decel="50000">
                                          <p:stCondLst>
                                            <p:cond delay="1834"/>
                                          </p:stCondLst>
                                        </p:cTn>
                                        <p:tgtEl>
                                          <p:spTgt spid="190">
                                            <p:txEl>
                                              <p:pRg st="0" end="0"/>
                                            </p:txEl>
                                          </p:spTgt>
                                        </p:tgtEl>
                                      </p:cBhvr>
                                      <p:to x="100000" y="100000"/>
                                    </p:animScale>
                                  </p:childTnLst>
                                </p:cTn>
                              </p:par>
                              <p:par>
                                <p:cTn id="433" presetID="31" presetClass="entr" presetSubtype="0" fill="hold" nodeType="withEffect">
                                  <p:stCondLst>
                                    <p:cond delay="0"/>
                                  </p:stCondLst>
                                  <p:childTnLst>
                                    <p:set>
                                      <p:cBhvr>
                                        <p:cTn id="434" dur="1" fill="hold">
                                          <p:stCondLst>
                                            <p:cond delay="0"/>
                                          </p:stCondLst>
                                        </p:cTn>
                                        <p:tgtEl>
                                          <p:spTgt spid="181"/>
                                        </p:tgtEl>
                                        <p:attrNameLst>
                                          <p:attrName>style.visibility</p:attrName>
                                        </p:attrNameLst>
                                      </p:cBhvr>
                                      <p:to>
                                        <p:strVal val="visible"/>
                                      </p:to>
                                    </p:set>
                                    <p:anim calcmode="lin" valueType="num">
                                      <p:cBhvr>
                                        <p:cTn id="435" dur="1000" fill="hold"/>
                                        <p:tgtEl>
                                          <p:spTgt spid="181"/>
                                        </p:tgtEl>
                                        <p:attrNameLst>
                                          <p:attrName>ppt_w</p:attrName>
                                        </p:attrNameLst>
                                      </p:cBhvr>
                                      <p:tavLst>
                                        <p:tav tm="0">
                                          <p:val>
                                            <p:fltVal val="0"/>
                                          </p:val>
                                        </p:tav>
                                        <p:tav tm="100000">
                                          <p:val>
                                            <p:strVal val="#ppt_w"/>
                                          </p:val>
                                        </p:tav>
                                      </p:tavLst>
                                    </p:anim>
                                    <p:anim calcmode="lin" valueType="num">
                                      <p:cBhvr>
                                        <p:cTn id="436" dur="1000" fill="hold"/>
                                        <p:tgtEl>
                                          <p:spTgt spid="181"/>
                                        </p:tgtEl>
                                        <p:attrNameLst>
                                          <p:attrName>ppt_h</p:attrName>
                                        </p:attrNameLst>
                                      </p:cBhvr>
                                      <p:tavLst>
                                        <p:tav tm="0">
                                          <p:val>
                                            <p:fltVal val="0"/>
                                          </p:val>
                                        </p:tav>
                                        <p:tav tm="100000">
                                          <p:val>
                                            <p:strVal val="#ppt_h"/>
                                          </p:val>
                                        </p:tav>
                                      </p:tavLst>
                                    </p:anim>
                                    <p:anim calcmode="lin" valueType="num">
                                      <p:cBhvr>
                                        <p:cTn id="437" dur="1000" fill="hold"/>
                                        <p:tgtEl>
                                          <p:spTgt spid="181"/>
                                        </p:tgtEl>
                                        <p:attrNameLst>
                                          <p:attrName>style.rotation</p:attrName>
                                        </p:attrNameLst>
                                      </p:cBhvr>
                                      <p:tavLst>
                                        <p:tav tm="0">
                                          <p:val>
                                            <p:fltVal val="90"/>
                                          </p:val>
                                        </p:tav>
                                        <p:tav tm="100000">
                                          <p:val>
                                            <p:fltVal val="0"/>
                                          </p:val>
                                        </p:tav>
                                      </p:tavLst>
                                    </p:anim>
                                    <p:animEffect transition="in" filter="fade">
                                      <p:cBhvr>
                                        <p:cTn id="438" dur="1000"/>
                                        <p:tgtEl>
                                          <p:spTgt spid="181"/>
                                        </p:tgtEl>
                                      </p:cBhvr>
                                    </p:animEffect>
                                  </p:childTnLst>
                                </p:cTn>
                              </p:par>
                            </p:childTnLst>
                          </p:cTn>
                        </p:par>
                      </p:childTnLst>
                    </p:cTn>
                  </p:par>
                  <p:par>
                    <p:cTn id="439" fill="hold">
                      <p:stCondLst>
                        <p:cond delay="indefinite"/>
                      </p:stCondLst>
                      <p:childTnLst>
                        <p:par>
                          <p:cTn id="440" fill="hold">
                            <p:stCondLst>
                              <p:cond delay="0"/>
                            </p:stCondLst>
                            <p:childTnLst>
                              <p:par>
                                <p:cTn id="441" presetID="26" presetClass="entr" presetSubtype="0" fill="hold" nodeType="clickEffect">
                                  <p:stCondLst>
                                    <p:cond delay="0"/>
                                  </p:stCondLst>
                                  <p:childTnLst>
                                    <p:set>
                                      <p:cBhvr>
                                        <p:cTn id="442" dur="1" fill="hold">
                                          <p:stCondLst>
                                            <p:cond delay="0"/>
                                          </p:stCondLst>
                                        </p:cTn>
                                        <p:tgtEl>
                                          <p:spTgt spid="192">
                                            <p:txEl>
                                              <p:pRg st="0" end="0"/>
                                            </p:txEl>
                                          </p:spTgt>
                                        </p:tgtEl>
                                        <p:attrNameLst>
                                          <p:attrName>style.visibility</p:attrName>
                                        </p:attrNameLst>
                                      </p:cBhvr>
                                      <p:to>
                                        <p:strVal val="visible"/>
                                      </p:to>
                                    </p:set>
                                    <p:animEffect transition="in" filter="wipe(down)">
                                      <p:cBhvr>
                                        <p:cTn id="443" dur="580">
                                          <p:stCondLst>
                                            <p:cond delay="0"/>
                                          </p:stCondLst>
                                        </p:cTn>
                                        <p:tgtEl>
                                          <p:spTgt spid="192">
                                            <p:txEl>
                                              <p:pRg st="0" end="0"/>
                                            </p:txEl>
                                          </p:spTgt>
                                        </p:tgtEl>
                                      </p:cBhvr>
                                    </p:animEffect>
                                    <p:anim calcmode="lin" valueType="num">
                                      <p:cBhvr>
                                        <p:cTn id="444" dur="1822" tmFilter="0,0; 0.14,0.36; 0.43,0.73; 0.71,0.91; 1.0,1.0">
                                          <p:stCondLst>
                                            <p:cond delay="0"/>
                                          </p:stCondLst>
                                        </p:cTn>
                                        <p:tgtEl>
                                          <p:spTgt spid="192">
                                            <p:txEl>
                                              <p:pRg st="0" end="0"/>
                                            </p:txEl>
                                          </p:spTgt>
                                        </p:tgtEl>
                                        <p:attrNameLst>
                                          <p:attrName>ppt_x</p:attrName>
                                        </p:attrNameLst>
                                      </p:cBhvr>
                                      <p:tavLst>
                                        <p:tav tm="0">
                                          <p:val>
                                            <p:strVal val="#ppt_x-0.25"/>
                                          </p:val>
                                        </p:tav>
                                        <p:tav tm="100000">
                                          <p:val>
                                            <p:strVal val="#ppt_x"/>
                                          </p:val>
                                        </p:tav>
                                      </p:tavLst>
                                    </p:anim>
                                    <p:anim calcmode="lin" valueType="num">
                                      <p:cBhvr>
                                        <p:cTn id="445" dur="664" tmFilter="0.0,0.0; 0.25,0.07; 0.50,0.2; 0.75,0.467; 1.0,1.0">
                                          <p:stCondLst>
                                            <p:cond delay="0"/>
                                          </p:stCondLst>
                                        </p:cTn>
                                        <p:tgtEl>
                                          <p:spTgt spid="192">
                                            <p:txEl>
                                              <p:pRg st="0" end="0"/>
                                            </p:txEl>
                                          </p:spTgt>
                                        </p:tgtEl>
                                        <p:attrNameLst>
                                          <p:attrName>ppt_y</p:attrName>
                                        </p:attrNameLst>
                                      </p:cBhvr>
                                      <p:tavLst>
                                        <p:tav tm="0" fmla="#ppt_y-sin(pi*$)/3">
                                          <p:val>
                                            <p:fltVal val="0.5"/>
                                          </p:val>
                                        </p:tav>
                                        <p:tav tm="100000">
                                          <p:val>
                                            <p:fltVal val="1"/>
                                          </p:val>
                                        </p:tav>
                                      </p:tavLst>
                                    </p:anim>
                                    <p:anim calcmode="lin" valueType="num">
                                      <p:cBhvr>
                                        <p:cTn id="446" dur="664" tmFilter="0, 0; 0.125,0.2665; 0.25,0.4; 0.375,0.465; 0.5,0.5;  0.625,0.535; 0.75,0.6; 0.875,0.7335; 1,1">
                                          <p:stCondLst>
                                            <p:cond delay="664"/>
                                          </p:stCondLst>
                                        </p:cTn>
                                        <p:tgtEl>
                                          <p:spTgt spid="192">
                                            <p:txEl>
                                              <p:pRg st="0" end="0"/>
                                            </p:txEl>
                                          </p:spTgt>
                                        </p:tgtEl>
                                        <p:attrNameLst>
                                          <p:attrName>ppt_y</p:attrName>
                                        </p:attrNameLst>
                                      </p:cBhvr>
                                      <p:tavLst>
                                        <p:tav tm="0" fmla="#ppt_y-sin(pi*$)/9">
                                          <p:val>
                                            <p:fltVal val="0"/>
                                          </p:val>
                                        </p:tav>
                                        <p:tav tm="100000">
                                          <p:val>
                                            <p:fltVal val="1"/>
                                          </p:val>
                                        </p:tav>
                                      </p:tavLst>
                                    </p:anim>
                                    <p:anim calcmode="lin" valueType="num">
                                      <p:cBhvr>
                                        <p:cTn id="447" dur="332" tmFilter="0, 0; 0.125,0.2665; 0.25,0.4; 0.375,0.465; 0.5,0.5;  0.625,0.535; 0.75,0.6; 0.875,0.7335; 1,1">
                                          <p:stCondLst>
                                            <p:cond delay="1324"/>
                                          </p:stCondLst>
                                        </p:cTn>
                                        <p:tgtEl>
                                          <p:spTgt spid="192">
                                            <p:txEl>
                                              <p:pRg st="0" end="0"/>
                                            </p:txEl>
                                          </p:spTgt>
                                        </p:tgtEl>
                                        <p:attrNameLst>
                                          <p:attrName>ppt_y</p:attrName>
                                        </p:attrNameLst>
                                      </p:cBhvr>
                                      <p:tavLst>
                                        <p:tav tm="0" fmla="#ppt_y-sin(pi*$)/27">
                                          <p:val>
                                            <p:fltVal val="0"/>
                                          </p:val>
                                        </p:tav>
                                        <p:tav tm="100000">
                                          <p:val>
                                            <p:fltVal val="1"/>
                                          </p:val>
                                        </p:tav>
                                      </p:tavLst>
                                    </p:anim>
                                    <p:anim calcmode="lin" valueType="num">
                                      <p:cBhvr>
                                        <p:cTn id="448" dur="164" tmFilter="0, 0; 0.125,0.2665; 0.25,0.4; 0.375,0.465; 0.5,0.5;  0.625,0.535; 0.75,0.6; 0.875,0.7335; 1,1">
                                          <p:stCondLst>
                                            <p:cond delay="1656"/>
                                          </p:stCondLst>
                                        </p:cTn>
                                        <p:tgtEl>
                                          <p:spTgt spid="192">
                                            <p:txEl>
                                              <p:pRg st="0" end="0"/>
                                            </p:txEl>
                                          </p:spTgt>
                                        </p:tgtEl>
                                        <p:attrNameLst>
                                          <p:attrName>ppt_y</p:attrName>
                                        </p:attrNameLst>
                                      </p:cBhvr>
                                      <p:tavLst>
                                        <p:tav tm="0" fmla="#ppt_y-sin(pi*$)/81">
                                          <p:val>
                                            <p:fltVal val="0"/>
                                          </p:val>
                                        </p:tav>
                                        <p:tav tm="100000">
                                          <p:val>
                                            <p:fltVal val="1"/>
                                          </p:val>
                                        </p:tav>
                                      </p:tavLst>
                                    </p:anim>
                                    <p:animScale>
                                      <p:cBhvr>
                                        <p:cTn id="449" dur="26">
                                          <p:stCondLst>
                                            <p:cond delay="650"/>
                                          </p:stCondLst>
                                        </p:cTn>
                                        <p:tgtEl>
                                          <p:spTgt spid="192">
                                            <p:txEl>
                                              <p:pRg st="0" end="0"/>
                                            </p:txEl>
                                          </p:spTgt>
                                        </p:tgtEl>
                                      </p:cBhvr>
                                      <p:to x="100000" y="60000"/>
                                    </p:animScale>
                                    <p:animScale>
                                      <p:cBhvr>
                                        <p:cTn id="450" dur="166" decel="50000">
                                          <p:stCondLst>
                                            <p:cond delay="676"/>
                                          </p:stCondLst>
                                        </p:cTn>
                                        <p:tgtEl>
                                          <p:spTgt spid="192">
                                            <p:txEl>
                                              <p:pRg st="0" end="0"/>
                                            </p:txEl>
                                          </p:spTgt>
                                        </p:tgtEl>
                                      </p:cBhvr>
                                      <p:to x="100000" y="100000"/>
                                    </p:animScale>
                                    <p:animScale>
                                      <p:cBhvr>
                                        <p:cTn id="451" dur="26">
                                          <p:stCondLst>
                                            <p:cond delay="1312"/>
                                          </p:stCondLst>
                                        </p:cTn>
                                        <p:tgtEl>
                                          <p:spTgt spid="192">
                                            <p:txEl>
                                              <p:pRg st="0" end="0"/>
                                            </p:txEl>
                                          </p:spTgt>
                                        </p:tgtEl>
                                      </p:cBhvr>
                                      <p:to x="100000" y="80000"/>
                                    </p:animScale>
                                    <p:animScale>
                                      <p:cBhvr>
                                        <p:cTn id="452" dur="166" decel="50000">
                                          <p:stCondLst>
                                            <p:cond delay="1338"/>
                                          </p:stCondLst>
                                        </p:cTn>
                                        <p:tgtEl>
                                          <p:spTgt spid="192">
                                            <p:txEl>
                                              <p:pRg st="0" end="0"/>
                                            </p:txEl>
                                          </p:spTgt>
                                        </p:tgtEl>
                                      </p:cBhvr>
                                      <p:to x="100000" y="100000"/>
                                    </p:animScale>
                                    <p:animScale>
                                      <p:cBhvr>
                                        <p:cTn id="453" dur="26">
                                          <p:stCondLst>
                                            <p:cond delay="1642"/>
                                          </p:stCondLst>
                                        </p:cTn>
                                        <p:tgtEl>
                                          <p:spTgt spid="192">
                                            <p:txEl>
                                              <p:pRg st="0" end="0"/>
                                            </p:txEl>
                                          </p:spTgt>
                                        </p:tgtEl>
                                      </p:cBhvr>
                                      <p:to x="100000" y="90000"/>
                                    </p:animScale>
                                    <p:animScale>
                                      <p:cBhvr>
                                        <p:cTn id="454" dur="166" decel="50000">
                                          <p:stCondLst>
                                            <p:cond delay="1668"/>
                                          </p:stCondLst>
                                        </p:cTn>
                                        <p:tgtEl>
                                          <p:spTgt spid="192">
                                            <p:txEl>
                                              <p:pRg st="0" end="0"/>
                                            </p:txEl>
                                          </p:spTgt>
                                        </p:tgtEl>
                                      </p:cBhvr>
                                      <p:to x="100000" y="100000"/>
                                    </p:animScale>
                                    <p:animScale>
                                      <p:cBhvr>
                                        <p:cTn id="455" dur="26">
                                          <p:stCondLst>
                                            <p:cond delay="1808"/>
                                          </p:stCondLst>
                                        </p:cTn>
                                        <p:tgtEl>
                                          <p:spTgt spid="192">
                                            <p:txEl>
                                              <p:pRg st="0" end="0"/>
                                            </p:txEl>
                                          </p:spTgt>
                                        </p:tgtEl>
                                      </p:cBhvr>
                                      <p:to x="100000" y="95000"/>
                                    </p:animScale>
                                    <p:animScale>
                                      <p:cBhvr>
                                        <p:cTn id="456" dur="166" decel="50000">
                                          <p:stCondLst>
                                            <p:cond delay="1834"/>
                                          </p:stCondLst>
                                        </p:cTn>
                                        <p:tgtEl>
                                          <p:spTgt spid="192">
                                            <p:txEl>
                                              <p:pRg st="0" end="0"/>
                                            </p:txEl>
                                          </p:spTgt>
                                        </p:tgtEl>
                                      </p:cBhvr>
                                      <p:to x="100000" y="100000"/>
                                    </p:animScale>
                                  </p:childTnLst>
                                </p:cTn>
                              </p:par>
                              <p:par>
                                <p:cTn id="457" presetID="31" presetClass="entr" presetSubtype="0" fill="hold" nodeType="withEffect">
                                  <p:stCondLst>
                                    <p:cond delay="0"/>
                                  </p:stCondLst>
                                  <p:childTnLst>
                                    <p:set>
                                      <p:cBhvr>
                                        <p:cTn id="458" dur="1" fill="hold">
                                          <p:stCondLst>
                                            <p:cond delay="0"/>
                                          </p:stCondLst>
                                        </p:cTn>
                                        <p:tgtEl>
                                          <p:spTgt spid="185"/>
                                        </p:tgtEl>
                                        <p:attrNameLst>
                                          <p:attrName>style.visibility</p:attrName>
                                        </p:attrNameLst>
                                      </p:cBhvr>
                                      <p:to>
                                        <p:strVal val="visible"/>
                                      </p:to>
                                    </p:set>
                                    <p:anim calcmode="lin" valueType="num">
                                      <p:cBhvr>
                                        <p:cTn id="459" dur="1000" fill="hold"/>
                                        <p:tgtEl>
                                          <p:spTgt spid="185"/>
                                        </p:tgtEl>
                                        <p:attrNameLst>
                                          <p:attrName>ppt_w</p:attrName>
                                        </p:attrNameLst>
                                      </p:cBhvr>
                                      <p:tavLst>
                                        <p:tav tm="0">
                                          <p:val>
                                            <p:fltVal val="0"/>
                                          </p:val>
                                        </p:tav>
                                        <p:tav tm="100000">
                                          <p:val>
                                            <p:strVal val="#ppt_w"/>
                                          </p:val>
                                        </p:tav>
                                      </p:tavLst>
                                    </p:anim>
                                    <p:anim calcmode="lin" valueType="num">
                                      <p:cBhvr>
                                        <p:cTn id="460" dur="1000" fill="hold"/>
                                        <p:tgtEl>
                                          <p:spTgt spid="185"/>
                                        </p:tgtEl>
                                        <p:attrNameLst>
                                          <p:attrName>ppt_h</p:attrName>
                                        </p:attrNameLst>
                                      </p:cBhvr>
                                      <p:tavLst>
                                        <p:tav tm="0">
                                          <p:val>
                                            <p:fltVal val="0"/>
                                          </p:val>
                                        </p:tav>
                                        <p:tav tm="100000">
                                          <p:val>
                                            <p:strVal val="#ppt_h"/>
                                          </p:val>
                                        </p:tav>
                                      </p:tavLst>
                                    </p:anim>
                                    <p:anim calcmode="lin" valueType="num">
                                      <p:cBhvr>
                                        <p:cTn id="461" dur="1000" fill="hold"/>
                                        <p:tgtEl>
                                          <p:spTgt spid="185"/>
                                        </p:tgtEl>
                                        <p:attrNameLst>
                                          <p:attrName>style.rotation</p:attrName>
                                        </p:attrNameLst>
                                      </p:cBhvr>
                                      <p:tavLst>
                                        <p:tav tm="0">
                                          <p:val>
                                            <p:fltVal val="90"/>
                                          </p:val>
                                        </p:tav>
                                        <p:tav tm="100000">
                                          <p:val>
                                            <p:fltVal val="0"/>
                                          </p:val>
                                        </p:tav>
                                      </p:tavLst>
                                    </p:anim>
                                    <p:animEffect transition="in" filter="fade">
                                      <p:cBhvr>
                                        <p:cTn id="462" dur="1000"/>
                                        <p:tgtEl>
                                          <p:spTgt spid="185"/>
                                        </p:tgtEl>
                                      </p:cBhvr>
                                    </p:animEffect>
                                  </p:childTnLst>
                                </p:cTn>
                              </p:par>
                            </p:childTnLst>
                          </p:cTn>
                        </p:par>
                      </p:childTnLst>
                    </p:cTn>
                  </p:par>
                  <p:par>
                    <p:cTn id="463" fill="hold">
                      <p:stCondLst>
                        <p:cond delay="indefinite"/>
                      </p:stCondLst>
                      <p:childTnLst>
                        <p:par>
                          <p:cTn id="464" fill="hold">
                            <p:stCondLst>
                              <p:cond delay="0"/>
                            </p:stCondLst>
                            <p:childTnLst>
                              <p:par>
                                <p:cTn id="465" presetID="26" presetClass="entr" presetSubtype="0" fill="hold" nodeType="clickEffect">
                                  <p:stCondLst>
                                    <p:cond delay="0"/>
                                  </p:stCondLst>
                                  <p:childTnLst>
                                    <p:set>
                                      <p:cBhvr>
                                        <p:cTn id="466" dur="1" fill="hold">
                                          <p:stCondLst>
                                            <p:cond delay="0"/>
                                          </p:stCondLst>
                                        </p:cTn>
                                        <p:tgtEl>
                                          <p:spTgt spid="191">
                                            <p:txEl>
                                              <p:pRg st="0" end="0"/>
                                            </p:txEl>
                                          </p:spTgt>
                                        </p:tgtEl>
                                        <p:attrNameLst>
                                          <p:attrName>style.visibility</p:attrName>
                                        </p:attrNameLst>
                                      </p:cBhvr>
                                      <p:to>
                                        <p:strVal val="visible"/>
                                      </p:to>
                                    </p:set>
                                    <p:animEffect transition="in" filter="wipe(down)">
                                      <p:cBhvr>
                                        <p:cTn id="467" dur="580">
                                          <p:stCondLst>
                                            <p:cond delay="0"/>
                                          </p:stCondLst>
                                        </p:cTn>
                                        <p:tgtEl>
                                          <p:spTgt spid="191">
                                            <p:txEl>
                                              <p:pRg st="0" end="0"/>
                                            </p:txEl>
                                          </p:spTgt>
                                        </p:tgtEl>
                                      </p:cBhvr>
                                    </p:animEffect>
                                    <p:anim calcmode="lin" valueType="num">
                                      <p:cBhvr>
                                        <p:cTn id="468" dur="1822" tmFilter="0,0; 0.14,0.36; 0.43,0.73; 0.71,0.91; 1.0,1.0">
                                          <p:stCondLst>
                                            <p:cond delay="0"/>
                                          </p:stCondLst>
                                        </p:cTn>
                                        <p:tgtEl>
                                          <p:spTgt spid="191">
                                            <p:txEl>
                                              <p:pRg st="0" end="0"/>
                                            </p:txEl>
                                          </p:spTgt>
                                        </p:tgtEl>
                                        <p:attrNameLst>
                                          <p:attrName>ppt_x</p:attrName>
                                        </p:attrNameLst>
                                      </p:cBhvr>
                                      <p:tavLst>
                                        <p:tav tm="0">
                                          <p:val>
                                            <p:strVal val="#ppt_x-0.25"/>
                                          </p:val>
                                        </p:tav>
                                        <p:tav tm="100000">
                                          <p:val>
                                            <p:strVal val="#ppt_x"/>
                                          </p:val>
                                        </p:tav>
                                      </p:tavLst>
                                    </p:anim>
                                    <p:anim calcmode="lin" valueType="num">
                                      <p:cBhvr>
                                        <p:cTn id="469" dur="664" tmFilter="0.0,0.0; 0.25,0.07; 0.50,0.2; 0.75,0.467; 1.0,1.0">
                                          <p:stCondLst>
                                            <p:cond delay="0"/>
                                          </p:stCondLst>
                                        </p:cTn>
                                        <p:tgtEl>
                                          <p:spTgt spid="191">
                                            <p:txEl>
                                              <p:pRg st="0" end="0"/>
                                            </p:txEl>
                                          </p:spTgt>
                                        </p:tgtEl>
                                        <p:attrNameLst>
                                          <p:attrName>ppt_y</p:attrName>
                                        </p:attrNameLst>
                                      </p:cBhvr>
                                      <p:tavLst>
                                        <p:tav tm="0" fmla="#ppt_y-sin(pi*$)/3">
                                          <p:val>
                                            <p:fltVal val="0.5"/>
                                          </p:val>
                                        </p:tav>
                                        <p:tav tm="100000">
                                          <p:val>
                                            <p:fltVal val="1"/>
                                          </p:val>
                                        </p:tav>
                                      </p:tavLst>
                                    </p:anim>
                                    <p:anim calcmode="lin" valueType="num">
                                      <p:cBhvr>
                                        <p:cTn id="470" dur="664" tmFilter="0, 0; 0.125,0.2665; 0.25,0.4; 0.375,0.465; 0.5,0.5;  0.625,0.535; 0.75,0.6; 0.875,0.7335; 1,1">
                                          <p:stCondLst>
                                            <p:cond delay="664"/>
                                          </p:stCondLst>
                                        </p:cTn>
                                        <p:tgtEl>
                                          <p:spTgt spid="191">
                                            <p:txEl>
                                              <p:pRg st="0" end="0"/>
                                            </p:txEl>
                                          </p:spTgt>
                                        </p:tgtEl>
                                        <p:attrNameLst>
                                          <p:attrName>ppt_y</p:attrName>
                                        </p:attrNameLst>
                                      </p:cBhvr>
                                      <p:tavLst>
                                        <p:tav tm="0" fmla="#ppt_y-sin(pi*$)/9">
                                          <p:val>
                                            <p:fltVal val="0"/>
                                          </p:val>
                                        </p:tav>
                                        <p:tav tm="100000">
                                          <p:val>
                                            <p:fltVal val="1"/>
                                          </p:val>
                                        </p:tav>
                                      </p:tavLst>
                                    </p:anim>
                                    <p:anim calcmode="lin" valueType="num">
                                      <p:cBhvr>
                                        <p:cTn id="471" dur="332" tmFilter="0, 0; 0.125,0.2665; 0.25,0.4; 0.375,0.465; 0.5,0.5;  0.625,0.535; 0.75,0.6; 0.875,0.7335; 1,1">
                                          <p:stCondLst>
                                            <p:cond delay="1324"/>
                                          </p:stCondLst>
                                        </p:cTn>
                                        <p:tgtEl>
                                          <p:spTgt spid="191">
                                            <p:txEl>
                                              <p:pRg st="0" end="0"/>
                                            </p:txEl>
                                          </p:spTgt>
                                        </p:tgtEl>
                                        <p:attrNameLst>
                                          <p:attrName>ppt_y</p:attrName>
                                        </p:attrNameLst>
                                      </p:cBhvr>
                                      <p:tavLst>
                                        <p:tav tm="0" fmla="#ppt_y-sin(pi*$)/27">
                                          <p:val>
                                            <p:fltVal val="0"/>
                                          </p:val>
                                        </p:tav>
                                        <p:tav tm="100000">
                                          <p:val>
                                            <p:fltVal val="1"/>
                                          </p:val>
                                        </p:tav>
                                      </p:tavLst>
                                    </p:anim>
                                    <p:anim calcmode="lin" valueType="num">
                                      <p:cBhvr>
                                        <p:cTn id="472" dur="164" tmFilter="0, 0; 0.125,0.2665; 0.25,0.4; 0.375,0.465; 0.5,0.5;  0.625,0.535; 0.75,0.6; 0.875,0.7335; 1,1">
                                          <p:stCondLst>
                                            <p:cond delay="1656"/>
                                          </p:stCondLst>
                                        </p:cTn>
                                        <p:tgtEl>
                                          <p:spTgt spid="191">
                                            <p:txEl>
                                              <p:pRg st="0" end="0"/>
                                            </p:txEl>
                                          </p:spTgt>
                                        </p:tgtEl>
                                        <p:attrNameLst>
                                          <p:attrName>ppt_y</p:attrName>
                                        </p:attrNameLst>
                                      </p:cBhvr>
                                      <p:tavLst>
                                        <p:tav tm="0" fmla="#ppt_y-sin(pi*$)/81">
                                          <p:val>
                                            <p:fltVal val="0"/>
                                          </p:val>
                                        </p:tav>
                                        <p:tav tm="100000">
                                          <p:val>
                                            <p:fltVal val="1"/>
                                          </p:val>
                                        </p:tav>
                                      </p:tavLst>
                                    </p:anim>
                                    <p:animScale>
                                      <p:cBhvr>
                                        <p:cTn id="473" dur="26">
                                          <p:stCondLst>
                                            <p:cond delay="650"/>
                                          </p:stCondLst>
                                        </p:cTn>
                                        <p:tgtEl>
                                          <p:spTgt spid="191">
                                            <p:txEl>
                                              <p:pRg st="0" end="0"/>
                                            </p:txEl>
                                          </p:spTgt>
                                        </p:tgtEl>
                                      </p:cBhvr>
                                      <p:to x="100000" y="60000"/>
                                    </p:animScale>
                                    <p:animScale>
                                      <p:cBhvr>
                                        <p:cTn id="474" dur="166" decel="50000">
                                          <p:stCondLst>
                                            <p:cond delay="676"/>
                                          </p:stCondLst>
                                        </p:cTn>
                                        <p:tgtEl>
                                          <p:spTgt spid="191">
                                            <p:txEl>
                                              <p:pRg st="0" end="0"/>
                                            </p:txEl>
                                          </p:spTgt>
                                        </p:tgtEl>
                                      </p:cBhvr>
                                      <p:to x="100000" y="100000"/>
                                    </p:animScale>
                                    <p:animScale>
                                      <p:cBhvr>
                                        <p:cTn id="475" dur="26">
                                          <p:stCondLst>
                                            <p:cond delay="1312"/>
                                          </p:stCondLst>
                                        </p:cTn>
                                        <p:tgtEl>
                                          <p:spTgt spid="191">
                                            <p:txEl>
                                              <p:pRg st="0" end="0"/>
                                            </p:txEl>
                                          </p:spTgt>
                                        </p:tgtEl>
                                      </p:cBhvr>
                                      <p:to x="100000" y="80000"/>
                                    </p:animScale>
                                    <p:animScale>
                                      <p:cBhvr>
                                        <p:cTn id="476" dur="166" decel="50000">
                                          <p:stCondLst>
                                            <p:cond delay="1338"/>
                                          </p:stCondLst>
                                        </p:cTn>
                                        <p:tgtEl>
                                          <p:spTgt spid="191">
                                            <p:txEl>
                                              <p:pRg st="0" end="0"/>
                                            </p:txEl>
                                          </p:spTgt>
                                        </p:tgtEl>
                                      </p:cBhvr>
                                      <p:to x="100000" y="100000"/>
                                    </p:animScale>
                                    <p:animScale>
                                      <p:cBhvr>
                                        <p:cTn id="477" dur="26">
                                          <p:stCondLst>
                                            <p:cond delay="1642"/>
                                          </p:stCondLst>
                                        </p:cTn>
                                        <p:tgtEl>
                                          <p:spTgt spid="191">
                                            <p:txEl>
                                              <p:pRg st="0" end="0"/>
                                            </p:txEl>
                                          </p:spTgt>
                                        </p:tgtEl>
                                      </p:cBhvr>
                                      <p:to x="100000" y="90000"/>
                                    </p:animScale>
                                    <p:animScale>
                                      <p:cBhvr>
                                        <p:cTn id="478" dur="166" decel="50000">
                                          <p:stCondLst>
                                            <p:cond delay="1668"/>
                                          </p:stCondLst>
                                        </p:cTn>
                                        <p:tgtEl>
                                          <p:spTgt spid="191">
                                            <p:txEl>
                                              <p:pRg st="0" end="0"/>
                                            </p:txEl>
                                          </p:spTgt>
                                        </p:tgtEl>
                                      </p:cBhvr>
                                      <p:to x="100000" y="100000"/>
                                    </p:animScale>
                                    <p:animScale>
                                      <p:cBhvr>
                                        <p:cTn id="479" dur="26">
                                          <p:stCondLst>
                                            <p:cond delay="1808"/>
                                          </p:stCondLst>
                                        </p:cTn>
                                        <p:tgtEl>
                                          <p:spTgt spid="191">
                                            <p:txEl>
                                              <p:pRg st="0" end="0"/>
                                            </p:txEl>
                                          </p:spTgt>
                                        </p:tgtEl>
                                      </p:cBhvr>
                                      <p:to x="100000" y="95000"/>
                                    </p:animScale>
                                    <p:animScale>
                                      <p:cBhvr>
                                        <p:cTn id="480" dur="166" decel="50000">
                                          <p:stCondLst>
                                            <p:cond delay="1834"/>
                                          </p:stCondLst>
                                        </p:cTn>
                                        <p:tgtEl>
                                          <p:spTgt spid="191">
                                            <p:txEl>
                                              <p:pRg st="0" end="0"/>
                                            </p:txEl>
                                          </p:spTgt>
                                        </p:tgtEl>
                                      </p:cBhvr>
                                      <p:to x="100000" y="100000"/>
                                    </p:animScale>
                                  </p:childTnLst>
                                </p:cTn>
                              </p:par>
                              <p:par>
                                <p:cTn id="481" presetID="31" presetClass="entr" presetSubtype="0" fill="hold" nodeType="withEffect">
                                  <p:stCondLst>
                                    <p:cond delay="0"/>
                                  </p:stCondLst>
                                  <p:childTnLst>
                                    <p:set>
                                      <p:cBhvr>
                                        <p:cTn id="482" dur="1" fill="hold">
                                          <p:stCondLst>
                                            <p:cond delay="0"/>
                                          </p:stCondLst>
                                        </p:cTn>
                                        <p:tgtEl>
                                          <p:spTgt spid="183"/>
                                        </p:tgtEl>
                                        <p:attrNameLst>
                                          <p:attrName>style.visibility</p:attrName>
                                        </p:attrNameLst>
                                      </p:cBhvr>
                                      <p:to>
                                        <p:strVal val="visible"/>
                                      </p:to>
                                    </p:set>
                                    <p:anim calcmode="lin" valueType="num">
                                      <p:cBhvr>
                                        <p:cTn id="483" dur="1000" fill="hold"/>
                                        <p:tgtEl>
                                          <p:spTgt spid="183"/>
                                        </p:tgtEl>
                                        <p:attrNameLst>
                                          <p:attrName>ppt_w</p:attrName>
                                        </p:attrNameLst>
                                      </p:cBhvr>
                                      <p:tavLst>
                                        <p:tav tm="0">
                                          <p:val>
                                            <p:fltVal val="0"/>
                                          </p:val>
                                        </p:tav>
                                        <p:tav tm="100000">
                                          <p:val>
                                            <p:strVal val="#ppt_w"/>
                                          </p:val>
                                        </p:tav>
                                      </p:tavLst>
                                    </p:anim>
                                    <p:anim calcmode="lin" valueType="num">
                                      <p:cBhvr>
                                        <p:cTn id="484" dur="1000" fill="hold"/>
                                        <p:tgtEl>
                                          <p:spTgt spid="183"/>
                                        </p:tgtEl>
                                        <p:attrNameLst>
                                          <p:attrName>ppt_h</p:attrName>
                                        </p:attrNameLst>
                                      </p:cBhvr>
                                      <p:tavLst>
                                        <p:tav tm="0">
                                          <p:val>
                                            <p:fltVal val="0"/>
                                          </p:val>
                                        </p:tav>
                                        <p:tav tm="100000">
                                          <p:val>
                                            <p:strVal val="#ppt_h"/>
                                          </p:val>
                                        </p:tav>
                                      </p:tavLst>
                                    </p:anim>
                                    <p:anim calcmode="lin" valueType="num">
                                      <p:cBhvr>
                                        <p:cTn id="485" dur="1000" fill="hold"/>
                                        <p:tgtEl>
                                          <p:spTgt spid="183"/>
                                        </p:tgtEl>
                                        <p:attrNameLst>
                                          <p:attrName>style.rotation</p:attrName>
                                        </p:attrNameLst>
                                      </p:cBhvr>
                                      <p:tavLst>
                                        <p:tav tm="0">
                                          <p:val>
                                            <p:fltVal val="90"/>
                                          </p:val>
                                        </p:tav>
                                        <p:tav tm="100000">
                                          <p:val>
                                            <p:fltVal val="0"/>
                                          </p:val>
                                        </p:tav>
                                      </p:tavLst>
                                    </p:anim>
                                    <p:animEffect transition="in" filter="fade">
                                      <p:cBhvr>
                                        <p:cTn id="486" dur="1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7" restart="whenNotActive" fill="hold" evtFilter="cancelBubble" nodeType="interactiveSeq">
                <p:stCondLst>
                  <p:cond evt="onClick" delay="0">
                    <p:tgtEl>
                      <p:spTgt spid="47"/>
                    </p:tgtEl>
                  </p:cond>
                </p:stCondLst>
                <p:endSync evt="end" delay="0">
                  <p:rtn val="all"/>
                </p:endSync>
                <p:childTnLst>
                  <p:par>
                    <p:cTn id="488" fill="hold">
                      <p:stCondLst>
                        <p:cond delay="0"/>
                      </p:stCondLst>
                      <p:childTnLst>
                        <p:par>
                          <p:cTn id="489" fill="hold">
                            <p:stCondLst>
                              <p:cond delay="0"/>
                            </p:stCondLst>
                            <p:childTnLst>
                              <p:par>
                                <p:cTn id="490" presetID="42" presetClass="path" presetSubtype="0" accel="50000" decel="50000" fill="hold" grpId="1" nodeType="clickEffect">
                                  <p:stCondLst>
                                    <p:cond delay="0"/>
                                  </p:stCondLst>
                                  <p:childTnLst>
                                    <p:animMotion origin="layout" path="M 8.33333E-7 7.40741E-7 L -0.39948 -0.03449 " pathEditMode="relative" rAng="0" ptsTypes="AA">
                                      <p:cBhvr>
                                        <p:cTn id="491" dur="2000" fill="hold"/>
                                        <p:tgtEl>
                                          <p:spTgt spid="47"/>
                                        </p:tgtEl>
                                        <p:attrNameLst>
                                          <p:attrName>ppt_x</p:attrName>
                                          <p:attrName>ppt_y</p:attrName>
                                        </p:attrNameLst>
                                      </p:cBhvr>
                                      <p:rCtr x="-19974" y="-1736"/>
                                    </p:animMotion>
                                  </p:childTnLst>
                                </p:cTn>
                              </p:par>
                            </p:childTnLst>
                          </p:cTn>
                        </p:par>
                      </p:childTnLst>
                    </p:cTn>
                  </p:par>
                </p:childTnLst>
              </p:cTn>
              <p:nextCondLst>
                <p:cond evt="onClick" delay="0">
                  <p:tgtEl>
                    <p:spTgt spid="47"/>
                  </p:tgtEl>
                </p:cond>
              </p:nextCondLst>
            </p:seq>
            <p:seq concurrent="1" nextAc="seek">
              <p:cTn id="492" restart="whenNotActive" fill="hold" evtFilter="cancelBubble" nodeType="interactiveSeq">
                <p:stCondLst>
                  <p:cond evt="onClick" delay="0">
                    <p:tgtEl>
                      <p:spTgt spid="49"/>
                    </p:tgtEl>
                  </p:cond>
                </p:stCondLst>
                <p:endSync evt="end" delay="0">
                  <p:rtn val="all"/>
                </p:endSync>
                <p:childTnLst>
                  <p:par>
                    <p:cTn id="493" fill="hold">
                      <p:stCondLst>
                        <p:cond delay="0"/>
                      </p:stCondLst>
                      <p:childTnLst>
                        <p:par>
                          <p:cTn id="494" fill="hold">
                            <p:stCondLst>
                              <p:cond delay="0"/>
                            </p:stCondLst>
                            <p:childTnLst>
                              <p:par>
                                <p:cTn id="495" presetID="35" presetClass="path" presetSubtype="0" accel="50000" decel="50000" fill="hold" grpId="1" nodeType="clickEffect">
                                  <p:stCondLst>
                                    <p:cond delay="0"/>
                                  </p:stCondLst>
                                  <p:childTnLst>
                                    <p:animMotion origin="layout" path="M 8.33333E-7 2.22222E-6 L -0.39167 -0.12361 " pathEditMode="relative" rAng="0" ptsTypes="AA">
                                      <p:cBhvr>
                                        <p:cTn id="496" dur="2000" fill="hold"/>
                                        <p:tgtEl>
                                          <p:spTgt spid="49"/>
                                        </p:tgtEl>
                                        <p:attrNameLst>
                                          <p:attrName>ppt_x</p:attrName>
                                          <p:attrName>ppt_y</p:attrName>
                                        </p:attrNameLst>
                                      </p:cBhvr>
                                      <p:rCtr x="-19583" y="-6181"/>
                                    </p:animMotion>
                                  </p:childTnLst>
                                </p:cTn>
                              </p:par>
                            </p:childTnLst>
                          </p:cTn>
                        </p:par>
                      </p:childTnLst>
                    </p:cTn>
                  </p:par>
                </p:childTnLst>
              </p:cTn>
              <p:nextCondLst>
                <p:cond evt="onClick" delay="0">
                  <p:tgtEl>
                    <p:spTgt spid="49"/>
                  </p:tgtEl>
                </p:cond>
              </p:nextCondLst>
            </p:seq>
            <p:seq concurrent="1" nextAc="seek">
              <p:cTn id="497" restart="whenNotActive" fill="hold" evtFilter="cancelBubble" nodeType="interactiveSeq">
                <p:stCondLst>
                  <p:cond evt="onClick" delay="0">
                    <p:tgtEl>
                      <p:spTgt spid="50"/>
                    </p:tgtEl>
                  </p:cond>
                </p:stCondLst>
                <p:endSync evt="end" delay="0">
                  <p:rtn val="all"/>
                </p:endSync>
                <p:childTnLst>
                  <p:par>
                    <p:cTn id="498" fill="hold">
                      <p:stCondLst>
                        <p:cond delay="0"/>
                      </p:stCondLst>
                      <p:childTnLst>
                        <p:par>
                          <p:cTn id="499" fill="hold">
                            <p:stCondLst>
                              <p:cond delay="0"/>
                            </p:stCondLst>
                            <p:childTnLst>
                              <p:par>
                                <p:cTn id="500" presetID="42" presetClass="path" presetSubtype="0" accel="50000" decel="50000" fill="hold" grpId="1" nodeType="clickEffect">
                                  <p:stCondLst>
                                    <p:cond delay="0"/>
                                  </p:stCondLst>
                                  <p:childTnLst>
                                    <p:animMotion origin="layout" path="M 8.33333E-7 -1.85185E-6 L -0.38802 -0.20972 " pathEditMode="relative" rAng="0" ptsTypes="AA">
                                      <p:cBhvr>
                                        <p:cTn id="501" dur="2000" fill="hold"/>
                                        <p:tgtEl>
                                          <p:spTgt spid="50"/>
                                        </p:tgtEl>
                                        <p:attrNameLst>
                                          <p:attrName>ppt_x</p:attrName>
                                          <p:attrName>ppt_y</p:attrName>
                                        </p:attrNameLst>
                                      </p:cBhvr>
                                      <p:rCtr x="-19401" y="-10486"/>
                                    </p:animMotion>
                                  </p:childTnLst>
                                </p:cTn>
                              </p:par>
                            </p:childTnLst>
                          </p:cTn>
                        </p:par>
                      </p:childTnLst>
                    </p:cTn>
                  </p:par>
                </p:childTnLst>
              </p:cTn>
              <p:nextCondLst>
                <p:cond evt="onClick" delay="0">
                  <p:tgtEl>
                    <p:spTgt spid="50"/>
                  </p:tgtEl>
                </p:cond>
              </p:nextCondLst>
            </p:seq>
            <p:seq concurrent="1" nextAc="seek">
              <p:cTn id="502" restart="whenNotActive" fill="hold" evtFilter="cancelBubble" nodeType="interactiveSeq">
                <p:stCondLst>
                  <p:cond evt="onClick" delay="0">
                    <p:tgtEl>
                      <p:spTgt spid="51"/>
                    </p:tgtEl>
                  </p:cond>
                </p:stCondLst>
                <p:endSync evt="end" delay="0">
                  <p:rtn val="all"/>
                </p:endSync>
                <p:childTnLst>
                  <p:par>
                    <p:cTn id="503" fill="hold">
                      <p:stCondLst>
                        <p:cond delay="0"/>
                      </p:stCondLst>
                      <p:childTnLst>
                        <p:par>
                          <p:cTn id="504" fill="hold">
                            <p:stCondLst>
                              <p:cond delay="0"/>
                            </p:stCondLst>
                            <p:childTnLst>
                              <p:par>
                                <p:cTn id="505" presetID="42" presetClass="path" presetSubtype="0" accel="50000" decel="50000" fill="hold" grpId="1" nodeType="clickEffect">
                                  <p:stCondLst>
                                    <p:cond delay="0"/>
                                  </p:stCondLst>
                                  <p:childTnLst>
                                    <p:animMotion origin="layout" path="M 8.33333E-7 -1.11111E-6 L -0.38633 -0.30648 " pathEditMode="relative" rAng="0" ptsTypes="AA">
                                      <p:cBhvr>
                                        <p:cTn id="506" dur="2000" fill="hold"/>
                                        <p:tgtEl>
                                          <p:spTgt spid="51"/>
                                        </p:tgtEl>
                                        <p:attrNameLst>
                                          <p:attrName>ppt_x</p:attrName>
                                          <p:attrName>ppt_y</p:attrName>
                                        </p:attrNameLst>
                                      </p:cBhvr>
                                      <p:rCtr x="-19323" y="-15324"/>
                                    </p:animMotion>
                                  </p:childTnLst>
                                </p:cTn>
                              </p:par>
                            </p:childTnLst>
                          </p:cTn>
                        </p:par>
                      </p:childTnLst>
                    </p:cTn>
                  </p:par>
                </p:childTnLst>
              </p:cTn>
              <p:nextCondLst>
                <p:cond evt="onClick" delay="0">
                  <p:tgtEl>
                    <p:spTgt spid="51"/>
                  </p:tgtEl>
                </p:cond>
              </p:nextCondLst>
            </p:seq>
            <p:seq concurrent="1" nextAc="seek">
              <p:cTn id="507" restart="whenNotActive" fill="hold" evtFilter="cancelBubble" nodeType="interactiveSeq">
                <p:stCondLst>
                  <p:cond evt="onClick" delay="0">
                    <p:tgtEl>
                      <p:spTgt spid="52"/>
                    </p:tgtEl>
                  </p:cond>
                </p:stCondLst>
                <p:endSync evt="end" delay="0">
                  <p:rtn val="all"/>
                </p:endSync>
                <p:childTnLst>
                  <p:par>
                    <p:cTn id="508" fill="hold">
                      <p:stCondLst>
                        <p:cond delay="0"/>
                      </p:stCondLst>
                      <p:childTnLst>
                        <p:par>
                          <p:cTn id="509" fill="hold">
                            <p:stCondLst>
                              <p:cond delay="0"/>
                            </p:stCondLst>
                            <p:childTnLst>
                              <p:par>
                                <p:cTn id="510" presetID="42" presetClass="path" presetSubtype="0" accel="50000" decel="50000" fill="hold" grpId="1" nodeType="clickEffect">
                                  <p:stCondLst>
                                    <p:cond delay="0"/>
                                  </p:stCondLst>
                                  <p:childTnLst>
                                    <p:animMotion origin="layout" path="M 8.33333E-7 3.7037E-6 L -0.38633 -0.40764 " pathEditMode="relative" rAng="0" ptsTypes="AA">
                                      <p:cBhvr>
                                        <p:cTn id="511" dur="2000" fill="hold"/>
                                        <p:tgtEl>
                                          <p:spTgt spid="52"/>
                                        </p:tgtEl>
                                        <p:attrNameLst>
                                          <p:attrName>ppt_x</p:attrName>
                                          <p:attrName>ppt_y</p:attrName>
                                        </p:attrNameLst>
                                      </p:cBhvr>
                                      <p:rCtr x="-19323" y="-20394"/>
                                    </p:animMotion>
                                  </p:childTnLst>
                                </p:cTn>
                              </p:par>
                            </p:childTnLst>
                          </p:cTn>
                        </p:par>
                      </p:childTnLst>
                    </p:cTn>
                  </p:par>
                </p:childTnLst>
              </p:cTn>
              <p:nextCondLst>
                <p:cond evt="onClick" delay="0">
                  <p:tgtEl>
                    <p:spTgt spid="52"/>
                  </p:tgtEl>
                </p:cond>
              </p:nextCondLst>
            </p:seq>
            <p:seq concurrent="1" nextAc="seek">
              <p:cTn id="512" restart="whenNotActive" fill="hold" evtFilter="cancelBubble" nodeType="interactiveSeq">
                <p:stCondLst>
                  <p:cond evt="onClick" delay="0">
                    <p:tgtEl>
                      <p:spTgt spid="60"/>
                    </p:tgtEl>
                  </p:cond>
                </p:stCondLst>
                <p:endSync evt="end" delay="0">
                  <p:rtn val="all"/>
                </p:endSync>
                <p:childTnLst>
                  <p:par>
                    <p:cTn id="513" fill="hold">
                      <p:stCondLst>
                        <p:cond delay="0"/>
                      </p:stCondLst>
                      <p:childTnLst>
                        <p:par>
                          <p:cTn id="514" fill="hold">
                            <p:stCondLst>
                              <p:cond delay="0"/>
                            </p:stCondLst>
                            <p:childTnLst>
                              <p:par>
                                <p:cTn id="515" presetID="64" presetClass="path" presetSubtype="0" accel="50000" decel="50000" fill="hold" grpId="1" nodeType="clickEffect">
                                  <p:stCondLst>
                                    <p:cond delay="0"/>
                                  </p:stCondLst>
                                  <p:childTnLst>
                                    <p:animMotion origin="layout" path="M -1.66667E-6 -3.7037E-7 L -0.13281 -0.10509 " pathEditMode="relative" rAng="0" ptsTypes="AA">
                                      <p:cBhvr>
                                        <p:cTn id="516" dur="2000" fill="hold"/>
                                        <p:tgtEl>
                                          <p:spTgt spid="60"/>
                                        </p:tgtEl>
                                        <p:attrNameLst>
                                          <p:attrName>ppt_x</p:attrName>
                                          <p:attrName>ppt_y</p:attrName>
                                        </p:attrNameLst>
                                      </p:cBhvr>
                                      <p:rCtr x="-6641" y="-5255"/>
                                    </p:animMotion>
                                  </p:childTnLst>
                                </p:cTn>
                              </p:par>
                            </p:childTnLst>
                          </p:cTn>
                        </p:par>
                      </p:childTnLst>
                    </p:cTn>
                  </p:par>
                </p:childTnLst>
              </p:cTn>
              <p:nextCondLst>
                <p:cond evt="onClick" delay="0">
                  <p:tgtEl>
                    <p:spTgt spid="60"/>
                  </p:tgtEl>
                </p:cond>
              </p:nextCondLst>
            </p:seq>
            <p:seq concurrent="1" nextAc="seek">
              <p:cTn id="517" restart="whenNotActive" fill="hold" evtFilter="cancelBubble" nodeType="interactiveSeq">
                <p:stCondLst>
                  <p:cond evt="onClick" delay="0">
                    <p:tgtEl>
                      <p:spTgt spid="66"/>
                    </p:tgtEl>
                  </p:cond>
                </p:stCondLst>
                <p:endSync evt="end" delay="0">
                  <p:rtn val="all"/>
                </p:endSync>
                <p:childTnLst>
                  <p:par>
                    <p:cTn id="518" fill="hold">
                      <p:stCondLst>
                        <p:cond delay="0"/>
                      </p:stCondLst>
                      <p:childTnLst>
                        <p:par>
                          <p:cTn id="519" fill="hold">
                            <p:stCondLst>
                              <p:cond delay="0"/>
                            </p:stCondLst>
                            <p:childTnLst>
                              <p:par>
                                <p:cTn id="520" presetID="64" presetClass="path" presetSubtype="0" accel="50000" decel="50000" fill="hold" grpId="1" nodeType="clickEffect">
                                  <p:stCondLst>
                                    <p:cond delay="0"/>
                                  </p:stCondLst>
                                  <p:childTnLst>
                                    <p:animMotion origin="layout" path="M -4.79167E-6 -3.7037E-7 L -0.04648 -0.10509 " pathEditMode="relative" rAng="0" ptsTypes="AA">
                                      <p:cBhvr>
                                        <p:cTn id="521" dur="2000" fill="hold"/>
                                        <p:tgtEl>
                                          <p:spTgt spid="66"/>
                                        </p:tgtEl>
                                        <p:attrNameLst>
                                          <p:attrName>ppt_x</p:attrName>
                                          <p:attrName>ppt_y</p:attrName>
                                        </p:attrNameLst>
                                      </p:cBhvr>
                                      <p:rCtr x="-2331" y="-5255"/>
                                    </p:animMotion>
                                  </p:childTnLst>
                                </p:cTn>
                              </p:par>
                            </p:childTnLst>
                          </p:cTn>
                        </p:par>
                      </p:childTnLst>
                    </p:cTn>
                  </p:par>
                </p:childTnLst>
              </p:cTn>
              <p:nextCondLst>
                <p:cond evt="onClick" delay="0">
                  <p:tgtEl>
                    <p:spTgt spid="66"/>
                  </p:tgtEl>
                </p:cond>
              </p:nextCondLst>
            </p:seq>
            <p:seq concurrent="1" nextAc="seek">
              <p:cTn id="522" restart="whenNotActive" fill="hold" evtFilter="cancelBubble" nodeType="interactiveSeq">
                <p:stCondLst>
                  <p:cond evt="onClick" delay="0">
                    <p:tgtEl>
                      <p:spTgt spid="67"/>
                    </p:tgtEl>
                  </p:cond>
                </p:stCondLst>
                <p:endSync evt="end" delay="0">
                  <p:rtn val="all"/>
                </p:endSync>
                <p:childTnLst>
                  <p:par>
                    <p:cTn id="523" fill="hold">
                      <p:stCondLst>
                        <p:cond delay="0"/>
                      </p:stCondLst>
                      <p:childTnLst>
                        <p:par>
                          <p:cTn id="524" fill="hold">
                            <p:stCondLst>
                              <p:cond delay="0"/>
                            </p:stCondLst>
                            <p:childTnLst>
                              <p:par>
                                <p:cTn id="525" presetID="64" presetClass="path" presetSubtype="0" accel="50000" decel="50000" fill="hold" grpId="1" nodeType="clickEffect">
                                  <p:stCondLst>
                                    <p:cond delay="0"/>
                                  </p:stCondLst>
                                  <p:childTnLst>
                                    <p:animMotion origin="layout" path="M -2.08333E-7 4.07407E-6 L 0.04063 -0.10324 " pathEditMode="relative" rAng="0" ptsTypes="AA">
                                      <p:cBhvr>
                                        <p:cTn id="526" dur="2000" fill="hold"/>
                                        <p:tgtEl>
                                          <p:spTgt spid="67"/>
                                        </p:tgtEl>
                                        <p:attrNameLst>
                                          <p:attrName>ppt_x</p:attrName>
                                          <p:attrName>ppt_y</p:attrName>
                                        </p:attrNameLst>
                                      </p:cBhvr>
                                      <p:rCtr x="2031" y="-5162"/>
                                    </p:animMotion>
                                  </p:childTnLst>
                                </p:cTn>
                              </p:par>
                            </p:childTnLst>
                          </p:cTn>
                        </p:par>
                      </p:childTnLst>
                    </p:cTn>
                  </p:par>
                </p:childTnLst>
              </p:cTn>
              <p:nextCondLst>
                <p:cond evt="onClick" delay="0">
                  <p:tgtEl>
                    <p:spTgt spid="67"/>
                  </p:tgtEl>
                </p:cond>
              </p:nextCondLst>
            </p:seq>
            <p:seq concurrent="1" nextAc="seek">
              <p:cTn id="527" restart="whenNotActive" fill="hold" evtFilter="cancelBubble" nodeType="interactiveSeq">
                <p:stCondLst>
                  <p:cond evt="onClick" delay="0">
                    <p:tgtEl>
                      <p:spTgt spid="68"/>
                    </p:tgtEl>
                  </p:cond>
                </p:stCondLst>
                <p:endSync evt="end" delay="0">
                  <p:rtn val="all"/>
                </p:endSync>
                <p:childTnLst>
                  <p:par>
                    <p:cTn id="528" fill="hold">
                      <p:stCondLst>
                        <p:cond delay="0"/>
                      </p:stCondLst>
                      <p:childTnLst>
                        <p:par>
                          <p:cTn id="529" fill="hold">
                            <p:stCondLst>
                              <p:cond delay="0"/>
                            </p:stCondLst>
                            <p:childTnLst>
                              <p:par>
                                <p:cTn id="530" presetID="64" presetClass="path" presetSubtype="0" accel="50000" decel="50000" fill="hold" grpId="1" nodeType="clickEffect">
                                  <p:stCondLst>
                                    <p:cond delay="0"/>
                                  </p:stCondLst>
                                  <p:childTnLst>
                                    <p:animMotion origin="layout" path="M 2.5E-6 4.07407E-6 L 0.12604 -0.09283 " pathEditMode="relative" rAng="0" ptsTypes="AA">
                                      <p:cBhvr>
                                        <p:cTn id="531" dur="2000" fill="hold"/>
                                        <p:tgtEl>
                                          <p:spTgt spid="68"/>
                                        </p:tgtEl>
                                        <p:attrNameLst>
                                          <p:attrName>ppt_x</p:attrName>
                                          <p:attrName>ppt_y</p:attrName>
                                        </p:attrNameLst>
                                      </p:cBhvr>
                                      <p:rCtr x="6302" y="-4653"/>
                                    </p:animMotion>
                                  </p:childTnLst>
                                </p:cTn>
                              </p:par>
                            </p:childTnLst>
                          </p:cTn>
                        </p:par>
                      </p:childTnLst>
                    </p:cTn>
                  </p:par>
                </p:childTnLst>
              </p:cTn>
              <p:nextCondLst>
                <p:cond evt="onClick" delay="0">
                  <p:tgtEl>
                    <p:spTgt spid="68"/>
                  </p:tgtEl>
                </p:cond>
              </p:nextCondLst>
            </p:seq>
            <p:seq concurrent="1" nextAc="seek">
              <p:cTn id="532" restart="whenNotActive" fill="hold" evtFilter="cancelBubble" nodeType="interactiveSeq">
                <p:stCondLst>
                  <p:cond evt="onClick" delay="0">
                    <p:tgtEl>
                      <p:spTgt spid="69"/>
                    </p:tgtEl>
                  </p:cond>
                </p:stCondLst>
                <p:endSync evt="end" delay="0">
                  <p:rtn val="all"/>
                </p:endSync>
                <p:childTnLst>
                  <p:par>
                    <p:cTn id="533" fill="hold">
                      <p:stCondLst>
                        <p:cond delay="0"/>
                      </p:stCondLst>
                      <p:childTnLst>
                        <p:par>
                          <p:cTn id="534" fill="hold">
                            <p:stCondLst>
                              <p:cond delay="0"/>
                            </p:stCondLst>
                            <p:childTnLst>
                              <p:par>
                                <p:cTn id="535" presetID="64" presetClass="path" presetSubtype="0" accel="50000" decel="50000" fill="hold" grpId="1" nodeType="clickEffect">
                                  <p:stCondLst>
                                    <p:cond delay="0"/>
                                  </p:stCondLst>
                                  <p:childTnLst>
                                    <p:animMotion origin="layout" path="M -1.04167E-6 1.11111E-6 L 0.21133 -0.1007 " pathEditMode="relative" rAng="0" ptsTypes="AA">
                                      <p:cBhvr>
                                        <p:cTn id="536" dur="2000" fill="hold"/>
                                        <p:tgtEl>
                                          <p:spTgt spid="69"/>
                                        </p:tgtEl>
                                        <p:attrNameLst>
                                          <p:attrName>ppt_x</p:attrName>
                                          <p:attrName>ppt_y</p:attrName>
                                        </p:attrNameLst>
                                      </p:cBhvr>
                                      <p:rCtr x="10560" y="-5046"/>
                                    </p:animMotion>
                                  </p:childTnLst>
                                </p:cTn>
                              </p:par>
                            </p:childTnLst>
                          </p:cTn>
                        </p:par>
                      </p:childTnLst>
                    </p:cTn>
                  </p:par>
                </p:childTnLst>
              </p:cTn>
              <p:nextCondLst>
                <p:cond evt="onClick" delay="0">
                  <p:tgtEl>
                    <p:spTgt spid="69"/>
                  </p:tgtEl>
                </p:cond>
              </p:nextCondLst>
            </p:seq>
            <p:seq concurrent="1" nextAc="seek">
              <p:cTn id="537" restart="whenNotActive" fill="hold" evtFilter="cancelBubble" nodeType="interactiveSeq">
                <p:stCondLst>
                  <p:cond evt="onClick" delay="0">
                    <p:tgtEl>
                      <p:spTgt spid="70"/>
                    </p:tgtEl>
                  </p:cond>
                </p:stCondLst>
                <p:endSync evt="end" delay="0">
                  <p:rtn val="all"/>
                </p:endSync>
                <p:childTnLst>
                  <p:par>
                    <p:cTn id="538" fill="hold">
                      <p:stCondLst>
                        <p:cond delay="0"/>
                      </p:stCondLst>
                      <p:childTnLst>
                        <p:par>
                          <p:cTn id="539" fill="hold">
                            <p:stCondLst>
                              <p:cond delay="0"/>
                            </p:stCondLst>
                            <p:childTnLst>
                              <p:par>
                                <p:cTn id="540" presetID="64" presetClass="path" presetSubtype="0" accel="50000" decel="50000" fill="hold" grpId="1" nodeType="clickEffect">
                                  <p:stCondLst>
                                    <p:cond delay="0"/>
                                  </p:stCondLst>
                                  <p:childTnLst>
                                    <p:animMotion origin="layout" path="M -3.95833E-6 1.85185E-6 L 0.29701 -0.0963 " pathEditMode="relative" rAng="0" ptsTypes="AA">
                                      <p:cBhvr>
                                        <p:cTn id="541" dur="2000" fill="hold"/>
                                        <p:tgtEl>
                                          <p:spTgt spid="70"/>
                                        </p:tgtEl>
                                        <p:attrNameLst>
                                          <p:attrName>ppt_x</p:attrName>
                                          <p:attrName>ppt_y</p:attrName>
                                        </p:attrNameLst>
                                      </p:cBhvr>
                                      <p:rCtr x="14844" y="-4815"/>
                                    </p:animMotion>
                                  </p:childTnLst>
                                </p:cTn>
                              </p:par>
                            </p:childTnLst>
                          </p:cTn>
                        </p:par>
                      </p:childTnLst>
                    </p:cTn>
                  </p:par>
                </p:childTnLst>
              </p:cTn>
              <p:nextCondLst>
                <p:cond evt="onClick" delay="0">
                  <p:tgtEl>
                    <p:spTgt spid="70"/>
                  </p:tgtEl>
                </p:cond>
              </p:nextCondLst>
            </p:seq>
            <p:seq concurrent="1" nextAc="seek">
              <p:cTn id="542" restart="whenNotActive" fill="hold" evtFilter="cancelBubble" nodeType="interactiveSeq">
                <p:stCondLst>
                  <p:cond evt="onClick" delay="0">
                    <p:tgtEl>
                      <p:spTgt spid="76"/>
                    </p:tgtEl>
                  </p:cond>
                </p:stCondLst>
                <p:endSync evt="end" delay="0">
                  <p:rtn val="all"/>
                </p:endSync>
                <p:childTnLst>
                  <p:par>
                    <p:cTn id="543" fill="hold">
                      <p:stCondLst>
                        <p:cond delay="0"/>
                      </p:stCondLst>
                      <p:childTnLst>
                        <p:par>
                          <p:cTn id="544" fill="hold">
                            <p:stCondLst>
                              <p:cond delay="0"/>
                            </p:stCondLst>
                            <p:childTnLst>
                              <p:par>
                                <p:cTn id="545" presetID="64" presetClass="path" presetSubtype="0" accel="50000" decel="50000" fill="hold" grpId="1" nodeType="clickEffect">
                                  <p:stCondLst>
                                    <p:cond delay="0"/>
                                  </p:stCondLst>
                                  <p:childTnLst>
                                    <p:animMotion origin="layout" path="M 3.54167E-6 -2.96296E-6 L -0.13776 -0.18541 " pathEditMode="relative" rAng="0" ptsTypes="AA">
                                      <p:cBhvr>
                                        <p:cTn id="546" dur="2000" fill="hold"/>
                                        <p:tgtEl>
                                          <p:spTgt spid="76"/>
                                        </p:tgtEl>
                                        <p:attrNameLst>
                                          <p:attrName>ppt_x</p:attrName>
                                          <p:attrName>ppt_y</p:attrName>
                                        </p:attrNameLst>
                                      </p:cBhvr>
                                      <p:rCtr x="-6888" y="-9282"/>
                                    </p:animMotion>
                                  </p:childTnLst>
                                </p:cTn>
                              </p:par>
                            </p:childTnLst>
                          </p:cTn>
                        </p:par>
                      </p:childTnLst>
                    </p:cTn>
                  </p:par>
                </p:childTnLst>
              </p:cTn>
              <p:nextCondLst>
                <p:cond evt="onClick" delay="0">
                  <p:tgtEl>
                    <p:spTgt spid="76"/>
                  </p:tgtEl>
                </p:cond>
              </p:nextCondLst>
            </p:seq>
            <p:seq concurrent="1" nextAc="seek">
              <p:cTn id="547" restart="whenNotActive" fill="hold" evtFilter="cancelBubble" nodeType="interactiveSeq">
                <p:stCondLst>
                  <p:cond evt="onClick" delay="0">
                    <p:tgtEl>
                      <p:spTgt spid="77"/>
                    </p:tgtEl>
                  </p:cond>
                </p:stCondLst>
                <p:endSync evt="end" delay="0">
                  <p:rtn val="all"/>
                </p:endSync>
                <p:childTnLst>
                  <p:par>
                    <p:cTn id="548" fill="hold">
                      <p:stCondLst>
                        <p:cond delay="0"/>
                      </p:stCondLst>
                      <p:childTnLst>
                        <p:par>
                          <p:cTn id="549" fill="hold">
                            <p:stCondLst>
                              <p:cond delay="0"/>
                            </p:stCondLst>
                            <p:childTnLst>
                              <p:par>
                                <p:cTn id="550" presetID="64" presetClass="path" presetSubtype="0" accel="50000" decel="50000" fill="hold" grpId="1" nodeType="clickEffect">
                                  <p:stCondLst>
                                    <p:cond delay="0"/>
                                  </p:stCondLst>
                                  <p:childTnLst>
                                    <p:animMotion origin="layout" path="M 1.45833E-6 -1.11111E-6 L -0.04961 -0.19259 " pathEditMode="relative" rAng="0" ptsTypes="AA">
                                      <p:cBhvr>
                                        <p:cTn id="551" dur="2000" fill="hold"/>
                                        <p:tgtEl>
                                          <p:spTgt spid="77"/>
                                        </p:tgtEl>
                                        <p:attrNameLst>
                                          <p:attrName>ppt_x</p:attrName>
                                          <p:attrName>ppt_y</p:attrName>
                                        </p:attrNameLst>
                                      </p:cBhvr>
                                      <p:rCtr x="-2487" y="-9630"/>
                                    </p:animMotion>
                                  </p:childTnLst>
                                </p:cTn>
                              </p:par>
                            </p:childTnLst>
                          </p:cTn>
                        </p:par>
                      </p:childTnLst>
                    </p:cTn>
                  </p:par>
                </p:childTnLst>
              </p:cTn>
              <p:nextCondLst>
                <p:cond evt="onClick" delay="0">
                  <p:tgtEl>
                    <p:spTgt spid="77"/>
                  </p:tgtEl>
                </p:cond>
              </p:nextCondLst>
            </p:seq>
            <p:seq concurrent="1" nextAc="seek">
              <p:cTn id="552" restart="whenNotActive" fill="hold" evtFilter="cancelBubble" nodeType="interactiveSeq">
                <p:stCondLst>
                  <p:cond evt="onClick" delay="0">
                    <p:tgtEl>
                      <p:spTgt spid="78"/>
                    </p:tgtEl>
                  </p:cond>
                </p:stCondLst>
                <p:endSync evt="end" delay="0">
                  <p:rtn val="all"/>
                </p:endSync>
                <p:childTnLst>
                  <p:par>
                    <p:cTn id="553" fill="hold">
                      <p:stCondLst>
                        <p:cond delay="0"/>
                      </p:stCondLst>
                      <p:childTnLst>
                        <p:par>
                          <p:cTn id="554" fill="hold">
                            <p:stCondLst>
                              <p:cond delay="0"/>
                            </p:stCondLst>
                            <p:childTnLst>
                              <p:par>
                                <p:cTn id="555" presetID="64" presetClass="path" presetSubtype="0" accel="50000" decel="50000" fill="hold" grpId="1" nodeType="clickEffect">
                                  <p:stCondLst>
                                    <p:cond delay="0"/>
                                  </p:stCondLst>
                                  <p:childTnLst>
                                    <p:animMotion origin="layout" path="M -8.33333E-7 2.22222E-6 L 0.03216 -0.19468 " pathEditMode="relative" rAng="0" ptsTypes="AA">
                                      <p:cBhvr>
                                        <p:cTn id="556" dur="2000" fill="hold"/>
                                        <p:tgtEl>
                                          <p:spTgt spid="78"/>
                                        </p:tgtEl>
                                        <p:attrNameLst>
                                          <p:attrName>ppt_x</p:attrName>
                                          <p:attrName>ppt_y</p:attrName>
                                        </p:attrNameLst>
                                      </p:cBhvr>
                                      <p:rCtr x="1602" y="-9745"/>
                                    </p:animMotion>
                                  </p:childTnLst>
                                </p:cTn>
                              </p:par>
                            </p:childTnLst>
                          </p:cTn>
                        </p:par>
                      </p:childTnLst>
                    </p:cTn>
                  </p:par>
                </p:childTnLst>
              </p:cTn>
              <p:nextCondLst>
                <p:cond evt="onClick" delay="0">
                  <p:tgtEl>
                    <p:spTgt spid="78"/>
                  </p:tgtEl>
                </p:cond>
              </p:nextCondLst>
            </p:seq>
            <p:seq concurrent="1" nextAc="seek">
              <p:cTn id="557" restart="whenNotActive" fill="hold" evtFilter="cancelBubble" nodeType="interactiveSeq">
                <p:stCondLst>
                  <p:cond evt="onClick" delay="0">
                    <p:tgtEl>
                      <p:spTgt spid="79"/>
                    </p:tgtEl>
                  </p:cond>
                </p:stCondLst>
                <p:endSync evt="end" delay="0">
                  <p:rtn val="all"/>
                </p:endSync>
                <p:childTnLst>
                  <p:par>
                    <p:cTn id="558" fill="hold">
                      <p:stCondLst>
                        <p:cond delay="0"/>
                      </p:stCondLst>
                      <p:childTnLst>
                        <p:par>
                          <p:cTn id="559" fill="hold">
                            <p:stCondLst>
                              <p:cond delay="0"/>
                            </p:stCondLst>
                            <p:childTnLst>
                              <p:par>
                                <p:cTn id="560" presetID="64" presetClass="path" presetSubtype="0" accel="50000" decel="50000" fill="hold" grpId="1" nodeType="clickEffect">
                                  <p:stCondLst>
                                    <p:cond delay="0"/>
                                  </p:stCondLst>
                                  <p:childTnLst>
                                    <p:animMotion origin="layout" path="M 3.75E-6 2.59259E-6 L 0.12291 -0.19422 " pathEditMode="relative" rAng="0" ptsTypes="AA">
                                      <p:cBhvr>
                                        <p:cTn id="561" dur="2000" fill="hold"/>
                                        <p:tgtEl>
                                          <p:spTgt spid="79"/>
                                        </p:tgtEl>
                                        <p:attrNameLst>
                                          <p:attrName>ppt_x</p:attrName>
                                          <p:attrName>ppt_y</p:attrName>
                                        </p:attrNameLst>
                                      </p:cBhvr>
                                      <p:rCtr x="6146" y="-9722"/>
                                    </p:animMotion>
                                  </p:childTnLst>
                                </p:cTn>
                              </p:par>
                            </p:childTnLst>
                          </p:cTn>
                        </p:par>
                      </p:childTnLst>
                    </p:cTn>
                  </p:par>
                </p:childTnLst>
              </p:cTn>
              <p:nextCondLst>
                <p:cond evt="onClick" delay="0">
                  <p:tgtEl>
                    <p:spTgt spid="79"/>
                  </p:tgtEl>
                </p:cond>
              </p:nextCondLst>
            </p:seq>
            <p:seq concurrent="1" nextAc="seek">
              <p:cTn id="562" restart="whenNotActive" fill="hold" evtFilter="cancelBubble" nodeType="interactiveSeq">
                <p:stCondLst>
                  <p:cond evt="onClick" delay="0">
                    <p:tgtEl>
                      <p:spTgt spid="84"/>
                    </p:tgtEl>
                  </p:cond>
                </p:stCondLst>
                <p:endSync evt="end" delay="0">
                  <p:rtn val="all"/>
                </p:endSync>
                <p:childTnLst>
                  <p:par>
                    <p:cTn id="563" fill="hold">
                      <p:stCondLst>
                        <p:cond delay="0"/>
                      </p:stCondLst>
                      <p:childTnLst>
                        <p:par>
                          <p:cTn id="564" fill="hold">
                            <p:stCondLst>
                              <p:cond delay="0"/>
                            </p:stCondLst>
                            <p:childTnLst>
                              <p:par>
                                <p:cTn id="565" presetID="64" presetClass="path" presetSubtype="0" accel="50000" decel="50000" fill="hold" grpId="1" nodeType="clickEffect">
                                  <p:stCondLst>
                                    <p:cond delay="0"/>
                                  </p:stCondLst>
                                  <p:childTnLst>
                                    <p:animMotion origin="layout" path="M 1.875E-6 3.7037E-7 L 0.20768 -0.18333 " pathEditMode="relative" rAng="0" ptsTypes="AA">
                                      <p:cBhvr>
                                        <p:cTn id="566" dur="2000" fill="hold"/>
                                        <p:tgtEl>
                                          <p:spTgt spid="84"/>
                                        </p:tgtEl>
                                        <p:attrNameLst>
                                          <p:attrName>ppt_x</p:attrName>
                                          <p:attrName>ppt_y</p:attrName>
                                        </p:attrNameLst>
                                      </p:cBhvr>
                                      <p:rCtr x="10378" y="-9167"/>
                                    </p:animMotion>
                                  </p:childTnLst>
                                </p:cTn>
                              </p:par>
                            </p:childTnLst>
                          </p:cTn>
                        </p:par>
                      </p:childTnLst>
                    </p:cTn>
                  </p:par>
                </p:childTnLst>
              </p:cTn>
              <p:nextCondLst>
                <p:cond evt="onClick" delay="0">
                  <p:tgtEl>
                    <p:spTgt spid="84"/>
                  </p:tgtEl>
                </p:cond>
              </p:nextCondLst>
            </p:seq>
            <p:seq concurrent="1" nextAc="seek">
              <p:cTn id="567" restart="whenNotActive" fill="hold" evtFilter="cancelBubble" nodeType="interactiveSeq">
                <p:stCondLst>
                  <p:cond evt="onClick" delay="0">
                    <p:tgtEl>
                      <p:spTgt spid="85"/>
                    </p:tgtEl>
                  </p:cond>
                </p:stCondLst>
                <p:endSync evt="end" delay="0">
                  <p:rtn val="all"/>
                </p:endSync>
                <p:childTnLst>
                  <p:par>
                    <p:cTn id="568" fill="hold">
                      <p:stCondLst>
                        <p:cond delay="0"/>
                      </p:stCondLst>
                      <p:childTnLst>
                        <p:par>
                          <p:cTn id="569" fill="hold">
                            <p:stCondLst>
                              <p:cond delay="0"/>
                            </p:stCondLst>
                            <p:childTnLst>
                              <p:par>
                                <p:cTn id="570" presetID="64" presetClass="path" presetSubtype="0" accel="50000" decel="50000" fill="hold" grpId="1" nodeType="clickEffect">
                                  <p:stCondLst>
                                    <p:cond delay="0"/>
                                  </p:stCondLst>
                                  <p:childTnLst>
                                    <p:animMotion origin="layout" path="M -3.54167E-6 7.40741E-7 L 0.29519 -0.18866 " pathEditMode="relative" rAng="0" ptsTypes="AA">
                                      <p:cBhvr>
                                        <p:cTn id="571" dur="2000" fill="hold"/>
                                        <p:tgtEl>
                                          <p:spTgt spid="85"/>
                                        </p:tgtEl>
                                        <p:attrNameLst>
                                          <p:attrName>ppt_x</p:attrName>
                                          <p:attrName>ppt_y</p:attrName>
                                        </p:attrNameLst>
                                      </p:cBhvr>
                                      <p:rCtr x="14753" y="-9444"/>
                                    </p:animMotion>
                                  </p:childTnLst>
                                </p:cTn>
                              </p:par>
                            </p:childTnLst>
                          </p:cTn>
                        </p:par>
                      </p:childTnLst>
                    </p:cTn>
                  </p:par>
                </p:childTnLst>
              </p:cTn>
              <p:nextCondLst>
                <p:cond evt="onClick" delay="0">
                  <p:tgtEl>
                    <p:spTgt spid="85"/>
                  </p:tgtEl>
                </p:cond>
              </p:nextCondLst>
            </p:seq>
            <p:seq concurrent="1" nextAc="seek">
              <p:cTn id="572" restart="whenNotActive" fill="hold" evtFilter="cancelBubble" nodeType="interactiveSeq">
                <p:stCondLst>
                  <p:cond evt="onClick" delay="0">
                    <p:tgtEl>
                      <p:spTgt spid="86"/>
                    </p:tgtEl>
                  </p:cond>
                </p:stCondLst>
                <p:endSync evt="end" delay="0">
                  <p:rtn val="all"/>
                </p:endSync>
                <p:childTnLst>
                  <p:par>
                    <p:cTn id="573" fill="hold">
                      <p:stCondLst>
                        <p:cond delay="0"/>
                      </p:stCondLst>
                      <p:childTnLst>
                        <p:par>
                          <p:cTn id="574" fill="hold">
                            <p:stCondLst>
                              <p:cond delay="0"/>
                            </p:stCondLst>
                            <p:childTnLst>
                              <p:par>
                                <p:cTn id="575" presetID="64" presetClass="path" presetSubtype="0" accel="50000" decel="50000" fill="hold" grpId="1" nodeType="clickEffect">
                                  <p:stCondLst>
                                    <p:cond delay="0"/>
                                  </p:stCondLst>
                                  <p:childTnLst>
                                    <p:animMotion origin="layout" path="M 1.25E-6 -3.7037E-6 L -0.13607 -0.29514 " pathEditMode="relative" rAng="0" ptsTypes="AA">
                                      <p:cBhvr>
                                        <p:cTn id="576" dur="2000" fill="hold"/>
                                        <p:tgtEl>
                                          <p:spTgt spid="86"/>
                                        </p:tgtEl>
                                        <p:attrNameLst>
                                          <p:attrName>ppt_x</p:attrName>
                                          <p:attrName>ppt_y</p:attrName>
                                        </p:attrNameLst>
                                      </p:cBhvr>
                                      <p:rCtr x="-6810" y="-14769"/>
                                    </p:animMotion>
                                  </p:childTnLst>
                                </p:cTn>
                              </p:par>
                            </p:childTnLst>
                          </p:cTn>
                        </p:par>
                      </p:childTnLst>
                    </p:cTn>
                  </p:par>
                </p:childTnLst>
              </p:cTn>
              <p:nextCondLst>
                <p:cond evt="onClick" delay="0">
                  <p:tgtEl>
                    <p:spTgt spid="86"/>
                  </p:tgtEl>
                </p:cond>
              </p:nextCondLst>
            </p:seq>
            <p:seq concurrent="1" nextAc="seek">
              <p:cTn id="577" restart="whenNotActive" fill="hold" evtFilter="cancelBubble" nodeType="interactiveSeq">
                <p:stCondLst>
                  <p:cond evt="onClick" delay="0">
                    <p:tgtEl>
                      <p:spTgt spid="87"/>
                    </p:tgtEl>
                  </p:cond>
                </p:stCondLst>
                <p:endSync evt="end" delay="0">
                  <p:rtn val="all"/>
                </p:endSync>
                <p:childTnLst>
                  <p:par>
                    <p:cTn id="578" fill="hold">
                      <p:stCondLst>
                        <p:cond delay="0"/>
                      </p:stCondLst>
                      <p:childTnLst>
                        <p:par>
                          <p:cTn id="579" fill="hold">
                            <p:stCondLst>
                              <p:cond delay="0"/>
                            </p:stCondLst>
                            <p:childTnLst>
                              <p:par>
                                <p:cTn id="580" presetID="64" presetClass="path" presetSubtype="0" accel="50000" decel="50000" fill="hold" grpId="1" nodeType="clickEffect">
                                  <p:stCondLst>
                                    <p:cond delay="0"/>
                                  </p:stCondLst>
                                  <p:childTnLst>
                                    <p:animMotion origin="layout" path="M -2.08333E-6 -2.96296E-6 L -0.05078 -0.29583 " pathEditMode="relative" rAng="0" ptsTypes="AA">
                                      <p:cBhvr>
                                        <p:cTn id="581" dur="2000" fill="hold"/>
                                        <p:tgtEl>
                                          <p:spTgt spid="87"/>
                                        </p:tgtEl>
                                        <p:attrNameLst>
                                          <p:attrName>ppt_x</p:attrName>
                                          <p:attrName>ppt_y</p:attrName>
                                        </p:attrNameLst>
                                      </p:cBhvr>
                                      <p:rCtr x="-2539" y="-14792"/>
                                    </p:animMotion>
                                  </p:childTnLst>
                                </p:cTn>
                              </p:par>
                            </p:childTnLst>
                          </p:cTn>
                        </p:par>
                      </p:childTnLst>
                    </p:cTn>
                  </p:par>
                </p:childTnLst>
              </p:cTn>
              <p:nextCondLst>
                <p:cond evt="onClick" delay="0">
                  <p:tgtEl>
                    <p:spTgt spid="87"/>
                  </p:tgtEl>
                </p:cond>
              </p:nextCondLst>
            </p:seq>
            <p:seq concurrent="1" nextAc="seek">
              <p:cTn id="582" restart="whenNotActive" fill="hold" evtFilter="cancelBubble" nodeType="interactiveSeq">
                <p:stCondLst>
                  <p:cond evt="onClick" delay="0">
                    <p:tgtEl>
                      <p:spTgt spid="88"/>
                    </p:tgtEl>
                  </p:cond>
                </p:stCondLst>
                <p:endSync evt="end" delay="0">
                  <p:rtn val="all"/>
                </p:endSync>
                <p:childTnLst>
                  <p:par>
                    <p:cTn id="583" fill="hold">
                      <p:stCondLst>
                        <p:cond delay="0"/>
                      </p:stCondLst>
                      <p:childTnLst>
                        <p:par>
                          <p:cTn id="584" fill="hold">
                            <p:stCondLst>
                              <p:cond delay="0"/>
                            </p:stCondLst>
                            <p:childTnLst>
                              <p:par>
                                <p:cTn id="585" presetID="64" presetClass="path" presetSubtype="0" accel="50000" decel="50000" fill="hold" grpId="1" nodeType="clickEffect">
                                  <p:stCondLst>
                                    <p:cond delay="0"/>
                                  </p:stCondLst>
                                  <p:childTnLst>
                                    <p:animMotion origin="layout" path="M -2.5E-6 4.07407E-6 L 0.03893 -0.29399 " pathEditMode="relative" rAng="0" ptsTypes="AA">
                                      <p:cBhvr>
                                        <p:cTn id="586" dur="2000" fill="hold"/>
                                        <p:tgtEl>
                                          <p:spTgt spid="88"/>
                                        </p:tgtEl>
                                        <p:attrNameLst>
                                          <p:attrName>ppt_x</p:attrName>
                                          <p:attrName>ppt_y</p:attrName>
                                        </p:attrNameLst>
                                      </p:cBhvr>
                                      <p:rCtr x="1940" y="-14699"/>
                                    </p:animMotion>
                                  </p:childTnLst>
                                </p:cTn>
                              </p:par>
                            </p:childTnLst>
                          </p:cTn>
                        </p:par>
                      </p:childTnLst>
                    </p:cTn>
                  </p:par>
                </p:childTnLst>
              </p:cTn>
              <p:nextCondLst>
                <p:cond evt="onClick" delay="0">
                  <p:tgtEl>
                    <p:spTgt spid="88"/>
                  </p:tgtEl>
                </p:cond>
              </p:nextCondLst>
            </p:seq>
            <p:seq concurrent="1" nextAc="seek">
              <p:cTn id="587" restart="whenNotActive" fill="hold" evtFilter="cancelBubble" nodeType="interactiveSeq">
                <p:stCondLst>
                  <p:cond evt="onClick" delay="0">
                    <p:tgtEl>
                      <p:spTgt spid="89"/>
                    </p:tgtEl>
                  </p:cond>
                </p:stCondLst>
                <p:endSync evt="end" delay="0">
                  <p:rtn val="all"/>
                </p:endSync>
                <p:childTnLst>
                  <p:par>
                    <p:cTn id="588" fill="hold">
                      <p:stCondLst>
                        <p:cond delay="0"/>
                      </p:stCondLst>
                      <p:childTnLst>
                        <p:par>
                          <p:cTn id="589" fill="hold">
                            <p:stCondLst>
                              <p:cond delay="0"/>
                            </p:stCondLst>
                            <p:childTnLst>
                              <p:par>
                                <p:cTn id="590" presetID="64" presetClass="path" presetSubtype="0" accel="50000" decel="50000" fill="hold" grpId="1" nodeType="clickEffect">
                                  <p:stCondLst>
                                    <p:cond delay="0"/>
                                  </p:stCondLst>
                                  <p:childTnLst>
                                    <p:animMotion origin="layout" path="M 4.16667E-6 -4.07407E-6 L 0.12643 -0.29213 " pathEditMode="relative" rAng="0" ptsTypes="AA">
                                      <p:cBhvr>
                                        <p:cTn id="591" dur="2000" fill="hold"/>
                                        <p:tgtEl>
                                          <p:spTgt spid="89"/>
                                        </p:tgtEl>
                                        <p:attrNameLst>
                                          <p:attrName>ppt_x</p:attrName>
                                          <p:attrName>ppt_y</p:attrName>
                                        </p:attrNameLst>
                                      </p:cBhvr>
                                      <p:rCtr x="6315" y="-14606"/>
                                    </p:animMotion>
                                  </p:childTnLst>
                                </p:cTn>
                              </p:par>
                            </p:childTnLst>
                          </p:cTn>
                        </p:par>
                      </p:childTnLst>
                    </p:cTn>
                  </p:par>
                </p:childTnLst>
              </p:cTn>
              <p:nextCondLst>
                <p:cond evt="onClick" delay="0">
                  <p:tgtEl>
                    <p:spTgt spid="89"/>
                  </p:tgtEl>
                </p:cond>
              </p:nextCondLst>
            </p:seq>
            <p:seq concurrent="1" nextAc="seek">
              <p:cTn id="592" restart="whenNotActive" fill="hold" evtFilter="cancelBubble" nodeType="interactiveSeq">
                <p:stCondLst>
                  <p:cond evt="onClick" delay="0">
                    <p:tgtEl>
                      <p:spTgt spid="96"/>
                    </p:tgtEl>
                  </p:cond>
                </p:stCondLst>
                <p:endSync evt="end" delay="0">
                  <p:rtn val="all"/>
                </p:endSync>
                <p:childTnLst>
                  <p:par>
                    <p:cTn id="593" fill="hold">
                      <p:stCondLst>
                        <p:cond delay="0"/>
                      </p:stCondLst>
                      <p:childTnLst>
                        <p:par>
                          <p:cTn id="594" fill="hold">
                            <p:stCondLst>
                              <p:cond delay="0"/>
                            </p:stCondLst>
                            <p:childTnLst>
                              <p:par>
                                <p:cTn id="595" presetID="64" presetClass="path" presetSubtype="0" accel="50000" decel="50000" fill="hold" grpId="1" nodeType="clickEffect">
                                  <p:stCondLst>
                                    <p:cond delay="0"/>
                                  </p:stCondLst>
                                  <p:childTnLst>
                                    <p:animMotion origin="layout" path="M -2.5E-6 1.11111E-6 L 0.21042 -0.29445 " pathEditMode="relative" rAng="0" ptsTypes="AA">
                                      <p:cBhvr>
                                        <p:cTn id="596" dur="2000" fill="hold"/>
                                        <p:tgtEl>
                                          <p:spTgt spid="96"/>
                                        </p:tgtEl>
                                        <p:attrNameLst>
                                          <p:attrName>ppt_x</p:attrName>
                                          <p:attrName>ppt_y</p:attrName>
                                        </p:attrNameLst>
                                      </p:cBhvr>
                                      <p:rCtr x="10521" y="-14722"/>
                                    </p:animMotion>
                                  </p:childTnLst>
                                </p:cTn>
                              </p:par>
                            </p:childTnLst>
                          </p:cTn>
                        </p:par>
                      </p:childTnLst>
                    </p:cTn>
                  </p:par>
                </p:childTnLst>
              </p:cTn>
              <p:nextCondLst>
                <p:cond evt="onClick" delay="0">
                  <p:tgtEl>
                    <p:spTgt spid="96"/>
                  </p:tgtEl>
                </p:cond>
              </p:nextCondLst>
            </p:seq>
            <p:seq concurrent="1" nextAc="seek">
              <p:cTn id="597" restart="whenNotActive" fill="hold" evtFilter="cancelBubble" nodeType="interactiveSeq">
                <p:stCondLst>
                  <p:cond evt="onClick" delay="0">
                    <p:tgtEl>
                      <p:spTgt spid="97"/>
                    </p:tgtEl>
                  </p:cond>
                </p:stCondLst>
                <p:endSync evt="end" delay="0">
                  <p:rtn val="all"/>
                </p:endSync>
                <p:childTnLst>
                  <p:par>
                    <p:cTn id="598" fill="hold">
                      <p:stCondLst>
                        <p:cond delay="0"/>
                      </p:stCondLst>
                      <p:childTnLst>
                        <p:par>
                          <p:cTn id="599" fill="hold">
                            <p:stCondLst>
                              <p:cond delay="0"/>
                            </p:stCondLst>
                            <p:childTnLst>
                              <p:par>
                                <p:cTn id="600" presetID="64" presetClass="path" presetSubtype="0" accel="50000" decel="50000" fill="hold" grpId="1" nodeType="clickEffect">
                                  <p:stCondLst>
                                    <p:cond delay="0"/>
                                  </p:stCondLst>
                                  <p:childTnLst>
                                    <p:animMotion origin="layout" path="M 4.16667E-6 -1.11111E-6 L 0.29375 -0.27731 " pathEditMode="relative" rAng="0" ptsTypes="AA">
                                      <p:cBhvr>
                                        <p:cTn id="601" dur="2000" fill="hold"/>
                                        <p:tgtEl>
                                          <p:spTgt spid="97"/>
                                        </p:tgtEl>
                                        <p:attrNameLst>
                                          <p:attrName>ppt_x</p:attrName>
                                          <p:attrName>ppt_y</p:attrName>
                                        </p:attrNameLst>
                                      </p:cBhvr>
                                      <p:rCtr x="14687" y="-13866"/>
                                    </p:animMotion>
                                  </p:childTnLst>
                                </p:cTn>
                              </p:par>
                            </p:childTnLst>
                          </p:cTn>
                        </p:par>
                      </p:childTnLst>
                    </p:cTn>
                  </p:par>
                </p:childTnLst>
              </p:cTn>
              <p:nextCondLst>
                <p:cond evt="onClick" delay="0">
                  <p:tgtEl>
                    <p:spTgt spid="97"/>
                  </p:tgtEl>
                </p:cond>
              </p:nextCondLst>
            </p:seq>
            <p:seq concurrent="1" nextAc="seek">
              <p:cTn id="602" restart="whenNotActive" fill="hold" evtFilter="cancelBubble" nodeType="interactiveSeq">
                <p:stCondLst>
                  <p:cond evt="onClick" delay="0">
                    <p:tgtEl>
                      <p:spTgt spid="98"/>
                    </p:tgtEl>
                  </p:cond>
                </p:stCondLst>
                <p:endSync evt="end" delay="0">
                  <p:rtn val="all"/>
                </p:endSync>
                <p:childTnLst>
                  <p:par>
                    <p:cTn id="603" fill="hold">
                      <p:stCondLst>
                        <p:cond delay="0"/>
                      </p:stCondLst>
                      <p:childTnLst>
                        <p:par>
                          <p:cTn id="604" fill="hold">
                            <p:stCondLst>
                              <p:cond delay="0"/>
                            </p:stCondLst>
                            <p:childTnLst>
                              <p:par>
                                <p:cTn id="605" presetID="64" presetClass="path" presetSubtype="0" accel="50000" decel="50000" fill="hold" grpId="1" nodeType="clickEffect">
                                  <p:stCondLst>
                                    <p:cond delay="0"/>
                                  </p:stCondLst>
                                  <p:childTnLst>
                                    <p:animMotion origin="layout" path="M 1.25E-6 -1.48148E-6 L -0.1388 -0.3956 " pathEditMode="relative" rAng="0" ptsTypes="AA">
                                      <p:cBhvr>
                                        <p:cTn id="606" dur="2000" fill="hold"/>
                                        <p:tgtEl>
                                          <p:spTgt spid="98"/>
                                        </p:tgtEl>
                                        <p:attrNameLst>
                                          <p:attrName>ppt_x</p:attrName>
                                          <p:attrName>ppt_y</p:attrName>
                                        </p:attrNameLst>
                                      </p:cBhvr>
                                      <p:rCtr x="-6940" y="-19792"/>
                                    </p:animMotion>
                                  </p:childTnLst>
                                </p:cTn>
                              </p:par>
                            </p:childTnLst>
                          </p:cTn>
                        </p:par>
                      </p:childTnLst>
                    </p:cTn>
                  </p:par>
                </p:childTnLst>
              </p:cTn>
              <p:nextCondLst>
                <p:cond evt="onClick" delay="0">
                  <p:tgtEl>
                    <p:spTgt spid="98"/>
                  </p:tgtEl>
                </p:cond>
              </p:nextCondLst>
            </p:seq>
            <p:seq concurrent="1" nextAc="seek">
              <p:cTn id="607" restart="whenNotActive" fill="hold" evtFilter="cancelBubble" nodeType="interactiveSeq">
                <p:stCondLst>
                  <p:cond evt="onClick" delay="0">
                    <p:tgtEl>
                      <p:spTgt spid="99"/>
                    </p:tgtEl>
                  </p:cond>
                </p:stCondLst>
                <p:endSync evt="end" delay="0">
                  <p:rtn val="all"/>
                </p:endSync>
                <p:childTnLst>
                  <p:par>
                    <p:cTn id="608" fill="hold">
                      <p:stCondLst>
                        <p:cond delay="0"/>
                      </p:stCondLst>
                      <p:childTnLst>
                        <p:par>
                          <p:cTn id="609" fill="hold">
                            <p:stCondLst>
                              <p:cond delay="0"/>
                            </p:stCondLst>
                            <p:childTnLst>
                              <p:par>
                                <p:cTn id="610" presetID="64" presetClass="path" presetSubtype="0" accel="50000" decel="50000" fill="hold" grpId="1" nodeType="clickEffect">
                                  <p:stCondLst>
                                    <p:cond delay="0"/>
                                  </p:stCondLst>
                                  <p:childTnLst>
                                    <p:animMotion origin="layout" path="M 3.54167E-6 3.33333E-6 L -0.04909 -0.38519 " pathEditMode="relative" rAng="0" ptsTypes="AA">
                                      <p:cBhvr>
                                        <p:cTn id="611" dur="2000" fill="hold"/>
                                        <p:tgtEl>
                                          <p:spTgt spid="99"/>
                                        </p:tgtEl>
                                        <p:attrNameLst>
                                          <p:attrName>ppt_x</p:attrName>
                                          <p:attrName>ppt_y</p:attrName>
                                        </p:attrNameLst>
                                      </p:cBhvr>
                                      <p:rCtr x="-2461" y="-19259"/>
                                    </p:animMotion>
                                  </p:childTnLst>
                                </p:cTn>
                              </p:par>
                            </p:childTnLst>
                          </p:cTn>
                        </p:par>
                      </p:childTnLst>
                    </p:cTn>
                  </p:par>
                </p:childTnLst>
              </p:cTn>
              <p:nextCondLst>
                <p:cond evt="onClick" delay="0">
                  <p:tgtEl>
                    <p:spTgt spid="99"/>
                  </p:tgtEl>
                </p:cond>
              </p:nextCondLst>
            </p:seq>
            <p:seq concurrent="1" nextAc="seek">
              <p:cTn id="612" restart="whenNotActive" fill="hold" evtFilter="cancelBubble" nodeType="interactiveSeq">
                <p:stCondLst>
                  <p:cond evt="onClick" delay="0">
                    <p:tgtEl>
                      <p:spTgt spid="100"/>
                    </p:tgtEl>
                  </p:cond>
                </p:stCondLst>
                <p:endSync evt="end" delay="0">
                  <p:rtn val="all"/>
                </p:endSync>
                <p:childTnLst>
                  <p:par>
                    <p:cTn id="613" fill="hold">
                      <p:stCondLst>
                        <p:cond delay="0"/>
                      </p:stCondLst>
                      <p:childTnLst>
                        <p:par>
                          <p:cTn id="614" fill="hold">
                            <p:stCondLst>
                              <p:cond delay="0"/>
                            </p:stCondLst>
                            <p:childTnLst>
                              <p:par>
                                <p:cTn id="615" presetID="64" presetClass="path" presetSubtype="0" accel="50000" decel="50000" fill="hold" grpId="1" nodeType="clickEffect">
                                  <p:stCondLst>
                                    <p:cond delay="0"/>
                                  </p:stCondLst>
                                  <p:childTnLst>
                                    <p:animMotion origin="layout" path="M -2.29167E-6 2.96296E-6 L 0.0349 -0.3926 " pathEditMode="relative" rAng="0" ptsTypes="AA">
                                      <p:cBhvr>
                                        <p:cTn id="616" dur="2000" fill="hold"/>
                                        <p:tgtEl>
                                          <p:spTgt spid="100"/>
                                        </p:tgtEl>
                                        <p:attrNameLst>
                                          <p:attrName>ppt_x</p:attrName>
                                          <p:attrName>ppt_y</p:attrName>
                                        </p:attrNameLst>
                                      </p:cBhvr>
                                      <p:rCtr x="1745" y="-19630"/>
                                    </p:animMotion>
                                  </p:childTnLst>
                                </p:cTn>
                              </p:par>
                            </p:childTnLst>
                          </p:cTn>
                        </p:par>
                      </p:childTnLst>
                    </p:cTn>
                  </p:par>
                </p:childTnLst>
              </p:cTn>
              <p:nextCondLst>
                <p:cond evt="onClick" delay="0">
                  <p:tgtEl>
                    <p:spTgt spid="100"/>
                  </p:tgtEl>
                </p:cond>
              </p:nextCondLst>
            </p:seq>
            <p:seq concurrent="1" nextAc="seek">
              <p:cTn id="617" restart="whenNotActive" fill="hold" evtFilter="cancelBubble" nodeType="interactiveSeq">
                <p:stCondLst>
                  <p:cond evt="onClick" delay="0">
                    <p:tgtEl>
                      <p:spTgt spid="101"/>
                    </p:tgtEl>
                  </p:cond>
                </p:stCondLst>
                <p:endSync evt="end" delay="0">
                  <p:rtn val="all"/>
                </p:endSync>
                <p:childTnLst>
                  <p:par>
                    <p:cTn id="618" fill="hold">
                      <p:stCondLst>
                        <p:cond delay="0"/>
                      </p:stCondLst>
                      <p:childTnLst>
                        <p:par>
                          <p:cTn id="619" fill="hold">
                            <p:stCondLst>
                              <p:cond delay="0"/>
                            </p:stCondLst>
                            <p:childTnLst>
                              <p:par>
                                <p:cTn id="620" presetID="64" presetClass="path" presetSubtype="0" accel="50000" decel="50000" fill="hold" grpId="1" nodeType="clickEffect">
                                  <p:stCondLst>
                                    <p:cond delay="0"/>
                                  </p:stCondLst>
                                  <p:childTnLst>
                                    <p:animMotion origin="layout" path="M -3.125E-6 1.11111E-6 L 0.12253 -0.38079 " pathEditMode="relative" rAng="0" ptsTypes="AA">
                                      <p:cBhvr>
                                        <p:cTn id="621" dur="2000" fill="hold"/>
                                        <p:tgtEl>
                                          <p:spTgt spid="101"/>
                                        </p:tgtEl>
                                        <p:attrNameLst>
                                          <p:attrName>ppt_x</p:attrName>
                                          <p:attrName>ppt_y</p:attrName>
                                        </p:attrNameLst>
                                      </p:cBhvr>
                                      <p:rCtr x="6120" y="-19051"/>
                                    </p:animMotion>
                                  </p:childTnLst>
                                </p:cTn>
                              </p:par>
                            </p:childTnLst>
                          </p:cTn>
                        </p:par>
                      </p:childTnLst>
                    </p:cTn>
                  </p:par>
                </p:childTnLst>
              </p:cTn>
              <p:nextCondLst>
                <p:cond evt="onClick" delay="0">
                  <p:tgtEl>
                    <p:spTgt spid="101"/>
                  </p:tgtEl>
                </p:cond>
              </p:nextCondLst>
            </p:seq>
            <p:seq concurrent="1" nextAc="seek">
              <p:cTn id="622" restart="whenNotActive" fill="hold" evtFilter="cancelBubble" nodeType="interactiveSeq">
                <p:stCondLst>
                  <p:cond evt="onClick" delay="0">
                    <p:tgtEl>
                      <p:spTgt spid="102"/>
                    </p:tgtEl>
                  </p:cond>
                </p:stCondLst>
                <p:endSync evt="end" delay="0">
                  <p:rtn val="all"/>
                </p:endSync>
                <p:childTnLst>
                  <p:par>
                    <p:cTn id="623" fill="hold">
                      <p:stCondLst>
                        <p:cond delay="0"/>
                      </p:stCondLst>
                      <p:childTnLst>
                        <p:par>
                          <p:cTn id="624" fill="hold">
                            <p:stCondLst>
                              <p:cond delay="0"/>
                            </p:stCondLst>
                            <p:childTnLst>
                              <p:par>
                                <p:cTn id="625" presetID="64" presetClass="path" presetSubtype="0" accel="50000" decel="50000" fill="hold" grpId="1" nodeType="clickEffect">
                                  <p:stCondLst>
                                    <p:cond delay="0"/>
                                  </p:stCondLst>
                                  <p:childTnLst>
                                    <p:animMotion origin="layout" path="M -3.54167E-6 4.07407E-6 L 0.21211 -0.38774 " pathEditMode="relative" rAng="0" ptsTypes="AA">
                                      <p:cBhvr>
                                        <p:cTn id="626" dur="2000" fill="hold"/>
                                        <p:tgtEl>
                                          <p:spTgt spid="102"/>
                                        </p:tgtEl>
                                        <p:attrNameLst>
                                          <p:attrName>ppt_x</p:attrName>
                                          <p:attrName>ppt_y</p:attrName>
                                        </p:attrNameLst>
                                      </p:cBhvr>
                                      <p:rCtr x="10599" y="-19398"/>
                                    </p:animMotion>
                                  </p:childTnLst>
                                </p:cTn>
                              </p:par>
                            </p:childTnLst>
                          </p:cTn>
                        </p:par>
                      </p:childTnLst>
                    </p:cTn>
                  </p:par>
                </p:childTnLst>
              </p:cTn>
              <p:nextCondLst>
                <p:cond evt="onClick" delay="0">
                  <p:tgtEl>
                    <p:spTgt spid="102"/>
                  </p:tgtEl>
                </p:cond>
              </p:nextCondLst>
            </p:seq>
            <p:seq concurrent="1" nextAc="seek">
              <p:cTn id="627" restart="whenNotActive" fill="hold" evtFilter="cancelBubble" nodeType="interactiveSeq">
                <p:stCondLst>
                  <p:cond evt="onClick" delay="0">
                    <p:tgtEl>
                      <p:spTgt spid="103"/>
                    </p:tgtEl>
                  </p:cond>
                </p:stCondLst>
                <p:endSync evt="end" delay="0">
                  <p:rtn val="all"/>
                </p:endSync>
                <p:childTnLst>
                  <p:par>
                    <p:cTn id="628" fill="hold">
                      <p:stCondLst>
                        <p:cond delay="0"/>
                      </p:stCondLst>
                      <p:childTnLst>
                        <p:par>
                          <p:cTn id="629" fill="hold">
                            <p:stCondLst>
                              <p:cond delay="0"/>
                            </p:stCondLst>
                            <p:childTnLst>
                              <p:par>
                                <p:cTn id="630" presetID="64" presetClass="path" presetSubtype="0" accel="50000" decel="50000" fill="hold" grpId="1" nodeType="clickEffect">
                                  <p:stCondLst>
                                    <p:cond delay="0"/>
                                  </p:stCondLst>
                                  <p:childTnLst>
                                    <p:animMotion origin="layout" path="M 2.70833E-6 -3.33333E-6 L 0.29857 -0.38889 " pathEditMode="relative" rAng="0" ptsTypes="AA">
                                      <p:cBhvr>
                                        <p:cTn id="631" dur="2000" fill="hold"/>
                                        <p:tgtEl>
                                          <p:spTgt spid="103"/>
                                        </p:tgtEl>
                                        <p:attrNameLst>
                                          <p:attrName>ppt_x</p:attrName>
                                          <p:attrName>ppt_y</p:attrName>
                                        </p:attrNameLst>
                                      </p:cBhvr>
                                      <p:rCtr x="14922" y="-19444"/>
                                    </p:animMotion>
                                  </p:childTnLst>
                                </p:cTn>
                              </p:par>
                            </p:childTnLst>
                          </p:cTn>
                        </p:par>
                      </p:childTnLst>
                    </p:cTn>
                  </p:par>
                </p:childTnLst>
              </p:cTn>
              <p:nextCondLst>
                <p:cond evt="onClick" delay="0">
                  <p:tgtEl>
                    <p:spTgt spid="103"/>
                  </p:tgtEl>
                </p:cond>
              </p:nextCondLst>
            </p:seq>
            <p:seq concurrent="1" nextAc="seek">
              <p:cTn id="632" restart="whenNotActive" fill="hold" evtFilter="cancelBubble" nodeType="interactiveSeq">
                <p:stCondLst>
                  <p:cond evt="onClick" delay="0">
                    <p:tgtEl>
                      <p:spTgt spid="104"/>
                    </p:tgtEl>
                  </p:cond>
                </p:stCondLst>
                <p:endSync evt="end" delay="0">
                  <p:rtn val="all"/>
                </p:endSync>
                <p:childTnLst>
                  <p:par>
                    <p:cTn id="633" fill="hold">
                      <p:stCondLst>
                        <p:cond delay="0"/>
                      </p:stCondLst>
                      <p:childTnLst>
                        <p:par>
                          <p:cTn id="634" fill="hold">
                            <p:stCondLst>
                              <p:cond delay="0"/>
                            </p:stCondLst>
                            <p:childTnLst>
                              <p:par>
                                <p:cTn id="635" presetID="64" presetClass="path" presetSubtype="0" accel="50000" decel="50000" fill="hold" grpId="1" nodeType="clickEffect">
                                  <p:stCondLst>
                                    <p:cond delay="0"/>
                                  </p:stCondLst>
                                  <p:childTnLst>
                                    <p:animMotion origin="layout" path="M -2.5E-6 2.22222E-6 L -0.13086 -0.49005 " pathEditMode="relative" rAng="0" ptsTypes="AA">
                                      <p:cBhvr>
                                        <p:cTn id="636" dur="2000" fill="hold"/>
                                        <p:tgtEl>
                                          <p:spTgt spid="104"/>
                                        </p:tgtEl>
                                        <p:attrNameLst>
                                          <p:attrName>ppt_x</p:attrName>
                                          <p:attrName>ppt_y</p:attrName>
                                        </p:attrNameLst>
                                      </p:cBhvr>
                                      <p:rCtr x="-6549" y="-24514"/>
                                    </p:animMotion>
                                  </p:childTnLst>
                                </p:cTn>
                              </p:par>
                            </p:childTnLst>
                          </p:cTn>
                        </p:par>
                      </p:childTnLst>
                    </p:cTn>
                  </p:par>
                </p:childTnLst>
              </p:cTn>
              <p:nextCondLst>
                <p:cond evt="onClick" delay="0">
                  <p:tgtEl>
                    <p:spTgt spid="104"/>
                  </p:tgtEl>
                </p:cond>
              </p:nextCondLst>
            </p:seq>
            <p:seq concurrent="1" nextAc="seek">
              <p:cTn id="637" restart="whenNotActive" fill="hold" evtFilter="cancelBubble" nodeType="interactiveSeq">
                <p:stCondLst>
                  <p:cond evt="onClick" delay="0">
                    <p:tgtEl>
                      <p:spTgt spid="105"/>
                    </p:tgtEl>
                  </p:cond>
                </p:stCondLst>
                <p:endSync evt="end" delay="0">
                  <p:rtn val="all"/>
                </p:endSync>
                <p:childTnLst>
                  <p:par>
                    <p:cTn id="638" fill="hold">
                      <p:stCondLst>
                        <p:cond delay="0"/>
                      </p:stCondLst>
                      <p:childTnLst>
                        <p:par>
                          <p:cTn id="639" fill="hold">
                            <p:stCondLst>
                              <p:cond delay="0"/>
                            </p:stCondLst>
                            <p:childTnLst>
                              <p:par>
                                <p:cTn id="640" presetID="64" presetClass="path" presetSubtype="0" accel="50000" decel="50000" fill="hold" grpId="1" nodeType="clickEffect">
                                  <p:stCondLst>
                                    <p:cond delay="0"/>
                                  </p:stCondLst>
                                  <p:childTnLst>
                                    <p:animMotion origin="layout" path="M -1.66667E-6 2.22222E-6 L -0.05065 -0.49005 " pathEditMode="relative" rAng="0" ptsTypes="AA">
                                      <p:cBhvr>
                                        <p:cTn id="641" dur="2000" fill="hold"/>
                                        <p:tgtEl>
                                          <p:spTgt spid="105"/>
                                        </p:tgtEl>
                                        <p:attrNameLst>
                                          <p:attrName>ppt_x</p:attrName>
                                          <p:attrName>ppt_y</p:attrName>
                                        </p:attrNameLst>
                                      </p:cBhvr>
                                      <p:rCtr x="-2539" y="-24514"/>
                                    </p:animMotion>
                                  </p:childTnLst>
                                </p:cTn>
                              </p:par>
                            </p:childTnLst>
                          </p:cTn>
                        </p:par>
                      </p:childTnLst>
                    </p:cTn>
                  </p:par>
                </p:childTnLst>
              </p:cTn>
              <p:nextCondLst>
                <p:cond evt="onClick" delay="0">
                  <p:tgtEl>
                    <p:spTgt spid="105"/>
                  </p:tgtEl>
                </p:cond>
              </p:nextCondLst>
            </p:seq>
            <p:seq concurrent="1" nextAc="seek">
              <p:cTn id="642" restart="whenNotActive" fill="hold" evtFilter="cancelBubble" nodeType="interactiveSeq">
                <p:stCondLst>
                  <p:cond evt="onClick" delay="0">
                    <p:tgtEl>
                      <p:spTgt spid="106"/>
                    </p:tgtEl>
                  </p:cond>
                </p:stCondLst>
                <p:endSync evt="end" delay="0">
                  <p:rtn val="all"/>
                </p:endSync>
                <p:childTnLst>
                  <p:par>
                    <p:cTn id="643" fill="hold">
                      <p:stCondLst>
                        <p:cond delay="0"/>
                      </p:stCondLst>
                      <p:childTnLst>
                        <p:par>
                          <p:cTn id="644" fill="hold">
                            <p:stCondLst>
                              <p:cond delay="0"/>
                            </p:stCondLst>
                            <p:childTnLst>
                              <p:par>
                                <p:cTn id="645" presetID="64" presetClass="path" presetSubtype="0" accel="50000" decel="50000" fill="hold" grpId="1" nodeType="clickEffect">
                                  <p:stCondLst>
                                    <p:cond delay="0"/>
                                  </p:stCondLst>
                                  <p:childTnLst>
                                    <p:animMotion origin="layout" path="M 1.45833E-6 2.59259E-6 L 0.03568 -0.48681 " pathEditMode="relative" rAng="0" ptsTypes="AA">
                                      <p:cBhvr>
                                        <p:cTn id="646" dur="2000" fill="hold"/>
                                        <p:tgtEl>
                                          <p:spTgt spid="106"/>
                                        </p:tgtEl>
                                        <p:attrNameLst>
                                          <p:attrName>ppt_x</p:attrName>
                                          <p:attrName>ppt_y</p:attrName>
                                        </p:attrNameLst>
                                      </p:cBhvr>
                                      <p:rCtr x="1784" y="-24352"/>
                                    </p:animMotion>
                                  </p:childTnLst>
                                </p:cTn>
                              </p:par>
                            </p:childTnLst>
                          </p:cTn>
                        </p:par>
                      </p:childTnLst>
                    </p:cTn>
                  </p:par>
                </p:childTnLst>
              </p:cTn>
              <p:nextCondLst>
                <p:cond evt="onClick" delay="0">
                  <p:tgtEl>
                    <p:spTgt spid="106"/>
                  </p:tgtEl>
                </p:cond>
              </p:nextCondLst>
            </p:seq>
            <p:seq concurrent="1" nextAc="seek">
              <p:cTn id="647" restart="whenNotActive" fill="hold" evtFilter="cancelBubble" nodeType="interactiveSeq">
                <p:stCondLst>
                  <p:cond evt="onClick" delay="0">
                    <p:tgtEl>
                      <p:spTgt spid="107"/>
                    </p:tgtEl>
                  </p:cond>
                </p:stCondLst>
                <p:endSync evt="end" delay="0">
                  <p:rtn val="all"/>
                </p:endSync>
                <p:childTnLst>
                  <p:par>
                    <p:cTn id="648" fill="hold">
                      <p:stCondLst>
                        <p:cond delay="0"/>
                      </p:stCondLst>
                      <p:childTnLst>
                        <p:par>
                          <p:cTn id="649" fill="hold">
                            <p:stCondLst>
                              <p:cond delay="0"/>
                            </p:stCondLst>
                            <p:childTnLst>
                              <p:par>
                                <p:cTn id="650" presetID="64" presetClass="path" presetSubtype="0" accel="50000" decel="50000" fill="hold" grpId="1" nodeType="clickEffect">
                                  <p:stCondLst>
                                    <p:cond delay="0"/>
                                  </p:stCondLst>
                                  <p:childTnLst>
                                    <p:animMotion origin="layout" path="M -1.04167E-6 3.33333E-6 L 0.12266 -0.47732 " pathEditMode="relative" rAng="0" ptsTypes="AA">
                                      <p:cBhvr>
                                        <p:cTn id="651" dur="2000" fill="hold"/>
                                        <p:tgtEl>
                                          <p:spTgt spid="107"/>
                                        </p:tgtEl>
                                        <p:attrNameLst>
                                          <p:attrName>ppt_x</p:attrName>
                                          <p:attrName>ppt_y</p:attrName>
                                        </p:attrNameLst>
                                      </p:cBhvr>
                                      <p:rCtr x="6133" y="-23866"/>
                                    </p:animMotion>
                                  </p:childTnLst>
                                </p:cTn>
                              </p:par>
                            </p:childTnLst>
                          </p:cTn>
                        </p:par>
                      </p:childTnLst>
                    </p:cTn>
                  </p:par>
                </p:childTnLst>
              </p:cTn>
              <p:nextCondLst>
                <p:cond evt="onClick" delay="0">
                  <p:tgtEl>
                    <p:spTgt spid="107"/>
                  </p:tgtEl>
                </p:cond>
              </p:nextCondLst>
            </p:seq>
            <p:seq concurrent="1" nextAc="seek">
              <p:cTn id="652" restart="whenNotActive" fill="hold" evtFilter="cancelBubble" nodeType="interactiveSeq">
                <p:stCondLst>
                  <p:cond evt="onClick" delay="0">
                    <p:tgtEl>
                      <p:spTgt spid="108"/>
                    </p:tgtEl>
                  </p:cond>
                </p:stCondLst>
                <p:endSync evt="end" delay="0">
                  <p:rtn val="all"/>
                </p:endSync>
                <p:childTnLst>
                  <p:par>
                    <p:cTn id="653" fill="hold">
                      <p:stCondLst>
                        <p:cond delay="0"/>
                      </p:stCondLst>
                      <p:childTnLst>
                        <p:par>
                          <p:cTn id="654" fill="hold">
                            <p:stCondLst>
                              <p:cond delay="0"/>
                            </p:stCondLst>
                            <p:childTnLst>
                              <p:par>
                                <p:cTn id="655" presetID="64" presetClass="path" presetSubtype="0" accel="50000" decel="50000" fill="hold" grpId="1" nodeType="clickEffect">
                                  <p:stCondLst>
                                    <p:cond delay="0"/>
                                  </p:stCondLst>
                                  <p:childTnLst>
                                    <p:animMotion origin="layout" path="M 3.95833E-6 -7.40741E-7 L 0.20898 -0.46944 " pathEditMode="relative" rAng="0" ptsTypes="AA">
                                      <p:cBhvr>
                                        <p:cTn id="656" dur="2000" fill="hold"/>
                                        <p:tgtEl>
                                          <p:spTgt spid="108"/>
                                        </p:tgtEl>
                                        <p:attrNameLst>
                                          <p:attrName>ppt_x</p:attrName>
                                          <p:attrName>ppt_y</p:attrName>
                                        </p:attrNameLst>
                                      </p:cBhvr>
                                      <p:rCtr x="10443" y="-23472"/>
                                    </p:animMotion>
                                  </p:childTnLst>
                                </p:cTn>
                              </p:par>
                            </p:childTnLst>
                          </p:cTn>
                        </p:par>
                      </p:childTnLst>
                    </p:cTn>
                  </p:par>
                </p:childTnLst>
              </p:cTn>
              <p:nextCondLst>
                <p:cond evt="onClick" delay="0">
                  <p:tgtEl>
                    <p:spTgt spid="108"/>
                  </p:tgtEl>
                </p:cond>
              </p:nextCondLst>
            </p:seq>
            <p:seq concurrent="1" nextAc="seek">
              <p:cTn id="657" restart="whenNotActive" fill="hold" evtFilter="cancelBubble" nodeType="interactiveSeq">
                <p:stCondLst>
                  <p:cond evt="onClick" delay="0">
                    <p:tgtEl>
                      <p:spTgt spid="109"/>
                    </p:tgtEl>
                  </p:cond>
                </p:stCondLst>
                <p:endSync evt="end" delay="0">
                  <p:rtn val="all"/>
                </p:endSync>
                <p:childTnLst>
                  <p:par>
                    <p:cTn id="658" fill="hold">
                      <p:stCondLst>
                        <p:cond delay="0"/>
                      </p:stCondLst>
                      <p:childTnLst>
                        <p:par>
                          <p:cTn id="659" fill="hold">
                            <p:stCondLst>
                              <p:cond delay="0"/>
                            </p:stCondLst>
                            <p:childTnLst>
                              <p:par>
                                <p:cTn id="660" presetID="64" presetClass="path" presetSubtype="0" accel="50000" decel="50000" fill="hold" grpId="1" nodeType="clickEffect">
                                  <p:stCondLst>
                                    <p:cond delay="0"/>
                                  </p:stCondLst>
                                  <p:childTnLst>
                                    <p:animMotion origin="layout" path="M -4.16667E-6 0 L 0.30053 -0.49306 " pathEditMode="relative" rAng="0" ptsTypes="AA">
                                      <p:cBhvr>
                                        <p:cTn id="661" dur="2000" fill="hold"/>
                                        <p:tgtEl>
                                          <p:spTgt spid="109"/>
                                        </p:tgtEl>
                                        <p:attrNameLst>
                                          <p:attrName>ppt_x</p:attrName>
                                          <p:attrName>ppt_y</p:attrName>
                                        </p:attrNameLst>
                                      </p:cBhvr>
                                      <p:rCtr x="15026" y="-24653"/>
                                    </p:animMotion>
                                  </p:childTnLst>
                                </p:cTn>
                              </p:par>
                            </p:childTnLst>
                          </p:cTn>
                        </p:par>
                      </p:childTnLst>
                    </p:cTn>
                  </p:par>
                </p:childTnLst>
              </p:cTn>
              <p:nextCondLst>
                <p:cond evt="onClick" delay="0">
                  <p:tgtEl>
                    <p:spTgt spid="109"/>
                  </p:tgtEl>
                </p:cond>
              </p:nextCondLst>
            </p:seq>
            <p:seq concurrent="1" nextAc="seek">
              <p:cTn id="662" restart="whenNotActive" fill="hold" evtFilter="cancelBubble" nodeType="interactiveSeq">
                <p:stCondLst>
                  <p:cond evt="onClick" delay="0">
                    <p:tgtEl>
                      <p:spTgt spid="124"/>
                    </p:tgtEl>
                  </p:cond>
                </p:stCondLst>
                <p:endSync evt="end" delay="0">
                  <p:rtn val="all"/>
                </p:endSync>
                <p:childTnLst>
                  <p:par>
                    <p:cTn id="663" fill="hold">
                      <p:stCondLst>
                        <p:cond delay="0"/>
                      </p:stCondLst>
                      <p:childTnLst>
                        <p:par>
                          <p:cTn id="664" fill="hold">
                            <p:stCondLst>
                              <p:cond delay="0"/>
                            </p:stCondLst>
                            <p:childTnLst>
                              <p:par>
                                <p:cTn id="665" presetID="63" presetClass="path" presetSubtype="0" accel="50000" decel="50000" fill="hold" grpId="1" nodeType="clickEffect">
                                  <p:stCondLst>
                                    <p:cond delay="0"/>
                                  </p:stCondLst>
                                  <p:childTnLst>
                                    <p:animMotion origin="layout" path="M -1.25E-6 3.7037E-6 L 0.31563 0.07662 " pathEditMode="relative" rAng="0" ptsTypes="AA">
                                      <p:cBhvr>
                                        <p:cTn id="666" dur="2000" fill="hold"/>
                                        <p:tgtEl>
                                          <p:spTgt spid="124"/>
                                        </p:tgtEl>
                                        <p:attrNameLst>
                                          <p:attrName>ppt_x</p:attrName>
                                          <p:attrName>ppt_y</p:attrName>
                                        </p:attrNameLst>
                                      </p:cBhvr>
                                      <p:rCtr x="15781" y="3819"/>
                                    </p:animMotion>
                                  </p:childTnLst>
                                </p:cTn>
                              </p:par>
                            </p:childTnLst>
                          </p:cTn>
                        </p:par>
                      </p:childTnLst>
                    </p:cTn>
                  </p:par>
                </p:childTnLst>
              </p:cTn>
              <p:nextCondLst>
                <p:cond evt="onClick" delay="0">
                  <p:tgtEl>
                    <p:spTgt spid="124"/>
                  </p:tgtEl>
                </p:cond>
              </p:nextCondLst>
            </p:seq>
            <p:seq concurrent="1" nextAc="seek">
              <p:cTn id="667" restart="whenNotActive" fill="hold" evtFilter="cancelBubble" nodeType="interactiveSeq">
                <p:stCondLst>
                  <p:cond evt="onClick" delay="0">
                    <p:tgtEl>
                      <p:spTgt spid="125"/>
                    </p:tgtEl>
                  </p:cond>
                </p:stCondLst>
                <p:endSync evt="end" delay="0">
                  <p:rtn val="all"/>
                </p:endSync>
                <p:childTnLst>
                  <p:par>
                    <p:cTn id="668" fill="hold">
                      <p:stCondLst>
                        <p:cond delay="0"/>
                      </p:stCondLst>
                      <p:childTnLst>
                        <p:par>
                          <p:cTn id="669" fill="hold">
                            <p:stCondLst>
                              <p:cond delay="0"/>
                            </p:stCondLst>
                            <p:childTnLst>
                              <p:par>
                                <p:cTn id="670" presetID="63" presetClass="path" presetSubtype="0" accel="50000" decel="50000" fill="hold" grpId="1" nodeType="clickEffect">
                                  <p:stCondLst>
                                    <p:cond delay="0"/>
                                  </p:stCondLst>
                                  <p:childTnLst>
                                    <p:animMotion origin="layout" path="M -1.25E-6 4.44444E-6 L 0.31563 -0.0169 " pathEditMode="relative" rAng="0" ptsTypes="AA">
                                      <p:cBhvr>
                                        <p:cTn id="671" dur="2000" fill="hold"/>
                                        <p:tgtEl>
                                          <p:spTgt spid="125"/>
                                        </p:tgtEl>
                                        <p:attrNameLst>
                                          <p:attrName>ppt_x</p:attrName>
                                          <p:attrName>ppt_y</p:attrName>
                                        </p:attrNameLst>
                                      </p:cBhvr>
                                      <p:rCtr x="15781" y="-856"/>
                                    </p:animMotion>
                                  </p:childTnLst>
                                </p:cTn>
                              </p:par>
                            </p:childTnLst>
                          </p:cTn>
                        </p:par>
                      </p:childTnLst>
                    </p:cTn>
                  </p:par>
                </p:childTnLst>
              </p:cTn>
              <p:nextCondLst>
                <p:cond evt="onClick" delay="0">
                  <p:tgtEl>
                    <p:spTgt spid="125"/>
                  </p:tgtEl>
                </p:cond>
              </p:nextCondLst>
            </p:seq>
            <p:seq concurrent="1" nextAc="seek">
              <p:cTn id="672" restart="whenNotActive" fill="hold" evtFilter="cancelBubble" nodeType="interactiveSeq">
                <p:stCondLst>
                  <p:cond evt="onClick" delay="0">
                    <p:tgtEl>
                      <p:spTgt spid="126"/>
                    </p:tgtEl>
                  </p:cond>
                </p:stCondLst>
                <p:endSync evt="end" delay="0">
                  <p:rtn val="all"/>
                </p:endSync>
                <p:childTnLst>
                  <p:par>
                    <p:cTn id="673" fill="hold">
                      <p:stCondLst>
                        <p:cond delay="0"/>
                      </p:stCondLst>
                      <p:childTnLst>
                        <p:par>
                          <p:cTn id="674" fill="hold">
                            <p:stCondLst>
                              <p:cond delay="0"/>
                            </p:stCondLst>
                            <p:childTnLst>
                              <p:par>
                                <p:cTn id="675" presetID="63" presetClass="path" presetSubtype="0" accel="50000" decel="50000" fill="hold" grpId="1" nodeType="clickEffect">
                                  <p:stCondLst>
                                    <p:cond delay="0"/>
                                  </p:stCondLst>
                                  <p:childTnLst>
                                    <p:animMotion origin="layout" path="M -2.29167E-6 4.07407E-6 L 0.31498 -0.11852 " pathEditMode="relative" rAng="0" ptsTypes="AA">
                                      <p:cBhvr>
                                        <p:cTn id="676" dur="2000" fill="hold"/>
                                        <p:tgtEl>
                                          <p:spTgt spid="126"/>
                                        </p:tgtEl>
                                        <p:attrNameLst>
                                          <p:attrName>ppt_x</p:attrName>
                                          <p:attrName>ppt_y</p:attrName>
                                        </p:attrNameLst>
                                      </p:cBhvr>
                                      <p:rCtr x="15742" y="-5926"/>
                                    </p:animMotion>
                                  </p:childTnLst>
                                </p:cTn>
                              </p:par>
                            </p:childTnLst>
                          </p:cTn>
                        </p:par>
                      </p:childTnLst>
                    </p:cTn>
                  </p:par>
                </p:childTnLst>
              </p:cTn>
              <p:nextCondLst>
                <p:cond evt="onClick" delay="0">
                  <p:tgtEl>
                    <p:spTgt spid="126"/>
                  </p:tgtEl>
                </p:cond>
              </p:nextCondLst>
            </p:seq>
            <p:seq concurrent="1" nextAc="seek">
              <p:cTn id="677" restart="whenNotActive" fill="hold" evtFilter="cancelBubble" nodeType="interactiveSeq">
                <p:stCondLst>
                  <p:cond evt="onClick" delay="0">
                    <p:tgtEl>
                      <p:spTgt spid="129"/>
                    </p:tgtEl>
                  </p:cond>
                </p:stCondLst>
                <p:endSync evt="end" delay="0">
                  <p:rtn val="all"/>
                </p:endSync>
                <p:childTnLst>
                  <p:par>
                    <p:cTn id="678" fill="hold">
                      <p:stCondLst>
                        <p:cond delay="0"/>
                      </p:stCondLst>
                      <p:childTnLst>
                        <p:par>
                          <p:cTn id="679" fill="hold">
                            <p:stCondLst>
                              <p:cond delay="0"/>
                            </p:stCondLst>
                            <p:childTnLst>
                              <p:par>
                                <p:cTn id="680" presetID="63" presetClass="path" presetSubtype="0" accel="50000" decel="50000" fill="hold" grpId="1" nodeType="clickEffect">
                                  <p:stCondLst>
                                    <p:cond delay="0"/>
                                  </p:stCondLst>
                                  <p:childTnLst>
                                    <p:animMotion origin="layout" path="M -2.29167E-6 -3.33333E-6 L 0.31888 -0.21481 " pathEditMode="relative" rAng="0" ptsTypes="AA">
                                      <p:cBhvr>
                                        <p:cTn id="681" dur="2000" fill="hold"/>
                                        <p:tgtEl>
                                          <p:spTgt spid="129"/>
                                        </p:tgtEl>
                                        <p:attrNameLst>
                                          <p:attrName>ppt_x</p:attrName>
                                          <p:attrName>ppt_y</p:attrName>
                                        </p:attrNameLst>
                                      </p:cBhvr>
                                      <p:rCtr x="15937" y="-10741"/>
                                    </p:animMotion>
                                  </p:childTnLst>
                                </p:cTn>
                              </p:par>
                            </p:childTnLst>
                          </p:cTn>
                        </p:par>
                      </p:childTnLst>
                    </p:cTn>
                  </p:par>
                </p:childTnLst>
              </p:cTn>
              <p:nextCondLst>
                <p:cond evt="onClick" delay="0">
                  <p:tgtEl>
                    <p:spTgt spid="129"/>
                  </p:tgtEl>
                </p:cond>
              </p:nextCondLst>
            </p:seq>
            <p:seq concurrent="1" nextAc="seek">
              <p:cTn id="682" restart="whenNotActive" fill="hold" evtFilter="cancelBubble" nodeType="interactiveSeq">
                <p:stCondLst>
                  <p:cond evt="onClick" delay="0">
                    <p:tgtEl>
                      <p:spTgt spid="128"/>
                    </p:tgtEl>
                  </p:cond>
                </p:stCondLst>
                <p:endSync evt="end" delay="0">
                  <p:rtn val="all"/>
                </p:endSync>
                <p:childTnLst>
                  <p:par>
                    <p:cTn id="683" fill="hold">
                      <p:stCondLst>
                        <p:cond delay="0"/>
                      </p:stCondLst>
                      <p:childTnLst>
                        <p:par>
                          <p:cTn id="684" fill="hold">
                            <p:stCondLst>
                              <p:cond delay="0"/>
                            </p:stCondLst>
                            <p:childTnLst>
                              <p:par>
                                <p:cTn id="685" presetID="63" presetClass="path" presetSubtype="0" accel="50000" decel="50000" fill="hold" grpId="1" nodeType="clickEffect">
                                  <p:stCondLst>
                                    <p:cond delay="0"/>
                                  </p:stCondLst>
                                  <p:childTnLst>
                                    <p:animMotion origin="layout" path="M -4.375E-6 3.33333E-6 L 0.31433 -0.31065 " pathEditMode="relative" rAng="0" ptsTypes="AA">
                                      <p:cBhvr>
                                        <p:cTn id="686" dur="2000" fill="hold"/>
                                        <p:tgtEl>
                                          <p:spTgt spid="128"/>
                                        </p:tgtEl>
                                        <p:attrNameLst>
                                          <p:attrName>ppt_x</p:attrName>
                                          <p:attrName>ppt_y</p:attrName>
                                        </p:attrNameLst>
                                      </p:cBhvr>
                                      <p:rCtr x="15716" y="-15532"/>
                                    </p:animMotion>
                                  </p:childTnLst>
                                </p:cTn>
                              </p:par>
                            </p:childTnLst>
                          </p:cTn>
                        </p:par>
                      </p:childTnLst>
                    </p:cTn>
                  </p:par>
                </p:childTnLst>
              </p:cTn>
              <p:nextCondLst>
                <p:cond evt="onClick" delay="0">
                  <p:tgtEl>
                    <p:spTgt spid="128"/>
                  </p:tgtEl>
                </p:cond>
              </p:nextCondLst>
            </p:seq>
            <p:seq concurrent="1" nextAc="seek">
              <p:cTn id="687" restart="whenNotActive" fill="hold" evtFilter="cancelBubble" nodeType="interactiveSeq">
                <p:stCondLst>
                  <p:cond evt="onClick" delay="0">
                    <p:tgtEl>
                      <p:spTgt spid="127"/>
                    </p:tgtEl>
                  </p:cond>
                </p:stCondLst>
                <p:endSync evt="end" delay="0">
                  <p:rtn val="all"/>
                </p:endSync>
                <p:childTnLst>
                  <p:par>
                    <p:cTn id="688" fill="hold">
                      <p:stCondLst>
                        <p:cond delay="0"/>
                      </p:stCondLst>
                      <p:childTnLst>
                        <p:par>
                          <p:cTn id="689" fill="hold">
                            <p:stCondLst>
                              <p:cond delay="0"/>
                            </p:stCondLst>
                            <p:childTnLst>
                              <p:par>
                                <p:cTn id="690" presetID="63" presetClass="path" presetSubtype="0" accel="50000" decel="50000" fill="hold" grpId="1" nodeType="clickEffect">
                                  <p:stCondLst>
                                    <p:cond delay="0"/>
                                  </p:stCondLst>
                                  <p:childTnLst>
                                    <p:animMotion origin="layout" path="M -4.58333E-6 4.07407E-6 L 0.31472 -0.40579 " pathEditMode="relative" rAng="0" ptsTypes="AA">
                                      <p:cBhvr>
                                        <p:cTn id="691" dur="2000" fill="hold"/>
                                        <p:tgtEl>
                                          <p:spTgt spid="127"/>
                                        </p:tgtEl>
                                        <p:attrNameLst>
                                          <p:attrName>ppt_x</p:attrName>
                                          <p:attrName>ppt_y</p:attrName>
                                        </p:attrNameLst>
                                      </p:cBhvr>
                                      <p:rCtr x="15729" y="-20301"/>
                                    </p:animMotion>
                                  </p:childTnLst>
                                </p:cTn>
                              </p:par>
                            </p:childTnLst>
                          </p:cTn>
                        </p:par>
                      </p:childTnLst>
                    </p:cTn>
                  </p:par>
                </p:childTnLst>
              </p:cTn>
              <p:nextCondLst>
                <p:cond evt="onClick" delay="0">
                  <p:tgtEl>
                    <p:spTgt spid="127"/>
                  </p:tgtEl>
                </p:cond>
              </p:nextCondLst>
            </p:seq>
            <p:seq concurrent="1" nextAc="seek">
              <p:cTn id="692" restart="whenNotActive" fill="hold" evtFilter="cancelBubble" nodeType="interactiveSeq">
                <p:stCondLst>
                  <p:cond evt="onClick" delay="0">
                    <p:tgtEl>
                      <p:spTgt spid="130"/>
                    </p:tgtEl>
                  </p:cond>
                </p:stCondLst>
                <p:endSync evt="end" delay="0">
                  <p:rtn val="all"/>
                </p:endSync>
                <p:childTnLst>
                  <p:par>
                    <p:cTn id="693" fill="hold">
                      <p:stCondLst>
                        <p:cond delay="0"/>
                      </p:stCondLst>
                      <p:childTnLst>
                        <p:par>
                          <p:cTn id="694" fill="hold">
                            <p:stCondLst>
                              <p:cond delay="0"/>
                            </p:stCondLst>
                            <p:childTnLst>
                              <p:par>
                                <p:cTn id="695" presetID="63" presetClass="path" presetSubtype="0" accel="50000" decel="50000" fill="hold" grpId="1" nodeType="clickEffect">
                                  <p:stCondLst>
                                    <p:cond delay="0"/>
                                  </p:stCondLst>
                                  <p:childTnLst>
                                    <p:animMotion origin="layout" path="M -1.04167E-6 4.81481E-6 L 0.45951 0.0831 " pathEditMode="relative" rAng="0" ptsTypes="AA">
                                      <p:cBhvr>
                                        <p:cTn id="696" dur="2000" fill="hold"/>
                                        <p:tgtEl>
                                          <p:spTgt spid="130"/>
                                        </p:tgtEl>
                                        <p:attrNameLst>
                                          <p:attrName>ppt_x</p:attrName>
                                          <p:attrName>ppt_y</p:attrName>
                                        </p:attrNameLst>
                                      </p:cBhvr>
                                      <p:rCtr x="22969" y="4144"/>
                                    </p:animMotion>
                                  </p:childTnLst>
                                </p:cTn>
                              </p:par>
                            </p:childTnLst>
                          </p:cTn>
                        </p:par>
                      </p:childTnLst>
                    </p:cTn>
                  </p:par>
                </p:childTnLst>
              </p:cTn>
              <p:nextCondLst>
                <p:cond evt="onClick" delay="0">
                  <p:tgtEl>
                    <p:spTgt spid="130"/>
                  </p:tgtEl>
                </p:cond>
              </p:nextCondLst>
            </p:seq>
            <p:seq concurrent="1" nextAc="seek">
              <p:cTn id="697" restart="whenNotActive" fill="hold" evtFilter="cancelBubble" nodeType="interactiveSeq">
                <p:stCondLst>
                  <p:cond evt="onClick" delay="0">
                    <p:tgtEl>
                      <p:spTgt spid="131"/>
                    </p:tgtEl>
                  </p:cond>
                </p:stCondLst>
                <p:endSync evt="end" delay="0">
                  <p:rtn val="all"/>
                </p:endSync>
                <p:childTnLst>
                  <p:par>
                    <p:cTn id="698" fill="hold">
                      <p:stCondLst>
                        <p:cond delay="0"/>
                      </p:stCondLst>
                      <p:childTnLst>
                        <p:par>
                          <p:cTn id="699" fill="hold">
                            <p:stCondLst>
                              <p:cond delay="0"/>
                            </p:stCondLst>
                            <p:childTnLst>
                              <p:par>
                                <p:cTn id="700" presetID="63" presetClass="path" presetSubtype="0" accel="50000" decel="50000" fill="hold" grpId="1" nodeType="clickEffect">
                                  <p:stCondLst>
                                    <p:cond delay="0"/>
                                  </p:stCondLst>
                                  <p:childTnLst>
                                    <p:animMotion origin="layout" path="M 4.79167E-6 -2.59259E-6 L 0.46145 -0.01782 " pathEditMode="relative" rAng="0" ptsTypes="AA">
                                      <p:cBhvr>
                                        <p:cTn id="701" dur="2000" fill="hold"/>
                                        <p:tgtEl>
                                          <p:spTgt spid="131"/>
                                        </p:tgtEl>
                                        <p:attrNameLst>
                                          <p:attrName>ppt_x</p:attrName>
                                          <p:attrName>ppt_y</p:attrName>
                                        </p:attrNameLst>
                                      </p:cBhvr>
                                      <p:rCtr x="23073" y="-903"/>
                                    </p:animMotion>
                                  </p:childTnLst>
                                </p:cTn>
                              </p:par>
                            </p:childTnLst>
                          </p:cTn>
                        </p:par>
                      </p:childTnLst>
                    </p:cTn>
                  </p:par>
                </p:childTnLst>
              </p:cTn>
              <p:nextCondLst>
                <p:cond evt="onClick" delay="0">
                  <p:tgtEl>
                    <p:spTgt spid="131"/>
                  </p:tgtEl>
                </p:cond>
              </p:nextCondLst>
            </p:seq>
            <p:seq concurrent="1" nextAc="seek">
              <p:cTn id="702" restart="whenNotActive" fill="hold" evtFilter="cancelBubble" nodeType="interactiveSeq">
                <p:stCondLst>
                  <p:cond evt="onClick" delay="0">
                    <p:tgtEl>
                      <p:spTgt spid="132"/>
                    </p:tgtEl>
                  </p:cond>
                </p:stCondLst>
                <p:endSync evt="end" delay="0">
                  <p:rtn val="all"/>
                </p:endSync>
                <p:childTnLst>
                  <p:par>
                    <p:cTn id="703" fill="hold">
                      <p:stCondLst>
                        <p:cond delay="0"/>
                      </p:stCondLst>
                      <p:childTnLst>
                        <p:par>
                          <p:cTn id="704" fill="hold">
                            <p:stCondLst>
                              <p:cond delay="0"/>
                            </p:stCondLst>
                            <p:childTnLst>
                              <p:par>
                                <p:cTn id="705" presetID="63" presetClass="path" presetSubtype="0" accel="50000" decel="50000" fill="hold" grpId="1" nodeType="clickEffect">
                                  <p:stCondLst>
                                    <p:cond delay="0"/>
                                  </p:stCondLst>
                                  <p:childTnLst>
                                    <p:animMotion origin="layout" path="M 3.125E-6 -1.48148E-6 L 0.45898 -0.11504 " pathEditMode="relative" rAng="0" ptsTypes="AA">
                                      <p:cBhvr>
                                        <p:cTn id="706" dur="2000" fill="hold"/>
                                        <p:tgtEl>
                                          <p:spTgt spid="132"/>
                                        </p:tgtEl>
                                        <p:attrNameLst>
                                          <p:attrName>ppt_x</p:attrName>
                                          <p:attrName>ppt_y</p:attrName>
                                        </p:attrNameLst>
                                      </p:cBhvr>
                                      <p:rCtr x="22943" y="-5764"/>
                                    </p:animMotion>
                                  </p:childTnLst>
                                </p:cTn>
                              </p:par>
                            </p:childTnLst>
                          </p:cTn>
                        </p:par>
                      </p:childTnLst>
                    </p:cTn>
                  </p:par>
                </p:childTnLst>
              </p:cTn>
              <p:nextCondLst>
                <p:cond evt="onClick" delay="0">
                  <p:tgtEl>
                    <p:spTgt spid="132"/>
                  </p:tgtEl>
                </p:cond>
              </p:nextCondLst>
            </p:seq>
            <p:seq concurrent="1" nextAc="seek">
              <p:cTn id="707" restart="whenNotActive" fill="hold" evtFilter="cancelBubble" nodeType="interactiveSeq">
                <p:stCondLst>
                  <p:cond evt="onClick" delay="0">
                    <p:tgtEl>
                      <p:spTgt spid="135"/>
                    </p:tgtEl>
                  </p:cond>
                </p:stCondLst>
                <p:endSync evt="end" delay="0">
                  <p:rtn val="all"/>
                </p:endSync>
                <p:childTnLst>
                  <p:par>
                    <p:cTn id="708" fill="hold">
                      <p:stCondLst>
                        <p:cond delay="0"/>
                      </p:stCondLst>
                      <p:childTnLst>
                        <p:par>
                          <p:cTn id="709" fill="hold">
                            <p:stCondLst>
                              <p:cond delay="0"/>
                            </p:stCondLst>
                            <p:childTnLst>
                              <p:par>
                                <p:cTn id="710" presetID="63" presetClass="path" presetSubtype="0" accel="50000" decel="50000" fill="hold" grpId="1" nodeType="clickEffect">
                                  <p:stCondLst>
                                    <p:cond delay="0"/>
                                  </p:stCondLst>
                                  <p:childTnLst>
                                    <p:animMotion origin="layout" path="M 2.70833E-6 3.7037E-7 L 0.45638 -0.21736 " pathEditMode="relative" rAng="0" ptsTypes="AA">
                                      <p:cBhvr>
                                        <p:cTn id="711" dur="2000" fill="hold"/>
                                        <p:tgtEl>
                                          <p:spTgt spid="135"/>
                                        </p:tgtEl>
                                        <p:attrNameLst>
                                          <p:attrName>ppt_x</p:attrName>
                                          <p:attrName>ppt_y</p:attrName>
                                        </p:attrNameLst>
                                      </p:cBhvr>
                                      <p:rCtr x="22813" y="-10880"/>
                                    </p:animMotion>
                                  </p:childTnLst>
                                </p:cTn>
                              </p:par>
                            </p:childTnLst>
                          </p:cTn>
                        </p:par>
                      </p:childTnLst>
                    </p:cTn>
                  </p:par>
                </p:childTnLst>
              </p:cTn>
              <p:nextCondLst>
                <p:cond evt="onClick" delay="0">
                  <p:tgtEl>
                    <p:spTgt spid="135"/>
                  </p:tgtEl>
                </p:cond>
              </p:nextCondLst>
            </p:seq>
            <p:seq concurrent="1" nextAc="seek">
              <p:cTn id="712" restart="whenNotActive" fill="hold" evtFilter="cancelBubble" nodeType="interactiveSeq">
                <p:stCondLst>
                  <p:cond evt="onClick" delay="0">
                    <p:tgtEl>
                      <p:spTgt spid="134"/>
                    </p:tgtEl>
                  </p:cond>
                </p:stCondLst>
                <p:endSync evt="end" delay="0">
                  <p:rtn val="all"/>
                </p:endSync>
                <p:childTnLst>
                  <p:par>
                    <p:cTn id="713" fill="hold">
                      <p:stCondLst>
                        <p:cond delay="0"/>
                      </p:stCondLst>
                      <p:childTnLst>
                        <p:par>
                          <p:cTn id="714" fill="hold">
                            <p:stCondLst>
                              <p:cond delay="0"/>
                            </p:stCondLst>
                            <p:childTnLst>
                              <p:par>
                                <p:cTn id="715" presetID="63" presetClass="path" presetSubtype="0" accel="50000" decel="50000" fill="hold" grpId="1" nodeType="clickEffect">
                                  <p:stCondLst>
                                    <p:cond delay="0"/>
                                  </p:stCondLst>
                                  <p:childTnLst>
                                    <p:animMotion origin="layout" path="M 3.125E-6 -4.44444E-6 L 0.4608 -0.32638 " pathEditMode="relative" rAng="0" ptsTypes="AA">
                                      <p:cBhvr>
                                        <p:cTn id="716" dur="2000" fill="hold"/>
                                        <p:tgtEl>
                                          <p:spTgt spid="134"/>
                                        </p:tgtEl>
                                        <p:attrNameLst>
                                          <p:attrName>ppt_x</p:attrName>
                                          <p:attrName>ppt_y</p:attrName>
                                        </p:attrNameLst>
                                      </p:cBhvr>
                                      <p:rCtr x="23034" y="-16319"/>
                                    </p:animMotion>
                                  </p:childTnLst>
                                </p:cTn>
                              </p:par>
                            </p:childTnLst>
                          </p:cTn>
                        </p:par>
                      </p:childTnLst>
                    </p:cTn>
                  </p:par>
                </p:childTnLst>
              </p:cTn>
              <p:nextCondLst>
                <p:cond evt="onClick" delay="0">
                  <p:tgtEl>
                    <p:spTgt spid="134"/>
                  </p:tgtEl>
                </p:cond>
              </p:nextCondLst>
            </p:seq>
            <p:seq concurrent="1" nextAc="seek">
              <p:cTn id="717" restart="whenNotActive" fill="hold" evtFilter="cancelBubble" nodeType="interactiveSeq">
                <p:stCondLst>
                  <p:cond evt="onClick" delay="0">
                    <p:tgtEl>
                      <p:spTgt spid="133"/>
                    </p:tgtEl>
                  </p:cond>
                </p:stCondLst>
                <p:endSync evt="end" delay="0">
                  <p:rtn val="all"/>
                </p:endSync>
                <p:childTnLst>
                  <p:par>
                    <p:cTn id="718" fill="hold">
                      <p:stCondLst>
                        <p:cond delay="0"/>
                      </p:stCondLst>
                      <p:childTnLst>
                        <p:par>
                          <p:cTn id="719" fill="hold">
                            <p:stCondLst>
                              <p:cond delay="0"/>
                            </p:stCondLst>
                            <p:childTnLst>
                              <p:par>
                                <p:cTn id="720" presetID="63" presetClass="path" presetSubtype="0" accel="50000" decel="50000" fill="hold" grpId="1" nodeType="clickEffect">
                                  <p:stCondLst>
                                    <p:cond delay="0"/>
                                  </p:stCondLst>
                                  <p:childTnLst>
                                    <p:animMotion origin="layout" path="M -2.08333E-7 -2.96296E-6 L 0.45208 -0.41157 " pathEditMode="relative" rAng="0" ptsTypes="AA">
                                      <p:cBhvr>
                                        <p:cTn id="721" dur="2000" fill="hold"/>
                                        <p:tgtEl>
                                          <p:spTgt spid="133"/>
                                        </p:tgtEl>
                                        <p:attrNameLst>
                                          <p:attrName>ppt_x</p:attrName>
                                          <p:attrName>ppt_y</p:attrName>
                                        </p:attrNameLst>
                                      </p:cBhvr>
                                      <p:rCtr x="22604" y="-20579"/>
                                    </p:animMotion>
                                  </p:childTnLst>
                                </p:cTn>
                              </p:par>
                            </p:childTnLst>
                          </p:cTn>
                        </p:par>
                      </p:childTnLst>
                    </p:cTn>
                  </p:par>
                </p:childTnLst>
              </p:cTn>
              <p:nextCondLst>
                <p:cond evt="onClick" delay="0">
                  <p:tgtEl>
                    <p:spTgt spid="133"/>
                  </p:tgtEl>
                </p:cond>
              </p:nextCondLst>
            </p:seq>
            <p:seq concurrent="1" nextAc="seek">
              <p:cTn id="722" restart="whenNotActive" fill="hold" evtFilter="cancelBubble" nodeType="interactiveSeq">
                <p:stCondLst>
                  <p:cond evt="onClick" delay="0">
                    <p:tgtEl>
                      <p:spTgt spid="159"/>
                    </p:tgtEl>
                  </p:cond>
                </p:stCondLst>
                <p:endSync evt="end" delay="0">
                  <p:rtn val="all"/>
                </p:endSync>
                <p:childTnLst>
                  <p:par>
                    <p:cTn id="723" fill="hold">
                      <p:stCondLst>
                        <p:cond delay="0"/>
                      </p:stCondLst>
                      <p:childTnLst>
                        <p:par>
                          <p:cTn id="724" fill="hold">
                            <p:stCondLst>
                              <p:cond delay="0"/>
                            </p:stCondLst>
                            <p:childTnLst>
                              <p:par>
                                <p:cTn id="725" presetID="1" presetClass="exit" presetSubtype="0" fill="hold" grpId="0" nodeType="clickEffect">
                                  <p:stCondLst>
                                    <p:cond delay="0"/>
                                  </p:stCondLst>
                                  <p:childTnLst>
                                    <p:set>
                                      <p:cBhvr>
                                        <p:cTn id="726" dur="1" fill="hold">
                                          <p:stCondLst>
                                            <p:cond delay="0"/>
                                          </p:stCondLst>
                                        </p:cTn>
                                        <p:tgtEl>
                                          <p:spTgt spid="160">
                                            <p:txEl>
                                              <p:pRg st="0" end="0"/>
                                            </p:txEl>
                                          </p:spTgt>
                                        </p:tgtEl>
                                        <p:attrNameLst>
                                          <p:attrName>style.visibility</p:attrName>
                                        </p:attrNameLst>
                                      </p:cBhvr>
                                      <p:to>
                                        <p:strVal val="hidden"/>
                                      </p:to>
                                    </p:set>
                                  </p:childTnLst>
                                </p:cTn>
                              </p:par>
                              <p:par>
                                <p:cTn id="727" presetID="1" presetClass="exit" presetSubtype="0" fill="hold" nodeType="withEffect">
                                  <p:stCondLst>
                                    <p:cond delay="0"/>
                                  </p:stCondLst>
                                  <p:childTnLst>
                                    <p:set>
                                      <p:cBhvr>
                                        <p:cTn id="728" dur="1" fill="hold">
                                          <p:stCondLst>
                                            <p:cond delay="0"/>
                                          </p:stCondLst>
                                        </p:cTn>
                                        <p:tgtEl>
                                          <p:spTgt spid="148"/>
                                        </p:tgtEl>
                                        <p:attrNameLst>
                                          <p:attrName>style.visibility</p:attrName>
                                        </p:attrNameLst>
                                      </p:cBhvr>
                                      <p:to>
                                        <p:strVal val="hidden"/>
                                      </p:to>
                                    </p:set>
                                  </p:childTnLst>
                                </p:cTn>
                              </p:par>
                              <p:par>
                                <p:cTn id="729" presetID="1" presetClass="exit" presetSubtype="0" fill="hold" grpId="0" nodeType="withEffect">
                                  <p:stCondLst>
                                    <p:cond delay="0"/>
                                  </p:stCondLst>
                                  <p:childTnLst>
                                    <p:set>
                                      <p:cBhvr>
                                        <p:cTn id="730" dur="1" fill="hold">
                                          <p:stCondLst>
                                            <p:cond delay="0"/>
                                          </p:stCondLst>
                                        </p:cTn>
                                        <p:tgtEl>
                                          <p:spTgt spid="162">
                                            <p:txEl>
                                              <p:pRg st="0" end="0"/>
                                            </p:txEl>
                                          </p:spTgt>
                                        </p:tgtEl>
                                        <p:attrNameLst>
                                          <p:attrName>style.visibility</p:attrName>
                                        </p:attrNameLst>
                                      </p:cBhvr>
                                      <p:to>
                                        <p:strVal val="hidden"/>
                                      </p:to>
                                    </p:set>
                                  </p:childTnLst>
                                </p:cTn>
                              </p:par>
                              <p:par>
                                <p:cTn id="731" presetID="1" presetClass="exit" presetSubtype="0" fill="hold" nodeType="withEffect">
                                  <p:stCondLst>
                                    <p:cond delay="0"/>
                                  </p:stCondLst>
                                  <p:childTnLst>
                                    <p:set>
                                      <p:cBhvr>
                                        <p:cTn id="732" dur="1" fill="hold">
                                          <p:stCondLst>
                                            <p:cond delay="0"/>
                                          </p:stCondLst>
                                        </p:cTn>
                                        <p:tgtEl>
                                          <p:spTgt spid="154"/>
                                        </p:tgtEl>
                                        <p:attrNameLst>
                                          <p:attrName>style.visibility</p:attrName>
                                        </p:attrNameLst>
                                      </p:cBhvr>
                                      <p:to>
                                        <p:strVal val="hidden"/>
                                      </p:to>
                                    </p:set>
                                  </p:childTnLst>
                                </p:cTn>
                              </p:par>
                              <p:par>
                                <p:cTn id="733" presetID="1" presetClass="exit" presetSubtype="0" fill="hold" grpId="0" nodeType="withEffect">
                                  <p:stCondLst>
                                    <p:cond delay="0"/>
                                  </p:stCondLst>
                                  <p:childTnLst>
                                    <p:set>
                                      <p:cBhvr>
                                        <p:cTn id="734" dur="1" fill="hold">
                                          <p:stCondLst>
                                            <p:cond delay="0"/>
                                          </p:stCondLst>
                                        </p:cTn>
                                        <p:tgtEl>
                                          <p:spTgt spid="161">
                                            <p:txEl>
                                              <p:pRg st="0" end="0"/>
                                            </p:txEl>
                                          </p:spTgt>
                                        </p:tgtEl>
                                        <p:attrNameLst>
                                          <p:attrName>style.visibility</p:attrName>
                                        </p:attrNameLst>
                                      </p:cBhvr>
                                      <p:to>
                                        <p:strVal val="hidden"/>
                                      </p:to>
                                    </p:set>
                                  </p:childTnLst>
                                </p:cTn>
                              </p:par>
                              <p:par>
                                <p:cTn id="735" presetID="1" presetClass="exit" presetSubtype="0" fill="hold" nodeType="withEffect">
                                  <p:stCondLst>
                                    <p:cond delay="0"/>
                                  </p:stCondLst>
                                  <p:childTnLst>
                                    <p:set>
                                      <p:cBhvr>
                                        <p:cTn id="736" dur="1" fill="hold">
                                          <p:stCondLst>
                                            <p:cond delay="0"/>
                                          </p:stCondLst>
                                        </p:cTn>
                                        <p:tgtEl>
                                          <p:spTgt spid="152"/>
                                        </p:tgtEl>
                                        <p:attrNameLst>
                                          <p:attrName>style.visibility</p:attrName>
                                        </p:attrNameLst>
                                      </p:cBhvr>
                                      <p:to>
                                        <p:strVal val="hidden"/>
                                      </p:to>
                                    </p:set>
                                  </p:childTnLst>
                                </p:cTn>
                              </p:par>
                              <p:par>
                                <p:cTn id="737" presetID="8" presetClass="emph" presetSubtype="0" fill="hold" nodeType="withEffect">
                                  <p:stCondLst>
                                    <p:cond delay="0"/>
                                  </p:stCondLst>
                                  <p:childTnLst>
                                    <p:animRot by="21600000">
                                      <p:cBhvr>
                                        <p:cTn id="738" dur="2000" fill="hold"/>
                                        <p:tgtEl>
                                          <p:spTgt spid="150"/>
                                        </p:tgtEl>
                                        <p:attrNameLst>
                                          <p:attrName>r</p:attrName>
                                        </p:attrNameLst>
                                      </p:cBhvr>
                                    </p:animRot>
                                  </p:childTnLst>
                                </p:cTn>
                              </p:par>
                            </p:childTnLst>
                          </p:cTn>
                        </p:par>
                      </p:childTnLst>
                    </p:cTn>
                  </p:par>
                </p:childTnLst>
              </p:cTn>
              <p:nextCondLst>
                <p:cond evt="onClick" delay="0">
                  <p:tgtEl>
                    <p:spTgt spid="159"/>
                  </p:tgtEl>
                </p:cond>
              </p:nextCondLst>
            </p:seq>
            <p:seq concurrent="1" nextAc="seek">
              <p:cTn id="739" restart="whenNotActive" fill="hold" evtFilter="cancelBubble" nodeType="interactiveSeq">
                <p:stCondLst>
                  <p:cond evt="onClick" delay="0">
                    <p:tgtEl>
                      <p:spTgt spid="160"/>
                    </p:tgtEl>
                  </p:cond>
                </p:stCondLst>
                <p:endSync evt="end" delay="0">
                  <p:rtn val="all"/>
                </p:endSync>
                <p:childTnLst>
                  <p:par>
                    <p:cTn id="740" fill="hold">
                      <p:stCondLst>
                        <p:cond delay="0"/>
                      </p:stCondLst>
                      <p:childTnLst>
                        <p:par>
                          <p:cTn id="741" fill="hold">
                            <p:stCondLst>
                              <p:cond delay="0"/>
                            </p:stCondLst>
                            <p:childTnLst>
                              <p:par>
                                <p:cTn id="742" presetID="1" presetClass="exit" presetSubtype="0" fill="hold" grpId="0" nodeType="clickEffect">
                                  <p:stCondLst>
                                    <p:cond delay="0"/>
                                  </p:stCondLst>
                                  <p:childTnLst>
                                    <p:set>
                                      <p:cBhvr>
                                        <p:cTn id="743" dur="1" fill="hold">
                                          <p:stCondLst>
                                            <p:cond delay="0"/>
                                          </p:stCondLst>
                                        </p:cTn>
                                        <p:tgtEl>
                                          <p:spTgt spid="159">
                                            <p:txEl>
                                              <p:pRg st="0" end="0"/>
                                            </p:txEl>
                                          </p:spTgt>
                                        </p:tgtEl>
                                        <p:attrNameLst>
                                          <p:attrName>style.visibility</p:attrName>
                                        </p:attrNameLst>
                                      </p:cBhvr>
                                      <p:to>
                                        <p:strVal val="hidden"/>
                                      </p:to>
                                    </p:set>
                                  </p:childTnLst>
                                </p:cTn>
                              </p:par>
                              <p:par>
                                <p:cTn id="744" presetID="1" presetClass="exit" presetSubtype="0" fill="hold" nodeType="withEffect">
                                  <p:stCondLst>
                                    <p:cond delay="0"/>
                                  </p:stCondLst>
                                  <p:childTnLst>
                                    <p:set>
                                      <p:cBhvr>
                                        <p:cTn id="745" dur="1" fill="hold">
                                          <p:stCondLst>
                                            <p:cond delay="0"/>
                                          </p:stCondLst>
                                        </p:cTn>
                                        <p:tgtEl>
                                          <p:spTgt spid="150"/>
                                        </p:tgtEl>
                                        <p:attrNameLst>
                                          <p:attrName>style.visibility</p:attrName>
                                        </p:attrNameLst>
                                      </p:cBhvr>
                                      <p:to>
                                        <p:strVal val="hidden"/>
                                      </p:to>
                                    </p:set>
                                  </p:childTnLst>
                                </p:cTn>
                              </p:par>
                              <p:par>
                                <p:cTn id="746" presetID="1" presetClass="exit" presetSubtype="0" fill="hold" grpId="1" nodeType="withEffect">
                                  <p:stCondLst>
                                    <p:cond delay="0"/>
                                  </p:stCondLst>
                                  <p:childTnLst>
                                    <p:set>
                                      <p:cBhvr>
                                        <p:cTn id="747" dur="1" fill="hold">
                                          <p:stCondLst>
                                            <p:cond delay="0"/>
                                          </p:stCondLst>
                                        </p:cTn>
                                        <p:tgtEl>
                                          <p:spTgt spid="162">
                                            <p:txEl>
                                              <p:pRg st="0" end="0"/>
                                            </p:txEl>
                                          </p:spTgt>
                                        </p:tgtEl>
                                        <p:attrNameLst>
                                          <p:attrName>style.visibility</p:attrName>
                                        </p:attrNameLst>
                                      </p:cBhvr>
                                      <p:to>
                                        <p:strVal val="hidden"/>
                                      </p:to>
                                    </p:set>
                                  </p:childTnLst>
                                </p:cTn>
                              </p:par>
                              <p:par>
                                <p:cTn id="748" presetID="1" presetClass="exit" presetSubtype="0" fill="hold" nodeType="withEffect">
                                  <p:stCondLst>
                                    <p:cond delay="0"/>
                                  </p:stCondLst>
                                  <p:childTnLst>
                                    <p:set>
                                      <p:cBhvr>
                                        <p:cTn id="749" dur="1" fill="hold">
                                          <p:stCondLst>
                                            <p:cond delay="0"/>
                                          </p:stCondLst>
                                        </p:cTn>
                                        <p:tgtEl>
                                          <p:spTgt spid="154"/>
                                        </p:tgtEl>
                                        <p:attrNameLst>
                                          <p:attrName>style.visibility</p:attrName>
                                        </p:attrNameLst>
                                      </p:cBhvr>
                                      <p:to>
                                        <p:strVal val="hidden"/>
                                      </p:to>
                                    </p:set>
                                  </p:childTnLst>
                                </p:cTn>
                              </p:par>
                              <p:par>
                                <p:cTn id="750" presetID="1" presetClass="exit" presetSubtype="0" fill="hold" grpId="1" nodeType="withEffect">
                                  <p:stCondLst>
                                    <p:cond delay="0"/>
                                  </p:stCondLst>
                                  <p:childTnLst>
                                    <p:set>
                                      <p:cBhvr>
                                        <p:cTn id="751" dur="1" fill="hold">
                                          <p:stCondLst>
                                            <p:cond delay="0"/>
                                          </p:stCondLst>
                                        </p:cTn>
                                        <p:tgtEl>
                                          <p:spTgt spid="161">
                                            <p:txEl>
                                              <p:pRg st="0" end="0"/>
                                            </p:txEl>
                                          </p:spTgt>
                                        </p:tgtEl>
                                        <p:attrNameLst>
                                          <p:attrName>style.visibility</p:attrName>
                                        </p:attrNameLst>
                                      </p:cBhvr>
                                      <p:to>
                                        <p:strVal val="hidden"/>
                                      </p:to>
                                    </p:set>
                                  </p:childTnLst>
                                </p:cTn>
                              </p:par>
                              <p:par>
                                <p:cTn id="752" presetID="1" presetClass="exit" presetSubtype="0" fill="hold" nodeType="withEffect">
                                  <p:stCondLst>
                                    <p:cond delay="0"/>
                                  </p:stCondLst>
                                  <p:childTnLst>
                                    <p:set>
                                      <p:cBhvr>
                                        <p:cTn id="753" dur="1" fill="hold">
                                          <p:stCondLst>
                                            <p:cond delay="0"/>
                                          </p:stCondLst>
                                        </p:cTn>
                                        <p:tgtEl>
                                          <p:spTgt spid="152"/>
                                        </p:tgtEl>
                                        <p:attrNameLst>
                                          <p:attrName>style.visibility</p:attrName>
                                        </p:attrNameLst>
                                      </p:cBhvr>
                                      <p:to>
                                        <p:strVal val="hidden"/>
                                      </p:to>
                                    </p:set>
                                  </p:childTnLst>
                                </p:cTn>
                              </p:par>
                              <p:par>
                                <p:cTn id="754" presetID="8" presetClass="emph" presetSubtype="0" fill="hold" nodeType="withEffect">
                                  <p:stCondLst>
                                    <p:cond delay="0"/>
                                  </p:stCondLst>
                                  <p:childTnLst>
                                    <p:animRot by="21600000">
                                      <p:cBhvr>
                                        <p:cTn id="755" dur="2000" fill="hold"/>
                                        <p:tgtEl>
                                          <p:spTgt spid="148"/>
                                        </p:tgtEl>
                                        <p:attrNameLst>
                                          <p:attrName>r</p:attrName>
                                        </p:attrNameLst>
                                      </p:cBhvr>
                                    </p:animRot>
                                  </p:childTnLst>
                                </p:cTn>
                              </p:par>
                            </p:childTnLst>
                          </p:cTn>
                        </p:par>
                      </p:childTnLst>
                    </p:cTn>
                  </p:par>
                </p:childTnLst>
              </p:cTn>
              <p:nextCondLst>
                <p:cond evt="onClick" delay="0">
                  <p:tgtEl>
                    <p:spTgt spid="160"/>
                  </p:tgtEl>
                </p:cond>
              </p:nextCondLst>
            </p:seq>
            <p:seq concurrent="1" nextAc="seek">
              <p:cTn id="756" restart="whenNotActive" fill="hold" evtFilter="cancelBubble" nodeType="interactiveSeq">
                <p:stCondLst>
                  <p:cond evt="onClick" delay="0">
                    <p:tgtEl>
                      <p:spTgt spid="162"/>
                    </p:tgtEl>
                  </p:cond>
                </p:stCondLst>
                <p:endSync evt="end" delay="0">
                  <p:rtn val="all"/>
                </p:endSync>
                <p:childTnLst>
                  <p:par>
                    <p:cTn id="757" fill="hold">
                      <p:stCondLst>
                        <p:cond delay="0"/>
                      </p:stCondLst>
                      <p:childTnLst>
                        <p:par>
                          <p:cTn id="758" fill="hold">
                            <p:stCondLst>
                              <p:cond delay="0"/>
                            </p:stCondLst>
                            <p:childTnLst>
                              <p:par>
                                <p:cTn id="759" presetID="1" presetClass="exit" presetSubtype="0" fill="hold" grpId="1" nodeType="clickEffect">
                                  <p:stCondLst>
                                    <p:cond delay="0"/>
                                  </p:stCondLst>
                                  <p:childTnLst>
                                    <p:set>
                                      <p:cBhvr>
                                        <p:cTn id="760" dur="1" fill="hold">
                                          <p:stCondLst>
                                            <p:cond delay="0"/>
                                          </p:stCondLst>
                                        </p:cTn>
                                        <p:tgtEl>
                                          <p:spTgt spid="159">
                                            <p:txEl>
                                              <p:pRg st="0" end="0"/>
                                            </p:txEl>
                                          </p:spTgt>
                                        </p:tgtEl>
                                        <p:attrNameLst>
                                          <p:attrName>style.visibility</p:attrName>
                                        </p:attrNameLst>
                                      </p:cBhvr>
                                      <p:to>
                                        <p:strVal val="hidden"/>
                                      </p:to>
                                    </p:set>
                                  </p:childTnLst>
                                </p:cTn>
                              </p:par>
                              <p:par>
                                <p:cTn id="761" presetID="1" presetClass="exit" presetSubtype="0" fill="hold" nodeType="withEffect">
                                  <p:stCondLst>
                                    <p:cond delay="0"/>
                                  </p:stCondLst>
                                  <p:childTnLst>
                                    <p:set>
                                      <p:cBhvr>
                                        <p:cTn id="762" dur="1" fill="hold">
                                          <p:stCondLst>
                                            <p:cond delay="0"/>
                                          </p:stCondLst>
                                        </p:cTn>
                                        <p:tgtEl>
                                          <p:spTgt spid="150"/>
                                        </p:tgtEl>
                                        <p:attrNameLst>
                                          <p:attrName>style.visibility</p:attrName>
                                        </p:attrNameLst>
                                      </p:cBhvr>
                                      <p:to>
                                        <p:strVal val="hidden"/>
                                      </p:to>
                                    </p:set>
                                  </p:childTnLst>
                                </p:cTn>
                              </p:par>
                              <p:par>
                                <p:cTn id="763" presetID="1" presetClass="exit" presetSubtype="0" fill="hold" grpId="1" nodeType="withEffect">
                                  <p:stCondLst>
                                    <p:cond delay="0"/>
                                  </p:stCondLst>
                                  <p:childTnLst>
                                    <p:set>
                                      <p:cBhvr>
                                        <p:cTn id="764" dur="1" fill="hold">
                                          <p:stCondLst>
                                            <p:cond delay="0"/>
                                          </p:stCondLst>
                                        </p:cTn>
                                        <p:tgtEl>
                                          <p:spTgt spid="160">
                                            <p:txEl>
                                              <p:pRg st="0" end="0"/>
                                            </p:txEl>
                                          </p:spTgt>
                                        </p:tgtEl>
                                        <p:attrNameLst>
                                          <p:attrName>style.visibility</p:attrName>
                                        </p:attrNameLst>
                                      </p:cBhvr>
                                      <p:to>
                                        <p:strVal val="hidden"/>
                                      </p:to>
                                    </p:set>
                                  </p:childTnLst>
                                </p:cTn>
                              </p:par>
                              <p:par>
                                <p:cTn id="765" presetID="1" presetClass="exit" presetSubtype="0" fill="hold" nodeType="withEffect">
                                  <p:stCondLst>
                                    <p:cond delay="0"/>
                                  </p:stCondLst>
                                  <p:childTnLst>
                                    <p:set>
                                      <p:cBhvr>
                                        <p:cTn id="766" dur="1" fill="hold">
                                          <p:stCondLst>
                                            <p:cond delay="0"/>
                                          </p:stCondLst>
                                        </p:cTn>
                                        <p:tgtEl>
                                          <p:spTgt spid="148"/>
                                        </p:tgtEl>
                                        <p:attrNameLst>
                                          <p:attrName>style.visibility</p:attrName>
                                        </p:attrNameLst>
                                      </p:cBhvr>
                                      <p:to>
                                        <p:strVal val="hidden"/>
                                      </p:to>
                                    </p:set>
                                  </p:childTnLst>
                                </p:cTn>
                              </p:par>
                              <p:par>
                                <p:cTn id="767" presetID="1" presetClass="exit" presetSubtype="0" fill="hold" grpId="2" nodeType="withEffect">
                                  <p:stCondLst>
                                    <p:cond delay="0"/>
                                  </p:stCondLst>
                                  <p:childTnLst>
                                    <p:set>
                                      <p:cBhvr>
                                        <p:cTn id="768" dur="1" fill="hold">
                                          <p:stCondLst>
                                            <p:cond delay="0"/>
                                          </p:stCondLst>
                                        </p:cTn>
                                        <p:tgtEl>
                                          <p:spTgt spid="161">
                                            <p:txEl>
                                              <p:pRg st="0" end="0"/>
                                            </p:txEl>
                                          </p:spTgt>
                                        </p:tgtEl>
                                        <p:attrNameLst>
                                          <p:attrName>style.visibility</p:attrName>
                                        </p:attrNameLst>
                                      </p:cBhvr>
                                      <p:to>
                                        <p:strVal val="hidden"/>
                                      </p:to>
                                    </p:set>
                                  </p:childTnLst>
                                </p:cTn>
                              </p:par>
                              <p:par>
                                <p:cTn id="769" presetID="1" presetClass="exit" presetSubtype="0" fill="hold" nodeType="withEffect">
                                  <p:stCondLst>
                                    <p:cond delay="0"/>
                                  </p:stCondLst>
                                  <p:childTnLst>
                                    <p:set>
                                      <p:cBhvr>
                                        <p:cTn id="770" dur="1" fill="hold">
                                          <p:stCondLst>
                                            <p:cond delay="0"/>
                                          </p:stCondLst>
                                        </p:cTn>
                                        <p:tgtEl>
                                          <p:spTgt spid="152"/>
                                        </p:tgtEl>
                                        <p:attrNameLst>
                                          <p:attrName>style.visibility</p:attrName>
                                        </p:attrNameLst>
                                      </p:cBhvr>
                                      <p:to>
                                        <p:strVal val="hidden"/>
                                      </p:to>
                                    </p:set>
                                  </p:childTnLst>
                                </p:cTn>
                              </p:par>
                              <p:par>
                                <p:cTn id="771" presetID="8" presetClass="emph" presetSubtype="0" fill="hold" nodeType="withEffect">
                                  <p:stCondLst>
                                    <p:cond delay="0"/>
                                  </p:stCondLst>
                                  <p:childTnLst>
                                    <p:animRot by="21600000">
                                      <p:cBhvr>
                                        <p:cTn id="772" dur="2000" fill="hold"/>
                                        <p:tgtEl>
                                          <p:spTgt spid="154"/>
                                        </p:tgtEl>
                                        <p:attrNameLst>
                                          <p:attrName>r</p:attrName>
                                        </p:attrNameLst>
                                      </p:cBhvr>
                                    </p:animRot>
                                  </p:childTnLst>
                                </p:cTn>
                              </p:par>
                            </p:childTnLst>
                          </p:cTn>
                        </p:par>
                      </p:childTnLst>
                    </p:cTn>
                  </p:par>
                </p:childTnLst>
              </p:cTn>
              <p:nextCondLst>
                <p:cond evt="onClick" delay="0">
                  <p:tgtEl>
                    <p:spTgt spid="162"/>
                  </p:tgtEl>
                </p:cond>
              </p:nextCondLst>
            </p:seq>
            <p:seq concurrent="1" nextAc="seek">
              <p:cTn id="773" restart="whenNotActive" fill="hold" evtFilter="cancelBubble" nodeType="interactiveSeq">
                <p:stCondLst>
                  <p:cond evt="onClick" delay="0">
                    <p:tgtEl>
                      <p:spTgt spid="161"/>
                    </p:tgtEl>
                  </p:cond>
                </p:stCondLst>
                <p:endSync evt="end" delay="0">
                  <p:rtn val="all"/>
                </p:endSync>
                <p:childTnLst>
                  <p:par>
                    <p:cTn id="774" fill="hold">
                      <p:stCondLst>
                        <p:cond delay="0"/>
                      </p:stCondLst>
                      <p:childTnLst>
                        <p:par>
                          <p:cTn id="775" fill="hold">
                            <p:stCondLst>
                              <p:cond delay="0"/>
                            </p:stCondLst>
                            <p:childTnLst>
                              <p:par>
                                <p:cTn id="776" presetID="1" presetClass="exit" presetSubtype="0" fill="hold" grpId="2" nodeType="clickEffect">
                                  <p:stCondLst>
                                    <p:cond delay="0"/>
                                  </p:stCondLst>
                                  <p:childTnLst>
                                    <p:set>
                                      <p:cBhvr>
                                        <p:cTn id="777" dur="1" fill="hold">
                                          <p:stCondLst>
                                            <p:cond delay="0"/>
                                          </p:stCondLst>
                                        </p:cTn>
                                        <p:tgtEl>
                                          <p:spTgt spid="159">
                                            <p:txEl>
                                              <p:pRg st="0" end="0"/>
                                            </p:txEl>
                                          </p:spTgt>
                                        </p:tgtEl>
                                        <p:attrNameLst>
                                          <p:attrName>style.visibility</p:attrName>
                                        </p:attrNameLst>
                                      </p:cBhvr>
                                      <p:to>
                                        <p:strVal val="hidden"/>
                                      </p:to>
                                    </p:set>
                                  </p:childTnLst>
                                </p:cTn>
                              </p:par>
                              <p:par>
                                <p:cTn id="778" presetID="1" presetClass="exit" presetSubtype="0" fill="hold" nodeType="withEffect">
                                  <p:stCondLst>
                                    <p:cond delay="0"/>
                                  </p:stCondLst>
                                  <p:childTnLst>
                                    <p:set>
                                      <p:cBhvr>
                                        <p:cTn id="779" dur="1" fill="hold">
                                          <p:stCondLst>
                                            <p:cond delay="0"/>
                                          </p:stCondLst>
                                        </p:cTn>
                                        <p:tgtEl>
                                          <p:spTgt spid="150"/>
                                        </p:tgtEl>
                                        <p:attrNameLst>
                                          <p:attrName>style.visibility</p:attrName>
                                        </p:attrNameLst>
                                      </p:cBhvr>
                                      <p:to>
                                        <p:strVal val="hidden"/>
                                      </p:to>
                                    </p:set>
                                  </p:childTnLst>
                                </p:cTn>
                              </p:par>
                              <p:par>
                                <p:cTn id="780" presetID="1" presetClass="exit" presetSubtype="0" fill="hold" grpId="2" nodeType="withEffect">
                                  <p:stCondLst>
                                    <p:cond delay="0"/>
                                  </p:stCondLst>
                                  <p:childTnLst>
                                    <p:set>
                                      <p:cBhvr>
                                        <p:cTn id="781" dur="1" fill="hold">
                                          <p:stCondLst>
                                            <p:cond delay="0"/>
                                          </p:stCondLst>
                                        </p:cTn>
                                        <p:tgtEl>
                                          <p:spTgt spid="160">
                                            <p:txEl>
                                              <p:pRg st="0" end="0"/>
                                            </p:txEl>
                                          </p:spTgt>
                                        </p:tgtEl>
                                        <p:attrNameLst>
                                          <p:attrName>style.visibility</p:attrName>
                                        </p:attrNameLst>
                                      </p:cBhvr>
                                      <p:to>
                                        <p:strVal val="hidden"/>
                                      </p:to>
                                    </p:set>
                                  </p:childTnLst>
                                </p:cTn>
                              </p:par>
                              <p:par>
                                <p:cTn id="782" presetID="1" presetClass="exit" presetSubtype="0" fill="hold" nodeType="withEffect">
                                  <p:stCondLst>
                                    <p:cond delay="0"/>
                                  </p:stCondLst>
                                  <p:childTnLst>
                                    <p:set>
                                      <p:cBhvr>
                                        <p:cTn id="783" dur="1" fill="hold">
                                          <p:stCondLst>
                                            <p:cond delay="0"/>
                                          </p:stCondLst>
                                        </p:cTn>
                                        <p:tgtEl>
                                          <p:spTgt spid="148"/>
                                        </p:tgtEl>
                                        <p:attrNameLst>
                                          <p:attrName>style.visibility</p:attrName>
                                        </p:attrNameLst>
                                      </p:cBhvr>
                                      <p:to>
                                        <p:strVal val="hidden"/>
                                      </p:to>
                                    </p:set>
                                  </p:childTnLst>
                                </p:cTn>
                              </p:par>
                              <p:par>
                                <p:cTn id="784" presetID="1" presetClass="exit" presetSubtype="0" fill="hold" grpId="2" nodeType="withEffect">
                                  <p:stCondLst>
                                    <p:cond delay="0"/>
                                  </p:stCondLst>
                                  <p:childTnLst>
                                    <p:set>
                                      <p:cBhvr>
                                        <p:cTn id="785" dur="1" fill="hold">
                                          <p:stCondLst>
                                            <p:cond delay="0"/>
                                          </p:stCondLst>
                                        </p:cTn>
                                        <p:tgtEl>
                                          <p:spTgt spid="162">
                                            <p:txEl>
                                              <p:pRg st="0" end="0"/>
                                            </p:txEl>
                                          </p:spTgt>
                                        </p:tgtEl>
                                        <p:attrNameLst>
                                          <p:attrName>style.visibility</p:attrName>
                                        </p:attrNameLst>
                                      </p:cBhvr>
                                      <p:to>
                                        <p:strVal val="hidden"/>
                                      </p:to>
                                    </p:set>
                                  </p:childTnLst>
                                </p:cTn>
                              </p:par>
                              <p:par>
                                <p:cTn id="786" presetID="1" presetClass="exit" presetSubtype="0" fill="hold" nodeType="withEffect">
                                  <p:stCondLst>
                                    <p:cond delay="0"/>
                                  </p:stCondLst>
                                  <p:childTnLst>
                                    <p:set>
                                      <p:cBhvr>
                                        <p:cTn id="787" dur="1" fill="hold">
                                          <p:stCondLst>
                                            <p:cond delay="0"/>
                                          </p:stCondLst>
                                        </p:cTn>
                                        <p:tgtEl>
                                          <p:spTgt spid="154"/>
                                        </p:tgtEl>
                                        <p:attrNameLst>
                                          <p:attrName>style.visibility</p:attrName>
                                        </p:attrNameLst>
                                      </p:cBhvr>
                                      <p:to>
                                        <p:strVal val="hidden"/>
                                      </p:to>
                                    </p:set>
                                  </p:childTnLst>
                                </p:cTn>
                              </p:par>
                              <p:par>
                                <p:cTn id="788" presetID="8" presetClass="emph" presetSubtype="0" fill="hold" nodeType="withEffect">
                                  <p:stCondLst>
                                    <p:cond delay="0"/>
                                  </p:stCondLst>
                                  <p:childTnLst>
                                    <p:animRot by="21600000">
                                      <p:cBhvr>
                                        <p:cTn id="789" dur="2000" fill="hold"/>
                                        <p:tgtEl>
                                          <p:spTgt spid="152"/>
                                        </p:tgtEl>
                                        <p:attrNameLst>
                                          <p:attrName>r</p:attrName>
                                        </p:attrNameLst>
                                      </p:cBhvr>
                                    </p:animRot>
                                  </p:childTnLst>
                                </p:cTn>
                              </p:par>
                            </p:childTnLst>
                          </p:cTn>
                        </p:par>
                      </p:childTnLst>
                    </p:cTn>
                  </p:par>
                </p:childTnLst>
              </p:cTn>
              <p:nextCondLst>
                <p:cond evt="onClick" delay="0">
                  <p:tgtEl>
                    <p:spTgt spid="161"/>
                  </p:tgtEl>
                </p:cond>
              </p:nextCondLst>
            </p:seq>
            <p:seq concurrent="1" nextAc="seek">
              <p:cTn id="790" restart="whenNotActive" fill="hold" evtFilter="cancelBubble" nodeType="interactiveSeq">
                <p:stCondLst>
                  <p:cond evt="onClick" delay="0">
                    <p:tgtEl>
                      <p:spTgt spid="189"/>
                    </p:tgtEl>
                  </p:cond>
                </p:stCondLst>
                <p:endSync evt="end" delay="0">
                  <p:rtn val="all"/>
                </p:endSync>
                <p:childTnLst>
                  <p:par>
                    <p:cTn id="791" fill="hold">
                      <p:stCondLst>
                        <p:cond delay="0"/>
                      </p:stCondLst>
                      <p:childTnLst>
                        <p:par>
                          <p:cTn id="792" fill="hold">
                            <p:stCondLst>
                              <p:cond delay="0"/>
                            </p:stCondLst>
                            <p:childTnLst>
                              <p:par>
                                <p:cTn id="793" presetID="1" presetClass="exit" presetSubtype="0" fill="hold" grpId="0" nodeType="clickEffect">
                                  <p:stCondLst>
                                    <p:cond delay="0"/>
                                  </p:stCondLst>
                                  <p:childTnLst>
                                    <p:set>
                                      <p:cBhvr>
                                        <p:cTn id="794" dur="1" fill="hold">
                                          <p:stCondLst>
                                            <p:cond delay="0"/>
                                          </p:stCondLst>
                                        </p:cTn>
                                        <p:tgtEl>
                                          <p:spTgt spid="190">
                                            <p:txEl>
                                              <p:pRg st="0" end="0"/>
                                            </p:txEl>
                                          </p:spTgt>
                                        </p:tgtEl>
                                        <p:attrNameLst>
                                          <p:attrName>style.visibility</p:attrName>
                                        </p:attrNameLst>
                                      </p:cBhvr>
                                      <p:to>
                                        <p:strVal val="hidden"/>
                                      </p:to>
                                    </p:set>
                                  </p:childTnLst>
                                </p:cTn>
                              </p:par>
                              <p:par>
                                <p:cTn id="795" presetID="1" presetClass="exit" presetSubtype="0" fill="hold" nodeType="withEffect">
                                  <p:stCondLst>
                                    <p:cond delay="0"/>
                                  </p:stCondLst>
                                  <p:childTnLst>
                                    <p:set>
                                      <p:cBhvr>
                                        <p:cTn id="796" dur="1" fill="hold">
                                          <p:stCondLst>
                                            <p:cond delay="0"/>
                                          </p:stCondLst>
                                        </p:cTn>
                                        <p:tgtEl>
                                          <p:spTgt spid="181"/>
                                        </p:tgtEl>
                                        <p:attrNameLst>
                                          <p:attrName>style.visibility</p:attrName>
                                        </p:attrNameLst>
                                      </p:cBhvr>
                                      <p:to>
                                        <p:strVal val="hidden"/>
                                      </p:to>
                                    </p:set>
                                  </p:childTnLst>
                                </p:cTn>
                              </p:par>
                              <p:par>
                                <p:cTn id="797" presetID="1" presetClass="exit" presetSubtype="0" fill="hold" grpId="0" nodeType="withEffect">
                                  <p:stCondLst>
                                    <p:cond delay="0"/>
                                  </p:stCondLst>
                                  <p:childTnLst>
                                    <p:set>
                                      <p:cBhvr>
                                        <p:cTn id="798" dur="1" fill="hold">
                                          <p:stCondLst>
                                            <p:cond delay="0"/>
                                          </p:stCondLst>
                                        </p:cTn>
                                        <p:tgtEl>
                                          <p:spTgt spid="192">
                                            <p:txEl>
                                              <p:pRg st="0" end="0"/>
                                            </p:txEl>
                                          </p:spTgt>
                                        </p:tgtEl>
                                        <p:attrNameLst>
                                          <p:attrName>style.visibility</p:attrName>
                                        </p:attrNameLst>
                                      </p:cBhvr>
                                      <p:to>
                                        <p:strVal val="hidden"/>
                                      </p:to>
                                    </p:set>
                                  </p:childTnLst>
                                </p:cTn>
                              </p:par>
                              <p:par>
                                <p:cTn id="799" presetID="1" presetClass="exit" presetSubtype="0" fill="hold" nodeType="withEffect">
                                  <p:stCondLst>
                                    <p:cond delay="0"/>
                                  </p:stCondLst>
                                  <p:childTnLst>
                                    <p:set>
                                      <p:cBhvr>
                                        <p:cTn id="800" dur="1" fill="hold">
                                          <p:stCondLst>
                                            <p:cond delay="0"/>
                                          </p:stCondLst>
                                        </p:cTn>
                                        <p:tgtEl>
                                          <p:spTgt spid="185"/>
                                        </p:tgtEl>
                                        <p:attrNameLst>
                                          <p:attrName>style.visibility</p:attrName>
                                        </p:attrNameLst>
                                      </p:cBhvr>
                                      <p:to>
                                        <p:strVal val="hidden"/>
                                      </p:to>
                                    </p:set>
                                  </p:childTnLst>
                                </p:cTn>
                              </p:par>
                              <p:par>
                                <p:cTn id="801" presetID="1" presetClass="exit" presetSubtype="0" fill="hold" grpId="0" nodeType="withEffect">
                                  <p:stCondLst>
                                    <p:cond delay="0"/>
                                  </p:stCondLst>
                                  <p:childTnLst>
                                    <p:set>
                                      <p:cBhvr>
                                        <p:cTn id="802" dur="1" fill="hold">
                                          <p:stCondLst>
                                            <p:cond delay="0"/>
                                          </p:stCondLst>
                                        </p:cTn>
                                        <p:tgtEl>
                                          <p:spTgt spid="191">
                                            <p:txEl>
                                              <p:pRg st="0" end="0"/>
                                            </p:txEl>
                                          </p:spTgt>
                                        </p:tgtEl>
                                        <p:attrNameLst>
                                          <p:attrName>style.visibility</p:attrName>
                                        </p:attrNameLst>
                                      </p:cBhvr>
                                      <p:to>
                                        <p:strVal val="hidden"/>
                                      </p:to>
                                    </p:set>
                                  </p:childTnLst>
                                </p:cTn>
                              </p:par>
                              <p:par>
                                <p:cTn id="803" presetID="1" presetClass="exit" presetSubtype="0" fill="hold" nodeType="withEffect">
                                  <p:stCondLst>
                                    <p:cond delay="0"/>
                                  </p:stCondLst>
                                  <p:childTnLst>
                                    <p:set>
                                      <p:cBhvr>
                                        <p:cTn id="804" dur="1" fill="hold">
                                          <p:stCondLst>
                                            <p:cond delay="0"/>
                                          </p:stCondLst>
                                        </p:cTn>
                                        <p:tgtEl>
                                          <p:spTgt spid="183"/>
                                        </p:tgtEl>
                                        <p:attrNameLst>
                                          <p:attrName>style.visibility</p:attrName>
                                        </p:attrNameLst>
                                      </p:cBhvr>
                                      <p:to>
                                        <p:strVal val="hidden"/>
                                      </p:to>
                                    </p:set>
                                  </p:childTnLst>
                                </p:cTn>
                              </p:par>
                              <p:par>
                                <p:cTn id="805" presetID="8" presetClass="emph" presetSubtype="0" fill="hold" nodeType="withEffect">
                                  <p:stCondLst>
                                    <p:cond delay="0"/>
                                  </p:stCondLst>
                                  <p:childTnLst>
                                    <p:animRot by="21600000">
                                      <p:cBhvr>
                                        <p:cTn id="806" dur="2000" fill="hold"/>
                                        <p:tgtEl>
                                          <p:spTgt spid="179"/>
                                        </p:tgtEl>
                                        <p:attrNameLst>
                                          <p:attrName>r</p:attrName>
                                        </p:attrNameLst>
                                      </p:cBhvr>
                                    </p:animRot>
                                  </p:childTnLst>
                                </p:cTn>
                              </p:par>
                            </p:childTnLst>
                          </p:cTn>
                        </p:par>
                      </p:childTnLst>
                    </p:cTn>
                  </p:par>
                </p:childTnLst>
              </p:cTn>
              <p:nextCondLst>
                <p:cond evt="onClick" delay="0">
                  <p:tgtEl>
                    <p:spTgt spid="189"/>
                  </p:tgtEl>
                </p:cond>
              </p:nextCondLst>
            </p:seq>
            <p:seq concurrent="1" nextAc="seek">
              <p:cTn id="807" restart="whenNotActive" fill="hold" evtFilter="cancelBubble" nodeType="interactiveSeq">
                <p:stCondLst>
                  <p:cond evt="onClick" delay="0">
                    <p:tgtEl>
                      <p:spTgt spid="190"/>
                    </p:tgtEl>
                  </p:cond>
                </p:stCondLst>
                <p:endSync evt="end" delay="0">
                  <p:rtn val="all"/>
                </p:endSync>
                <p:childTnLst>
                  <p:par>
                    <p:cTn id="808" fill="hold">
                      <p:stCondLst>
                        <p:cond delay="0"/>
                      </p:stCondLst>
                      <p:childTnLst>
                        <p:par>
                          <p:cTn id="809" fill="hold">
                            <p:stCondLst>
                              <p:cond delay="0"/>
                            </p:stCondLst>
                            <p:childTnLst>
                              <p:par>
                                <p:cTn id="810" presetID="1" presetClass="exit" presetSubtype="0" fill="hold" grpId="0" nodeType="clickEffect">
                                  <p:stCondLst>
                                    <p:cond delay="0"/>
                                  </p:stCondLst>
                                  <p:childTnLst>
                                    <p:set>
                                      <p:cBhvr>
                                        <p:cTn id="811" dur="1" fill="hold">
                                          <p:stCondLst>
                                            <p:cond delay="0"/>
                                          </p:stCondLst>
                                        </p:cTn>
                                        <p:tgtEl>
                                          <p:spTgt spid="189">
                                            <p:txEl>
                                              <p:pRg st="0" end="0"/>
                                            </p:txEl>
                                          </p:spTgt>
                                        </p:tgtEl>
                                        <p:attrNameLst>
                                          <p:attrName>style.visibility</p:attrName>
                                        </p:attrNameLst>
                                      </p:cBhvr>
                                      <p:to>
                                        <p:strVal val="hidden"/>
                                      </p:to>
                                    </p:set>
                                  </p:childTnLst>
                                </p:cTn>
                              </p:par>
                              <p:par>
                                <p:cTn id="812" presetID="1" presetClass="exit" presetSubtype="0" fill="hold" nodeType="withEffect">
                                  <p:stCondLst>
                                    <p:cond delay="0"/>
                                  </p:stCondLst>
                                  <p:childTnLst>
                                    <p:set>
                                      <p:cBhvr>
                                        <p:cTn id="813" dur="1" fill="hold">
                                          <p:stCondLst>
                                            <p:cond delay="0"/>
                                          </p:stCondLst>
                                        </p:cTn>
                                        <p:tgtEl>
                                          <p:spTgt spid="179"/>
                                        </p:tgtEl>
                                        <p:attrNameLst>
                                          <p:attrName>style.visibility</p:attrName>
                                        </p:attrNameLst>
                                      </p:cBhvr>
                                      <p:to>
                                        <p:strVal val="hidden"/>
                                      </p:to>
                                    </p:set>
                                  </p:childTnLst>
                                </p:cTn>
                              </p:par>
                              <p:par>
                                <p:cTn id="814" presetID="1" presetClass="exit" presetSubtype="0" fill="hold" grpId="1" nodeType="withEffect">
                                  <p:stCondLst>
                                    <p:cond delay="0"/>
                                  </p:stCondLst>
                                  <p:childTnLst>
                                    <p:set>
                                      <p:cBhvr>
                                        <p:cTn id="815" dur="1" fill="hold">
                                          <p:stCondLst>
                                            <p:cond delay="0"/>
                                          </p:stCondLst>
                                        </p:cTn>
                                        <p:tgtEl>
                                          <p:spTgt spid="192">
                                            <p:txEl>
                                              <p:pRg st="0" end="0"/>
                                            </p:txEl>
                                          </p:spTgt>
                                        </p:tgtEl>
                                        <p:attrNameLst>
                                          <p:attrName>style.visibility</p:attrName>
                                        </p:attrNameLst>
                                      </p:cBhvr>
                                      <p:to>
                                        <p:strVal val="hidden"/>
                                      </p:to>
                                    </p:set>
                                  </p:childTnLst>
                                </p:cTn>
                              </p:par>
                              <p:par>
                                <p:cTn id="816" presetID="1" presetClass="exit" presetSubtype="0" fill="hold" nodeType="withEffect">
                                  <p:stCondLst>
                                    <p:cond delay="0"/>
                                  </p:stCondLst>
                                  <p:childTnLst>
                                    <p:set>
                                      <p:cBhvr>
                                        <p:cTn id="817" dur="1" fill="hold">
                                          <p:stCondLst>
                                            <p:cond delay="0"/>
                                          </p:stCondLst>
                                        </p:cTn>
                                        <p:tgtEl>
                                          <p:spTgt spid="185"/>
                                        </p:tgtEl>
                                        <p:attrNameLst>
                                          <p:attrName>style.visibility</p:attrName>
                                        </p:attrNameLst>
                                      </p:cBhvr>
                                      <p:to>
                                        <p:strVal val="hidden"/>
                                      </p:to>
                                    </p:set>
                                  </p:childTnLst>
                                </p:cTn>
                              </p:par>
                              <p:par>
                                <p:cTn id="818" presetID="1" presetClass="exit" presetSubtype="0" fill="hold" grpId="1" nodeType="withEffect">
                                  <p:stCondLst>
                                    <p:cond delay="0"/>
                                  </p:stCondLst>
                                  <p:childTnLst>
                                    <p:set>
                                      <p:cBhvr>
                                        <p:cTn id="819" dur="1" fill="hold">
                                          <p:stCondLst>
                                            <p:cond delay="0"/>
                                          </p:stCondLst>
                                        </p:cTn>
                                        <p:tgtEl>
                                          <p:spTgt spid="191">
                                            <p:txEl>
                                              <p:pRg st="0" end="0"/>
                                            </p:txEl>
                                          </p:spTgt>
                                        </p:tgtEl>
                                        <p:attrNameLst>
                                          <p:attrName>style.visibility</p:attrName>
                                        </p:attrNameLst>
                                      </p:cBhvr>
                                      <p:to>
                                        <p:strVal val="hidden"/>
                                      </p:to>
                                    </p:set>
                                  </p:childTnLst>
                                </p:cTn>
                              </p:par>
                              <p:par>
                                <p:cTn id="820" presetID="1" presetClass="exit" presetSubtype="0" fill="hold" nodeType="withEffect">
                                  <p:stCondLst>
                                    <p:cond delay="0"/>
                                  </p:stCondLst>
                                  <p:childTnLst>
                                    <p:set>
                                      <p:cBhvr>
                                        <p:cTn id="821" dur="1" fill="hold">
                                          <p:stCondLst>
                                            <p:cond delay="0"/>
                                          </p:stCondLst>
                                        </p:cTn>
                                        <p:tgtEl>
                                          <p:spTgt spid="183"/>
                                        </p:tgtEl>
                                        <p:attrNameLst>
                                          <p:attrName>style.visibility</p:attrName>
                                        </p:attrNameLst>
                                      </p:cBhvr>
                                      <p:to>
                                        <p:strVal val="hidden"/>
                                      </p:to>
                                    </p:set>
                                  </p:childTnLst>
                                </p:cTn>
                              </p:par>
                              <p:par>
                                <p:cTn id="822" presetID="8" presetClass="emph" presetSubtype="0" fill="hold" nodeType="withEffect">
                                  <p:stCondLst>
                                    <p:cond delay="0"/>
                                  </p:stCondLst>
                                  <p:childTnLst>
                                    <p:animRot by="21600000">
                                      <p:cBhvr>
                                        <p:cTn id="823" dur="2000" fill="hold"/>
                                        <p:tgtEl>
                                          <p:spTgt spid="181"/>
                                        </p:tgtEl>
                                        <p:attrNameLst>
                                          <p:attrName>r</p:attrName>
                                        </p:attrNameLst>
                                      </p:cBhvr>
                                    </p:animRot>
                                  </p:childTnLst>
                                </p:cTn>
                              </p:par>
                            </p:childTnLst>
                          </p:cTn>
                        </p:par>
                      </p:childTnLst>
                    </p:cTn>
                  </p:par>
                </p:childTnLst>
              </p:cTn>
              <p:nextCondLst>
                <p:cond evt="onClick" delay="0">
                  <p:tgtEl>
                    <p:spTgt spid="190"/>
                  </p:tgtEl>
                </p:cond>
              </p:nextCondLst>
            </p:seq>
            <p:seq concurrent="1" nextAc="seek">
              <p:cTn id="824" restart="whenNotActive" fill="hold" evtFilter="cancelBubble" nodeType="interactiveSeq">
                <p:stCondLst>
                  <p:cond evt="onClick" delay="0">
                    <p:tgtEl>
                      <p:spTgt spid="192"/>
                    </p:tgtEl>
                  </p:cond>
                </p:stCondLst>
                <p:endSync evt="end" delay="0">
                  <p:rtn val="all"/>
                </p:endSync>
                <p:childTnLst>
                  <p:par>
                    <p:cTn id="825" fill="hold">
                      <p:stCondLst>
                        <p:cond delay="0"/>
                      </p:stCondLst>
                      <p:childTnLst>
                        <p:par>
                          <p:cTn id="826" fill="hold">
                            <p:stCondLst>
                              <p:cond delay="0"/>
                            </p:stCondLst>
                            <p:childTnLst>
                              <p:par>
                                <p:cTn id="827" presetID="1" presetClass="exit" presetSubtype="0" fill="hold" grpId="1" nodeType="clickEffect">
                                  <p:stCondLst>
                                    <p:cond delay="0"/>
                                  </p:stCondLst>
                                  <p:childTnLst>
                                    <p:set>
                                      <p:cBhvr>
                                        <p:cTn id="828" dur="1" fill="hold">
                                          <p:stCondLst>
                                            <p:cond delay="0"/>
                                          </p:stCondLst>
                                        </p:cTn>
                                        <p:tgtEl>
                                          <p:spTgt spid="189">
                                            <p:txEl>
                                              <p:pRg st="0" end="0"/>
                                            </p:txEl>
                                          </p:spTgt>
                                        </p:tgtEl>
                                        <p:attrNameLst>
                                          <p:attrName>style.visibility</p:attrName>
                                        </p:attrNameLst>
                                      </p:cBhvr>
                                      <p:to>
                                        <p:strVal val="hidden"/>
                                      </p:to>
                                    </p:set>
                                  </p:childTnLst>
                                </p:cTn>
                              </p:par>
                              <p:par>
                                <p:cTn id="829" presetID="1" presetClass="exit" presetSubtype="0" fill="hold" nodeType="withEffect">
                                  <p:stCondLst>
                                    <p:cond delay="0"/>
                                  </p:stCondLst>
                                  <p:childTnLst>
                                    <p:set>
                                      <p:cBhvr>
                                        <p:cTn id="830" dur="1" fill="hold">
                                          <p:stCondLst>
                                            <p:cond delay="0"/>
                                          </p:stCondLst>
                                        </p:cTn>
                                        <p:tgtEl>
                                          <p:spTgt spid="179"/>
                                        </p:tgtEl>
                                        <p:attrNameLst>
                                          <p:attrName>style.visibility</p:attrName>
                                        </p:attrNameLst>
                                      </p:cBhvr>
                                      <p:to>
                                        <p:strVal val="hidden"/>
                                      </p:to>
                                    </p:set>
                                  </p:childTnLst>
                                </p:cTn>
                              </p:par>
                              <p:par>
                                <p:cTn id="831" presetID="1" presetClass="exit" presetSubtype="0" fill="hold" grpId="1" nodeType="withEffect">
                                  <p:stCondLst>
                                    <p:cond delay="0"/>
                                  </p:stCondLst>
                                  <p:childTnLst>
                                    <p:set>
                                      <p:cBhvr>
                                        <p:cTn id="832" dur="1" fill="hold">
                                          <p:stCondLst>
                                            <p:cond delay="0"/>
                                          </p:stCondLst>
                                        </p:cTn>
                                        <p:tgtEl>
                                          <p:spTgt spid="190">
                                            <p:txEl>
                                              <p:pRg st="0" end="0"/>
                                            </p:txEl>
                                          </p:spTgt>
                                        </p:tgtEl>
                                        <p:attrNameLst>
                                          <p:attrName>style.visibility</p:attrName>
                                        </p:attrNameLst>
                                      </p:cBhvr>
                                      <p:to>
                                        <p:strVal val="hidden"/>
                                      </p:to>
                                    </p:set>
                                  </p:childTnLst>
                                </p:cTn>
                              </p:par>
                              <p:par>
                                <p:cTn id="833" presetID="1" presetClass="exit" presetSubtype="0" fill="hold" nodeType="withEffect">
                                  <p:stCondLst>
                                    <p:cond delay="0"/>
                                  </p:stCondLst>
                                  <p:childTnLst>
                                    <p:set>
                                      <p:cBhvr>
                                        <p:cTn id="834" dur="1" fill="hold">
                                          <p:stCondLst>
                                            <p:cond delay="0"/>
                                          </p:stCondLst>
                                        </p:cTn>
                                        <p:tgtEl>
                                          <p:spTgt spid="181"/>
                                        </p:tgtEl>
                                        <p:attrNameLst>
                                          <p:attrName>style.visibility</p:attrName>
                                        </p:attrNameLst>
                                      </p:cBhvr>
                                      <p:to>
                                        <p:strVal val="hidden"/>
                                      </p:to>
                                    </p:set>
                                  </p:childTnLst>
                                </p:cTn>
                              </p:par>
                              <p:par>
                                <p:cTn id="835" presetID="1" presetClass="exit" presetSubtype="0" fill="hold" grpId="2" nodeType="withEffect">
                                  <p:stCondLst>
                                    <p:cond delay="0"/>
                                  </p:stCondLst>
                                  <p:childTnLst>
                                    <p:set>
                                      <p:cBhvr>
                                        <p:cTn id="836" dur="1" fill="hold">
                                          <p:stCondLst>
                                            <p:cond delay="0"/>
                                          </p:stCondLst>
                                        </p:cTn>
                                        <p:tgtEl>
                                          <p:spTgt spid="191">
                                            <p:txEl>
                                              <p:pRg st="0" end="0"/>
                                            </p:txEl>
                                          </p:spTgt>
                                        </p:tgtEl>
                                        <p:attrNameLst>
                                          <p:attrName>style.visibility</p:attrName>
                                        </p:attrNameLst>
                                      </p:cBhvr>
                                      <p:to>
                                        <p:strVal val="hidden"/>
                                      </p:to>
                                    </p:set>
                                  </p:childTnLst>
                                </p:cTn>
                              </p:par>
                              <p:par>
                                <p:cTn id="837" presetID="1" presetClass="exit" presetSubtype="0" fill="hold" nodeType="withEffect">
                                  <p:stCondLst>
                                    <p:cond delay="0"/>
                                  </p:stCondLst>
                                  <p:childTnLst>
                                    <p:set>
                                      <p:cBhvr>
                                        <p:cTn id="838" dur="1" fill="hold">
                                          <p:stCondLst>
                                            <p:cond delay="0"/>
                                          </p:stCondLst>
                                        </p:cTn>
                                        <p:tgtEl>
                                          <p:spTgt spid="183"/>
                                        </p:tgtEl>
                                        <p:attrNameLst>
                                          <p:attrName>style.visibility</p:attrName>
                                        </p:attrNameLst>
                                      </p:cBhvr>
                                      <p:to>
                                        <p:strVal val="hidden"/>
                                      </p:to>
                                    </p:set>
                                  </p:childTnLst>
                                </p:cTn>
                              </p:par>
                              <p:par>
                                <p:cTn id="839" presetID="8" presetClass="emph" presetSubtype="0" fill="hold" nodeType="withEffect">
                                  <p:stCondLst>
                                    <p:cond delay="0"/>
                                  </p:stCondLst>
                                  <p:childTnLst>
                                    <p:animRot by="21600000">
                                      <p:cBhvr>
                                        <p:cTn id="840" dur="2000" fill="hold"/>
                                        <p:tgtEl>
                                          <p:spTgt spid="185"/>
                                        </p:tgtEl>
                                        <p:attrNameLst>
                                          <p:attrName>r</p:attrName>
                                        </p:attrNameLst>
                                      </p:cBhvr>
                                    </p:animRot>
                                  </p:childTnLst>
                                </p:cTn>
                              </p:par>
                            </p:childTnLst>
                          </p:cTn>
                        </p:par>
                      </p:childTnLst>
                    </p:cTn>
                  </p:par>
                </p:childTnLst>
              </p:cTn>
              <p:nextCondLst>
                <p:cond evt="onClick" delay="0">
                  <p:tgtEl>
                    <p:spTgt spid="192"/>
                  </p:tgtEl>
                </p:cond>
              </p:nextCondLst>
            </p:seq>
            <p:seq concurrent="1" nextAc="seek">
              <p:cTn id="841" restart="whenNotActive" fill="hold" evtFilter="cancelBubble" nodeType="interactiveSeq">
                <p:stCondLst>
                  <p:cond evt="onClick" delay="0">
                    <p:tgtEl>
                      <p:spTgt spid="191"/>
                    </p:tgtEl>
                  </p:cond>
                </p:stCondLst>
                <p:endSync evt="end" delay="0">
                  <p:rtn val="all"/>
                </p:endSync>
                <p:childTnLst>
                  <p:par>
                    <p:cTn id="842" fill="hold">
                      <p:stCondLst>
                        <p:cond delay="0"/>
                      </p:stCondLst>
                      <p:childTnLst>
                        <p:par>
                          <p:cTn id="843" fill="hold">
                            <p:stCondLst>
                              <p:cond delay="0"/>
                            </p:stCondLst>
                            <p:childTnLst>
                              <p:par>
                                <p:cTn id="844" presetID="1" presetClass="exit" presetSubtype="0" fill="hold" grpId="2" nodeType="clickEffect">
                                  <p:stCondLst>
                                    <p:cond delay="0"/>
                                  </p:stCondLst>
                                  <p:childTnLst>
                                    <p:set>
                                      <p:cBhvr>
                                        <p:cTn id="845" dur="1" fill="hold">
                                          <p:stCondLst>
                                            <p:cond delay="0"/>
                                          </p:stCondLst>
                                        </p:cTn>
                                        <p:tgtEl>
                                          <p:spTgt spid="189">
                                            <p:txEl>
                                              <p:pRg st="0" end="0"/>
                                            </p:txEl>
                                          </p:spTgt>
                                        </p:tgtEl>
                                        <p:attrNameLst>
                                          <p:attrName>style.visibility</p:attrName>
                                        </p:attrNameLst>
                                      </p:cBhvr>
                                      <p:to>
                                        <p:strVal val="hidden"/>
                                      </p:to>
                                    </p:set>
                                  </p:childTnLst>
                                </p:cTn>
                              </p:par>
                              <p:par>
                                <p:cTn id="846" presetID="1" presetClass="exit" presetSubtype="0" fill="hold" nodeType="withEffect">
                                  <p:stCondLst>
                                    <p:cond delay="0"/>
                                  </p:stCondLst>
                                  <p:childTnLst>
                                    <p:set>
                                      <p:cBhvr>
                                        <p:cTn id="847" dur="1" fill="hold">
                                          <p:stCondLst>
                                            <p:cond delay="0"/>
                                          </p:stCondLst>
                                        </p:cTn>
                                        <p:tgtEl>
                                          <p:spTgt spid="179"/>
                                        </p:tgtEl>
                                        <p:attrNameLst>
                                          <p:attrName>style.visibility</p:attrName>
                                        </p:attrNameLst>
                                      </p:cBhvr>
                                      <p:to>
                                        <p:strVal val="hidden"/>
                                      </p:to>
                                    </p:set>
                                  </p:childTnLst>
                                </p:cTn>
                              </p:par>
                              <p:par>
                                <p:cTn id="848" presetID="1" presetClass="exit" presetSubtype="0" fill="hold" grpId="2" nodeType="withEffect">
                                  <p:stCondLst>
                                    <p:cond delay="0"/>
                                  </p:stCondLst>
                                  <p:childTnLst>
                                    <p:set>
                                      <p:cBhvr>
                                        <p:cTn id="849" dur="1" fill="hold">
                                          <p:stCondLst>
                                            <p:cond delay="0"/>
                                          </p:stCondLst>
                                        </p:cTn>
                                        <p:tgtEl>
                                          <p:spTgt spid="190">
                                            <p:txEl>
                                              <p:pRg st="0" end="0"/>
                                            </p:txEl>
                                          </p:spTgt>
                                        </p:tgtEl>
                                        <p:attrNameLst>
                                          <p:attrName>style.visibility</p:attrName>
                                        </p:attrNameLst>
                                      </p:cBhvr>
                                      <p:to>
                                        <p:strVal val="hidden"/>
                                      </p:to>
                                    </p:set>
                                  </p:childTnLst>
                                </p:cTn>
                              </p:par>
                              <p:par>
                                <p:cTn id="850" presetID="1" presetClass="exit" presetSubtype="0" fill="hold" nodeType="withEffect">
                                  <p:stCondLst>
                                    <p:cond delay="0"/>
                                  </p:stCondLst>
                                  <p:childTnLst>
                                    <p:set>
                                      <p:cBhvr>
                                        <p:cTn id="851" dur="1" fill="hold">
                                          <p:stCondLst>
                                            <p:cond delay="0"/>
                                          </p:stCondLst>
                                        </p:cTn>
                                        <p:tgtEl>
                                          <p:spTgt spid="181"/>
                                        </p:tgtEl>
                                        <p:attrNameLst>
                                          <p:attrName>style.visibility</p:attrName>
                                        </p:attrNameLst>
                                      </p:cBhvr>
                                      <p:to>
                                        <p:strVal val="hidden"/>
                                      </p:to>
                                    </p:set>
                                  </p:childTnLst>
                                </p:cTn>
                              </p:par>
                              <p:par>
                                <p:cTn id="852" presetID="1" presetClass="exit" presetSubtype="0" fill="hold" grpId="2" nodeType="withEffect">
                                  <p:stCondLst>
                                    <p:cond delay="0"/>
                                  </p:stCondLst>
                                  <p:childTnLst>
                                    <p:set>
                                      <p:cBhvr>
                                        <p:cTn id="853" dur="1" fill="hold">
                                          <p:stCondLst>
                                            <p:cond delay="0"/>
                                          </p:stCondLst>
                                        </p:cTn>
                                        <p:tgtEl>
                                          <p:spTgt spid="192">
                                            <p:txEl>
                                              <p:pRg st="0" end="0"/>
                                            </p:txEl>
                                          </p:spTgt>
                                        </p:tgtEl>
                                        <p:attrNameLst>
                                          <p:attrName>style.visibility</p:attrName>
                                        </p:attrNameLst>
                                      </p:cBhvr>
                                      <p:to>
                                        <p:strVal val="hidden"/>
                                      </p:to>
                                    </p:set>
                                  </p:childTnLst>
                                </p:cTn>
                              </p:par>
                              <p:par>
                                <p:cTn id="854" presetID="1" presetClass="exit" presetSubtype="0" fill="hold" nodeType="withEffect">
                                  <p:stCondLst>
                                    <p:cond delay="0"/>
                                  </p:stCondLst>
                                  <p:childTnLst>
                                    <p:set>
                                      <p:cBhvr>
                                        <p:cTn id="855" dur="1" fill="hold">
                                          <p:stCondLst>
                                            <p:cond delay="0"/>
                                          </p:stCondLst>
                                        </p:cTn>
                                        <p:tgtEl>
                                          <p:spTgt spid="185"/>
                                        </p:tgtEl>
                                        <p:attrNameLst>
                                          <p:attrName>style.visibility</p:attrName>
                                        </p:attrNameLst>
                                      </p:cBhvr>
                                      <p:to>
                                        <p:strVal val="hidden"/>
                                      </p:to>
                                    </p:set>
                                  </p:childTnLst>
                                </p:cTn>
                              </p:par>
                              <p:par>
                                <p:cTn id="856" presetID="8" presetClass="emph" presetSubtype="0" fill="hold" nodeType="withEffect">
                                  <p:stCondLst>
                                    <p:cond delay="0"/>
                                  </p:stCondLst>
                                  <p:childTnLst>
                                    <p:animRot by="21600000">
                                      <p:cBhvr>
                                        <p:cTn id="857" dur="2000" fill="hold"/>
                                        <p:tgtEl>
                                          <p:spTgt spid="183"/>
                                        </p:tgtEl>
                                        <p:attrNameLst>
                                          <p:attrName>r</p:attrName>
                                        </p:attrNameLst>
                                      </p:cBhvr>
                                    </p:animRot>
                                  </p:childTnLst>
                                </p:cTn>
                              </p:par>
                            </p:childTnLst>
                          </p:cTn>
                        </p:par>
                      </p:childTnLst>
                    </p:cTn>
                  </p:par>
                </p:childTnLst>
              </p:cTn>
              <p:nextCondLst>
                <p:cond evt="onClick" delay="0">
                  <p:tgtEl>
                    <p:spTgt spid="191"/>
                  </p:tgtEl>
                </p:cond>
              </p:nextCondLst>
            </p:seq>
          </p:childTnLst>
        </p:cTn>
      </p:par>
    </p:tnLst>
    <p:bldLst>
      <p:bldP spid="47" grpId="0" animBg="1"/>
      <p:bldP spid="47" grpId="1" animBg="1"/>
      <p:bldP spid="49" grpId="0" animBg="1"/>
      <p:bldP spid="49" grpId="1" animBg="1"/>
      <p:bldP spid="50" grpId="0" animBg="1"/>
      <p:bldP spid="50" grpId="1" animBg="1"/>
      <p:bldP spid="51" grpId="0" animBg="1"/>
      <p:bldP spid="51" grpId="1" animBg="1"/>
      <p:bldP spid="52" grpId="0" animBg="1"/>
      <p:bldP spid="52" grpId="1" animBg="1"/>
      <p:bldP spid="53" grpId="0" animBg="1"/>
      <p:bldP spid="54" grpId="0" animBg="1"/>
      <p:bldP spid="60" grpId="0"/>
      <p:bldP spid="60" grpId="1"/>
      <p:bldP spid="66" grpId="0"/>
      <p:bldP spid="66" grpId="1"/>
      <p:bldP spid="67" grpId="0"/>
      <p:bldP spid="67" grpId="1"/>
      <p:bldP spid="68" grpId="0"/>
      <p:bldP spid="68" grpId="1"/>
      <p:bldP spid="69" grpId="0"/>
      <p:bldP spid="69" grpId="1"/>
      <p:bldP spid="70" grpId="0"/>
      <p:bldP spid="70" grpId="1"/>
      <p:bldP spid="76" grpId="0" animBg="1"/>
      <p:bldP spid="76" grpId="1"/>
      <p:bldP spid="77" grpId="0" animBg="1"/>
      <p:bldP spid="77" grpId="1"/>
      <p:bldP spid="78" grpId="0" animBg="1"/>
      <p:bldP spid="78" grpId="1"/>
      <p:bldP spid="79" grpId="0" animBg="1"/>
      <p:bldP spid="79" grpId="1"/>
      <p:bldP spid="84" grpId="0" animBg="1"/>
      <p:bldP spid="84" grpId="1"/>
      <p:bldP spid="85" grpId="0" animBg="1"/>
      <p:bldP spid="85" grpId="1"/>
      <p:bldP spid="86" grpId="0"/>
      <p:bldP spid="86" grpId="1"/>
      <p:bldP spid="87" grpId="0"/>
      <p:bldP spid="87" grpId="1"/>
      <p:bldP spid="88" grpId="0"/>
      <p:bldP spid="88" grpId="1"/>
      <p:bldP spid="89" grpId="0"/>
      <p:bldP spid="89" grpId="1"/>
      <p:bldP spid="96" grpId="0"/>
      <p:bldP spid="96" grpId="1"/>
      <p:bldP spid="97" grpId="0"/>
      <p:bldP spid="97" grpId="1"/>
      <p:bldP spid="98" grpId="0" animBg="1"/>
      <p:bldP spid="98" grpId="1"/>
      <p:bldP spid="99" grpId="0" animBg="1"/>
      <p:bldP spid="99" grpId="1"/>
      <p:bldP spid="100" grpId="0" animBg="1"/>
      <p:bldP spid="100" grpId="1"/>
      <p:bldP spid="101" grpId="0" animBg="1"/>
      <p:bldP spid="101" grpId="1"/>
      <p:bldP spid="102" grpId="0" animBg="1"/>
      <p:bldP spid="102" grpId="1"/>
      <p:bldP spid="103" grpId="0" animBg="1"/>
      <p:bldP spid="103" grpId="1"/>
      <p:bldP spid="104" grpId="0"/>
      <p:bldP spid="104" grpId="1"/>
      <p:bldP spid="105" grpId="0"/>
      <p:bldP spid="105" grpId="1"/>
      <p:bldP spid="106" grpId="0"/>
      <p:bldP spid="106" grpId="1"/>
      <p:bldP spid="107" grpId="0"/>
      <p:bldP spid="107" grpId="1"/>
      <p:bldP spid="108" grpId="0"/>
      <p:bldP spid="108" grpId="1"/>
      <p:bldP spid="109" grpId="0"/>
      <p:bldP spid="109" grpId="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43" grpId="0"/>
      <p:bldP spid="144" grpId="0"/>
      <p:bldP spid="159" grpId="0" build="allAtOnce"/>
      <p:bldP spid="159" grpId="1" build="allAtOnce"/>
      <p:bldP spid="159" grpId="2" build="allAtOnce"/>
      <p:bldP spid="160" grpId="0" build="allAtOnce"/>
      <p:bldP spid="160" grpId="1" build="allAtOnce"/>
      <p:bldP spid="160" grpId="2" build="allAtOnce"/>
      <p:bldP spid="161" grpId="0" build="allAtOnce"/>
      <p:bldP spid="161" grpId="1" build="allAtOnce"/>
      <p:bldP spid="161" grpId="2" build="allAtOnce"/>
      <p:bldP spid="162" grpId="0" build="allAtOnce"/>
      <p:bldP spid="162" grpId="1" build="allAtOnce"/>
      <p:bldP spid="162" grpId="2" build="allAtOnce"/>
      <p:bldP spid="189" grpId="0" build="allAtOnce"/>
      <p:bldP spid="189" grpId="1" build="allAtOnce"/>
      <p:bldP spid="189" grpId="2" build="allAtOnce"/>
      <p:bldP spid="190" grpId="0" build="allAtOnce"/>
      <p:bldP spid="190" grpId="1" build="allAtOnce"/>
      <p:bldP spid="190" grpId="2" build="allAtOnce"/>
      <p:bldP spid="191" grpId="0" build="allAtOnce"/>
      <p:bldP spid="191" grpId="1" build="allAtOnce"/>
      <p:bldP spid="191" grpId="2" build="allAtOnce"/>
      <p:bldP spid="192" grpId="0" build="allAtOnce"/>
      <p:bldP spid="192" grpId="1" build="allAtOnce"/>
      <p:bldP spid="192" grpId="2" build="allAtOnce"/>
      <p:bldP spid="17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ربع نص 11">
            <a:extLst>
              <a:ext uri="{FF2B5EF4-FFF2-40B4-BE49-F238E27FC236}">
                <a16:creationId xmlns:a16="http://schemas.microsoft.com/office/drawing/2014/main" id="{BEA659A4-2671-4F6C-8A60-CE8EE930B782}"/>
              </a:ext>
            </a:extLst>
          </p:cNvPr>
          <p:cNvSpPr txBox="1"/>
          <p:nvPr/>
        </p:nvSpPr>
        <p:spPr>
          <a:xfrm>
            <a:off x="1966684" y="3542732"/>
            <a:ext cx="4617569" cy="1015663"/>
          </a:xfrm>
          <a:prstGeom prst="rect">
            <a:avLst/>
          </a:prstGeom>
          <a:noFill/>
        </p:spPr>
        <p:txBody>
          <a:bodyPr wrap="square">
            <a:spAutoFit/>
          </a:bodyPr>
          <a:lstStyle/>
          <a:p>
            <a:pPr algn="r"/>
            <a:r>
              <a:rPr lang="ar-SA" sz="2000" dirty="0">
                <a:cs typeface="+mj-cs"/>
              </a:rPr>
              <a:t>المواد الصلبة - ومنها الذهب والنحاس - تحتاج إلى حرارة عالية لتنصهر ، وبعضها الآخـر - ومنها الثلج والزبد – ينصهر عند درجات حرارة أقل كثيرا .</a:t>
            </a:r>
          </a:p>
        </p:txBody>
      </p:sp>
      <p:sp>
        <p:nvSpPr>
          <p:cNvPr id="11" name="Rectangle 10">
            <a:extLst>
              <a:ext uri="{FF2B5EF4-FFF2-40B4-BE49-F238E27FC236}">
                <a16:creationId xmlns:a16="http://schemas.microsoft.com/office/drawing/2014/main" id="{78FBB679-2526-FF45-A65C-54088F053158}"/>
              </a:ext>
            </a:extLst>
          </p:cNvPr>
          <p:cNvSpPr/>
          <p:nvPr/>
        </p:nvSpPr>
        <p:spPr>
          <a:xfrm>
            <a:off x="2335668" y="3406419"/>
            <a:ext cx="4408790" cy="1416937"/>
          </a:xfrm>
          <a:prstGeom prst="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b="1" dirty="0">
                <a:solidFill>
                  <a:schemeClr val="tx1"/>
                </a:solidFill>
                <a:latin typeface="Times New Roman" panose="02020603050405020304" pitchFamily="18" charset="0"/>
                <a:cs typeface="Times New Roman" panose="02020603050405020304" pitchFamily="18" charset="0"/>
              </a:rPr>
              <a:t>اضغط لتشاهد النتيجة</a:t>
            </a:r>
            <a:endParaRPr lang="en-GB" sz="3200" b="1" dirty="0">
              <a:solidFill>
                <a:schemeClr val="tx1"/>
              </a:solidFill>
              <a:latin typeface="Times New Roman" panose="02020603050405020304" pitchFamily="18" charset="0"/>
            </a:endParaRPr>
          </a:p>
        </p:txBody>
      </p:sp>
      <p:sp>
        <p:nvSpPr>
          <p:cNvPr id="3" name="مستطيل 2">
            <a:extLst>
              <a:ext uri="{FF2B5EF4-FFF2-40B4-BE49-F238E27FC236}">
                <a16:creationId xmlns:a16="http://schemas.microsoft.com/office/drawing/2014/main" id="{31E84CF7-A71D-4F4A-AE48-622EF6321494}"/>
              </a:ext>
            </a:extLst>
          </p:cNvPr>
          <p:cNvSpPr/>
          <p:nvPr/>
        </p:nvSpPr>
        <p:spPr>
          <a:xfrm>
            <a:off x="1103404" y="686976"/>
            <a:ext cx="6344127" cy="1552073"/>
          </a:xfrm>
          <a:prstGeom prst="rect">
            <a:avLst/>
          </a:prstGeom>
          <a:solidFill>
            <a:srgbClr val="F9F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8" name="عنوان 7">
            <a:extLst>
              <a:ext uri="{FF2B5EF4-FFF2-40B4-BE49-F238E27FC236}">
                <a16:creationId xmlns:a16="http://schemas.microsoft.com/office/drawing/2014/main" id="{D533F2B2-F8DF-0249-899D-4B6750ED5092}"/>
              </a:ext>
            </a:extLst>
          </p:cNvPr>
          <p:cNvSpPr txBox="1">
            <a:spLocks/>
          </p:cNvSpPr>
          <p:nvPr/>
        </p:nvSpPr>
        <p:spPr>
          <a:xfrm>
            <a:off x="1966684" y="754545"/>
            <a:ext cx="4942591" cy="492443"/>
          </a:xfrm>
          <a:prstGeom prst="rect">
            <a:avLst/>
          </a:prstGeom>
        </p:spPr>
        <p:txBody>
          <a:bodyPr wrap="square" lIns="0" tIns="0" rIns="0" bIns="0">
            <a:spAutoFit/>
          </a:bodyPr>
          <a:lstStyle>
            <a:lvl1pPr>
              <a:defRPr sz="2400" b="1" i="0">
                <a:solidFill>
                  <a:schemeClr val="bg1"/>
                </a:solidFill>
                <a:latin typeface="Arial"/>
                <a:ea typeface="+mj-ea"/>
                <a:cs typeface="Arial"/>
              </a:defRPr>
            </a:lvl1pPr>
          </a:lstStyle>
          <a:p>
            <a:pPr algn="ctr"/>
            <a:r>
              <a:rPr lang="ar-SA" sz="3200" kern="0" dirty="0">
                <a:solidFill>
                  <a:srgbClr val="C00000"/>
                </a:solidFill>
              </a:rPr>
              <a:t>كيف تغير الحرارة المواد الصلبة ؟</a:t>
            </a:r>
            <a:endParaRPr lang="ar-SA" dirty="0">
              <a:solidFill>
                <a:schemeClr val="tx1">
                  <a:lumMod val="90000"/>
                  <a:lumOff val="10000"/>
                </a:schemeClr>
              </a:solidFill>
            </a:endParaRPr>
          </a:p>
        </p:txBody>
      </p:sp>
      <p:pic>
        <p:nvPicPr>
          <p:cNvPr id="9" name="صورة 3">
            <a:extLst>
              <a:ext uri="{FF2B5EF4-FFF2-40B4-BE49-F238E27FC236}">
                <a16:creationId xmlns:a16="http://schemas.microsoft.com/office/drawing/2014/main" id="{0C51C90C-A089-0348-8A67-98EA71DE13B9}"/>
              </a:ext>
            </a:extLst>
          </p:cNvPr>
          <p:cNvPicPr>
            <a:picLocks noChangeAspect="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7328227" y="754545"/>
            <a:ext cx="1416937" cy="1416937"/>
          </a:xfrm>
          <a:prstGeom prst="rect">
            <a:avLst/>
          </a:prstGeom>
        </p:spPr>
      </p:pic>
      <p:pic>
        <p:nvPicPr>
          <p:cNvPr id="13" name="WhatsApp Video 2020-09-14 at 4.12.54 AM">
            <a:hlinkClick r:id="" action="ppaction://media"/>
            <a:extLst>
              <a:ext uri="{FF2B5EF4-FFF2-40B4-BE49-F238E27FC236}">
                <a16:creationId xmlns:a16="http://schemas.microsoft.com/office/drawing/2014/main" id="{C492FEF5-96D4-4FCC-B666-224F70A1EC3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7412" t="19123" r="26698" b="14657"/>
          <a:stretch/>
        </p:blipFill>
        <p:spPr>
          <a:xfrm>
            <a:off x="3510792" y="1403197"/>
            <a:ext cx="2266553" cy="1985087"/>
          </a:xfrm>
          <a:prstGeom prst="rect">
            <a:avLst/>
          </a:prstGeom>
        </p:spPr>
      </p:pic>
      <p:sp>
        <p:nvSpPr>
          <p:cNvPr id="14" name="عنوان 7">
            <a:extLst>
              <a:ext uri="{FF2B5EF4-FFF2-40B4-BE49-F238E27FC236}">
                <a16:creationId xmlns:a16="http://schemas.microsoft.com/office/drawing/2014/main" id="{83A14229-B464-483B-ACB8-F4B8E4EAE150}"/>
              </a:ext>
            </a:extLst>
          </p:cNvPr>
          <p:cNvSpPr txBox="1">
            <a:spLocks/>
          </p:cNvSpPr>
          <p:nvPr/>
        </p:nvSpPr>
        <p:spPr>
          <a:xfrm>
            <a:off x="4251981" y="2405240"/>
            <a:ext cx="4942591" cy="307777"/>
          </a:xfrm>
          <a:prstGeom prst="rect">
            <a:avLst/>
          </a:prstGeom>
        </p:spPr>
        <p:txBody>
          <a:bodyPr wrap="square" lIns="0" tIns="0" rIns="0" bIns="0">
            <a:spAutoFit/>
          </a:bodyPr>
          <a:lstStyle>
            <a:lvl1pPr>
              <a:defRPr sz="2400" b="1" i="0">
                <a:solidFill>
                  <a:schemeClr val="bg1"/>
                </a:solidFill>
                <a:latin typeface="Arial"/>
                <a:ea typeface="+mj-ea"/>
                <a:cs typeface="Arial"/>
              </a:defRPr>
            </a:lvl1pPr>
          </a:lstStyle>
          <a:p>
            <a:pPr algn="ctr"/>
            <a:r>
              <a:rPr lang="ar-SA" sz="2000" dirty="0">
                <a:solidFill>
                  <a:srgbClr val="C00000"/>
                </a:solidFill>
              </a:rPr>
              <a:t>ما هو سؤال الصندوق ؟</a:t>
            </a:r>
            <a:endParaRPr lang="ar-SA" sz="1600" dirty="0">
              <a:solidFill>
                <a:schemeClr val="tx1">
                  <a:lumMod val="90000"/>
                  <a:lumOff val="10000"/>
                </a:schemeClr>
              </a:solidFill>
            </a:endParaRPr>
          </a:p>
        </p:txBody>
      </p:sp>
      <p:cxnSp>
        <p:nvCxnSpPr>
          <p:cNvPr id="15" name="رابط كسهم مستقيم 14">
            <a:extLst>
              <a:ext uri="{FF2B5EF4-FFF2-40B4-BE49-F238E27FC236}">
                <a16:creationId xmlns:a16="http://schemas.microsoft.com/office/drawing/2014/main" id="{C6884CFE-9EC9-4CCE-BE3E-49A807FAC6C2}"/>
              </a:ext>
            </a:extLst>
          </p:cNvPr>
          <p:cNvCxnSpPr/>
          <p:nvPr/>
        </p:nvCxnSpPr>
        <p:spPr>
          <a:xfrm flipH="1">
            <a:off x="5706530" y="2811015"/>
            <a:ext cx="1621697" cy="0"/>
          </a:xfrm>
          <a:prstGeom prst="straightConnector1">
            <a:avLst/>
          </a:prstGeom>
          <a:ln w="7620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781304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18"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3"/>
                                        </p:tgtEl>
                                      </p:cBhvr>
                                    </p:cmd>
                                  </p:childTnLst>
                                </p:cTn>
                              </p:par>
                            </p:childTnLst>
                          </p:cTn>
                        </p:par>
                      </p:childTnLst>
                    </p:cTn>
                  </p:par>
                </p:childTnLst>
              </p:cTn>
              <p:nextCondLst>
                <p:cond evt="onClick" delay="0">
                  <p:tgtEl>
                    <p:spTgt spid="13"/>
                  </p:tgtEl>
                </p:cond>
              </p:nextCondLst>
            </p:seq>
            <p:video>
              <p:cMediaNode vol="80000">
                <p:cTn id="25" fill="hold" display="0">
                  <p:stCondLst>
                    <p:cond delay="indefinite"/>
                  </p:stCondLst>
                </p:cTn>
                <p:tgtEl>
                  <p:spTgt spid="13"/>
                </p:tgtEl>
              </p:cMediaNode>
            </p:video>
          </p:childTnLst>
        </p:cTn>
      </p:par>
    </p:tnLst>
    <p:bldLst>
      <p:bldP spid="11"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90" name="Google Shape;590;p32"/>
          <p:cNvPicPr preferRelativeResize="0"/>
          <p:nvPr/>
        </p:nvPicPr>
        <p:blipFill rotWithShape="1">
          <a:blip r:embed="rId3">
            <a:alphaModFix/>
          </a:blip>
          <a:srcRect l="51857" r="6668"/>
          <a:stretch/>
        </p:blipFill>
        <p:spPr>
          <a:xfrm>
            <a:off x="4959449" y="8347"/>
            <a:ext cx="3792302" cy="5143500"/>
          </a:xfrm>
          <a:prstGeom prst="rect">
            <a:avLst/>
          </a:prstGeom>
          <a:noFill/>
          <a:ln>
            <a:noFill/>
          </a:ln>
        </p:spPr>
      </p:pic>
      <p:sp>
        <p:nvSpPr>
          <p:cNvPr id="591" name="Google Shape;591;p32"/>
          <p:cNvSpPr/>
          <p:nvPr/>
        </p:nvSpPr>
        <p:spPr>
          <a:xfrm>
            <a:off x="4926600" y="-7728"/>
            <a:ext cx="71198" cy="5176268"/>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w="76200" cap="flat" cmpd="sng">
            <a:solidFill>
              <a:schemeClr val="dk2"/>
            </a:solidFill>
            <a:prstDash val="solid"/>
            <a:round/>
            <a:headEnd type="none" w="med" len="med"/>
            <a:tailEnd type="none" w="med" len="med"/>
          </a:ln>
        </p:spPr>
      </p:sp>
      <p:pic>
        <p:nvPicPr>
          <p:cNvPr id="592" name="Google Shape;592;p32"/>
          <p:cNvPicPr preferRelativeResize="0"/>
          <p:nvPr/>
        </p:nvPicPr>
        <p:blipFill rotWithShape="1">
          <a:blip r:embed="rId4">
            <a:alphaModFix/>
          </a:blip>
          <a:srcRect l="74973"/>
          <a:stretch/>
        </p:blipFill>
        <p:spPr>
          <a:xfrm>
            <a:off x="6855600" y="325"/>
            <a:ext cx="2288400" cy="5143500"/>
          </a:xfrm>
          <a:prstGeom prst="rect">
            <a:avLst/>
          </a:prstGeom>
          <a:noFill/>
          <a:ln>
            <a:noFill/>
          </a:ln>
        </p:spPr>
      </p:pic>
      <p:sp>
        <p:nvSpPr>
          <p:cNvPr id="10" name="مربع نص 9">
            <a:extLst>
              <a:ext uri="{FF2B5EF4-FFF2-40B4-BE49-F238E27FC236}">
                <a16:creationId xmlns:a16="http://schemas.microsoft.com/office/drawing/2014/main" id="{7C351B84-CC6D-4BAB-A9E0-A9BEA77EE4B1}"/>
              </a:ext>
            </a:extLst>
          </p:cNvPr>
          <p:cNvSpPr txBox="1"/>
          <p:nvPr/>
        </p:nvSpPr>
        <p:spPr>
          <a:xfrm>
            <a:off x="1247025" y="373421"/>
            <a:ext cx="3695999" cy="707886"/>
          </a:xfrm>
          <a:prstGeom prst="rect">
            <a:avLst/>
          </a:prstGeom>
          <a:noFill/>
        </p:spPr>
        <p:txBody>
          <a:bodyPr wrap="square">
            <a:spAutoFit/>
          </a:bodyPr>
          <a:lstStyle/>
          <a:p>
            <a:pPr algn="r"/>
            <a:r>
              <a:rPr lang="ar-SA" sz="4000" dirty="0">
                <a:solidFill>
                  <a:schemeClr val="bg1"/>
                </a:solidFill>
                <a:cs typeface="+mj-cs"/>
              </a:rPr>
              <a:t>عصف ذهني</a:t>
            </a:r>
          </a:p>
        </p:txBody>
      </p:sp>
      <p:pic>
        <p:nvPicPr>
          <p:cNvPr id="4" name="صورة 3" descr="صورة تحتوي على لعبة, دمية&#10;&#10;تم إنشاء الوصف تلقائياً">
            <a:extLst>
              <a:ext uri="{FF2B5EF4-FFF2-40B4-BE49-F238E27FC236}">
                <a16:creationId xmlns:a16="http://schemas.microsoft.com/office/drawing/2014/main" id="{E0991E78-462C-40B3-9CEB-4D0812C0AE3C}"/>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231509" y="2489638"/>
            <a:ext cx="2448272" cy="2448272"/>
          </a:xfrm>
          <a:prstGeom prst="rect">
            <a:avLst/>
          </a:prstGeom>
        </p:spPr>
      </p:pic>
      <p:sp>
        <p:nvSpPr>
          <p:cNvPr id="12" name="مربع نص 11">
            <a:extLst>
              <a:ext uri="{FF2B5EF4-FFF2-40B4-BE49-F238E27FC236}">
                <a16:creationId xmlns:a16="http://schemas.microsoft.com/office/drawing/2014/main" id="{FE6AFFA2-22A6-4B79-9BCC-9E96AA89D21C}"/>
              </a:ext>
            </a:extLst>
          </p:cNvPr>
          <p:cNvSpPr txBox="1"/>
          <p:nvPr/>
        </p:nvSpPr>
        <p:spPr>
          <a:xfrm>
            <a:off x="346566" y="1660792"/>
            <a:ext cx="4383910" cy="1077218"/>
          </a:xfrm>
          <a:prstGeom prst="rect">
            <a:avLst/>
          </a:prstGeom>
          <a:noFill/>
        </p:spPr>
        <p:txBody>
          <a:bodyPr wrap="square">
            <a:spAutoFit/>
          </a:bodyPr>
          <a:lstStyle/>
          <a:p>
            <a:pPr algn="r"/>
            <a:r>
              <a:rPr lang="ar-SA" sz="3200" dirty="0">
                <a:cs typeface="+mj-cs"/>
              </a:rPr>
              <a:t>ما أسم العملية التي أدت لظهور قطرات الماء بهذا الشكل ؟ </a:t>
            </a:r>
          </a:p>
        </p:txBody>
      </p:sp>
      <p:sp>
        <p:nvSpPr>
          <p:cNvPr id="3" name="سهم: لليمين 2">
            <a:extLst>
              <a:ext uri="{FF2B5EF4-FFF2-40B4-BE49-F238E27FC236}">
                <a16:creationId xmlns:a16="http://schemas.microsoft.com/office/drawing/2014/main" id="{15AA21B8-BEA9-44DF-81F5-12DCB005EA93}"/>
              </a:ext>
            </a:extLst>
          </p:cNvPr>
          <p:cNvSpPr/>
          <p:nvPr/>
        </p:nvSpPr>
        <p:spPr>
          <a:xfrm>
            <a:off x="1792804" y="2972141"/>
            <a:ext cx="2448272" cy="499347"/>
          </a:xfrm>
          <a:prstGeom prst="rightArrow">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ar-SA">
              <a:solidFill>
                <a:srgbClr val="0070C0"/>
              </a:solidFill>
            </a:endParaRPr>
          </a:p>
        </p:txBody>
      </p:sp>
      <p:pic>
        <p:nvPicPr>
          <p:cNvPr id="13" name="Picture 4" descr="التبخر ورطوبة الهواء (صور و فيديو) - ويكي عربي">
            <a:extLst>
              <a:ext uri="{FF2B5EF4-FFF2-40B4-BE49-F238E27FC236}">
                <a16:creationId xmlns:a16="http://schemas.microsoft.com/office/drawing/2014/main" id="{DD7682E9-7287-4F19-91CE-A1C72C2B65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176" r="13368"/>
          <a:stretch/>
        </p:blipFill>
        <p:spPr bwMode="auto">
          <a:xfrm>
            <a:off x="5092076" y="221673"/>
            <a:ext cx="3636632" cy="471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9712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44;p36">
            <a:extLst>
              <a:ext uri="{FF2B5EF4-FFF2-40B4-BE49-F238E27FC236}">
                <a16:creationId xmlns:a16="http://schemas.microsoft.com/office/drawing/2014/main" id="{204F0FD1-07D0-4332-952E-5CD7A74B42A6}"/>
              </a:ext>
            </a:extLst>
          </p:cNvPr>
          <p:cNvSpPr/>
          <p:nvPr/>
        </p:nvSpPr>
        <p:spPr>
          <a:xfrm>
            <a:off x="4371953" y="701251"/>
            <a:ext cx="4437612" cy="359394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92D050"/>
          </a:solidFill>
          <a:ln>
            <a:noFill/>
          </a:ln>
        </p:spPr>
        <p:txBody>
          <a:bodyPr spcFirstLastPara="1" wrap="square" lIns="91422" tIns="91422" rIns="91422" bIns="91422" anchor="ctr" anchorCtr="0">
            <a:noAutofit/>
          </a:bodyPr>
          <a:lstStyle/>
          <a:p>
            <a:endParaRPr/>
          </a:p>
        </p:txBody>
      </p:sp>
      <p:grpSp>
        <p:nvGrpSpPr>
          <p:cNvPr id="8" name="Google Shape;1150;p36">
            <a:extLst>
              <a:ext uri="{FF2B5EF4-FFF2-40B4-BE49-F238E27FC236}">
                <a16:creationId xmlns:a16="http://schemas.microsoft.com/office/drawing/2014/main" id="{56DE4D9F-F6BB-4873-9E27-B4CF553CE61E}"/>
              </a:ext>
            </a:extLst>
          </p:cNvPr>
          <p:cNvGrpSpPr/>
          <p:nvPr/>
        </p:nvGrpSpPr>
        <p:grpSpPr>
          <a:xfrm>
            <a:off x="7260358" y="660129"/>
            <a:ext cx="1057703" cy="960378"/>
            <a:chOff x="2553549" y="1320203"/>
            <a:chExt cx="470564" cy="500341"/>
          </a:xfrm>
        </p:grpSpPr>
        <p:sp>
          <p:nvSpPr>
            <p:cNvPr id="9" name="Google Shape;1151;p36">
              <a:extLst>
                <a:ext uri="{FF2B5EF4-FFF2-40B4-BE49-F238E27FC236}">
                  <a16:creationId xmlns:a16="http://schemas.microsoft.com/office/drawing/2014/main" id="{85A52E9A-5A56-4064-BA76-83EEE9C3E79E}"/>
                </a:ext>
              </a:extLst>
            </p:cNvPr>
            <p:cNvSpPr/>
            <p:nvPr/>
          </p:nvSpPr>
          <p:spPr>
            <a:xfrm>
              <a:off x="2563207" y="1336854"/>
              <a:ext cx="451246" cy="321575"/>
            </a:xfrm>
            <a:custGeom>
              <a:avLst/>
              <a:gdLst/>
              <a:ahLst/>
              <a:cxnLst/>
              <a:rect l="l" t="t" r="r" b="b"/>
              <a:pathLst>
                <a:path w="10021" h="7344" extrusionOk="0">
                  <a:moveTo>
                    <a:pt x="10021" y="0"/>
                  </a:moveTo>
                  <a:cubicBezTo>
                    <a:pt x="9716" y="85"/>
                    <a:pt x="1" y="1231"/>
                    <a:pt x="1" y="1231"/>
                  </a:cubicBezTo>
                  <a:lnTo>
                    <a:pt x="3216" y="3108"/>
                  </a:lnTo>
                  <a:lnTo>
                    <a:pt x="3333" y="6323"/>
                  </a:lnTo>
                  <a:lnTo>
                    <a:pt x="5212" y="5327"/>
                  </a:lnTo>
                  <a:lnTo>
                    <a:pt x="6776" y="7344"/>
                  </a:lnTo>
                  <a:lnTo>
                    <a:pt x="10021" y="0"/>
                  </a:lnTo>
                  <a:close/>
                </a:path>
              </a:pathLst>
            </a:custGeom>
            <a:solidFill>
              <a:schemeClr val="accent6"/>
            </a:solidFill>
            <a:ln>
              <a:noFill/>
            </a:ln>
          </p:spPr>
          <p:txBody>
            <a:bodyPr spcFirstLastPara="1" wrap="square" lIns="91422" tIns="91422" rIns="91422" bIns="91422" anchor="ctr" anchorCtr="0">
              <a:noAutofit/>
            </a:bodyPr>
            <a:lstStyle/>
            <a:p>
              <a:endParaRPr/>
            </a:p>
          </p:txBody>
        </p:sp>
        <p:grpSp>
          <p:nvGrpSpPr>
            <p:cNvPr id="10" name="Google Shape;1152;p36">
              <a:extLst>
                <a:ext uri="{FF2B5EF4-FFF2-40B4-BE49-F238E27FC236}">
                  <a16:creationId xmlns:a16="http://schemas.microsoft.com/office/drawing/2014/main" id="{FDD73555-8935-455C-B69F-47B387AA55DB}"/>
                </a:ext>
              </a:extLst>
            </p:cNvPr>
            <p:cNvGrpSpPr/>
            <p:nvPr/>
          </p:nvGrpSpPr>
          <p:grpSpPr>
            <a:xfrm>
              <a:off x="2553549" y="1320203"/>
              <a:ext cx="470564" cy="500341"/>
              <a:chOff x="2555011" y="1332053"/>
              <a:chExt cx="470564" cy="500341"/>
            </a:xfrm>
          </p:grpSpPr>
          <p:grpSp>
            <p:nvGrpSpPr>
              <p:cNvPr id="11" name="Google Shape;1153;p36">
                <a:extLst>
                  <a:ext uri="{FF2B5EF4-FFF2-40B4-BE49-F238E27FC236}">
                    <a16:creationId xmlns:a16="http://schemas.microsoft.com/office/drawing/2014/main" id="{83B11FF5-B301-48C1-A8CA-CE78B4328E70}"/>
                  </a:ext>
                </a:extLst>
              </p:cNvPr>
              <p:cNvGrpSpPr/>
              <p:nvPr/>
            </p:nvGrpSpPr>
            <p:grpSpPr>
              <a:xfrm>
                <a:off x="2555011" y="1332053"/>
                <a:ext cx="470564" cy="342462"/>
                <a:chOff x="2555011" y="1332053"/>
                <a:chExt cx="470564" cy="342462"/>
              </a:xfrm>
            </p:grpSpPr>
            <p:sp>
              <p:nvSpPr>
                <p:cNvPr id="14" name="Google Shape;1154;p36">
                  <a:extLst>
                    <a:ext uri="{FF2B5EF4-FFF2-40B4-BE49-F238E27FC236}">
                      <a16:creationId xmlns:a16="http://schemas.microsoft.com/office/drawing/2014/main" id="{C31B3579-E405-4008-80A8-ECBCFAEFECF0}"/>
                    </a:ext>
                  </a:extLst>
                </p:cNvPr>
                <p:cNvSpPr/>
                <p:nvPr/>
              </p:nvSpPr>
              <p:spPr>
                <a:xfrm>
                  <a:off x="2770988" y="1547372"/>
                  <a:ext cx="103209" cy="126108"/>
                </a:xfrm>
                <a:custGeom>
                  <a:avLst/>
                  <a:gdLst/>
                  <a:ahLst/>
                  <a:cxnLst/>
                  <a:rect l="l" t="t" r="r" b="b"/>
                  <a:pathLst>
                    <a:path w="2292" h="2880" extrusionOk="0">
                      <a:moveTo>
                        <a:pt x="75" y="0"/>
                      </a:moveTo>
                      <a:cubicBezTo>
                        <a:pt x="31" y="0"/>
                        <a:pt x="0" y="74"/>
                        <a:pt x="30" y="127"/>
                      </a:cubicBezTo>
                      <a:cubicBezTo>
                        <a:pt x="323" y="629"/>
                        <a:pt x="733" y="1045"/>
                        <a:pt x="1088" y="1504"/>
                      </a:cubicBezTo>
                      <a:cubicBezTo>
                        <a:pt x="1429" y="1946"/>
                        <a:pt x="1727" y="2419"/>
                        <a:pt x="2102" y="2836"/>
                      </a:cubicBezTo>
                      <a:cubicBezTo>
                        <a:pt x="2130" y="2867"/>
                        <a:pt x="2157" y="2879"/>
                        <a:pt x="2181" y="2879"/>
                      </a:cubicBezTo>
                      <a:cubicBezTo>
                        <a:pt x="2251" y="2879"/>
                        <a:pt x="2291" y="2771"/>
                        <a:pt x="2222" y="2694"/>
                      </a:cubicBezTo>
                      <a:cubicBezTo>
                        <a:pt x="1846" y="2277"/>
                        <a:pt x="1550" y="1803"/>
                        <a:pt x="1206" y="1361"/>
                      </a:cubicBezTo>
                      <a:cubicBezTo>
                        <a:pt x="855" y="910"/>
                        <a:pt x="473" y="484"/>
                        <a:pt x="123" y="30"/>
                      </a:cubicBezTo>
                      <a:cubicBezTo>
                        <a:pt x="107" y="9"/>
                        <a:pt x="90" y="0"/>
                        <a:pt x="75" y="0"/>
                      </a:cubicBezTo>
                      <a:close/>
                    </a:path>
                  </a:pathLst>
                </a:custGeom>
                <a:solidFill>
                  <a:schemeClr val="dk1"/>
                </a:solidFill>
                <a:ln>
                  <a:noFill/>
                </a:ln>
              </p:spPr>
              <p:txBody>
                <a:bodyPr spcFirstLastPara="1" wrap="square" lIns="91422" tIns="91422" rIns="91422" bIns="91422" anchor="ctr" anchorCtr="0">
                  <a:noAutofit/>
                </a:bodyPr>
                <a:lstStyle/>
                <a:p>
                  <a:endParaRPr/>
                </a:p>
              </p:txBody>
            </p:sp>
            <p:grpSp>
              <p:nvGrpSpPr>
                <p:cNvPr id="15" name="Google Shape;1155;p36">
                  <a:extLst>
                    <a:ext uri="{FF2B5EF4-FFF2-40B4-BE49-F238E27FC236}">
                      <a16:creationId xmlns:a16="http://schemas.microsoft.com/office/drawing/2014/main" id="{A4D6ABEA-8E46-484D-9DD3-AD9371F027D4}"/>
                    </a:ext>
                  </a:extLst>
                </p:cNvPr>
                <p:cNvGrpSpPr/>
                <p:nvPr/>
              </p:nvGrpSpPr>
              <p:grpSpPr>
                <a:xfrm>
                  <a:off x="2555011" y="1332053"/>
                  <a:ext cx="470564" cy="342462"/>
                  <a:chOff x="2555011" y="1332053"/>
                  <a:chExt cx="470564" cy="342462"/>
                </a:xfrm>
              </p:grpSpPr>
              <p:sp>
                <p:nvSpPr>
                  <p:cNvPr id="16" name="Google Shape;1156;p36">
                    <a:extLst>
                      <a:ext uri="{FF2B5EF4-FFF2-40B4-BE49-F238E27FC236}">
                        <a16:creationId xmlns:a16="http://schemas.microsoft.com/office/drawing/2014/main" id="{A9005623-9C89-4141-B2E3-403C9B446526}"/>
                      </a:ext>
                    </a:extLst>
                  </p:cNvPr>
                  <p:cNvSpPr/>
                  <p:nvPr/>
                </p:nvSpPr>
                <p:spPr>
                  <a:xfrm>
                    <a:off x="2765855" y="1336081"/>
                    <a:ext cx="250412" cy="218543"/>
                  </a:xfrm>
                  <a:custGeom>
                    <a:avLst/>
                    <a:gdLst/>
                    <a:ahLst/>
                    <a:cxnLst/>
                    <a:rect l="l" t="t" r="r" b="b"/>
                    <a:pathLst>
                      <a:path w="5561" h="4991" extrusionOk="0">
                        <a:moveTo>
                          <a:pt x="5523" y="0"/>
                        </a:moveTo>
                        <a:cubicBezTo>
                          <a:pt x="5520" y="0"/>
                          <a:pt x="5517" y="1"/>
                          <a:pt x="5514" y="2"/>
                        </a:cubicBezTo>
                        <a:cubicBezTo>
                          <a:pt x="4834" y="215"/>
                          <a:pt x="4062" y="1273"/>
                          <a:pt x="3545" y="1751"/>
                        </a:cubicBezTo>
                        <a:cubicBezTo>
                          <a:pt x="2432" y="2780"/>
                          <a:pt x="1299" y="3833"/>
                          <a:pt x="93" y="4748"/>
                        </a:cubicBezTo>
                        <a:cubicBezTo>
                          <a:pt x="1" y="4818"/>
                          <a:pt x="102" y="4991"/>
                          <a:pt x="199" y="4991"/>
                        </a:cubicBezTo>
                        <a:cubicBezTo>
                          <a:pt x="216" y="4991"/>
                          <a:pt x="233" y="4986"/>
                          <a:pt x="249" y="4973"/>
                        </a:cubicBezTo>
                        <a:cubicBezTo>
                          <a:pt x="1455" y="4047"/>
                          <a:pt x="2585" y="2978"/>
                          <a:pt x="3694" y="1936"/>
                        </a:cubicBezTo>
                        <a:cubicBezTo>
                          <a:pt x="4245" y="1420"/>
                          <a:pt x="5230" y="772"/>
                          <a:pt x="5549" y="81"/>
                        </a:cubicBezTo>
                        <a:cubicBezTo>
                          <a:pt x="5561" y="59"/>
                          <a:pt x="5555" y="0"/>
                          <a:pt x="5523" y="0"/>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17" name="Google Shape;1157;p36">
                    <a:extLst>
                      <a:ext uri="{FF2B5EF4-FFF2-40B4-BE49-F238E27FC236}">
                        <a16:creationId xmlns:a16="http://schemas.microsoft.com/office/drawing/2014/main" id="{1E3832F8-2F85-44F1-8905-2EC5A73AB943}"/>
                      </a:ext>
                    </a:extLst>
                  </p:cNvPr>
                  <p:cNvSpPr/>
                  <p:nvPr/>
                </p:nvSpPr>
                <p:spPr>
                  <a:xfrm>
                    <a:off x="2858307" y="1334461"/>
                    <a:ext cx="163144" cy="340054"/>
                  </a:xfrm>
                  <a:custGeom>
                    <a:avLst/>
                    <a:gdLst/>
                    <a:ahLst/>
                    <a:cxnLst/>
                    <a:rect l="l" t="t" r="r" b="b"/>
                    <a:pathLst>
                      <a:path w="3623" h="7766" extrusionOk="0">
                        <a:moveTo>
                          <a:pt x="3549" y="1"/>
                        </a:moveTo>
                        <a:cubicBezTo>
                          <a:pt x="3538" y="1"/>
                          <a:pt x="3526" y="8"/>
                          <a:pt x="3515" y="25"/>
                        </a:cubicBezTo>
                        <a:cubicBezTo>
                          <a:pt x="2735" y="1142"/>
                          <a:pt x="2298" y="2616"/>
                          <a:pt x="1729" y="3862"/>
                        </a:cubicBezTo>
                        <a:cubicBezTo>
                          <a:pt x="1169" y="5087"/>
                          <a:pt x="603" y="6311"/>
                          <a:pt x="43" y="7535"/>
                        </a:cubicBezTo>
                        <a:cubicBezTo>
                          <a:pt x="1" y="7627"/>
                          <a:pt x="105" y="7765"/>
                          <a:pt x="193" y="7765"/>
                        </a:cubicBezTo>
                        <a:cubicBezTo>
                          <a:pt x="221" y="7765"/>
                          <a:pt x="247" y="7752"/>
                          <a:pt x="267" y="7719"/>
                        </a:cubicBezTo>
                        <a:cubicBezTo>
                          <a:pt x="909" y="6629"/>
                          <a:pt x="1369" y="5409"/>
                          <a:pt x="1893" y="4259"/>
                        </a:cubicBezTo>
                        <a:cubicBezTo>
                          <a:pt x="2507" y="2912"/>
                          <a:pt x="3206" y="1570"/>
                          <a:pt x="3612" y="141"/>
                        </a:cubicBezTo>
                        <a:cubicBezTo>
                          <a:pt x="3622" y="104"/>
                          <a:pt x="3590" y="1"/>
                          <a:pt x="3549" y="1"/>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18" name="Google Shape;1158;p36">
                    <a:extLst>
                      <a:ext uri="{FF2B5EF4-FFF2-40B4-BE49-F238E27FC236}">
                        <a16:creationId xmlns:a16="http://schemas.microsoft.com/office/drawing/2014/main" id="{2822A27D-87B8-4387-A86D-615BC31BA268}"/>
                      </a:ext>
                    </a:extLst>
                  </p:cNvPr>
                  <p:cNvSpPr/>
                  <p:nvPr/>
                </p:nvSpPr>
                <p:spPr>
                  <a:xfrm>
                    <a:off x="2555011" y="1332053"/>
                    <a:ext cx="470564" cy="154044"/>
                  </a:xfrm>
                  <a:custGeom>
                    <a:avLst/>
                    <a:gdLst/>
                    <a:ahLst/>
                    <a:cxnLst/>
                    <a:rect l="l" t="t" r="r" b="b"/>
                    <a:pathLst>
                      <a:path w="10450" h="3518" extrusionOk="0">
                        <a:moveTo>
                          <a:pt x="9111" y="468"/>
                        </a:moveTo>
                        <a:lnTo>
                          <a:pt x="9111" y="468"/>
                        </a:lnTo>
                        <a:cubicBezTo>
                          <a:pt x="7421" y="1260"/>
                          <a:pt x="5759" y="2117"/>
                          <a:pt x="4083" y="2937"/>
                        </a:cubicBezTo>
                        <a:cubicBezTo>
                          <a:pt x="3940" y="3008"/>
                          <a:pt x="3386" y="3311"/>
                          <a:pt x="3388" y="3311"/>
                        </a:cubicBezTo>
                        <a:cubicBezTo>
                          <a:pt x="3367" y="3311"/>
                          <a:pt x="2790" y="2946"/>
                          <a:pt x="2617" y="2845"/>
                        </a:cubicBezTo>
                        <a:cubicBezTo>
                          <a:pt x="1945" y="2455"/>
                          <a:pt x="1273" y="2064"/>
                          <a:pt x="602" y="1673"/>
                        </a:cubicBezTo>
                        <a:lnTo>
                          <a:pt x="602" y="1673"/>
                        </a:lnTo>
                        <a:cubicBezTo>
                          <a:pt x="2247" y="1508"/>
                          <a:pt x="3892" y="1213"/>
                          <a:pt x="5527" y="983"/>
                        </a:cubicBezTo>
                        <a:cubicBezTo>
                          <a:pt x="6572" y="835"/>
                          <a:pt x="7617" y="690"/>
                          <a:pt x="8660" y="530"/>
                        </a:cubicBezTo>
                        <a:cubicBezTo>
                          <a:pt x="8807" y="507"/>
                          <a:pt x="8958" y="488"/>
                          <a:pt x="9111" y="468"/>
                        </a:cubicBezTo>
                        <a:close/>
                        <a:moveTo>
                          <a:pt x="10155" y="1"/>
                        </a:moveTo>
                        <a:cubicBezTo>
                          <a:pt x="10137" y="1"/>
                          <a:pt x="10120" y="4"/>
                          <a:pt x="10103" y="12"/>
                        </a:cubicBezTo>
                        <a:cubicBezTo>
                          <a:pt x="10011" y="53"/>
                          <a:pt x="9919" y="95"/>
                          <a:pt x="9828" y="136"/>
                        </a:cubicBezTo>
                        <a:lnTo>
                          <a:pt x="9828" y="136"/>
                        </a:lnTo>
                        <a:cubicBezTo>
                          <a:pt x="6634" y="664"/>
                          <a:pt x="3353" y="1152"/>
                          <a:pt x="135" y="1429"/>
                        </a:cubicBezTo>
                        <a:cubicBezTo>
                          <a:pt x="0" y="1442"/>
                          <a:pt x="45" y="1627"/>
                          <a:pt x="129" y="1676"/>
                        </a:cubicBezTo>
                        <a:cubicBezTo>
                          <a:pt x="949" y="2157"/>
                          <a:pt x="1769" y="2638"/>
                          <a:pt x="2589" y="3118"/>
                        </a:cubicBezTo>
                        <a:cubicBezTo>
                          <a:pt x="3000" y="3359"/>
                          <a:pt x="3179" y="3518"/>
                          <a:pt x="3425" y="3518"/>
                        </a:cubicBezTo>
                        <a:cubicBezTo>
                          <a:pt x="3563" y="3518"/>
                          <a:pt x="3721" y="3468"/>
                          <a:pt x="3952" y="3356"/>
                        </a:cubicBezTo>
                        <a:cubicBezTo>
                          <a:pt x="6070" y="2335"/>
                          <a:pt x="8157" y="1241"/>
                          <a:pt x="10304" y="280"/>
                        </a:cubicBezTo>
                        <a:cubicBezTo>
                          <a:pt x="10449" y="214"/>
                          <a:pt x="10297" y="1"/>
                          <a:pt x="10155" y="1"/>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19" name="Google Shape;1159;p36">
                    <a:extLst>
                      <a:ext uri="{FF2B5EF4-FFF2-40B4-BE49-F238E27FC236}">
                        <a16:creationId xmlns:a16="http://schemas.microsoft.com/office/drawing/2014/main" id="{611EF078-8AE9-4EB0-B466-46E26F9DFC89}"/>
                      </a:ext>
                    </a:extLst>
                  </p:cNvPr>
                  <p:cNvSpPr/>
                  <p:nvPr/>
                </p:nvSpPr>
                <p:spPr>
                  <a:xfrm>
                    <a:off x="2699927" y="1480240"/>
                    <a:ext cx="81820" cy="147870"/>
                  </a:xfrm>
                  <a:custGeom>
                    <a:avLst/>
                    <a:gdLst/>
                    <a:ahLst/>
                    <a:cxnLst/>
                    <a:rect l="l" t="t" r="r" b="b"/>
                    <a:pathLst>
                      <a:path w="1817" h="3377" extrusionOk="0">
                        <a:moveTo>
                          <a:pt x="173" y="1"/>
                        </a:moveTo>
                        <a:cubicBezTo>
                          <a:pt x="161" y="1"/>
                          <a:pt x="149" y="9"/>
                          <a:pt x="143" y="31"/>
                        </a:cubicBezTo>
                        <a:cubicBezTo>
                          <a:pt x="0" y="550"/>
                          <a:pt x="85" y="1162"/>
                          <a:pt x="96" y="1693"/>
                        </a:cubicBezTo>
                        <a:cubicBezTo>
                          <a:pt x="105" y="2197"/>
                          <a:pt x="115" y="2701"/>
                          <a:pt x="124" y="3206"/>
                        </a:cubicBezTo>
                        <a:cubicBezTo>
                          <a:pt x="125" y="3269"/>
                          <a:pt x="215" y="3377"/>
                          <a:pt x="293" y="3377"/>
                        </a:cubicBezTo>
                        <a:cubicBezTo>
                          <a:pt x="314" y="3377"/>
                          <a:pt x="334" y="3369"/>
                          <a:pt x="352" y="3349"/>
                        </a:cubicBezTo>
                        <a:cubicBezTo>
                          <a:pt x="837" y="2800"/>
                          <a:pt x="1314" y="2249"/>
                          <a:pt x="1751" y="1660"/>
                        </a:cubicBezTo>
                        <a:cubicBezTo>
                          <a:pt x="1816" y="1572"/>
                          <a:pt x="1702" y="1437"/>
                          <a:pt x="1600" y="1437"/>
                        </a:cubicBezTo>
                        <a:cubicBezTo>
                          <a:pt x="1570" y="1437"/>
                          <a:pt x="1541" y="1449"/>
                          <a:pt x="1518" y="1478"/>
                        </a:cubicBezTo>
                        <a:cubicBezTo>
                          <a:pt x="1144" y="1946"/>
                          <a:pt x="768" y="2408"/>
                          <a:pt x="380" y="2862"/>
                        </a:cubicBezTo>
                        <a:lnTo>
                          <a:pt x="380" y="2862"/>
                        </a:lnTo>
                        <a:cubicBezTo>
                          <a:pt x="385" y="1932"/>
                          <a:pt x="455" y="915"/>
                          <a:pt x="219" y="44"/>
                        </a:cubicBezTo>
                        <a:cubicBezTo>
                          <a:pt x="212" y="20"/>
                          <a:pt x="192" y="1"/>
                          <a:pt x="173" y="1"/>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20" name="Google Shape;1160;p36">
                    <a:extLst>
                      <a:ext uri="{FF2B5EF4-FFF2-40B4-BE49-F238E27FC236}">
                        <a16:creationId xmlns:a16="http://schemas.microsoft.com/office/drawing/2014/main" id="{1FFCAF3B-42F1-4D1C-854A-69285DF2A737}"/>
                      </a:ext>
                    </a:extLst>
                  </p:cNvPr>
                  <p:cNvSpPr/>
                  <p:nvPr/>
                </p:nvSpPr>
                <p:spPr>
                  <a:xfrm>
                    <a:off x="2707988" y="1577894"/>
                    <a:ext cx="91861" cy="50487"/>
                  </a:xfrm>
                  <a:custGeom>
                    <a:avLst/>
                    <a:gdLst/>
                    <a:ahLst/>
                    <a:cxnLst/>
                    <a:rect l="l" t="t" r="r" b="b"/>
                    <a:pathLst>
                      <a:path w="2040" h="1153" extrusionOk="0">
                        <a:moveTo>
                          <a:pt x="1999" y="1"/>
                        </a:moveTo>
                        <a:cubicBezTo>
                          <a:pt x="1996" y="1"/>
                          <a:pt x="1993" y="1"/>
                          <a:pt x="1990" y="2"/>
                        </a:cubicBezTo>
                        <a:cubicBezTo>
                          <a:pt x="1776" y="48"/>
                          <a:pt x="1565" y="188"/>
                          <a:pt x="1371" y="284"/>
                        </a:cubicBezTo>
                        <a:cubicBezTo>
                          <a:pt x="936" y="498"/>
                          <a:pt x="507" y="721"/>
                          <a:pt x="80" y="948"/>
                        </a:cubicBezTo>
                        <a:cubicBezTo>
                          <a:pt x="1" y="991"/>
                          <a:pt x="57" y="1152"/>
                          <a:pt x="129" y="1152"/>
                        </a:cubicBezTo>
                        <a:cubicBezTo>
                          <a:pt x="137" y="1152"/>
                          <a:pt x="146" y="1150"/>
                          <a:pt x="155" y="1146"/>
                        </a:cubicBezTo>
                        <a:cubicBezTo>
                          <a:pt x="599" y="895"/>
                          <a:pt x="1053" y="664"/>
                          <a:pt x="1497" y="415"/>
                        </a:cubicBezTo>
                        <a:cubicBezTo>
                          <a:pt x="1665" y="322"/>
                          <a:pt x="1874" y="234"/>
                          <a:pt x="2012" y="97"/>
                        </a:cubicBezTo>
                        <a:cubicBezTo>
                          <a:pt x="2033" y="75"/>
                          <a:pt x="2040" y="1"/>
                          <a:pt x="1999" y="1"/>
                        </a:cubicBezTo>
                        <a:close/>
                      </a:path>
                    </a:pathLst>
                  </a:custGeom>
                  <a:solidFill>
                    <a:schemeClr val="dk1"/>
                  </a:solidFill>
                  <a:ln>
                    <a:noFill/>
                  </a:ln>
                </p:spPr>
                <p:txBody>
                  <a:bodyPr spcFirstLastPara="1" wrap="square" lIns="91422" tIns="91422" rIns="91422" bIns="91422" anchor="ctr" anchorCtr="0">
                    <a:noAutofit/>
                  </a:bodyPr>
                  <a:lstStyle/>
                  <a:p>
                    <a:endParaRPr/>
                  </a:p>
                </p:txBody>
              </p:sp>
            </p:grpSp>
          </p:grpSp>
          <p:sp>
            <p:nvSpPr>
              <p:cNvPr id="12" name="Google Shape;1161;p36">
                <a:extLst>
                  <a:ext uri="{FF2B5EF4-FFF2-40B4-BE49-F238E27FC236}">
                    <a16:creationId xmlns:a16="http://schemas.microsoft.com/office/drawing/2014/main" id="{4A88F682-2885-413E-84B2-BF7D247D279D}"/>
                  </a:ext>
                </a:extLst>
              </p:cNvPr>
              <p:cNvSpPr/>
              <p:nvPr/>
            </p:nvSpPr>
            <p:spPr>
              <a:xfrm>
                <a:off x="2749147" y="1675022"/>
                <a:ext cx="248385" cy="157372"/>
              </a:xfrm>
              <a:custGeom>
                <a:avLst/>
                <a:gdLst/>
                <a:ahLst/>
                <a:cxnLst/>
                <a:rect l="l" t="t" r="r" b="b"/>
                <a:pathLst>
                  <a:path w="5516" h="3594" extrusionOk="0">
                    <a:moveTo>
                      <a:pt x="845" y="1"/>
                    </a:moveTo>
                    <a:cubicBezTo>
                      <a:pt x="839" y="1"/>
                      <a:pt x="832" y="4"/>
                      <a:pt x="824" y="13"/>
                    </a:cubicBezTo>
                    <a:cubicBezTo>
                      <a:pt x="1" y="956"/>
                      <a:pt x="643" y="2582"/>
                      <a:pt x="1600" y="3159"/>
                    </a:cubicBezTo>
                    <a:cubicBezTo>
                      <a:pt x="2042" y="3425"/>
                      <a:pt x="2647" y="3593"/>
                      <a:pt x="3238" y="3593"/>
                    </a:cubicBezTo>
                    <a:cubicBezTo>
                      <a:pt x="3970" y="3593"/>
                      <a:pt x="4680" y="3335"/>
                      <a:pt x="5036" y="2684"/>
                    </a:cubicBezTo>
                    <a:cubicBezTo>
                      <a:pt x="5515" y="1808"/>
                      <a:pt x="4860" y="662"/>
                      <a:pt x="3905" y="662"/>
                    </a:cubicBezTo>
                    <a:cubicBezTo>
                      <a:pt x="3799" y="662"/>
                      <a:pt x="3689" y="676"/>
                      <a:pt x="3576" y="707"/>
                    </a:cubicBezTo>
                    <a:cubicBezTo>
                      <a:pt x="2331" y="1043"/>
                      <a:pt x="2730" y="2643"/>
                      <a:pt x="3503" y="2643"/>
                    </a:cubicBezTo>
                    <a:cubicBezTo>
                      <a:pt x="3621" y="2643"/>
                      <a:pt x="3747" y="2606"/>
                      <a:pt x="3878" y="2521"/>
                    </a:cubicBezTo>
                    <a:cubicBezTo>
                      <a:pt x="3934" y="2484"/>
                      <a:pt x="3901" y="2359"/>
                      <a:pt x="3832" y="2359"/>
                    </a:cubicBezTo>
                    <a:cubicBezTo>
                      <a:pt x="3830" y="2359"/>
                      <a:pt x="3828" y="2359"/>
                      <a:pt x="3827" y="2359"/>
                    </a:cubicBezTo>
                    <a:cubicBezTo>
                      <a:pt x="2994" y="1721"/>
                      <a:pt x="2967" y="1269"/>
                      <a:pt x="3746" y="1006"/>
                    </a:cubicBezTo>
                    <a:lnTo>
                      <a:pt x="3746" y="1006"/>
                    </a:lnTo>
                    <a:cubicBezTo>
                      <a:pt x="4493" y="1009"/>
                      <a:pt x="4867" y="1330"/>
                      <a:pt x="4871" y="1971"/>
                    </a:cubicBezTo>
                    <a:cubicBezTo>
                      <a:pt x="4871" y="2324"/>
                      <a:pt x="4689" y="2646"/>
                      <a:pt x="4419" y="2867"/>
                    </a:cubicBezTo>
                    <a:cubicBezTo>
                      <a:pt x="4057" y="3164"/>
                      <a:pt x="3599" y="3279"/>
                      <a:pt x="3141" y="3279"/>
                    </a:cubicBezTo>
                    <a:cubicBezTo>
                      <a:pt x="2996" y="3279"/>
                      <a:pt x="2850" y="3267"/>
                      <a:pt x="2708" y="3246"/>
                    </a:cubicBezTo>
                    <a:cubicBezTo>
                      <a:pt x="1165" y="3017"/>
                      <a:pt x="293" y="1551"/>
                      <a:pt x="882" y="96"/>
                    </a:cubicBezTo>
                    <a:cubicBezTo>
                      <a:pt x="892" y="72"/>
                      <a:pt x="874" y="1"/>
                      <a:pt x="845" y="1"/>
                    </a:cubicBezTo>
                    <a:close/>
                  </a:path>
                </a:pathLst>
              </a:custGeom>
              <a:solidFill>
                <a:schemeClr val="dk1"/>
              </a:solidFill>
              <a:ln>
                <a:noFill/>
              </a:ln>
            </p:spPr>
            <p:txBody>
              <a:bodyPr spcFirstLastPara="1" wrap="square" lIns="91422" tIns="91422" rIns="91422" bIns="91422" anchor="ctr" anchorCtr="0">
                <a:noAutofit/>
              </a:bodyPr>
              <a:lstStyle/>
              <a:p>
                <a:endParaRPr/>
              </a:p>
            </p:txBody>
          </p:sp>
        </p:grpSp>
      </p:grpSp>
      <p:sp>
        <p:nvSpPr>
          <p:cNvPr id="21" name="Google Shape;1167;p36">
            <a:extLst>
              <a:ext uri="{FF2B5EF4-FFF2-40B4-BE49-F238E27FC236}">
                <a16:creationId xmlns:a16="http://schemas.microsoft.com/office/drawing/2014/main" id="{A542C74C-7A4F-4E61-80A9-ED2ACFB4C511}"/>
              </a:ext>
            </a:extLst>
          </p:cNvPr>
          <p:cNvSpPr/>
          <p:nvPr/>
        </p:nvSpPr>
        <p:spPr>
          <a:xfrm>
            <a:off x="7655960" y="3743387"/>
            <a:ext cx="309743" cy="276536"/>
          </a:xfrm>
          <a:custGeom>
            <a:avLst/>
            <a:gdLst/>
            <a:ahLst/>
            <a:cxnLst/>
            <a:rect l="l" t="t" r="r" b="b"/>
            <a:pathLst>
              <a:path w="4533" h="4162" extrusionOk="0">
                <a:moveTo>
                  <a:pt x="1237" y="0"/>
                </a:moveTo>
                <a:cubicBezTo>
                  <a:pt x="1232" y="0"/>
                  <a:pt x="1227" y="1"/>
                  <a:pt x="1224" y="3"/>
                </a:cubicBezTo>
                <a:cubicBezTo>
                  <a:pt x="1124" y="59"/>
                  <a:pt x="1224" y="1681"/>
                  <a:pt x="1224" y="1681"/>
                </a:cubicBezTo>
                <a:cubicBezTo>
                  <a:pt x="1224" y="1681"/>
                  <a:pt x="0" y="2243"/>
                  <a:pt x="0" y="2375"/>
                </a:cubicBezTo>
                <a:cubicBezTo>
                  <a:pt x="0" y="2508"/>
                  <a:pt x="1819" y="2673"/>
                  <a:pt x="1819" y="2673"/>
                </a:cubicBezTo>
                <a:cubicBezTo>
                  <a:pt x="1819" y="2673"/>
                  <a:pt x="1919" y="4161"/>
                  <a:pt x="2085" y="4161"/>
                </a:cubicBezTo>
                <a:cubicBezTo>
                  <a:pt x="2250" y="4161"/>
                  <a:pt x="2891" y="2408"/>
                  <a:pt x="2891" y="2408"/>
                </a:cubicBezTo>
                <a:cubicBezTo>
                  <a:pt x="2891" y="2408"/>
                  <a:pt x="3857" y="2705"/>
                  <a:pt x="4277" y="2705"/>
                </a:cubicBezTo>
                <a:cubicBezTo>
                  <a:pt x="4382" y="2705"/>
                  <a:pt x="4453" y="2686"/>
                  <a:pt x="4467" y="2640"/>
                </a:cubicBezTo>
                <a:cubicBezTo>
                  <a:pt x="4532" y="2408"/>
                  <a:pt x="3441" y="1382"/>
                  <a:pt x="3441" y="1382"/>
                </a:cubicBezTo>
                <a:cubicBezTo>
                  <a:pt x="3441" y="1382"/>
                  <a:pt x="4168" y="291"/>
                  <a:pt x="4036" y="191"/>
                </a:cubicBezTo>
                <a:cubicBezTo>
                  <a:pt x="4028" y="185"/>
                  <a:pt x="4014" y="182"/>
                  <a:pt x="3996" y="182"/>
                </a:cubicBezTo>
                <a:cubicBezTo>
                  <a:pt x="3729" y="182"/>
                  <a:pt x="2481" y="820"/>
                  <a:pt x="2481" y="820"/>
                </a:cubicBezTo>
                <a:cubicBezTo>
                  <a:pt x="2481" y="820"/>
                  <a:pt x="1394" y="0"/>
                  <a:pt x="1237" y="0"/>
                </a:cubicBezTo>
                <a:close/>
              </a:path>
            </a:pathLst>
          </a:custGeom>
          <a:solidFill>
            <a:schemeClr val="accent4"/>
          </a:solidFill>
          <a:ln>
            <a:noFill/>
          </a:ln>
        </p:spPr>
        <p:txBody>
          <a:bodyPr spcFirstLastPara="1" wrap="square" lIns="91422" tIns="91422" rIns="91422" bIns="91422" anchor="ctr" anchorCtr="0">
            <a:noAutofit/>
          </a:bodyPr>
          <a:lstStyle/>
          <a:p>
            <a:endParaRPr/>
          </a:p>
        </p:txBody>
      </p:sp>
      <p:sp>
        <p:nvSpPr>
          <p:cNvPr id="22" name="Google Shape;1168;p36">
            <a:extLst>
              <a:ext uri="{FF2B5EF4-FFF2-40B4-BE49-F238E27FC236}">
                <a16:creationId xmlns:a16="http://schemas.microsoft.com/office/drawing/2014/main" id="{E7AE03B4-1541-46DD-93BC-D2A52833FA62}"/>
              </a:ext>
            </a:extLst>
          </p:cNvPr>
          <p:cNvSpPr/>
          <p:nvPr/>
        </p:nvSpPr>
        <p:spPr>
          <a:xfrm rot="-2119590">
            <a:off x="7647751" y="2164678"/>
            <a:ext cx="282932" cy="164072"/>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lt1"/>
          </a:solidFill>
          <a:ln>
            <a:noFill/>
          </a:ln>
        </p:spPr>
        <p:txBody>
          <a:bodyPr spcFirstLastPara="1" wrap="square" lIns="91422" tIns="91422" rIns="91422" bIns="91422" anchor="ctr" anchorCtr="0">
            <a:noAutofit/>
          </a:bodyPr>
          <a:lstStyle/>
          <a:p>
            <a:endParaRPr/>
          </a:p>
        </p:txBody>
      </p:sp>
      <p:sp>
        <p:nvSpPr>
          <p:cNvPr id="24" name="مربع نص 23">
            <a:extLst>
              <a:ext uri="{FF2B5EF4-FFF2-40B4-BE49-F238E27FC236}">
                <a16:creationId xmlns:a16="http://schemas.microsoft.com/office/drawing/2014/main" id="{9413BA8E-C711-4FCA-8F42-8652CFAAAA18}"/>
              </a:ext>
            </a:extLst>
          </p:cNvPr>
          <p:cNvSpPr txBox="1"/>
          <p:nvPr/>
        </p:nvSpPr>
        <p:spPr>
          <a:xfrm>
            <a:off x="152523" y="1872240"/>
            <a:ext cx="4571873" cy="743922"/>
          </a:xfrm>
          <a:prstGeom prst="rect">
            <a:avLst/>
          </a:prstGeom>
          <a:noFill/>
        </p:spPr>
        <p:txBody>
          <a:bodyPr wrap="square">
            <a:spAutoFit/>
          </a:bodyPr>
          <a:lstStyle/>
          <a:p>
            <a:pPr algn="ctr"/>
            <a:r>
              <a:rPr lang="ar-SA" sz="4234" b="1" dirty="0">
                <a:solidFill>
                  <a:srgbClr val="92D050"/>
                </a:solidFill>
                <a:cs typeface="+mj-cs"/>
              </a:rPr>
              <a:t>التكثف</a:t>
            </a:r>
            <a:r>
              <a:rPr lang="ar-SA" sz="4234" b="1" dirty="0">
                <a:solidFill>
                  <a:srgbClr val="92D050"/>
                </a:solidFill>
                <a:highlight>
                  <a:srgbClr val="FFFF00"/>
                </a:highlight>
                <a:cs typeface="+mj-cs"/>
              </a:rPr>
              <a:t> </a:t>
            </a:r>
          </a:p>
        </p:txBody>
      </p:sp>
      <p:sp>
        <p:nvSpPr>
          <p:cNvPr id="25" name="مربع نص 24">
            <a:extLst>
              <a:ext uri="{FF2B5EF4-FFF2-40B4-BE49-F238E27FC236}">
                <a16:creationId xmlns:a16="http://schemas.microsoft.com/office/drawing/2014/main" id="{A6FC8A5A-02D4-4A57-8953-6E9C3CED4C4A}"/>
              </a:ext>
            </a:extLst>
          </p:cNvPr>
          <p:cNvSpPr txBox="1"/>
          <p:nvPr/>
        </p:nvSpPr>
        <p:spPr>
          <a:xfrm>
            <a:off x="152523" y="2583061"/>
            <a:ext cx="4571873" cy="684675"/>
          </a:xfrm>
          <a:prstGeom prst="rect">
            <a:avLst/>
          </a:prstGeom>
          <a:noFill/>
        </p:spPr>
        <p:txBody>
          <a:bodyPr wrap="square">
            <a:spAutoFit/>
          </a:bodyPr>
          <a:lstStyle/>
          <a:p>
            <a:pPr algn="ctr"/>
            <a:r>
              <a:rPr lang="ar-SA" sz="3849" dirty="0">
                <a:solidFill>
                  <a:srgbClr val="5E8DD1"/>
                </a:solidFill>
                <a:cs typeface="+mj-cs"/>
              </a:rPr>
              <a:t>تحول الغاز إلى سائل</a:t>
            </a:r>
          </a:p>
        </p:txBody>
      </p:sp>
      <p:pic>
        <p:nvPicPr>
          <p:cNvPr id="27" name="صورة 26">
            <a:extLst>
              <a:ext uri="{FF2B5EF4-FFF2-40B4-BE49-F238E27FC236}">
                <a16:creationId xmlns:a16="http://schemas.microsoft.com/office/drawing/2014/main" id="{B0149854-0BE6-4F7E-941E-F8D3D63EE5C4}"/>
              </a:ext>
            </a:extLst>
          </p:cNvPr>
          <p:cNvPicPr>
            <a:picLocks noChangeAspect="1"/>
          </p:cNvPicPr>
          <p:nvPr/>
        </p:nvPicPr>
        <p:blipFill rotWithShape="1">
          <a:blip r:embed="rId2"/>
          <a:srcRect l="20953" t="63801" r="68958" b="21814"/>
          <a:stretch/>
        </p:blipFill>
        <p:spPr>
          <a:xfrm>
            <a:off x="5182049" y="1354002"/>
            <a:ext cx="2704480" cy="2168991"/>
          </a:xfrm>
          <a:prstGeom prst="rect">
            <a:avLst/>
          </a:prstGeom>
        </p:spPr>
      </p:pic>
    </p:spTree>
    <p:extLst>
      <p:ext uri="{BB962C8B-B14F-4D97-AF65-F5344CB8AC3E}">
        <p14:creationId xmlns:p14="http://schemas.microsoft.com/office/powerpoint/2010/main" val="32106316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90" name="Google Shape;590;p32"/>
          <p:cNvPicPr preferRelativeResize="0"/>
          <p:nvPr/>
        </p:nvPicPr>
        <p:blipFill rotWithShape="1">
          <a:blip r:embed="rId3">
            <a:alphaModFix/>
          </a:blip>
          <a:srcRect l="51857" r="6668"/>
          <a:stretch/>
        </p:blipFill>
        <p:spPr>
          <a:xfrm>
            <a:off x="4959449" y="8347"/>
            <a:ext cx="3792302" cy="5143500"/>
          </a:xfrm>
          <a:prstGeom prst="rect">
            <a:avLst/>
          </a:prstGeom>
          <a:noFill/>
          <a:ln>
            <a:noFill/>
          </a:ln>
        </p:spPr>
      </p:pic>
      <p:sp>
        <p:nvSpPr>
          <p:cNvPr id="591" name="Google Shape;591;p32"/>
          <p:cNvSpPr/>
          <p:nvPr/>
        </p:nvSpPr>
        <p:spPr>
          <a:xfrm>
            <a:off x="4926600" y="-7728"/>
            <a:ext cx="71198" cy="5176268"/>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w="76200" cap="flat" cmpd="sng">
            <a:solidFill>
              <a:schemeClr val="dk2"/>
            </a:solidFill>
            <a:prstDash val="solid"/>
            <a:round/>
            <a:headEnd type="none" w="med" len="med"/>
            <a:tailEnd type="none" w="med" len="med"/>
          </a:ln>
        </p:spPr>
      </p:sp>
      <p:pic>
        <p:nvPicPr>
          <p:cNvPr id="592" name="Google Shape;592;p32"/>
          <p:cNvPicPr preferRelativeResize="0"/>
          <p:nvPr/>
        </p:nvPicPr>
        <p:blipFill rotWithShape="1">
          <a:blip r:embed="rId4">
            <a:alphaModFix/>
          </a:blip>
          <a:srcRect l="74973"/>
          <a:stretch/>
        </p:blipFill>
        <p:spPr>
          <a:xfrm>
            <a:off x="6855600" y="325"/>
            <a:ext cx="2288400" cy="5143500"/>
          </a:xfrm>
          <a:prstGeom prst="rect">
            <a:avLst/>
          </a:prstGeom>
          <a:noFill/>
          <a:ln>
            <a:noFill/>
          </a:ln>
        </p:spPr>
      </p:pic>
      <p:sp>
        <p:nvSpPr>
          <p:cNvPr id="10" name="مربع نص 9">
            <a:extLst>
              <a:ext uri="{FF2B5EF4-FFF2-40B4-BE49-F238E27FC236}">
                <a16:creationId xmlns:a16="http://schemas.microsoft.com/office/drawing/2014/main" id="{7C351B84-CC6D-4BAB-A9E0-A9BEA77EE4B1}"/>
              </a:ext>
            </a:extLst>
          </p:cNvPr>
          <p:cNvSpPr txBox="1"/>
          <p:nvPr/>
        </p:nvSpPr>
        <p:spPr>
          <a:xfrm>
            <a:off x="1247025" y="373421"/>
            <a:ext cx="3695999" cy="707886"/>
          </a:xfrm>
          <a:prstGeom prst="rect">
            <a:avLst/>
          </a:prstGeom>
          <a:noFill/>
        </p:spPr>
        <p:txBody>
          <a:bodyPr wrap="square">
            <a:spAutoFit/>
          </a:bodyPr>
          <a:lstStyle/>
          <a:p>
            <a:pPr algn="r"/>
            <a:r>
              <a:rPr lang="ar-SA" sz="4000" dirty="0">
                <a:solidFill>
                  <a:schemeClr val="bg1"/>
                </a:solidFill>
                <a:cs typeface="+mj-cs"/>
              </a:rPr>
              <a:t>عصف ذهني</a:t>
            </a:r>
          </a:p>
        </p:txBody>
      </p:sp>
      <p:pic>
        <p:nvPicPr>
          <p:cNvPr id="4" name="صورة 3" descr="صورة تحتوي على لعبة, دمية&#10;&#10;تم إنشاء الوصف تلقائياً">
            <a:extLst>
              <a:ext uri="{FF2B5EF4-FFF2-40B4-BE49-F238E27FC236}">
                <a16:creationId xmlns:a16="http://schemas.microsoft.com/office/drawing/2014/main" id="{E0991E78-462C-40B3-9CEB-4D0812C0AE3C}"/>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231509" y="2489638"/>
            <a:ext cx="2448272" cy="2448272"/>
          </a:xfrm>
          <a:prstGeom prst="rect">
            <a:avLst/>
          </a:prstGeom>
        </p:spPr>
      </p:pic>
      <p:sp>
        <p:nvSpPr>
          <p:cNvPr id="12" name="مربع نص 11">
            <a:extLst>
              <a:ext uri="{FF2B5EF4-FFF2-40B4-BE49-F238E27FC236}">
                <a16:creationId xmlns:a16="http://schemas.microsoft.com/office/drawing/2014/main" id="{FE6AFFA2-22A6-4B79-9BCC-9E96AA89D21C}"/>
              </a:ext>
            </a:extLst>
          </p:cNvPr>
          <p:cNvSpPr txBox="1"/>
          <p:nvPr/>
        </p:nvSpPr>
        <p:spPr>
          <a:xfrm>
            <a:off x="298910" y="1813192"/>
            <a:ext cx="4383910" cy="1015663"/>
          </a:xfrm>
          <a:prstGeom prst="rect">
            <a:avLst/>
          </a:prstGeom>
          <a:noFill/>
        </p:spPr>
        <p:txBody>
          <a:bodyPr wrap="square">
            <a:spAutoFit/>
          </a:bodyPr>
          <a:lstStyle/>
          <a:p>
            <a:pPr algn="r"/>
            <a:r>
              <a:rPr lang="ar-SA" sz="2000" dirty="0">
                <a:cs typeface="+mj-cs"/>
              </a:rPr>
              <a:t>يتكاثف بخار الماء الموجود في الهواء عندما يلامس الأجسام الباردة ، وهـذا سبب تكـون قطرات صغيرة من الماء على السطح الخارجي لكأس باردة</a:t>
            </a:r>
          </a:p>
        </p:txBody>
      </p:sp>
      <p:sp>
        <p:nvSpPr>
          <p:cNvPr id="3" name="سهم: لليمين 2">
            <a:extLst>
              <a:ext uri="{FF2B5EF4-FFF2-40B4-BE49-F238E27FC236}">
                <a16:creationId xmlns:a16="http://schemas.microsoft.com/office/drawing/2014/main" id="{15AA21B8-BEA9-44DF-81F5-12DCB005EA93}"/>
              </a:ext>
            </a:extLst>
          </p:cNvPr>
          <p:cNvSpPr/>
          <p:nvPr/>
        </p:nvSpPr>
        <p:spPr>
          <a:xfrm>
            <a:off x="1792804" y="2972141"/>
            <a:ext cx="2448272" cy="499347"/>
          </a:xfrm>
          <a:prstGeom prst="rightArrow">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ar-SA">
              <a:solidFill>
                <a:srgbClr val="0070C0"/>
              </a:solidFill>
            </a:endParaRPr>
          </a:p>
        </p:txBody>
      </p:sp>
      <p:pic>
        <p:nvPicPr>
          <p:cNvPr id="11" name="صورة 10">
            <a:extLst>
              <a:ext uri="{FF2B5EF4-FFF2-40B4-BE49-F238E27FC236}">
                <a16:creationId xmlns:a16="http://schemas.microsoft.com/office/drawing/2014/main" id="{B43F552E-2A87-4879-865F-B2FC726653A6}"/>
              </a:ext>
            </a:extLst>
          </p:cNvPr>
          <p:cNvPicPr>
            <a:picLocks noChangeAspect="1"/>
          </p:cNvPicPr>
          <p:nvPr/>
        </p:nvPicPr>
        <p:blipFill rotWithShape="1">
          <a:blip r:embed="rId6"/>
          <a:srcRect l="12500" t="19703" r="67666" b="34518"/>
          <a:stretch/>
        </p:blipFill>
        <p:spPr>
          <a:xfrm>
            <a:off x="5091969" y="256309"/>
            <a:ext cx="3676207" cy="4772891"/>
          </a:xfrm>
          <a:prstGeom prst="rect">
            <a:avLst/>
          </a:prstGeom>
          <a:ln>
            <a:noFill/>
          </a:ln>
          <a:effectLst>
            <a:softEdge rad="112500"/>
          </a:effectLst>
        </p:spPr>
      </p:pic>
    </p:spTree>
    <p:extLst>
      <p:ext uri="{BB962C8B-B14F-4D97-AF65-F5344CB8AC3E}">
        <p14:creationId xmlns:p14="http://schemas.microsoft.com/office/powerpoint/2010/main" val="12766414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5" name="Google Shape;925;p38"/>
          <p:cNvSpPr txBox="1">
            <a:spLocks noGrp="1"/>
          </p:cNvSpPr>
          <p:nvPr>
            <p:ph type="title" idx="4"/>
          </p:nvPr>
        </p:nvSpPr>
        <p:spPr>
          <a:xfrm>
            <a:off x="606525" y="555300"/>
            <a:ext cx="7941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4400" dirty="0">
                <a:cs typeface="+mj-cs"/>
              </a:rPr>
              <a:t>كيف يغير التبريد المادة ؟</a:t>
            </a:r>
            <a:endParaRPr sz="4400" dirty="0">
              <a:cs typeface="+mj-cs"/>
            </a:endParaRPr>
          </a:p>
        </p:txBody>
      </p:sp>
      <p:pic>
        <p:nvPicPr>
          <p:cNvPr id="48" name="صورة 47">
            <a:extLst>
              <a:ext uri="{FF2B5EF4-FFF2-40B4-BE49-F238E27FC236}">
                <a16:creationId xmlns:a16="http://schemas.microsoft.com/office/drawing/2014/main" id="{ABB2376E-8472-4343-A83E-8FE987CE12D8}"/>
              </a:ext>
            </a:extLst>
          </p:cNvPr>
          <p:cNvPicPr>
            <a:picLocks noChangeAspect="1"/>
          </p:cNvPicPr>
          <p:nvPr/>
        </p:nvPicPr>
        <p:blipFill>
          <a:blip r:embed="rId3"/>
          <a:stretch>
            <a:fillRect/>
          </a:stretch>
        </p:blipFill>
        <p:spPr>
          <a:xfrm>
            <a:off x="6880068" y="306110"/>
            <a:ext cx="733421" cy="733421"/>
          </a:xfrm>
          <a:prstGeom prst="rect">
            <a:avLst/>
          </a:prstGeom>
        </p:spPr>
      </p:pic>
      <p:sp>
        <p:nvSpPr>
          <p:cNvPr id="46" name="مربع نص 45">
            <a:extLst>
              <a:ext uri="{FF2B5EF4-FFF2-40B4-BE49-F238E27FC236}">
                <a16:creationId xmlns:a16="http://schemas.microsoft.com/office/drawing/2014/main" id="{AD48769B-5386-4539-85B0-463FABEB2466}"/>
              </a:ext>
            </a:extLst>
          </p:cNvPr>
          <p:cNvSpPr txBox="1"/>
          <p:nvPr/>
        </p:nvSpPr>
        <p:spPr>
          <a:xfrm>
            <a:off x="2992582" y="1044324"/>
            <a:ext cx="4983086" cy="1969770"/>
          </a:xfrm>
          <a:prstGeom prst="rect">
            <a:avLst/>
          </a:prstGeom>
          <a:noFill/>
        </p:spPr>
        <p:txBody>
          <a:bodyPr wrap="square">
            <a:spAutoFit/>
          </a:bodyPr>
          <a:lstStyle/>
          <a:p>
            <a:pPr algn="r"/>
            <a:endParaRPr lang="ar-SA" sz="1200" dirty="0">
              <a:cs typeface="+mj-cs"/>
            </a:endParaRPr>
          </a:p>
          <a:p>
            <a:pPr algn="r"/>
            <a:r>
              <a:rPr lang="ar-SA" sz="1800" dirty="0">
                <a:cs typeface="+mj-cs"/>
              </a:rPr>
              <a:t>قد تتغير المادة أيضا بالتبريد ، أي بفقدانها للحرارة . </a:t>
            </a:r>
          </a:p>
          <a:p>
            <a:pPr algn="r"/>
            <a:r>
              <a:rPr lang="ar-SA" sz="1800" dirty="0">
                <a:cs typeface="+mj-cs"/>
              </a:rPr>
              <a:t>عندما يبرد بخار الماء فإنّه يتكثف </a:t>
            </a:r>
          </a:p>
          <a:p>
            <a:pPr algn="r"/>
            <a:r>
              <a:rPr lang="ar-SA" sz="2000" b="1" dirty="0">
                <a:solidFill>
                  <a:srgbClr val="C00000"/>
                </a:solidFill>
                <a:cs typeface="+mj-cs"/>
              </a:rPr>
              <a:t>التكثف : أي يتحول من غاز إلى سائل . </a:t>
            </a:r>
          </a:p>
          <a:p>
            <a:pPr algn="r"/>
            <a:r>
              <a:rPr lang="ar-SA" sz="1800" dirty="0">
                <a:cs typeface="+mj-cs"/>
              </a:rPr>
              <a:t>يتكاثف بخار الماء الموجود في الهواء عندما يلامس الأجسام الباردة ، وهـذا سبب تكـون قطرات صغيرة من الماء على السطح الخارجي لكأس باردة .</a:t>
            </a:r>
          </a:p>
        </p:txBody>
      </p:sp>
      <p:pic>
        <p:nvPicPr>
          <p:cNvPr id="12292" name="Picture 4" descr="ما هي مظاهر التكاثف - موضوع">
            <a:extLst>
              <a:ext uri="{FF2B5EF4-FFF2-40B4-BE49-F238E27FC236}">
                <a16:creationId xmlns:a16="http://schemas.microsoft.com/office/drawing/2014/main" id="{A9866C58-9CD3-4201-ADF6-0998FC12F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1658" y="2778515"/>
            <a:ext cx="4780684" cy="227651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شرح عن الفرق بين عمليتي التكاثف والتبخر - فيزياء">
            <a:extLst>
              <a:ext uri="{FF2B5EF4-FFF2-40B4-BE49-F238E27FC236}">
                <a16:creationId xmlns:a16="http://schemas.microsoft.com/office/drawing/2014/main" id="{0ECB1CE5-24F8-4687-9BA8-A76B6617120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467" y="937953"/>
            <a:ext cx="2770203" cy="2075701"/>
          </a:xfrm>
          <a:prstGeom prst="rect">
            <a:avLst/>
          </a:prstGeom>
          <a:noFill/>
          <a:extLst>
            <a:ext uri="{909E8E84-426E-40DD-AFC4-6F175D3DCCD1}">
              <a14:hiddenFill xmlns:a14="http://schemas.microsoft.com/office/drawing/2010/main">
                <a:solidFill>
                  <a:srgbClr val="FFFFFF"/>
                </a:solidFill>
              </a14:hiddenFill>
            </a:ext>
          </a:extLst>
        </p:spPr>
      </p:pic>
      <p:sp>
        <p:nvSpPr>
          <p:cNvPr id="5" name="شكل بيضاوي 4">
            <a:extLst>
              <a:ext uri="{FF2B5EF4-FFF2-40B4-BE49-F238E27FC236}">
                <a16:creationId xmlns:a16="http://schemas.microsoft.com/office/drawing/2014/main" id="{7E99EF08-EA0E-4BA1-85B7-95AA288D8AAB}"/>
              </a:ext>
            </a:extLst>
          </p:cNvPr>
          <p:cNvSpPr/>
          <p:nvPr/>
        </p:nvSpPr>
        <p:spPr>
          <a:xfrm>
            <a:off x="8194964" y="1219200"/>
            <a:ext cx="477981" cy="36021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4" name="صورة 3" descr="صورة تحتوي على نص, لعبة&#10;&#10;تم إنشاء الوصف تلقائياً">
            <a:extLst>
              <a:ext uri="{FF2B5EF4-FFF2-40B4-BE49-F238E27FC236}">
                <a16:creationId xmlns:a16="http://schemas.microsoft.com/office/drawing/2014/main" id="{4636425C-6CE2-43A1-91E0-D3F1DC2E818D}"/>
              </a:ext>
            </a:extLst>
          </p:cNvPr>
          <p:cNvPicPr>
            <a:picLocks noChangeAspect="1"/>
          </p:cNvPicPr>
          <p:nvPr/>
        </p:nvPicPr>
        <p:blipFill rotWithShape="1">
          <a:blip r:embed="rId6">
            <a:clrChange>
              <a:clrFrom>
                <a:srgbClr val="FFFFFF"/>
              </a:clrFrom>
              <a:clrTo>
                <a:srgbClr val="FFFFFF">
                  <a:alpha val="0"/>
                </a:srgbClr>
              </a:clrTo>
            </a:clrChange>
          </a:blip>
          <a:srcRect b="8552"/>
          <a:stretch/>
        </p:blipFill>
        <p:spPr>
          <a:xfrm>
            <a:off x="7563291" y="555300"/>
            <a:ext cx="1742390" cy="2458354"/>
          </a:xfrm>
          <a:prstGeom prst="rect">
            <a:avLst/>
          </a:prstGeom>
        </p:spPr>
      </p:pic>
    </p:spTree>
    <p:extLst>
      <p:ext uri="{BB962C8B-B14F-4D97-AF65-F5344CB8AC3E}">
        <p14:creationId xmlns:p14="http://schemas.microsoft.com/office/powerpoint/2010/main" val="12335517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p45"/>
          <p:cNvSpPr txBox="1">
            <a:spLocks noGrp="1"/>
          </p:cNvSpPr>
          <p:nvPr>
            <p:ph type="title" idx="6"/>
          </p:nvPr>
        </p:nvSpPr>
        <p:spPr>
          <a:xfrm>
            <a:off x="632550" y="287750"/>
            <a:ext cx="7878900" cy="57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SA" sz="7200" dirty="0">
                <a:cs typeface="+mj-cs"/>
              </a:rPr>
              <a:t>معلومة </a:t>
            </a:r>
            <a:endParaRPr sz="7200" dirty="0">
              <a:cs typeface="+mj-cs"/>
            </a:endParaRPr>
          </a:p>
        </p:txBody>
      </p:sp>
      <p:pic>
        <p:nvPicPr>
          <p:cNvPr id="38" name="صورة 37">
            <a:extLst>
              <a:ext uri="{FF2B5EF4-FFF2-40B4-BE49-F238E27FC236}">
                <a16:creationId xmlns:a16="http://schemas.microsoft.com/office/drawing/2014/main" id="{5E947ED0-9098-4CA3-ACA4-429D84A0AC80}"/>
              </a:ext>
            </a:extLst>
          </p:cNvPr>
          <p:cNvPicPr>
            <a:picLocks noChangeAspect="1"/>
          </p:cNvPicPr>
          <p:nvPr/>
        </p:nvPicPr>
        <p:blipFill rotWithShape="1">
          <a:blip r:embed="rId3"/>
          <a:srcRect l="17084" t="24741" r="37166" b="20593"/>
          <a:stretch/>
        </p:blipFill>
        <p:spPr>
          <a:xfrm>
            <a:off x="2420916" y="1207424"/>
            <a:ext cx="5577840" cy="3749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صورة 14">
            <a:extLst>
              <a:ext uri="{FF2B5EF4-FFF2-40B4-BE49-F238E27FC236}">
                <a16:creationId xmlns:a16="http://schemas.microsoft.com/office/drawing/2014/main" id="{6EC8C136-EC5F-48F5-94DD-ADCD4D5229F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45244" y="-87613"/>
            <a:ext cx="2247900" cy="2247900"/>
          </a:xfrm>
          <a:prstGeom prst="rect">
            <a:avLst/>
          </a:prstGeom>
        </p:spPr>
      </p:pic>
    </p:spTree>
    <p:extLst>
      <p:ext uri="{BB962C8B-B14F-4D97-AF65-F5344CB8AC3E}">
        <p14:creationId xmlns:p14="http://schemas.microsoft.com/office/powerpoint/2010/main" val="12810092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1150;p36">
            <a:extLst>
              <a:ext uri="{FF2B5EF4-FFF2-40B4-BE49-F238E27FC236}">
                <a16:creationId xmlns:a16="http://schemas.microsoft.com/office/drawing/2014/main" id="{56DE4D9F-F6BB-4873-9E27-B4CF553CE61E}"/>
              </a:ext>
            </a:extLst>
          </p:cNvPr>
          <p:cNvGrpSpPr/>
          <p:nvPr/>
        </p:nvGrpSpPr>
        <p:grpSpPr>
          <a:xfrm>
            <a:off x="7260358" y="660129"/>
            <a:ext cx="1057703" cy="960378"/>
            <a:chOff x="2553549" y="1320203"/>
            <a:chExt cx="470564" cy="500341"/>
          </a:xfrm>
        </p:grpSpPr>
        <p:sp>
          <p:nvSpPr>
            <p:cNvPr id="9" name="Google Shape;1151;p36">
              <a:extLst>
                <a:ext uri="{FF2B5EF4-FFF2-40B4-BE49-F238E27FC236}">
                  <a16:creationId xmlns:a16="http://schemas.microsoft.com/office/drawing/2014/main" id="{85A52E9A-5A56-4064-BA76-83EEE9C3E79E}"/>
                </a:ext>
              </a:extLst>
            </p:cNvPr>
            <p:cNvSpPr/>
            <p:nvPr/>
          </p:nvSpPr>
          <p:spPr>
            <a:xfrm>
              <a:off x="2563207" y="1336854"/>
              <a:ext cx="451246" cy="321575"/>
            </a:xfrm>
            <a:custGeom>
              <a:avLst/>
              <a:gdLst/>
              <a:ahLst/>
              <a:cxnLst/>
              <a:rect l="l" t="t" r="r" b="b"/>
              <a:pathLst>
                <a:path w="10021" h="7344" extrusionOk="0">
                  <a:moveTo>
                    <a:pt x="10021" y="0"/>
                  </a:moveTo>
                  <a:cubicBezTo>
                    <a:pt x="9716" y="85"/>
                    <a:pt x="1" y="1231"/>
                    <a:pt x="1" y="1231"/>
                  </a:cubicBezTo>
                  <a:lnTo>
                    <a:pt x="3216" y="3108"/>
                  </a:lnTo>
                  <a:lnTo>
                    <a:pt x="3333" y="6323"/>
                  </a:lnTo>
                  <a:lnTo>
                    <a:pt x="5212" y="5327"/>
                  </a:lnTo>
                  <a:lnTo>
                    <a:pt x="6776" y="7344"/>
                  </a:lnTo>
                  <a:lnTo>
                    <a:pt x="10021" y="0"/>
                  </a:lnTo>
                  <a:close/>
                </a:path>
              </a:pathLst>
            </a:custGeom>
            <a:solidFill>
              <a:schemeClr val="accent6"/>
            </a:solidFill>
            <a:ln>
              <a:noFill/>
            </a:ln>
          </p:spPr>
          <p:txBody>
            <a:bodyPr spcFirstLastPara="1" wrap="square" lIns="91422" tIns="91422" rIns="91422" bIns="91422" anchor="ctr" anchorCtr="0">
              <a:noAutofit/>
            </a:bodyPr>
            <a:lstStyle/>
            <a:p>
              <a:endParaRPr/>
            </a:p>
          </p:txBody>
        </p:sp>
        <p:grpSp>
          <p:nvGrpSpPr>
            <p:cNvPr id="10" name="Google Shape;1152;p36">
              <a:extLst>
                <a:ext uri="{FF2B5EF4-FFF2-40B4-BE49-F238E27FC236}">
                  <a16:creationId xmlns:a16="http://schemas.microsoft.com/office/drawing/2014/main" id="{FDD73555-8935-455C-B69F-47B387AA55DB}"/>
                </a:ext>
              </a:extLst>
            </p:cNvPr>
            <p:cNvGrpSpPr/>
            <p:nvPr/>
          </p:nvGrpSpPr>
          <p:grpSpPr>
            <a:xfrm>
              <a:off x="2553549" y="1320203"/>
              <a:ext cx="470564" cy="500341"/>
              <a:chOff x="2555011" y="1332053"/>
              <a:chExt cx="470564" cy="500341"/>
            </a:xfrm>
          </p:grpSpPr>
          <p:grpSp>
            <p:nvGrpSpPr>
              <p:cNvPr id="11" name="Google Shape;1153;p36">
                <a:extLst>
                  <a:ext uri="{FF2B5EF4-FFF2-40B4-BE49-F238E27FC236}">
                    <a16:creationId xmlns:a16="http://schemas.microsoft.com/office/drawing/2014/main" id="{83B11FF5-B301-48C1-A8CA-CE78B4328E70}"/>
                  </a:ext>
                </a:extLst>
              </p:cNvPr>
              <p:cNvGrpSpPr/>
              <p:nvPr/>
            </p:nvGrpSpPr>
            <p:grpSpPr>
              <a:xfrm>
                <a:off x="2555011" y="1332053"/>
                <a:ext cx="470564" cy="342462"/>
                <a:chOff x="2555011" y="1332053"/>
                <a:chExt cx="470564" cy="342462"/>
              </a:xfrm>
            </p:grpSpPr>
            <p:sp>
              <p:nvSpPr>
                <p:cNvPr id="14" name="Google Shape;1154;p36">
                  <a:extLst>
                    <a:ext uri="{FF2B5EF4-FFF2-40B4-BE49-F238E27FC236}">
                      <a16:creationId xmlns:a16="http://schemas.microsoft.com/office/drawing/2014/main" id="{C31B3579-E405-4008-80A8-ECBCFAEFECF0}"/>
                    </a:ext>
                  </a:extLst>
                </p:cNvPr>
                <p:cNvSpPr/>
                <p:nvPr/>
              </p:nvSpPr>
              <p:spPr>
                <a:xfrm>
                  <a:off x="2770988" y="1547372"/>
                  <a:ext cx="103209" cy="126108"/>
                </a:xfrm>
                <a:custGeom>
                  <a:avLst/>
                  <a:gdLst/>
                  <a:ahLst/>
                  <a:cxnLst/>
                  <a:rect l="l" t="t" r="r" b="b"/>
                  <a:pathLst>
                    <a:path w="2292" h="2880" extrusionOk="0">
                      <a:moveTo>
                        <a:pt x="75" y="0"/>
                      </a:moveTo>
                      <a:cubicBezTo>
                        <a:pt x="31" y="0"/>
                        <a:pt x="0" y="74"/>
                        <a:pt x="30" y="127"/>
                      </a:cubicBezTo>
                      <a:cubicBezTo>
                        <a:pt x="323" y="629"/>
                        <a:pt x="733" y="1045"/>
                        <a:pt x="1088" y="1504"/>
                      </a:cubicBezTo>
                      <a:cubicBezTo>
                        <a:pt x="1429" y="1946"/>
                        <a:pt x="1727" y="2419"/>
                        <a:pt x="2102" y="2836"/>
                      </a:cubicBezTo>
                      <a:cubicBezTo>
                        <a:pt x="2130" y="2867"/>
                        <a:pt x="2157" y="2879"/>
                        <a:pt x="2181" y="2879"/>
                      </a:cubicBezTo>
                      <a:cubicBezTo>
                        <a:pt x="2251" y="2879"/>
                        <a:pt x="2291" y="2771"/>
                        <a:pt x="2222" y="2694"/>
                      </a:cubicBezTo>
                      <a:cubicBezTo>
                        <a:pt x="1846" y="2277"/>
                        <a:pt x="1550" y="1803"/>
                        <a:pt x="1206" y="1361"/>
                      </a:cubicBezTo>
                      <a:cubicBezTo>
                        <a:pt x="855" y="910"/>
                        <a:pt x="473" y="484"/>
                        <a:pt x="123" y="30"/>
                      </a:cubicBezTo>
                      <a:cubicBezTo>
                        <a:pt x="107" y="9"/>
                        <a:pt x="90" y="0"/>
                        <a:pt x="75" y="0"/>
                      </a:cubicBezTo>
                      <a:close/>
                    </a:path>
                  </a:pathLst>
                </a:custGeom>
                <a:solidFill>
                  <a:schemeClr val="dk1"/>
                </a:solidFill>
                <a:ln>
                  <a:noFill/>
                </a:ln>
              </p:spPr>
              <p:txBody>
                <a:bodyPr spcFirstLastPara="1" wrap="square" lIns="91422" tIns="91422" rIns="91422" bIns="91422" anchor="ctr" anchorCtr="0">
                  <a:noAutofit/>
                </a:bodyPr>
                <a:lstStyle/>
                <a:p>
                  <a:endParaRPr/>
                </a:p>
              </p:txBody>
            </p:sp>
            <p:grpSp>
              <p:nvGrpSpPr>
                <p:cNvPr id="15" name="Google Shape;1155;p36">
                  <a:extLst>
                    <a:ext uri="{FF2B5EF4-FFF2-40B4-BE49-F238E27FC236}">
                      <a16:creationId xmlns:a16="http://schemas.microsoft.com/office/drawing/2014/main" id="{A4D6ABEA-8E46-484D-9DD3-AD9371F027D4}"/>
                    </a:ext>
                  </a:extLst>
                </p:cNvPr>
                <p:cNvGrpSpPr/>
                <p:nvPr/>
              </p:nvGrpSpPr>
              <p:grpSpPr>
                <a:xfrm>
                  <a:off x="2555011" y="1332053"/>
                  <a:ext cx="470564" cy="342462"/>
                  <a:chOff x="2555011" y="1332053"/>
                  <a:chExt cx="470564" cy="342462"/>
                </a:xfrm>
              </p:grpSpPr>
              <p:sp>
                <p:nvSpPr>
                  <p:cNvPr id="16" name="Google Shape;1156;p36">
                    <a:extLst>
                      <a:ext uri="{FF2B5EF4-FFF2-40B4-BE49-F238E27FC236}">
                        <a16:creationId xmlns:a16="http://schemas.microsoft.com/office/drawing/2014/main" id="{A9005623-9C89-4141-B2E3-403C9B446526}"/>
                      </a:ext>
                    </a:extLst>
                  </p:cNvPr>
                  <p:cNvSpPr/>
                  <p:nvPr/>
                </p:nvSpPr>
                <p:spPr>
                  <a:xfrm>
                    <a:off x="2765855" y="1336081"/>
                    <a:ext cx="250412" cy="218543"/>
                  </a:xfrm>
                  <a:custGeom>
                    <a:avLst/>
                    <a:gdLst/>
                    <a:ahLst/>
                    <a:cxnLst/>
                    <a:rect l="l" t="t" r="r" b="b"/>
                    <a:pathLst>
                      <a:path w="5561" h="4991" extrusionOk="0">
                        <a:moveTo>
                          <a:pt x="5523" y="0"/>
                        </a:moveTo>
                        <a:cubicBezTo>
                          <a:pt x="5520" y="0"/>
                          <a:pt x="5517" y="1"/>
                          <a:pt x="5514" y="2"/>
                        </a:cubicBezTo>
                        <a:cubicBezTo>
                          <a:pt x="4834" y="215"/>
                          <a:pt x="4062" y="1273"/>
                          <a:pt x="3545" y="1751"/>
                        </a:cubicBezTo>
                        <a:cubicBezTo>
                          <a:pt x="2432" y="2780"/>
                          <a:pt x="1299" y="3833"/>
                          <a:pt x="93" y="4748"/>
                        </a:cubicBezTo>
                        <a:cubicBezTo>
                          <a:pt x="1" y="4818"/>
                          <a:pt x="102" y="4991"/>
                          <a:pt x="199" y="4991"/>
                        </a:cubicBezTo>
                        <a:cubicBezTo>
                          <a:pt x="216" y="4991"/>
                          <a:pt x="233" y="4986"/>
                          <a:pt x="249" y="4973"/>
                        </a:cubicBezTo>
                        <a:cubicBezTo>
                          <a:pt x="1455" y="4047"/>
                          <a:pt x="2585" y="2978"/>
                          <a:pt x="3694" y="1936"/>
                        </a:cubicBezTo>
                        <a:cubicBezTo>
                          <a:pt x="4245" y="1420"/>
                          <a:pt x="5230" y="772"/>
                          <a:pt x="5549" y="81"/>
                        </a:cubicBezTo>
                        <a:cubicBezTo>
                          <a:pt x="5561" y="59"/>
                          <a:pt x="5555" y="0"/>
                          <a:pt x="5523" y="0"/>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17" name="Google Shape;1157;p36">
                    <a:extLst>
                      <a:ext uri="{FF2B5EF4-FFF2-40B4-BE49-F238E27FC236}">
                        <a16:creationId xmlns:a16="http://schemas.microsoft.com/office/drawing/2014/main" id="{1E3832F8-2F85-44F1-8905-2EC5A73AB943}"/>
                      </a:ext>
                    </a:extLst>
                  </p:cNvPr>
                  <p:cNvSpPr/>
                  <p:nvPr/>
                </p:nvSpPr>
                <p:spPr>
                  <a:xfrm>
                    <a:off x="2858307" y="1334461"/>
                    <a:ext cx="163144" cy="340054"/>
                  </a:xfrm>
                  <a:custGeom>
                    <a:avLst/>
                    <a:gdLst/>
                    <a:ahLst/>
                    <a:cxnLst/>
                    <a:rect l="l" t="t" r="r" b="b"/>
                    <a:pathLst>
                      <a:path w="3623" h="7766" extrusionOk="0">
                        <a:moveTo>
                          <a:pt x="3549" y="1"/>
                        </a:moveTo>
                        <a:cubicBezTo>
                          <a:pt x="3538" y="1"/>
                          <a:pt x="3526" y="8"/>
                          <a:pt x="3515" y="25"/>
                        </a:cubicBezTo>
                        <a:cubicBezTo>
                          <a:pt x="2735" y="1142"/>
                          <a:pt x="2298" y="2616"/>
                          <a:pt x="1729" y="3862"/>
                        </a:cubicBezTo>
                        <a:cubicBezTo>
                          <a:pt x="1169" y="5087"/>
                          <a:pt x="603" y="6311"/>
                          <a:pt x="43" y="7535"/>
                        </a:cubicBezTo>
                        <a:cubicBezTo>
                          <a:pt x="1" y="7627"/>
                          <a:pt x="105" y="7765"/>
                          <a:pt x="193" y="7765"/>
                        </a:cubicBezTo>
                        <a:cubicBezTo>
                          <a:pt x="221" y="7765"/>
                          <a:pt x="247" y="7752"/>
                          <a:pt x="267" y="7719"/>
                        </a:cubicBezTo>
                        <a:cubicBezTo>
                          <a:pt x="909" y="6629"/>
                          <a:pt x="1369" y="5409"/>
                          <a:pt x="1893" y="4259"/>
                        </a:cubicBezTo>
                        <a:cubicBezTo>
                          <a:pt x="2507" y="2912"/>
                          <a:pt x="3206" y="1570"/>
                          <a:pt x="3612" y="141"/>
                        </a:cubicBezTo>
                        <a:cubicBezTo>
                          <a:pt x="3622" y="104"/>
                          <a:pt x="3590" y="1"/>
                          <a:pt x="3549" y="1"/>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18" name="Google Shape;1158;p36">
                    <a:extLst>
                      <a:ext uri="{FF2B5EF4-FFF2-40B4-BE49-F238E27FC236}">
                        <a16:creationId xmlns:a16="http://schemas.microsoft.com/office/drawing/2014/main" id="{2822A27D-87B8-4387-A86D-615BC31BA268}"/>
                      </a:ext>
                    </a:extLst>
                  </p:cNvPr>
                  <p:cNvSpPr/>
                  <p:nvPr/>
                </p:nvSpPr>
                <p:spPr>
                  <a:xfrm>
                    <a:off x="2555011" y="1332053"/>
                    <a:ext cx="470564" cy="154044"/>
                  </a:xfrm>
                  <a:custGeom>
                    <a:avLst/>
                    <a:gdLst/>
                    <a:ahLst/>
                    <a:cxnLst/>
                    <a:rect l="l" t="t" r="r" b="b"/>
                    <a:pathLst>
                      <a:path w="10450" h="3518" extrusionOk="0">
                        <a:moveTo>
                          <a:pt x="9111" y="468"/>
                        </a:moveTo>
                        <a:lnTo>
                          <a:pt x="9111" y="468"/>
                        </a:lnTo>
                        <a:cubicBezTo>
                          <a:pt x="7421" y="1260"/>
                          <a:pt x="5759" y="2117"/>
                          <a:pt x="4083" y="2937"/>
                        </a:cubicBezTo>
                        <a:cubicBezTo>
                          <a:pt x="3940" y="3008"/>
                          <a:pt x="3386" y="3311"/>
                          <a:pt x="3388" y="3311"/>
                        </a:cubicBezTo>
                        <a:cubicBezTo>
                          <a:pt x="3367" y="3311"/>
                          <a:pt x="2790" y="2946"/>
                          <a:pt x="2617" y="2845"/>
                        </a:cubicBezTo>
                        <a:cubicBezTo>
                          <a:pt x="1945" y="2455"/>
                          <a:pt x="1273" y="2064"/>
                          <a:pt x="602" y="1673"/>
                        </a:cubicBezTo>
                        <a:lnTo>
                          <a:pt x="602" y="1673"/>
                        </a:lnTo>
                        <a:cubicBezTo>
                          <a:pt x="2247" y="1508"/>
                          <a:pt x="3892" y="1213"/>
                          <a:pt x="5527" y="983"/>
                        </a:cubicBezTo>
                        <a:cubicBezTo>
                          <a:pt x="6572" y="835"/>
                          <a:pt x="7617" y="690"/>
                          <a:pt x="8660" y="530"/>
                        </a:cubicBezTo>
                        <a:cubicBezTo>
                          <a:pt x="8807" y="507"/>
                          <a:pt x="8958" y="488"/>
                          <a:pt x="9111" y="468"/>
                        </a:cubicBezTo>
                        <a:close/>
                        <a:moveTo>
                          <a:pt x="10155" y="1"/>
                        </a:moveTo>
                        <a:cubicBezTo>
                          <a:pt x="10137" y="1"/>
                          <a:pt x="10120" y="4"/>
                          <a:pt x="10103" y="12"/>
                        </a:cubicBezTo>
                        <a:cubicBezTo>
                          <a:pt x="10011" y="53"/>
                          <a:pt x="9919" y="95"/>
                          <a:pt x="9828" y="136"/>
                        </a:cubicBezTo>
                        <a:lnTo>
                          <a:pt x="9828" y="136"/>
                        </a:lnTo>
                        <a:cubicBezTo>
                          <a:pt x="6634" y="664"/>
                          <a:pt x="3353" y="1152"/>
                          <a:pt x="135" y="1429"/>
                        </a:cubicBezTo>
                        <a:cubicBezTo>
                          <a:pt x="0" y="1442"/>
                          <a:pt x="45" y="1627"/>
                          <a:pt x="129" y="1676"/>
                        </a:cubicBezTo>
                        <a:cubicBezTo>
                          <a:pt x="949" y="2157"/>
                          <a:pt x="1769" y="2638"/>
                          <a:pt x="2589" y="3118"/>
                        </a:cubicBezTo>
                        <a:cubicBezTo>
                          <a:pt x="3000" y="3359"/>
                          <a:pt x="3179" y="3518"/>
                          <a:pt x="3425" y="3518"/>
                        </a:cubicBezTo>
                        <a:cubicBezTo>
                          <a:pt x="3563" y="3518"/>
                          <a:pt x="3721" y="3468"/>
                          <a:pt x="3952" y="3356"/>
                        </a:cubicBezTo>
                        <a:cubicBezTo>
                          <a:pt x="6070" y="2335"/>
                          <a:pt x="8157" y="1241"/>
                          <a:pt x="10304" y="280"/>
                        </a:cubicBezTo>
                        <a:cubicBezTo>
                          <a:pt x="10449" y="214"/>
                          <a:pt x="10297" y="1"/>
                          <a:pt x="10155" y="1"/>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19" name="Google Shape;1159;p36">
                    <a:extLst>
                      <a:ext uri="{FF2B5EF4-FFF2-40B4-BE49-F238E27FC236}">
                        <a16:creationId xmlns:a16="http://schemas.microsoft.com/office/drawing/2014/main" id="{611EF078-8AE9-4EB0-B466-46E26F9DFC89}"/>
                      </a:ext>
                    </a:extLst>
                  </p:cNvPr>
                  <p:cNvSpPr/>
                  <p:nvPr/>
                </p:nvSpPr>
                <p:spPr>
                  <a:xfrm>
                    <a:off x="2699927" y="1480240"/>
                    <a:ext cx="81820" cy="147870"/>
                  </a:xfrm>
                  <a:custGeom>
                    <a:avLst/>
                    <a:gdLst/>
                    <a:ahLst/>
                    <a:cxnLst/>
                    <a:rect l="l" t="t" r="r" b="b"/>
                    <a:pathLst>
                      <a:path w="1817" h="3377" extrusionOk="0">
                        <a:moveTo>
                          <a:pt x="173" y="1"/>
                        </a:moveTo>
                        <a:cubicBezTo>
                          <a:pt x="161" y="1"/>
                          <a:pt x="149" y="9"/>
                          <a:pt x="143" y="31"/>
                        </a:cubicBezTo>
                        <a:cubicBezTo>
                          <a:pt x="0" y="550"/>
                          <a:pt x="85" y="1162"/>
                          <a:pt x="96" y="1693"/>
                        </a:cubicBezTo>
                        <a:cubicBezTo>
                          <a:pt x="105" y="2197"/>
                          <a:pt x="115" y="2701"/>
                          <a:pt x="124" y="3206"/>
                        </a:cubicBezTo>
                        <a:cubicBezTo>
                          <a:pt x="125" y="3269"/>
                          <a:pt x="215" y="3377"/>
                          <a:pt x="293" y="3377"/>
                        </a:cubicBezTo>
                        <a:cubicBezTo>
                          <a:pt x="314" y="3377"/>
                          <a:pt x="334" y="3369"/>
                          <a:pt x="352" y="3349"/>
                        </a:cubicBezTo>
                        <a:cubicBezTo>
                          <a:pt x="837" y="2800"/>
                          <a:pt x="1314" y="2249"/>
                          <a:pt x="1751" y="1660"/>
                        </a:cubicBezTo>
                        <a:cubicBezTo>
                          <a:pt x="1816" y="1572"/>
                          <a:pt x="1702" y="1437"/>
                          <a:pt x="1600" y="1437"/>
                        </a:cubicBezTo>
                        <a:cubicBezTo>
                          <a:pt x="1570" y="1437"/>
                          <a:pt x="1541" y="1449"/>
                          <a:pt x="1518" y="1478"/>
                        </a:cubicBezTo>
                        <a:cubicBezTo>
                          <a:pt x="1144" y="1946"/>
                          <a:pt x="768" y="2408"/>
                          <a:pt x="380" y="2862"/>
                        </a:cubicBezTo>
                        <a:lnTo>
                          <a:pt x="380" y="2862"/>
                        </a:lnTo>
                        <a:cubicBezTo>
                          <a:pt x="385" y="1932"/>
                          <a:pt x="455" y="915"/>
                          <a:pt x="219" y="44"/>
                        </a:cubicBezTo>
                        <a:cubicBezTo>
                          <a:pt x="212" y="20"/>
                          <a:pt x="192" y="1"/>
                          <a:pt x="173" y="1"/>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20" name="Google Shape;1160;p36">
                    <a:extLst>
                      <a:ext uri="{FF2B5EF4-FFF2-40B4-BE49-F238E27FC236}">
                        <a16:creationId xmlns:a16="http://schemas.microsoft.com/office/drawing/2014/main" id="{1FFCAF3B-42F1-4D1C-854A-69285DF2A737}"/>
                      </a:ext>
                    </a:extLst>
                  </p:cNvPr>
                  <p:cNvSpPr/>
                  <p:nvPr/>
                </p:nvSpPr>
                <p:spPr>
                  <a:xfrm>
                    <a:off x="2707988" y="1577894"/>
                    <a:ext cx="91861" cy="50487"/>
                  </a:xfrm>
                  <a:custGeom>
                    <a:avLst/>
                    <a:gdLst/>
                    <a:ahLst/>
                    <a:cxnLst/>
                    <a:rect l="l" t="t" r="r" b="b"/>
                    <a:pathLst>
                      <a:path w="2040" h="1153" extrusionOk="0">
                        <a:moveTo>
                          <a:pt x="1999" y="1"/>
                        </a:moveTo>
                        <a:cubicBezTo>
                          <a:pt x="1996" y="1"/>
                          <a:pt x="1993" y="1"/>
                          <a:pt x="1990" y="2"/>
                        </a:cubicBezTo>
                        <a:cubicBezTo>
                          <a:pt x="1776" y="48"/>
                          <a:pt x="1565" y="188"/>
                          <a:pt x="1371" y="284"/>
                        </a:cubicBezTo>
                        <a:cubicBezTo>
                          <a:pt x="936" y="498"/>
                          <a:pt x="507" y="721"/>
                          <a:pt x="80" y="948"/>
                        </a:cubicBezTo>
                        <a:cubicBezTo>
                          <a:pt x="1" y="991"/>
                          <a:pt x="57" y="1152"/>
                          <a:pt x="129" y="1152"/>
                        </a:cubicBezTo>
                        <a:cubicBezTo>
                          <a:pt x="137" y="1152"/>
                          <a:pt x="146" y="1150"/>
                          <a:pt x="155" y="1146"/>
                        </a:cubicBezTo>
                        <a:cubicBezTo>
                          <a:pt x="599" y="895"/>
                          <a:pt x="1053" y="664"/>
                          <a:pt x="1497" y="415"/>
                        </a:cubicBezTo>
                        <a:cubicBezTo>
                          <a:pt x="1665" y="322"/>
                          <a:pt x="1874" y="234"/>
                          <a:pt x="2012" y="97"/>
                        </a:cubicBezTo>
                        <a:cubicBezTo>
                          <a:pt x="2033" y="75"/>
                          <a:pt x="2040" y="1"/>
                          <a:pt x="1999" y="1"/>
                        </a:cubicBezTo>
                        <a:close/>
                      </a:path>
                    </a:pathLst>
                  </a:custGeom>
                  <a:solidFill>
                    <a:schemeClr val="dk1"/>
                  </a:solidFill>
                  <a:ln>
                    <a:noFill/>
                  </a:ln>
                </p:spPr>
                <p:txBody>
                  <a:bodyPr spcFirstLastPara="1" wrap="square" lIns="91422" tIns="91422" rIns="91422" bIns="91422" anchor="ctr" anchorCtr="0">
                    <a:noAutofit/>
                  </a:bodyPr>
                  <a:lstStyle/>
                  <a:p>
                    <a:endParaRPr/>
                  </a:p>
                </p:txBody>
              </p:sp>
            </p:grpSp>
          </p:grpSp>
          <p:sp>
            <p:nvSpPr>
              <p:cNvPr id="12" name="Google Shape;1161;p36">
                <a:extLst>
                  <a:ext uri="{FF2B5EF4-FFF2-40B4-BE49-F238E27FC236}">
                    <a16:creationId xmlns:a16="http://schemas.microsoft.com/office/drawing/2014/main" id="{4A88F682-2885-413E-84B2-BF7D247D279D}"/>
                  </a:ext>
                </a:extLst>
              </p:cNvPr>
              <p:cNvSpPr/>
              <p:nvPr/>
            </p:nvSpPr>
            <p:spPr>
              <a:xfrm>
                <a:off x="2749147" y="1675022"/>
                <a:ext cx="248385" cy="157372"/>
              </a:xfrm>
              <a:custGeom>
                <a:avLst/>
                <a:gdLst/>
                <a:ahLst/>
                <a:cxnLst/>
                <a:rect l="l" t="t" r="r" b="b"/>
                <a:pathLst>
                  <a:path w="5516" h="3594" extrusionOk="0">
                    <a:moveTo>
                      <a:pt x="845" y="1"/>
                    </a:moveTo>
                    <a:cubicBezTo>
                      <a:pt x="839" y="1"/>
                      <a:pt x="832" y="4"/>
                      <a:pt x="824" y="13"/>
                    </a:cubicBezTo>
                    <a:cubicBezTo>
                      <a:pt x="1" y="956"/>
                      <a:pt x="643" y="2582"/>
                      <a:pt x="1600" y="3159"/>
                    </a:cubicBezTo>
                    <a:cubicBezTo>
                      <a:pt x="2042" y="3425"/>
                      <a:pt x="2647" y="3593"/>
                      <a:pt x="3238" y="3593"/>
                    </a:cubicBezTo>
                    <a:cubicBezTo>
                      <a:pt x="3970" y="3593"/>
                      <a:pt x="4680" y="3335"/>
                      <a:pt x="5036" y="2684"/>
                    </a:cubicBezTo>
                    <a:cubicBezTo>
                      <a:pt x="5515" y="1808"/>
                      <a:pt x="4860" y="662"/>
                      <a:pt x="3905" y="662"/>
                    </a:cubicBezTo>
                    <a:cubicBezTo>
                      <a:pt x="3799" y="662"/>
                      <a:pt x="3689" y="676"/>
                      <a:pt x="3576" y="707"/>
                    </a:cubicBezTo>
                    <a:cubicBezTo>
                      <a:pt x="2331" y="1043"/>
                      <a:pt x="2730" y="2643"/>
                      <a:pt x="3503" y="2643"/>
                    </a:cubicBezTo>
                    <a:cubicBezTo>
                      <a:pt x="3621" y="2643"/>
                      <a:pt x="3747" y="2606"/>
                      <a:pt x="3878" y="2521"/>
                    </a:cubicBezTo>
                    <a:cubicBezTo>
                      <a:pt x="3934" y="2484"/>
                      <a:pt x="3901" y="2359"/>
                      <a:pt x="3832" y="2359"/>
                    </a:cubicBezTo>
                    <a:cubicBezTo>
                      <a:pt x="3830" y="2359"/>
                      <a:pt x="3828" y="2359"/>
                      <a:pt x="3827" y="2359"/>
                    </a:cubicBezTo>
                    <a:cubicBezTo>
                      <a:pt x="2994" y="1721"/>
                      <a:pt x="2967" y="1269"/>
                      <a:pt x="3746" y="1006"/>
                    </a:cubicBezTo>
                    <a:lnTo>
                      <a:pt x="3746" y="1006"/>
                    </a:lnTo>
                    <a:cubicBezTo>
                      <a:pt x="4493" y="1009"/>
                      <a:pt x="4867" y="1330"/>
                      <a:pt x="4871" y="1971"/>
                    </a:cubicBezTo>
                    <a:cubicBezTo>
                      <a:pt x="4871" y="2324"/>
                      <a:pt x="4689" y="2646"/>
                      <a:pt x="4419" y="2867"/>
                    </a:cubicBezTo>
                    <a:cubicBezTo>
                      <a:pt x="4057" y="3164"/>
                      <a:pt x="3599" y="3279"/>
                      <a:pt x="3141" y="3279"/>
                    </a:cubicBezTo>
                    <a:cubicBezTo>
                      <a:pt x="2996" y="3279"/>
                      <a:pt x="2850" y="3267"/>
                      <a:pt x="2708" y="3246"/>
                    </a:cubicBezTo>
                    <a:cubicBezTo>
                      <a:pt x="1165" y="3017"/>
                      <a:pt x="293" y="1551"/>
                      <a:pt x="882" y="96"/>
                    </a:cubicBezTo>
                    <a:cubicBezTo>
                      <a:pt x="892" y="72"/>
                      <a:pt x="874" y="1"/>
                      <a:pt x="845" y="1"/>
                    </a:cubicBezTo>
                    <a:close/>
                  </a:path>
                </a:pathLst>
              </a:custGeom>
              <a:solidFill>
                <a:schemeClr val="dk1"/>
              </a:solidFill>
              <a:ln>
                <a:noFill/>
              </a:ln>
            </p:spPr>
            <p:txBody>
              <a:bodyPr spcFirstLastPara="1" wrap="square" lIns="91422" tIns="91422" rIns="91422" bIns="91422" anchor="ctr" anchorCtr="0">
                <a:noAutofit/>
              </a:bodyPr>
              <a:lstStyle/>
              <a:p>
                <a:endParaRPr/>
              </a:p>
            </p:txBody>
          </p:sp>
        </p:grpSp>
      </p:grpSp>
      <p:sp>
        <p:nvSpPr>
          <p:cNvPr id="21" name="Google Shape;1167;p36">
            <a:extLst>
              <a:ext uri="{FF2B5EF4-FFF2-40B4-BE49-F238E27FC236}">
                <a16:creationId xmlns:a16="http://schemas.microsoft.com/office/drawing/2014/main" id="{A542C74C-7A4F-4E61-80A9-ED2ACFB4C511}"/>
              </a:ext>
            </a:extLst>
          </p:cNvPr>
          <p:cNvSpPr/>
          <p:nvPr/>
        </p:nvSpPr>
        <p:spPr>
          <a:xfrm>
            <a:off x="7655960" y="3743387"/>
            <a:ext cx="309743" cy="276536"/>
          </a:xfrm>
          <a:custGeom>
            <a:avLst/>
            <a:gdLst/>
            <a:ahLst/>
            <a:cxnLst/>
            <a:rect l="l" t="t" r="r" b="b"/>
            <a:pathLst>
              <a:path w="4533" h="4162" extrusionOk="0">
                <a:moveTo>
                  <a:pt x="1237" y="0"/>
                </a:moveTo>
                <a:cubicBezTo>
                  <a:pt x="1232" y="0"/>
                  <a:pt x="1227" y="1"/>
                  <a:pt x="1224" y="3"/>
                </a:cubicBezTo>
                <a:cubicBezTo>
                  <a:pt x="1124" y="59"/>
                  <a:pt x="1224" y="1681"/>
                  <a:pt x="1224" y="1681"/>
                </a:cubicBezTo>
                <a:cubicBezTo>
                  <a:pt x="1224" y="1681"/>
                  <a:pt x="0" y="2243"/>
                  <a:pt x="0" y="2375"/>
                </a:cubicBezTo>
                <a:cubicBezTo>
                  <a:pt x="0" y="2508"/>
                  <a:pt x="1819" y="2673"/>
                  <a:pt x="1819" y="2673"/>
                </a:cubicBezTo>
                <a:cubicBezTo>
                  <a:pt x="1819" y="2673"/>
                  <a:pt x="1919" y="4161"/>
                  <a:pt x="2085" y="4161"/>
                </a:cubicBezTo>
                <a:cubicBezTo>
                  <a:pt x="2250" y="4161"/>
                  <a:pt x="2891" y="2408"/>
                  <a:pt x="2891" y="2408"/>
                </a:cubicBezTo>
                <a:cubicBezTo>
                  <a:pt x="2891" y="2408"/>
                  <a:pt x="3857" y="2705"/>
                  <a:pt x="4277" y="2705"/>
                </a:cubicBezTo>
                <a:cubicBezTo>
                  <a:pt x="4382" y="2705"/>
                  <a:pt x="4453" y="2686"/>
                  <a:pt x="4467" y="2640"/>
                </a:cubicBezTo>
                <a:cubicBezTo>
                  <a:pt x="4532" y="2408"/>
                  <a:pt x="3441" y="1382"/>
                  <a:pt x="3441" y="1382"/>
                </a:cubicBezTo>
                <a:cubicBezTo>
                  <a:pt x="3441" y="1382"/>
                  <a:pt x="4168" y="291"/>
                  <a:pt x="4036" y="191"/>
                </a:cubicBezTo>
                <a:cubicBezTo>
                  <a:pt x="4028" y="185"/>
                  <a:pt x="4014" y="182"/>
                  <a:pt x="3996" y="182"/>
                </a:cubicBezTo>
                <a:cubicBezTo>
                  <a:pt x="3729" y="182"/>
                  <a:pt x="2481" y="820"/>
                  <a:pt x="2481" y="820"/>
                </a:cubicBezTo>
                <a:cubicBezTo>
                  <a:pt x="2481" y="820"/>
                  <a:pt x="1394" y="0"/>
                  <a:pt x="1237" y="0"/>
                </a:cubicBezTo>
                <a:close/>
              </a:path>
            </a:pathLst>
          </a:custGeom>
          <a:solidFill>
            <a:schemeClr val="accent4"/>
          </a:solidFill>
          <a:ln>
            <a:noFill/>
          </a:ln>
        </p:spPr>
        <p:txBody>
          <a:bodyPr spcFirstLastPara="1" wrap="square" lIns="91422" tIns="91422" rIns="91422" bIns="91422" anchor="ctr" anchorCtr="0">
            <a:noAutofit/>
          </a:bodyPr>
          <a:lstStyle/>
          <a:p>
            <a:endParaRPr/>
          </a:p>
        </p:txBody>
      </p:sp>
      <p:sp>
        <p:nvSpPr>
          <p:cNvPr id="22" name="Google Shape;1168;p36">
            <a:extLst>
              <a:ext uri="{FF2B5EF4-FFF2-40B4-BE49-F238E27FC236}">
                <a16:creationId xmlns:a16="http://schemas.microsoft.com/office/drawing/2014/main" id="{E7AE03B4-1541-46DD-93BC-D2A52833FA62}"/>
              </a:ext>
            </a:extLst>
          </p:cNvPr>
          <p:cNvSpPr/>
          <p:nvPr/>
        </p:nvSpPr>
        <p:spPr>
          <a:xfrm rot="-2119590">
            <a:off x="7647751" y="2164678"/>
            <a:ext cx="282932" cy="164072"/>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lt1"/>
          </a:solidFill>
          <a:ln>
            <a:noFill/>
          </a:ln>
        </p:spPr>
        <p:txBody>
          <a:bodyPr spcFirstLastPara="1" wrap="square" lIns="91422" tIns="91422" rIns="91422" bIns="91422" anchor="ctr" anchorCtr="0">
            <a:noAutofit/>
          </a:bodyPr>
          <a:lstStyle/>
          <a:p>
            <a:endParaRPr/>
          </a:p>
        </p:txBody>
      </p:sp>
      <p:sp>
        <p:nvSpPr>
          <p:cNvPr id="25" name="مربع نص 24">
            <a:extLst>
              <a:ext uri="{FF2B5EF4-FFF2-40B4-BE49-F238E27FC236}">
                <a16:creationId xmlns:a16="http://schemas.microsoft.com/office/drawing/2014/main" id="{A6FC8A5A-02D4-4A57-8953-6E9C3CED4C4A}"/>
              </a:ext>
            </a:extLst>
          </p:cNvPr>
          <p:cNvSpPr txBox="1"/>
          <p:nvPr/>
        </p:nvSpPr>
        <p:spPr>
          <a:xfrm>
            <a:off x="368320" y="1073423"/>
            <a:ext cx="4571873" cy="684675"/>
          </a:xfrm>
          <a:prstGeom prst="rect">
            <a:avLst/>
          </a:prstGeom>
          <a:noFill/>
        </p:spPr>
        <p:txBody>
          <a:bodyPr wrap="square">
            <a:spAutoFit/>
          </a:bodyPr>
          <a:lstStyle/>
          <a:p>
            <a:pPr algn="ctr"/>
            <a:r>
              <a:rPr lang="ar-SA" sz="3849" dirty="0">
                <a:solidFill>
                  <a:srgbClr val="5E8DD1"/>
                </a:solidFill>
                <a:cs typeface="+mj-cs"/>
              </a:rPr>
              <a:t>تحول السائل إلى صلب</a:t>
            </a:r>
          </a:p>
        </p:txBody>
      </p:sp>
      <p:sp>
        <p:nvSpPr>
          <p:cNvPr id="5" name="Google Shape;1144;p36">
            <a:extLst>
              <a:ext uri="{FF2B5EF4-FFF2-40B4-BE49-F238E27FC236}">
                <a16:creationId xmlns:a16="http://schemas.microsoft.com/office/drawing/2014/main" id="{204F0FD1-07D0-4332-952E-5CD7A74B42A6}"/>
              </a:ext>
            </a:extLst>
          </p:cNvPr>
          <p:cNvSpPr/>
          <p:nvPr/>
        </p:nvSpPr>
        <p:spPr>
          <a:xfrm>
            <a:off x="4371953" y="701251"/>
            <a:ext cx="4437612" cy="359394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92D050"/>
          </a:solidFill>
          <a:ln>
            <a:noFill/>
          </a:ln>
        </p:spPr>
        <p:txBody>
          <a:bodyPr spcFirstLastPara="1" wrap="square" lIns="91422" tIns="91422" rIns="91422" bIns="91422" anchor="ctr" anchorCtr="0">
            <a:noAutofit/>
          </a:bodyPr>
          <a:lstStyle/>
          <a:p>
            <a:endParaRPr/>
          </a:p>
        </p:txBody>
      </p:sp>
      <p:pic>
        <p:nvPicPr>
          <p:cNvPr id="13316" name="Picture 4" descr="ذوبان شمعة أيقونة نمط الرسوم المتحركة, ذوبان, شمعة, أيقونة PNG والمتجهات  للتحميل مجانا">
            <a:extLst>
              <a:ext uri="{FF2B5EF4-FFF2-40B4-BE49-F238E27FC236}">
                <a16:creationId xmlns:a16="http://schemas.microsoft.com/office/drawing/2014/main" id="{B5A2BE1C-E6DE-4063-BA76-7131157974A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80928" y="722777"/>
            <a:ext cx="3347300" cy="3347300"/>
          </a:xfrm>
          <a:prstGeom prst="rect">
            <a:avLst/>
          </a:prstGeom>
          <a:noFill/>
          <a:extLst>
            <a:ext uri="{909E8E84-426E-40DD-AFC4-6F175D3DCCD1}">
              <a14:hiddenFill xmlns:a14="http://schemas.microsoft.com/office/drawing/2010/main">
                <a:solidFill>
                  <a:srgbClr val="FFFFFF"/>
                </a:solidFill>
              </a14:hiddenFill>
            </a:ext>
          </a:extLst>
        </p:spPr>
      </p:pic>
      <p:sp>
        <p:nvSpPr>
          <p:cNvPr id="23" name="مربع نص 22">
            <a:extLst>
              <a:ext uri="{FF2B5EF4-FFF2-40B4-BE49-F238E27FC236}">
                <a16:creationId xmlns:a16="http://schemas.microsoft.com/office/drawing/2014/main" id="{BDC9DCE3-E83C-4E2E-8BE7-5A407E2EBE39}"/>
              </a:ext>
            </a:extLst>
          </p:cNvPr>
          <p:cNvSpPr txBox="1"/>
          <p:nvPr/>
        </p:nvSpPr>
        <p:spPr>
          <a:xfrm>
            <a:off x="686215" y="1910030"/>
            <a:ext cx="3789218" cy="1323439"/>
          </a:xfrm>
          <a:prstGeom prst="rect">
            <a:avLst/>
          </a:prstGeom>
          <a:noFill/>
        </p:spPr>
        <p:txBody>
          <a:bodyPr wrap="square">
            <a:spAutoFit/>
          </a:bodyPr>
          <a:lstStyle/>
          <a:p>
            <a:pPr algn="ctr"/>
            <a:r>
              <a:rPr lang="ar-SA" sz="2000" dirty="0">
                <a:cs typeface="+mj-cs"/>
              </a:rPr>
              <a:t>قد تتجمد السوائل عندما تبرد </a:t>
            </a:r>
          </a:p>
          <a:p>
            <a:pPr algn="ctr"/>
            <a:r>
              <a:rPr lang="ar-SA" sz="2000" dirty="0">
                <a:cs typeface="+mj-cs"/>
              </a:rPr>
              <a:t>أي تتحول إلـى مـواد صلبة . </a:t>
            </a:r>
          </a:p>
          <a:p>
            <a:pPr algn="ctr"/>
            <a:r>
              <a:rPr lang="ar-SA" sz="2000" dirty="0">
                <a:cs typeface="+mj-cs"/>
              </a:rPr>
              <a:t>بعـض السوائل ومنها الشمع السائل تتجمد عند درجة حرارة الغرفة </a:t>
            </a:r>
          </a:p>
        </p:txBody>
      </p:sp>
      <p:sp>
        <p:nvSpPr>
          <p:cNvPr id="26" name="مربع نص 25">
            <a:extLst>
              <a:ext uri="{FF2B5EF4-FFF2-40B4-BE49-F238E27FC236}">
                <a16:creationId xmlns:a16="http://schemas.microsoft.com/office/drawing/2014/main" id="{0DDC7E7B-A9B1-45B7-8652-5419663CDC81}"/>
              </a:ext>
            </a:extLst>
          </p:cNvPr>
          <p:cNvSpPr txBox="1"/>
          <p:nvPr/>
        </p:nvSpPr>
        <p:spPr>
          <a:xfrm>
            <a:off x="6381737" y="2634685"/>
            <a:ext cx="2292982" cy="646331"/>
          </a:xfrm>
          <a:prstGeom prst="rect">
            <a:avLst/>
          </a:prstGeom>
          <a:noFill/>
        </p:spPr>
        <p:txBody>
          <a:bodyPr wrap="square">
            <a:spAutoFit/>
          </a:bodyPr>
          <a:lstStyle/>
          <a:p>
            <a:pPr algn="ctr"/>
            <a:r>
              <a:rPr lang="ar-SA" sz="1800" dirty="0">
                <a:solidFill>
                  <a:schemeClr val="tx1">
                    <a:lumMod val="50000"/>
                  </a:schemeClr>
                </a:solidFill>
                <a:cs typeface="+mj-cs"/>
              </a:rPr>
              <a:t>شكل سائل الشمع بعد ان يصبح صلبًا</a:t>
            </a:r>
          </a:p>
        </p:txBody>
      </p:sp>
      <p:sp>
        <p:nvSpPr>
          <p:cNvPr id="4" name="سهم: لليسار 3">
            <a:extLst>
              <a:ext uri="{FF2B5EF4-FFF2-40B4-BE49-F238E27FC236}">
                <a16:creationId xmlns:a16="http://schemas.microsoft.com/office/drawing/2014/main" id="{E776CAFD-A085-4613-A686-A8443F834026}"/>
              </a:ext>
            </a:extLst>
          </p:cNvPr>
          <p:cNvSpPr/>
          <p:nvPr/>
        </p:nvSpPr>
        <p:spPr>
          <a:xfrm>
            <a:off x="6274817" y="2216727"/>
            <a:ext cx="1170710" cy="355023"/>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nvGrpSpPr>
          <p:cNvPr id="7" name="مجموعة 6">
            <a:extLst>
              <a:ext uri="{FF2B5EF4-FFF2-40B4-BE49-F238E27FC236}">
                <a16:creationId xmlns:a16="http://schemas.microsoft.com/office/drawing/2014/main" id="{B0A97119-6C0B-4920-8656-CA37E5D47186}"/>
              </a:ext>
            </a:extLst>
          </p:cNvPr>
          <p:cNvGrpSpPr/>
          <p:nvPr/>
        </p:nvGrpSpPr>
        <p:grpSpPr>
          <a:xfrm>
            <a:off x="650789" y="3592113"/>
            <a:ext cx="3824644" cy="1424486"/>
            <a:chOff x="650789" y="3592113"/>
            <a:chExt cx="3824644" cy="1424486"/>
          </a:xfrm>
        </p:grpSpPr>
        <p:pic>
          <p:nvPicPr>
            <p:cNvPr id="3" name="صورة 2">
              <a:extLst>
                <a:ext uri="{FF2B5EF4-FFF2-40B4-BE49-F238E27FC236}">
                  <a16:creationId xmlns:a16="http://schemas.microsoft.com/office/drawing/2014/main" id="{4DA46F8D-D98F-426F-8018-8E54995AEAF2}"/>
                </a:ext>
              </a:extLst>
            </p:cNvPr>
            <p:cNvPicPr>
              <a:picLocks noChangeAspect="1"/>
            </p:cNvPicPr>
            <p:nvPr/>
          </p:nvPicPr>
          <p:blipFill rotWithShape="1">
            <a:blip r:embed="rId3"/>
            <a:srcRect l="25076" t="51986" r="45227" b="28351"/>
            <a:stretch/>
          </p:blipFill>
          <p:spPr>
            <a:xfrm>
              <a:off x="650789" y="3592113"/>
              <a:ext cx="3824644" cy="1424486"/>
            </a:xfrm>
            <a:prstGeom prst="rect">
              <a:avLst/>
            </a:prstGeom>
          </p:spPr>
        </p:pic>
        <p:sp>
          <p:nvSpPr>
            <p:cNvPr id="6" name="مستطيل 5">
              <a:extLst>
                <a:ext uri="{FF2B5EF4-FFF2-40B4-BE49-F238E27FC236}">
                  <a16:creationId xmlns:a16="http://schemas.microsoft.com/office/drawing/2014/main" id="{F23D1270-3C8F-47D0-BA8C-7EC268A9E1E3}"/>
                </a:ext>
              </a:extLst>
            </p:cNvPr>
            <p:cNvSpPr/>
            <p:nvPr/>
          </p:nvSpPr>
          <p:spPr>
            <a:xfrm>
              <a:off x="4012432" y="3658918"/>
              <a:ext cx="463001" cy="296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Tree>
    <p:extLst>
      <p:ext uri="{BB962C8B-B14F-4D97-AF65-F5344CB8AC3E}">
        <p14:creationId xmlns:p14="http://schemas.microsoft.com/office/powerpoint/2010/main" val="3718630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1167;p36">
            <a:extLst>
              <a:ext uri="{FF2B5EF4-FFF2-40B4-BE49-F238E27FC236}">
                <a16:creationId xmlns:a16="http://schemas.microsoft.com/office/drawing/2014/main" id="{A542C74C-7A4F-4E61-80A9-ED2ACFB4C511}"/>
              </a:ext>
            </a:extLst>
          </p:cNvPr>
          <p:cNvSpPr/>
          <p:nvPr/>
        </p:nvSpPr>
        <p:spPr>
          <a:xfrm>
            <a:off x="7655960" y="3743387"/>
            <a:ext cx="309743" cy="276536"/>
          </a:xfrm>
          <a:custGeom>
            <a:avLst/>
            <a:gdLst/>
            <a:ahLst/>
            <a:cxnLst/>
            <a:rect l="l" t="t" r="r" b="b"/>
            <a:pathLst>
              <a:path w="4533" h="4162" extrusionOk="0">
                <a:moveTo>
                  <a:pt x="1237" y="0"/>
                </a:moveTo>
                <a:cubicBezTo>
                  <a:pt x="1232" y="0"/>
                  <a:pt x="1227" y="1"/>
                  <a:pt x="1224" y="3"/>
                </a:cubicBezTo>
                <a:cubicBezTo>
                  <a:pt x="1124" y="59"/>
                  <a:pt x="1224" y="1681"/>
                  <a:pt x="1224" y="1681"/>
                </a:cubicBezTo>
                <a:cubicBezTo>
                  <a:pt x="1224" y="1681"/>
                  <a:pt x="0" y="2243"/>
                  <a:pt x="0" y="2375"/>
                </a:cubicBezTo>
                <a:cubicBezTo>
                  <a:pt x="0" y="2508"/>
                  <a:pt x="1819" y="2673"/>
                  <a:pt x="1819" y="2673"/>
                </a:cubicBezTo>
                <a:cubicBezTo>
                  <a:pt x="1819" y="2673"/>
                  <a:pt x="1919" y="4161"/>
                  <a:pt x="2085" y="4161"/>
                </a:cubicBezTo>
                <a:cubicBezTo>
                  <a:pt x="2250" y="4161"/>
                  <a:pt x="2891" y="2408"/>
                  <a:pt x="2891" y="2408"/>
                </a:cubicBezTo>
                <a:cubicBezTo>
                  <a:pt x="2891" y="2408"/>
                  <a:pt x="3857" y="2705"/>
                  <a:pt x="4277" y="2705"/>
                </a:cubicBezTo>
                <a:cubicBezTo>
                  <a:pt x="4382" y="2705"/>
                  <a:pt x="4453" y="2686"/>
                  <a:pt x="4467" y="2640"/>
                </a:cubicBezTo>
                <a:cubicBezTo>
                  <a:pt x="4532" y="2408"/>
                  <a:pt x="3441" y="1382"/>
                  <a:pt x="3441" y="1382"/>
                </a:cubicBezTo>
                <a:cubicBezTo>
                  <a:pt x="3441" y="1382"/>
                  <a:pt x="4168" y="291"/>
                  <a:pt x="4036" y="191"/>
                </a:cubicBezTo>
                <a:cubicBezTo>
                  <a:pt x="4028" y="185"/>
                  <a:pt x="4014" y="182"/>
                  <a:pt x="3996" y="182"/>
                </a:cubicBezTo>
                <a:cubicBezTo>
                  <a:pt x="3729" y="182"/>
                  <a:pt x="2481" y="820"/>
                  <a:pt x="2481" y="820"/>
                </a:cubicBezTo>
                <a:cubicBezTo>
                  <a:pt x="2481" y="820"/>
                  <a:pt x="1394" y="0"/>
                  <a:pt x="1237" y="0"/>
                </a:cubicBezTo>
                <a:close/>
              </a:path>
            </a:pathLst>
          </a:custGeom>
          <a:solidFill>
            <a:schemeClr val="accent4"/>
          </a:solidFill>
          <a:ln>
            <a:noFill/>
          </a:ln>
        </p:spPr>
        <p:txBody>
          <a:bodyPr spcFirstLastPara="1" wrap="square" lIns="91422" tIns="91422" rIns="91422" bIns="91422" anchor="ctr" anchorCtr="0">
            <a:noAutofit/>
          </a:bodyPr>
          <a:lstStyle/>
          <a:p>
            <a:endParaRPr/>
          </a:p>
        </p:txBody>
      </p:sp>
      <p:sp>
        <p:nvSpPr>
          <p:cNvPr id="22" name="Google Shape;1168;p36">
            <a:extLst>
              <a:ext uri="{FF2B5EF4-FFF2-40B4-BE49-F238E27FC236}">
                <a16:creationId xmlns:a16="http://schemas.microsoft.com/office/drawing/2014/main" id="{E7AE03B4-1541-46DD-93BC-D2A52833FA62}"/>
              </a:ext>
            </a:extLst>
          </p:cNvPr>
          <p:cNvSpPr/>
          <p:nvPr/>
        </p:nvSpPr>
        <p:spPr>
          <a:xfrm rot="-2119590">
            <a:off x="7647751" y="2164678"/>
            <a:ext cx="282932" cy="164072"/>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lt1"/>
          </a:solidFill>
          <a:ln>
            <a:noFill/>
          </a:ln>
        </p:spPr>
        <p:txBody>
          <a:bodyPr spcFirstLastPara="1" wrap="square" lIns="91422" tIns="91422" rIns="91422" bIns="91422" anchor="ctr" anchorCtr="0">
            <a:noAutofit/>
          </a:bodyPr>
          <a:lstStyle/>
          <a:p>
            <a:endParaRPr/>
          </a:p>
        </p:txBody>
      </p:sp>
      <p:sp>
        <p:nvSpPr>
          <p:cNvPr id="25" name="مربع نص 24">
            <a:extLst>
              <a:ext uri="{FF2B5EF4-FFF2-40B4-BE49-F238E27FC236}">
                <a16:creationId xmlns:a16="http://schemas.microsoft.com/office/drawing/2014/main" id="{A6FC8A5A-02D4-4A57-8953-6E9C3CED4C4A}"/>
              </a:ext>
            </a:extLst>
          </p:cNvPr>
          <p:cNvSpPr txBox="1"/>
          <p:nvPr/>
        </p:nvSpPr>
        <p:spPr>
          <a:xfrm>
            <a:off x="368320" y="1073423"/>
            <a:ext cx="4571873" cy="684675"/>
          </a:xfrm>
          <a:prstGeom prst="rect">
            <a:avLst/>
          </a:prstGeom>
          <a:noFill/>
        </p:spPr>
        <p:txBody>
          <a:bodyPr wrap="square">
            <a:spAutoFit/>
          </a:bodyPr>
          <a:lstStyle/>
          <a:p>
            <a:pPr algn="ctr"/>
            <a:r>
              <a:rPr lang="ar-SA" sz="3849" dirty="0">
                <a:solidFill>
                  <a:srgbClr val="5E8DD1"/>
                </a:solidFill>
                <a:cs typeface="+mj-cs"/>
              </a:rPr>
              <a:t>تحول السائل إلى صلب</a:t>
            </a:r>
          </a:p>
        </p:txBody>
      </p:sp>
      <p:sp>
        <p:nvSpPr>
          <p:cNvPr id="5" name="Google Shape;1144;p36">
            <a:extLst>
              <a:ext uri="{FF2B5EF4-FFF2-40B4-BE49-F238E27FC236}">
                <a16:creationId xmlns:a16="http://schemas.microsoft.com/office/drawing/2014/main" id="{204F0FD1-07D0-4332-952E-5CD7A74B42A6}"/>
              </a:ext>
            </a:extLst>
          </p:cNvPr>
          <p:cNvSpPr/>
          <p:nvPr/>
        </p:nvSpPr>
        <p:spPr>
          <a:xfrm>
            <a:off x="4371953" y="701251"/>
            <a:ext cx="4437612" cy="359394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92D050"/>
          </a:solidFill>
          <a:ln>
            <a:noFill/>
          </a:ln>
        </p:spPr>
        <p:txBody>
          <a:bodyPr spcFirstLastPara="1" wrap="square" lIns="91422" tIns="91422" rIns="91422" bIns="91422" anchor="ctr" anchorCtr="0">
            <a:noAutofit/>
          </a:bodyPr>
          <a:lstStyle/>
          <a:p>
            <a:endParaRPr/>
          </a:p>
        </p:txBody>
      </p:sp>
      <p:sp>
        <p:nvSpPr>
          <p:cNvPr id="23" name="مربع نص 22">
            <a:extLst>
              <a:ext uri="{FF2B5EF4-FFF2-40B4-BE49-F238E27FC236}">
                <a16:creationId xmlns:a16="http://schemas.microsoft.com/office/drawing/2014/main" id="{BDC9DCE3-E83C-4E2E-8BE7-5A407E2EBE39}"/>
              </a:ext>
            </a:extLst>
          </p:cNvPr>
          <p:cNvSpPr txBox="1"/>
          <p:nvPr/>
        </p:nvSpPr>
        <p:spPr>
          <a:xfrm>
            <a:off x="651164" y="2056900"/>
            <a:ext cx="3789218" cy="1323439"/>
          </a:xfrm>
          <a:prstGeom prst="rect">
            <a:avLst/>
          </a:prstGeom>
          <a:noFill/>
        </p:spPr>
        <p:txBody>
          <a:bodyPr wrap="square">
            <a:spAutoFit/>
          </a:bodyPr>
          <a:lstStyle/>
          <a:p>
            <a:pPr algn="ctr"/>
            <a:r>
              <a:rPr lang="ar-SA" sz="2000" dirty="0">
                <a:cs typeface="+mj-cs"/>
              </a:rPr>
              <a:t>قد تتجمد السوائل عندما تبرد </a:t>
            </a:r>
          </a:p>
          <a:p>
            <a:pPr algn="ctr"/>
            <a:r>
              <a:rPr lang="ar-SA" sz="2000" dirty="0">
                <a:cs typeface="+mj-cs"/>
              </a:rPr>
              <a:t>أي تتحول إلـى مـواد صلبة . </a:t>
            </a:r>
          </a:p>
          <a:p>
            <a:pPr algn="ctr"/>
            <a:r>
              <a:rPr lang="ar-SA" sz="2000" dirty="0">
                <a:cs typeface="+mj-cs"/>
              </a:rPr>
              <a:t>وبعضها الآخر ومنه الماء يجب أن يكون أبرد كثيرا حتى يتجمد .</a:t>
            </a:r>
          </a:p>
        </p:txBody>
      </p:sp>
      <p:pic>
        <p:nvPicPr>
          <p:cNvPr id="14338" name="Picture 2" descr="بحث الماء رابعة ابتدائي | مشروع البحث الصف الرابع الابتدائي منصة ادمودو">
            <a:extLst>
              <a:ext uri="{FF2B5EF4-FFF2-40B4-BE49-F238E27FC236}">
                <a16:creationId xmlns:a16="http://schemas.microsoft.com/office/drawing/2014/main" id="{022BF571-0EA9-441E-A2FE-EB2A0DCD2D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8158" b="57265"/>
          <a:stretch/>
        </p:blipFill>
        <p:spPr bwMode="auto">
          <a:xfrm>
            <a:off x="5201189" y="2668015"/>
            <a:ext cx="2384902" cy="12136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بحث الماء رابعة ابتدائي | مشروع البحث الصف الرابع الابتدائي منصة ادمودو">
            <a:extLst>
              <a:ext uri="{FF2B5EF4-FFF2-40B4-BE49-F238E27FC236}">
                <a16:creationId xmlns:a16="http://schemas.microsoft.com/office/drawing/2014/main" id="{7466D31B-7BC3-4AF6-9ED3-1EDBAD9EF5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67" t="42547" r="54625"/>
          <a:stretch/>
        </p:blipFill>
        <p:spPr bwMode="auto">
          <a:xfrm>
            <a:off x="6159677" y="1054989"/>
            <a:ext cx="1662550" cy="139374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موصل: منحني 3">
            <a:extLst>
              <a:ext uri="{FF2B5EF4-FFF2-40B4-BE49-F238E27FC236}">
                <a16:creationId xmlns:a16="http://schemas.microsoft.com/office/drawing/2014/main" id="{893E1322-0622-47A2-8B7A-A04E39532A0E}"/>
              </a:ext>
            </a:extLst>
          </p:cNvPr>
          <p:cNvCxnSpPr>
            <a:cxnSpLocks/>
          </p:cNvCxnSpPr>
          <p:nvPr/>
        </p:nvCxnSpPr>
        <p:spPr>
          <a:xfrm rot="5400000">
            <a:off x="5203803" y="2002496"/>
            <a:ext cx="1011563" cy="522770"/>
          </a:xfrm>
          <a:prstGeom prst="curvedConnector3">
            <a:avLst/>
          </a:prstGeom>
          <a:ln w="76200">
            <a:solidFill>
              <a:srgbClr val="F6B855"/>
            </a:solidFill>
            <a:tailEnd type="triangle"/>
          </a:ln>
        </p:spPr>
        <p:style>
          <a:lnRef idx="1">
            <a:schemeClr val="accent1"/>
          </a:lnRef>
          <a:fillRef idx="0">
            <a:schemeClr val="accent1"/>
          </a:fillRef>
          <a:effectRef idx="0">
            <a:schemeClr val="accent1"/>
          </a:effectRef>
          <a:fontRef idx="minor">
            <a:schemeClr val="tx1"/>
          </a:fontRef>
        </p:style>
      </p:cxnSp>
      <p:grpSp>
        <p:nvGrpSpPr>
          <p:cNvPr id="8" name="Google Shape;1150;p36">
            <a:extLst>
              <a:ext uri="{FF2B5EF4-FFF2-40B4-BE49-F238E27FC236}">
                <a16:creationId xmlns:a16="http://schemas.microsoft.com/office/drawing/2014/main" id="{56DE4D9F-F6BB-4873-9E27-B4CF553CE61E}"/>
              </a:ext>
            </a:extLst>
          </p:cNvPr>
          <p:cNvGrpSpPr/>
          <p:nvPr/>
        </p:nvGrpSpPr>
        <p:grpSpPr>
          <a:xfrm>
            <a:off x="7260358" y="660129"/>
            <a:ext cx="1057703" cy="960378"/>
            <a:chOff x="2553549" y="1320203"/>
            <a:chExt cx="470564" cy="500341"/>
          </a:xfrm>
        </p:grpSpPr>
        <p:sp>
          <p:nvSpPr>
            <p:cNvPr id="9" name="Google Shape;1151;p36">
              <a:extLst>
                <a:ext uri="{FF2B5EF4-FFF2-40B4-BE49-F238E27FC236}">
                  <a16:creationId xmlns:a16="http://schemas.microsoft.com/office/drawing/2014/main" id="{85A52E9A-5A56-4064-BA76-83EEE9C3E79E}"/>
                </a:ext>
              </a:extLst>
            </p:cNvPr>
            <p:cNvSpPr/>
            <p:nvPr/>
          </p:nvSpPr>
          <p:spPr>
            <a:xfrm>
              <a:off x="2563207" y="1336854"/>
              <a:ext cx="451246" cy="321575"/>
            </a:xfrm>
            <a:custGeom>
              <a:avLst/>
              <a:gdLst/>
              <a:ahLst/>
              <a:cxnLst/>
              <a:rect l="l" t="t" r="r" b="b"/>
              <a:pathLst>
                <a:path w="10021" h="7344" extrusionOk="0">
                  <a:moveTo>
                    <a:pt x="10021" y="0"/>
                  </a:moveTo>
                  <a:cubicBezTo>
                    <a:pt x="9716" y="85"/>
                    <a:pt x="1" y="1231"/>
                    <a:pt x="1" y="1231"/>
                  </a:cubicBezTo>
                  <a:lnTo>
                    <a:pt x="3216" y="3108"/>
                  </a:lnTo>
                  <a:lnTo>
                    <a:pt x="3333" y="6323"/>
                  </a:lnTo>
                  <a:lnTo>
                    <a:pt x="5212" y="5327"/>
                  </a:lnTo>
                  <a:lnTo>
                    <a:pt x="6776" y="7344"/>
                  </a:lnTo>
                  <a:lnTo>
                    <a:pt x="10021" y="0"/>
                  </a:lnTo>
                  <a:close/>
                </a:path>
              </a:pathLst>
            </a:custGeom>
            <a:solidFill>
              <a:schemeClr val="accent6"/>
            </a:solidFill>
            <a:ln>
              <a:noFill/>
            </a:ln>
          </p:spPr>
          <p:txBody>
            <a:bodyPr spcFirstLastPara="1" wrap="square" lIns="91422" tIns="91422" rIns="91422" bIns="91422" anchor="ctr" anchorCtr="0">
              <a:noAutofit/>
            </a:bodyPr>
            <a:lstStyle/>
            <a:p>
              <a:endParaRPr/>
            </a:p>
          </p:txBody>
        </p:sp>
        <p:grpSp>
          <p:nvGrpSpPr>
            <p:cNvPr id="10" name="Google Shape;1152;p36">
              <a:extLst>
                <a:ext uri="{FF2B5EF4-FFF2-40B4-BE49-F238E27FC236}">
                  <a16:creationId xmlns:a16="http://schemas.microsoft.com/office/drawing/2014/main" id="{FDD73555-8935-455C-B69F-47B387AA55DB}"/>
                </a:ext>
              </a:extLst>
            </p:cNvPr>
            <p:cNvGrpSpPr/>
            <p:nvPr/>
          </p:nvGrpSpPr>
          <p:grpSpPr>
            <a:xfrm>
              <a:off x="2553549" y="1320203"/>
              <a:ext cx="470564" cy="500341"/>
              <a:chOff x="2555011" y="1332053"/>
              <a:chExt cx="470564" cy="500341"/>
            </a:xfrm>
          </p:grpSpPr>
          <p:grpSp>
            <p:nvGrpSpPr>
              <p:cNvPr id="11" name="Google Shape;1153;p36">
                <a:extLst>
                  <a:ext uri="{FF2B5EF4-FFF2-40B4-BE49-F238E27FC236}">
                    <a16:creationId xmlns:a16="http://schemas.microsoft.com/office/drawing/2014/main" id="{83B11FF5-B301-48C1-A8CA-CE78B4328E70}"/>
                  </a:ext>
                </a:extLst>
              </p:cNvPr>
              <p:cNvGrpSpPr/>
              <p:nvPr/>
            </p:nvGrpSpPr>
            <p:grpSpPr>
              <a:xfrm>
                <a:off x="2555011" y="1332053"/>
                <a:ext cx="470564" cy="342462"/>
                <a:chOff x="2555011" y="1332053"/>
                <a:chExt cx="470564" cy="342462"/>
              </a:xfrm>
            </p:grpSpPr>
            <p:sp>
              <p:nvSpPr>
                <p:cNvPr id="14" name="Google Shape;1154;p36">
                  <a:extLst>
                    <a:ext uri="{FF2B5EF4-FFF2-40B4-BE49-F238E27FC236}">
                      <a16:creationId xmlns:a16="http://schemas.microsoft.com/office/drawing/2014/main" id="{C31B3579-E405-4008-80A8-ECBCFAEFECF0}"/>
                    </a:ext>
                  </a:extLst>
                </p:cNvPr>
                <p:cNvSpPr/>
                <p:nvPr/>
              </p:nvSpPr>
              <p:spPr>
                <a:xfrm>
                  <a:off x="2770988" y="1547372"/>
                  <a:ext cx="103209" cy="126108"/>
                </a:xfrm>
                <a:custGeom>
                  <a:avLst/>
                  <a:gdLst/>
                  <a:ahLst/>
                  <a:cxnLst/>
                  <a:rect l="l" t="t" r="r" b="b"/>
                  <a:pathLst>
                    <a:path w="2292" h="2880" extrusionOk="0">
                      <a:moveTo>
                        <a:pt x="75" y="0"/>
                      </a:moveTo>
                      <a:cubicBezTo>
                        <a:pt x="31" y="0"/>
                        <a:pt x="0" y="74"/>
                        <a:pt x="30" y="127"/>
                      </a:cubicBezTo>
                      <a:cubicBezTo>
                        <a:pt x="323" y="629"/>
                        <a:pt x="733" y="1045"/>
                        <a:pt x="1088" y="1504"/>
                      </a:cubicBezTo>
                      <a:cubicBezTo>
                        <a:pt x="1429" y="1946"/>
                        <a:pt x="1727" y="2419"/>
                        <a:pt x="2102" y="2836"/>
                      </a:cubicBezTo>
                      <a:cubicBezTo>
                        <a:pt x="2130" y="2867"/>
                        <a:pt x="2157" y="2879"/>
                        <a:pt x="2181" y="2879"/>
                      </a:cubicBezTo>
                      <a:cubicBezTo>
                        <a:pt x="2251" y="2879"/>
                        <a:pt x="2291" y="2771"/>
                        <a:pt x="2222" y="2694"/>
                      </a:cubicBezTo>
                      <a:cubicBezTo>
                        <a:pt x="1846" y="2277"/>
                        <a:pt x="1550" y="1803"/>
                        <a:pt x="1206" y="1361"/>
                      </a:cubicBezTo>
                      <a:cubicBezTo>
                        <a:pt x="855" y="910"/>
                        <a:pt x="473" y="484"/>
                        <a:pt x="123" y="30"/>
                      </a:cubicBezTo>
                      <a:cubicBezTo>
                        <a:pt x="107" y="9"/>
                        <a:pt x="90" y="0"/>
                        <a:pt x="75" y="0"/>
                      </a:cubicBezTo>
                      <a:close/>
                    </a:path>
                  </a:pathLst>
                </a:custGeom>
                <a:solidFill>
                  <a:schemeClr val="dk1"/>
                </a:solidFill>
                <a:ln>
                  <a:noFill/>
                </a:ln>
              </p:spPr>
              <p:txBody>
                <a:bodyPr spcFirstLastPara="1" wrap="square" lIns="91422" tIns="91422" rIns="91422" bIns="91422" anchor="ctr" anchorCtr="0">
                  <a:noAutofit/>
                </a:bodyPr>
                <a:lstStyle/>
                <a:p>
                  <a:endParaRPr/>
                </a:p>
              </p:txBody>
            </p:sp>
            <p:grpSp>
              <p:nvGrpSpPr>
                <p:cNvPr id="15" name="Google Shape;1155;p36">
                  <a:extLst>
                    <a:ext uri="{FF2B5EF4-FFF2-40B4-BE49-F238E27FC236}">
                      <a16:creationId xmlns:a16="http://schemas.microsoft.com/office/drawing/2014/main" id="{A4D6ABEA-8E46-484D-9DD3-AD9371F027D4}"/>
                    </a:ext>
                  </a:extLst>
                </p:cNvPr>
                <p:cNvGrpSpPr/>
                <p:nvPr/>
              </p:nvGrpSpPr>
              <p:grpSpPr>
                <a:xfrm>
                  <a:off x="2555011" y="1332053"/>
                  <a:ext cx="470564" cy="342462"/>
                  <a:chOff x="2555011" y="1332053"/>
                  <a:chExt cx="470564" cy="342462"/>
                </a:xfrm>
              </p:grpSpPr>
              <p:sp>
                <p:nvSpPr>
                  <p:cNvPr id="16" name="Google Shape;1156;p36">
                    <a:extLst>
                      <a:ext uri="{FF2B5EF4-FFF2-40B4-BE49-F238E27FC236}">
                        <a16:creationId xmlns:a16="http://schemas.microsoft.com/office/drawing/2014/main" id="{A9005623-9C89-4141-B2E3-403C9B446526}"/>
                      </a:ext>
                    </a:extLst>
                  </p:cNvPr>
                  <p:cNvSpPr/>
                  <p:nvPr/>
                </p:nvSpPr>
                <p:spPr>
                  <a:xfrm>
                    <a:off x="2765855" y="1336081"/>
                    <a:ext cx="250412" cy="218543"/>
                  </a:xfrm>
                  <a:custGeom>
                    <a:avLst/>
                    <a:gdLst/>
                    <a:ahLst/>
                    <a:cxnLst/>
                    <a:rect l="l" t="t" r="r" b="b"/>
                    <a:pathLst>
                      <a:path w="5561" h="4991" extrusionOk="0">
                        <a:moveTo>
                          <a:pt x="5523" y="0"/>
                        </a:moveTo>
                        <a:cubicBezTo>
                          <a:pt x="5520" y="0"/>
                          <a:pt x="5517" y="1"/>
                          <a:pt x="5514" y="2"/>
                        </a:cubicBezTo>
                        <a:cubicBezTo>
                          <a:pt x="4834" y="215"/>
                          <a:pt x="4062" y="1273"/>
                          <a:pt x="3545" y="1751"/>
                        </a:cubicBezTo>
                        <a:cubicBezTo>
                          <a:pt x="2432" y="2780"/>
                          <a:pt x="1299" y="3833"/>
                          <a:pt x="93" y="4748"/>
                        </a:cubicBezTo>
                        <a:cubicBezTo>
                          <a:pt x="1" y="4818"/>
                          <a:pt x="102" y="4991"/>
                          <a:pt x="199" y="4991"/>
                        </a:cubicBezTo>
                        <a:cubicBezTo>
                          <a:pt x="216" y="4991"/>
                          <a:pt x="233" y="4986"/>
                          <a:pt x="249" y="4973"/>
                        </a:cubicBezTo>
                        <a:cubicBezTo>
                          <a:pt x="1455" y="4047"/>
                          <a:pt x="2585" y="2978"/>
                          <a:pt x="3694" y="1936"/>
                        </a:cubicBezTo>
                        <a:cubicBezTo>
                          <a:pt x="4245" y="1420"/>
                          <a:pt x="5230" y="772"/>
                          <a:pt x="5549" y="81"/>
                        </a:cubicBezTo>
                        <a:cubicBezTo>
                          <a:pt x="5561" y="59"/>
                          <a:pt x="5555" y="0"/>
                          <a:pt x="5523" y="0"/>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17" name="Google Shape;1157;p36">
                    <a:extLst>
                      <a:ext uri="{FF2B5EF4-FFF2-40B4-BE49-F238E27FC236}">
                        <a16:creationId xmlns:a16="http://schemas.microsoft.com/office/drawing/2014/main" id="{1E3832F8-2F85-44F1-8905-2EC5A73AB943}"/>
                      </a:ext>
                    </a:extLst>
                  </p:cNvPr>
                  <p:cNvSpPr/>
                  <p:nvPr/>
                </p:nvSpPr>
                <p:spPr>
                  <a:xfrm>
                    <a:off x="2858307" y="1334461"/>
                    <a:ext cx="163144" cy="340054"/>
                  </a:xfrm>
                  <a:custGeom>
                    <a:avLst/>
                    <a:gdLst/>
                    <a:ahLst/>
                    <a:cxnLst/>
                    <a:rect l="l" t="t" r="r" b="b"/>
                    <a:pathLst>
                      <a:path w="3623" h="7766" extrusionOk="0">
                        <a:moveTo>
                          <a:pt x="3549" y="1"/>
                        </a:moveTo>
                        <a:cubicBezTo>
                          <a:pt x="3538" y="1"/>
                          <a:pt x="3526" y="8"/>
                          <a:pt x="3515" y="25"/>
                        </a:cubicBezTo>
                        <a:cubicBezTo>
                          <a:pt x="2735" y="1142"/>
                          <a:pt x="2298" y="2616"/>
                          <a:pt x="1729" y="3862"/>
                        </a:cubicBezTo>
                        <a:cubicBezTo>
                          <a:pt x="1169" y="5087"/>
                          <a:pt x="603" y="6311"/>
                          <a:pt x="43" y="7535"/>
                        </a:cubicBezTo>
                        <a:cubicBezTo>
                          <a:pt x="1" y="7627"/>
                          <a:pt x="105" y="7765"/>
                          <a:pt x="193" y="7765"/>
                        </a:cubicBezTo>
                        <a:cubicBezTo>
                          <a:pt x="221" y="7765"/>
                          <a:pt x="247" y="7752"/>
                          <a:pt x="267" y="7719"/>
                        </a:cubicBezTo>
                        <a:cubicBezTo>
                          <a:pt x="909" y="6629"/>
                          <a:pt x="1369" y="5409"/>
                          <a:pt x="1893" y="4259"/>
                        </a:cubicBezTo>
                        <a:cubicBezTo>
                          <a:pt x="2507" y="2912"/>
                          <a:pt x="3206" y="1570"/>
                          <a:pt x="3612" y="141"/>
                        </a:cubicBezTo>
                        <a:cubicBezTo>
                          <a:pt x="3622" y="104"/>
                          <a:pt x="3590" y="1"/>
                          <a:pt x="3549" y="1"/>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18" name="Google Shape;1158;p36">
                    <a:extLst>
                      <a:ext uri="{FF2B5EF4-FFF2-40B4-BE49-F238E27FC236}">
                        <a16:creationId xmlns:a16="http://schemas.microsoft.com/office/drawing/2014/main" id="{2822A27D-87B8-4387-A86D-615BC31BA268}"/>
                      </a:ext>
                    </a:extLst>
                  </p:cNvPr>
                  <p:cNvSpPr/>
                  <p:nvPr/>
                </p:nvSpPr>
                <p:spPr>
                  <a:xfrm>
                    <a:off x="2555011" y="1332053"/>
                    <a:ext cx="470564" cy="154044"/>
                  </a:xfrm>
                  <a:custGeom>
                    <a:avLst/>
                    <a:gdLst/>
                    <a:ahLst/>
                    <a:cxnLst/>
                    <a:rect l="l" t="t" r="r" b="b"/>
                    <a:pathLst>
                      <a:path w="10450" h="3518" extrusionOk="0">
                        <a:moveTo>
                          <a:pt x="9111" y="468"/>
                        </a:moveTo>
                        <a:lnTo>
                          <a:pt x="9111" y="468"/>
                        </a:lnTo>
                        <a:cubicBezTo>
                          <a:pt x="7421" y="1260"/>
                          <a:pt x="5759" y="2117"/>
                          <a:pt x="4083" y="2937"/>
                        </a:cubicBezTo>
                        <a:cubicBezTo>
                          <a:pt x="3940" y="3008"/>
                          <a:pt x="3386" y="3311"/>
                          <a:pt x="3388" y="3311"/>
                        </a:cubicBezTo>
                        <a:cubicBezTo>
                          <a:pt x="3367" y="3311"/>
                          <a:pt x="2790" y="2946"/>
                          <a:pt x="2617" y="2845"/>
                        </a:cubicBezTo>
                        <a:cubicBezTo>
                          <a:pt x="1945" y="2455"/>
                          <a:pt x="1273" y="2064"/>
                          <a:pt x="602" y="1673"/>
                        </a:cubicBezTo>
                        <a:lnTo>
                          <a:pt x="602" y="1673"/>
                        </a:lnTo>
                        <a:cubicBezTo>
                          <a:pt x="2247" y="1508"/>
                          <a:pt x="3892" y="1213"/>
                          <a:pt x="5527" y="983"/>
                        </a:cubicBezTo>
                        <a:cubicBezTo>
                          <a:pt x="6572" y="835"/>
                          <a:pt x="7617" y="690"/>
                          <a:pt x="8660" y="530"/>
                        </a:cubicBezTo>
                        <a:cubicBezTo>
                          <a:pt x="8807" y="507"/>
                          <a:pt x="8958" y="488"/>
                          <a:pt x="9111" y="468"/>
                        </a:cubicBezTo>
                        <a:close/>
                        <a:moveTo>
                          <a:pt x="10155" y="1"/>
                        </a:moveTo>
                        <a:cubicBezTo>
                          <a:pt x="10137" y="1"/>
                          <a:pt x="10120" y="4"/>
                          <a:pt x="10103" y="12"/>
                        </a:cubicBezTo>
                        <a:cubicBezTo>
                          <a:pt x="10011" y="53"/>
                          <a:pt x="9919" y="95"/>
                          <a:pt x="9828" y="136"/>
                        </a:cubicBezTo>
                        <a:lnTo>
                          <a:pt x="9828" y="136"/>
                        </a:lnTo>
                        <a:cubicBezTo>
                          <a:pt x="6634" y="664"/>
                          <a:pt x="3353" y="1152"/>
                          <a:pt x="135" y="1429"/>
                        </a:cubicBezTo>
                        <a:cubicBezTo>
                          <a:pt x="0" y="1442"/>
                          <a:pt x="45" y="1627"/>
                          <a:pt x="129" y="1676"/>
                        </a:cubicBezTo>
                        <a:cubicBezTo>
                          <a:pt x="949" y="2157"/>
                          <a:pt x="1769" y="2638"/>
                          <a:pt x="2589" y="3118"/>
                        </a:cubicBezTo>
                        <a:cubicBezTo>
                          <a:pt x="3000" y="3359"/>
                          <a:pt x="3179" y="3518"/>
                          <a:pt x="3425" y="3518"/>
                        </a:cubicBezTo>
                        <a:cubicBezTo>
                          <a:pt x="3563" y="3518"/>
                          <a:pt x="3721" y="3468"/>
                          <a:pt x="3952" y="3356"/>
                        </a:cubicBezTo>
                        <a:cubicBezTo>
                          <a:pt x="6070" y="2335"/>
                          <a:pt x="8157" y="1241"/>
                          <a:pt x="10304" y="280"/>
                        </a:cubicBezTo>
                        <a:cubicBezTo>
                          <a:pt x="10449" y="214"/>
                          <a:pt x="10297" y="1"/>
                          <a:pt x="10155" y="1"/>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19" name="Google Shape;1159;p36">
                    <a:extLst>
                      <a:ext uri="{FF2B5EF4-FFF2-40B4-BE49-F238E27FC236}">
                        <a16:creationId xmlns:a16="http://schemas.microsoft.com/office/drawing/2014/main" id="{611EF078-8AE9-4EB0-B466-46E26F9DFC89}"/>
                      </a:ext>
                    </a:extLst>
                  </p:cNvPr>
                  <p:cNvSpPr/>
                  <p:nvPr/>
                </p:nvSpPr>
                <p:spPr>
                  <a:xfrm>
                    <a:off x="2699927" y="1480240"/>
                    <a:ext cx="81820" cy="147870"/>
                  </a:xfrm>
                  <a:custGeom>
                    <a:avLst/>
                    <a:gdLst/>
                    <a:ahLst/>
                    <a:cxnLst/>
                    <a:rect l="l" t="t" r="r" b="b"/>
                    <a:pathLst>
                      <a:path w="1817" h="3377" extrusionOk="0">
                        <a:moveTo>
                          <a:pt x="173" y="1"/>
                        </a:moveTo>
                        <a:cubicBezTo>
                          <a:pt x="161" y="1"/>
                          <a:pt x="149" y="9"/>
                          <a:pt x="143" y="31"/>
                        </a:cubicBezTo>
                        <a:cubicBezTo>
                          <a:pt x="0" y="550"/>
                          <a:pt x="85" y="1162"/>
                          <a:pt x="96" y="1693"/>
                        </a:cubicBezTo>
                        <a:cubicBezTo>
                          <a:pt x="105" y="2197"/>
                          <a:pt x="115" y="2701"/>
                          <a:pt x="124" y="3206"/>
                        </a:cubicBezTo>
                        <a:cubicBezTo>
                          <a:pt x="125" y="3269"/>
                          <a:pt x="215" y="3377"/>
                          <a:pt x="293" y="3377"/>
                        </a:cubicBezTo>
                        <a:cubicBezTo>
                          <a:pt x="314" y="3377"/>
                          <a:pt x="334" y="3369"/>
                          <a:pt x="352" y="3349"/>
                        </a:cubicBezTo>
                        <a:cubicBezTo>
                          <a:pt x="837" y="2800"/>
                          <a:pt x="1314" y="2249"/>
                          <a:pt x="1751" y="1660"/>
                        </a:cubicBezTo>
                        <a:cubicBezTo>
                          <a:pt x="1816" y="1572"/>
                          <a:pt x="1702" y="1437"/>
                          <a:pt x="1600" y="1437"/>
                        </a:cubicBezTo>
                        <a:cubicBezTo>
                          <a:pt x="1570" y="1437"/>
                          <a:pt x="1541" y="1449"/>
                          <a:pt x="1518" y="1478"/>
                        </a:cubicBezTo>
                        <a:cubicBezTo>
                          <a:pt x="1144" y="1946"/>
                          <a:pt x="768" y="2408"/>
                          <a:pt x="380" y="2862"/>
                        </a:cubicBezTo>
                        <a:lnTo>
                          <a:pt x="380" y="2862"/>
                        </a:lnTo>
                        <a:cubicBezTo>
                          <a:pt x="385" y="1932"/>
                          <a:pt x="455" y="915"/>
                          <a:pt x="219" y="44"/>
                        </a:cubicBezTo>
                        <a:cubicBezTo>
                          <a:pt x="212" y="20"/>
                          <a:pt x="192" y="1"/>
                          <a:pt x="173" y="1"/>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20" name="Google Shape;1160;p36">
                    <a:extLst>
                      <a:ext uri="{FF2B5EF4-FFF2-40B4-BE49-F238E27FC236}">
                        <a16:creationId xmlns:a16="http://schemas.microsoft.com/office/drawing/2014/main" id="{1FFCAF3B-42F1-4D1C-854A-69285DF2A737}"/>
                      </a:ext>
                    </a:extLst>
                  </p:cNvPr>
                  <p:cNvSpPr/>
                  <p:nvPr/>
                </p:nvSpPr>
                <p:spPr>
                  <a:xfrm>
                    <a:off x="2707988" y="1577894"/>
                    <a:ext cx="91861" cy="50487"/>
                  </a:xfrm>
                  <a:custGeom>
                    <a:avLst/>
                    <a:gdLst/>
                    <a:ahLst/>
                    <a:cxnLst/>
                    <a:rect l="l" t="t" r="r" b="b"/>
                    <a:pathLst>
                      <a:path w="2040" h="1153" extrusionOk="0">
                        <a:moveTo>
                          <a:pt x="1999" y="1"/>
                        </a:moveTo>
                        <a:cubicBezTo>
                          <a:pt x="1996" y="1"/>
                          <a:pt x="1993" y="1"/>
                          <a:pt x="1990" y="2"/>
                        </a:cubicBezTo>
                        <a:cubicBezTo>
                          <a:pt x="1776" y="48"/>
                          <a:pt x="1565" y="188"/>
                          <a:pt x="1371" y="284"/>
                        </a:cubicBezTo>
                        <a:cubicBezTo>
                          <a:pt x="936" y="498"/>
                          <a:pt x="507" y="721"/>
                          <a:pt x="80" y="948"/>
                        </a:cubicBezTo>
                        <a:cubicBezTo>
                          <a:pt x="1" y="991"/>
                          <a:pt x="57" y="1152"/>
                          <a:pt x="129" y="1152"/>
                        </a:cubicBezTo>
                        <a:cubicBezTo>
                          <a:pt x="137" y="1152"/>
                          <a:pt x="146" y="1150"/>
                          <a:pt x="155" y="1146"/>
                        </a:cubicBezTo>
                        <a:cubicBezTo>
                          <a:pt x="599" y="895"/>
                          <a:pt x="1053" y="664"/>
                          <a:pt x="1497" y="415"/>
                        </a:cubicBezTo>
                        <a:cubicBezTo>
                          <a:pt x="1665" y="322"/>
                          <a:pt x="1874" y="234"/>
                          <a:pt x="2012" y="97"/>
                        </a:cubicBezTo>
                        <a:cubicBezTo>
                          <a:pt x="2033" y="75"/>
                          <a:pt x="2040" y="1"/>
                          <a:pt x="1999" y="1"/>
                        </a:cubicBezTo>
                        <a:close/>
                      </a:path>
                    </a:pathLst>
                  </a:custGeom>
                  <a:solidFill>
                    <a:schemeClr val="dk1"/>
                  </a:solidFill>
                  <a:ln>
                    <a:noFill/>
                  </a:ln>
                </p:spPr>
                <p:txBody>
                  <a:bodyPr spcFirstLastPara="1" wrap="square" lIns="91422" tIns="91422" rIns="91422" bIns="91422" anchor="ctr" anchorCtr="0">
                    <a:noAutofit/>
                  </a:bodyPr>
                  <a:lstStyle/>
                  <a:p>
                    <a:endParaRPr/>
                  </a:p>
                </p:txBody>
              </p:sp>
            </p:grpSp>
          </p:grpSp>
          <p:sp>
            <p:nvSpPr>
              <p:cNvPr id="12" name="Google Shape;1161;p36">
                <a:extLst>
                  <a:ext uri="{FF2B5EF4-FFF2-40B4-BE49-F238E27FC236}">
                    <a16:creationId xmlns:a16="http://schemas.microsoft.com/office/drawing/2014/main" id="{4A88F682-2885-413E-84B2-BF7D247D279D}"/>
                  </a:ext>
                </a:extLst>
              </p:cNvPr>
              <p:cNvSpPr/>
              <p:nvPr/>
            </p:nvSpPr>
            <p:spPr>
              <a:xfrm>
                <a:off x="2749147" y="1675022"/>
                <a:ext cx="248385" cy="157372"/>
              </a:xfrm>
              <a:custGeom>
                <a:avLst/>
                <a:gdLst/>
                <a:ahLst/>
                <a:cxnLst/>
                <a:rect l="l" t="t" r="r" b="b"/>
                <a:pathLst>
                  <a:path w="5516" h="3594" extrusionOk="0">
                    <a:moveTo>
                      <a:pt x="845" y="1"/>
                    </a:moveTo>
                    <a:cubicBezTo>
                      <a:pt x="839" y="1"/>
                      <a:pt x="832" y="4"/>
                      <a:pt x="824" y="13"/>
                    </a:cubicBezTo>
                    <a:cubicBezTo>
                      <a:pt x="1" y="956"/>
                      <a:pt x="643" y="2582"/>
                      <a:pt x="1600" y="3159"/>
                    </a:cubicBezTo>
                    <a:cubicBezTo>
                      <a:pt x="2042" y="3425"/>
                      <a:pt x="2647" y="3593"/>
                      <a:pt x="3238" y="3593"/>
                    </a:cubicBezTo>
                    <a:cubicBezTo>
                      <a:pt x="3970" y="3593"/>
                      <a:pt x="4680" y="3335"/>
                      <a:pt x="5036" y="2684"/>
                    </a:cubicBezTo>
                    <a:cubicBezTo>
                      <a:pt x="5515" y="1808"/>
                      <a:pt x="4860" y="662"/>
                      <a:pt x="3905" y="662"/>
                    </a:cubicBezTo>
                    <a:cubicBezTo>
                      <a:pt x="3799" y="662"/>
                      <a:pt x="3689" y="676"/>
                      <a:pt x="3576" y="707"/>
                    </a:cubicBezTo>
                    <a:cubicBezTo>
                      <a:pt x="2331" y="1043"/>
                      <a:pt x="2730" y="2643"/>
                      <a:pt x="3503" y="2643"/>
                    </a:cubicBezTo>
                    <a:cubicBezTo>
                      <a:pt x="3621" y="2643"/>
                      <a:pt x="3747" y="2606"/>
                      <a:pt x="3878" y="2521"/>
                    </a:cubicBezTo>
                    <a:cubicBezTo>
                      <a:pt x="3934" y="2484"/>
                      <a:pt x="3901" y="2359"/>
                      <a:pt x="3832" y="2359"/>
                    </a:cubicBezTo>
                    <a:cubicBezTo>
                      <a:pt x="3830" y="2359"/>
                      <a:pt x="3828" y="2359"/>
                      <a:pt x="3827" y="2359"/>
                    </a:cubicBezTo>
                    <a:cubicBezTo>
                      <a:pt x="2994" y="1721"/>
                      <a:pt x="2967" y="1269"/>
                      <a:pt x="3746" y="1006"/>
                    </a:cubicBezTo>
                    <a:lnTo>
                      <a:pt x="3746" y="1006"/>
                    </a:lnTo>
                    <a:cubicBezTo>
                      <a:pt x="4493" y="1009"/>
                      <a:pt x="4867" y="1330"/>
                      <a:pt x="4871" y="1971"/>
                    </a:cubicBezTo>
                    <a:cubicBezTo>
                      <a:pt x="4871" y="2324"/>
                      <a:pt x="4689" y="2646"/>
                      <a:pt x="4419" y="2867"/>
                    </a:cubicBezTo>
                    <a:cubicBezTo>
                      <a:pt x="4057" y="3164"/>
                      <a:pt x="3599" y="3279"/>
                      <a:pt x="3141" y="3279"/>
                    </a:cubicBezTo>
                    <a:cubicBezTo>
                      <a:pt x="2996" y="3279"/>
                      <a:pt x="2850" y="3267"/>
                      <a:pt x="2708" y="3246"/>
                    </a:cubicBezTo>
                    <a:cubicBezTo>
                      <a:pt x="1165" y="3017"/>
                      <a:pt x="293" y="1551"/>
                      <a:pt x="882" y="96"/>
                    </a:cubicBezTo>
                    <a:cubicBezTo>
                      <a:pt x="892" y="72"/>
                      <a:pt x="874" y="1"/>
                      <a:pt x="845" y="1"/>
                    </a:cubicBezTo>
                    <a:close/>
                  </a:path>
                </a:pathLst>
              </a:custGeom>
              <a:solidFill>
                <a:schemeClr val="dk1"/>
              </a:solidFill>
              <a:ln>
                <a:noFill/>
              </a:ln>
            </p:spPr>
            <p:txBody>
              <a:bodyPr spcFirstLastPara="1" wrap="square" lIns="91422" tIns="91422" rIns="91422" bIns="91422" anchor="ctr" anchorCtr="0">
                <a:noAutofit/>
              </a:bodyPr>
              <a:lstStyle/>
              <a:p>
                <a:endParaRPr/>
              </a:p>
            </p:txBody>
          </p:sp>
        </p:grpSp>
      </p:grpSp>
    </p:spTree>
    <p:extLst>
      <p:ext uri="{BB962C8B-B14F-4D97-AF65-F5344CB8AC3E}">
        <p14:creationId xmlns:p14="http://schemas.microsoft.com/office/powerpoint/2010/main" val="10000327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grpSp>
        <p:nvGrpSpPr>
          <p:cNvPr id="389" name="Google Shape;389;p28"/>
          <p:cNvGrpSpPr/>
          <p:nvPr/>
        </p:nvGrpSpPr>
        <p:grpSpPr>
          <a:xfrm>
            <a:off x="-216332" y="1993513"/>
            <a:ext cx="9538012" cy="3520333"/>
            <a:chOff x="-216332" y="1993513"/>
            <a:chExt cx="9538012" cy="3520333"/>
          </a:xfrm>
        </p:grpSpPr>
        <p:sp>
          <p:nvSpPr>
            <p:cNvPr id="390" name="Google Shape;390;p28"/>
            <p:cNvSpPr/>
            <p:nvPr/>
          </p:nvSpPr>
          <p:spPr>
            <a:xfrm>
              <a:off x="7705336" y="2727393"/>
              <a:ext cx="141656" cy="132036"/>
            </a:xfrm>
            <a:custGeom>
              <a:avLst/>
              <a:gdLst/>
              <a:ahLst/>
              <a:cxnLst/>
              <a:rect l="l" t="t" r="r" b="b"/>
              <a:pathLst>
                <a:path w="4403" h="4104" extrusionOk="0">
                  <a:moveTo>
                    <a:pt x="3516" y="2033"/>
                  </a:moveTo>
                  <a:cubicBezTo>
                    <a:pt x="3564" y="2033"/>
                    <a:pt x="3611" y="2065"/>
                    <a:pt x="3611" y="2128"/>
                  </a:cubicBezTo>
                  <a:cubicBezTo>
                    <a:pt x="3611" y="2649"/>
                    <a:pt x="3109" y="3090"/>
                    <a:pt x="2587" y="3090"/>
                  </a:cubicBezTo>
                  <a:cubicBezTo>
                    <a:pt x="2538" y="3090"/>
                    <a:pt x="2489" y="3086"/>
                    <a:pt x="2439" y="3078"/>
                  </a:cubicBezTo>
                  <a:cubicBezTo>
                    <a:pt x="2216" y="3022"/>
                    <a:pt x="2263" y="2745"/>
                    <a:pt x="2429" y="2745"/>
                  </a:cubicBezTo>
                  <a:cubicBezTo>
                    <a:pt x="2452" y="2745"/>
                    <a:pt x="2476" y="2750"/>
                    <a:pt x="2503" y="2761"/>
                  </a:cubicBezTo>
                  <a:cubicBezTo>
                    <a:pt x="2544" y="2767"/>
                    <a:pt x="2585" y="2770"/>
                    <a:pt x="2626" y="2770"/>
                  </a:cubicBezTo>
                  <a:cubicBezTo>
                    <a:pt x="3020" y="2770"/>
                    <a:pt x="3364" y="2501"/>
                    <a:pt x="3421" y="2128"/>
                  </a:cubicBezTo>
                  <a:cubicBezTo>
                    <a:pt x="3421" y="2065"/>
                    <a:pt x="3469" y="2033"/>
                    <a:pt x="3516" y="2033"/>
                  </a:cubicBezTo>
                  <a:close/>
                  <a:moveTo>
                    <a:pt x="2059" y="0"/>
                  </a:moveTo>
                  <a:cubicBezTo>
                    <a:pt x="1848" y="0"/>
                    <a:pt x="1634" y="42"/>
                    <a:pt x="1426" y="133"/>
                  </a:cubicBezTo>
                  <a:cubicBezTo>
                    <a:pt x="1426" y="165"/>
                    <a:pt x="1394" y="228"/>
                    <a:pt x="1394" y="260"/>
                  </a:cubicBezTo>
                  <a:cubicBezTo>
                    <a:pt x="1350" y="369"/>
                    <a:pt x="1261" y="403"/>
                    <a:pt x="1169" y="403"/>
                  </a:cubicBezTo>
                  <a:cubicBezTo>
                    <a:pt x="1127" y="403"/>
                    <a:pt x="1085" y="396"/>
                    <a:pt x="1046" y="386"/>
                  </a:cubicBezTo>
                  <a:cubicBezTo>
                    <a:pt x="222" y="1020"/>
                    <a:pt x="1" y="2286"/>
                    <a:pt x="603" y="3141"/>
                  </a:cubicBezTo>
                  <a:cubicBezTo>
                    <a:pt x="1021" y="3700"/>
                    <a:pt x="1730" y="4104"/>
                    <a:pt x="2416" y="4104"/>
                  </a:cubicBezTo>
                  <a:cubicBezTo>
                    <a:pt x="2664" y="4104"/>
                    <a:pt x="2909" y="4051"/>
                    <a:pt x="3136" y="3933"/>
                  </a:cubicBezTo>
                  <a:cubicBezTo>
                    <a:pt x="4054" y="3458"/>
                    <a:pt x="4403" y="2350"/>
                    <a:pt x="4054" y="1431"/>
                  </a:cubicBezTo>
                  <a:cubicBezTo>
                    <a:pt x="4023" y="1431"/>
                    <a:pt x="3928" y="1431"/>
                    <a:pt x="3896" y="1400"/>
                  </a:cubicBezTo>
                  <a:cubicBezTo>
                    <a:pt x="3645" y="620"/>
                    <a:pt x="2874" y="0"/>
                    <a:pt x="2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8"/>
            <p:cNvSpPr/>
            <p:nvPr/>
          </p:nvSpPr>
          <p:spPr>
            <a:xfrm>
              <a:off x="8453179" y="2749045"/>
              <a:ext cx="158996" cy="143071"/>
            </a:xfrm>
            <a:custGeom>
              <a:avLst/>
              <a:gdLst/>
              <a:ahLst/>
              <a:cxnLst/>
              <a:rect l="l" t="t" r="r" b="b"/>
              <a:pathLst>
                <a:path w="4942" h="4447" extrusionOk="0">
                  <a:moveTo>
                    <a:pt x="2715" y="430"/>
                  </a:moveTo>
                  <a:cubicBezTo>
                    <a:pt x="3217" y="430"/>
                    <a:pt x="3732" y="706"/>
                    <a:pt x="3928" y="1170"/>
                  </a:cubicBezTo>
                  <a:cubicBezTo>
                    <a:pt x="3971" y="1299"/>
                    <a:pt x="3882" y="1414"/>
                    <a:pt x="3781" y="1414"/>
                  </a:cubicBezTo>
                  <a:cubicBezTo>
                    <a:pt x="3733" y="1414"/>
                    <a:pt x="3683" y="1389"/>
                    <a:pt x="3643" y="1328"/>
                  </a:cubicBezTo>
                  <a:cubicBezTo>
                    <a:pt x="3377" y="957"/>
                    <a:pt x="3023" y="696"/>
                    <a:pt x="2598" y="696"/>
                  </a:cubicBezTo>
                  <a:cubicBezTo>
                    <a:pt x="2516" y="696"/>
                    <a:pt x="2432" y="706"/>
                    <a:pt x="2344" y="727"/>
                  </a:cubicBezTo>
                  <a:cubicBezTo>
                    <a:pt x="2336" y="729"/>
                    <a:pt x="2328" y="730"/>
                    <a:pt x="2320" y="730"/>
                  </a:cubicBezTo>
                  <a:cubicBezTo>
                    <a:pt x="2210" y="730"/>
                    <a:pt x="2163" y="535"/>
                    <a:pt x="2281" y="505"/>
                  </a:cubicBezTo>
                  <a:cubicBezTo>
                    <a:pt x="2419" y="454"/>
                    <a:pt x="2566" y="430"/>
                    <a:pt x="2715" y="430"/>
                  </a:cubicBezTo>
                  <a:close/>
                  <a:moveTo>
                    <a:pt x="2647" y="0"/>
                  </a:moveTo>
                  <a:cubicBezTo>
                    <a:pt x="2183" y="0"/>
                    <a:pt x="1707" y="144"/>
                    <a:pt x="1268" y="442"/>
                  </a:cubicBezTo>
                  <a:cubicBezTo>
                    <a:pt x="318" y="1138"/>
                    <a:pt x="1" y="2310"/>
                    <a:pt x="634" y="3292"/>
                  </a:cubicBezTo>
                  <a:cubicBezTo>
                    <a:pt x="1060" y="3964"/>
                    <a:pt x="1851" y="4446"/>
                    <a:pt x="2647" y="4446"/>
                  </a:cubicBezTo>
                  <a:cubicBezTo>
                    <a:pt x="2976" y="4446"/>
                    <a:pt x="3306" y="4364"/>
                    <a:pt x="3611" y="4179"/>
                  </a:cubicBezTo>
                  <a:cubicBezTo>
                    <a:pt x="4751" y="3450"/>
                    <a:pt x="4941" y="2025"/>
                    <a:pt x="4435" y="885"/>
                  </a:cubicBezTo>
                  <a:cubicBezTo>
                    <a:pt x="3966" y="304"/>
                    <a:pt x="3320"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8"/>
            <p:cNvSpPr/>
            <p:nvPr/>
          </p:nvSpPr>
          <p:spPr>
            <a:xfrm>
              <a:off x="8076893" y="2491957"/>
              <a:ext cx="166461" cy="138181"/>
            </a:xfrm>
            <a:custGeom>
              <a:avLst/>
              <a:gdLst/>
              <a:ahLst/>
              <a:cxnLst/>
              <a:rect l="l" t="t" r="r" b="b"/>
              <a:pathLst>
                <a:path w="5174" h="4295" extrusionOk="0">
                  <a:moveTo>
                    <a:pt x="3495" y="952"/>
                  </a:moveTo>
                  <a:cubicBezTo>
                    <a:pt x="3528" y="952"/>
                    <a:pt x="3563" y="963"/>
                    <a:pt x="3590" y="990"/>
                  </a:cubicBezTo>
                  <a:cubicBezTo>
                    <a:pt x="4033" y="1624"/>
                    <a:pt x="3653" y="2542"/>
                    <a:pt x="2956" y="2827"/>
                  </a:cubicBezTo>
                  <a:cubicBezTo>
                    <a:pt x="2941" y="2832"/>
                    <a:pt x="2925" y="2835"/>
                    <a:pt x="2911" y="2835"/>
                  </a:cubicBezTo>
                  <a:cubicBezTo>
                    <a:pt x="2748" y="2835"/>
                    <a:pt x="2658" y="2537"/>
                    <a:pt x="2861" y="2479"/>
                  </a:cubicBezTo>
                  <a:cubicBezTo>
                    <a:pt x="3431" y="2321"/>
                    <a:pt x="3653" y="1592"/>
                    <a:pt x="3400" y="1117"/>
                  </a:cubicBezTo>
                  <a:cubicBezTo>
                    <a:pt x="3332" y="1026"/>
                    <a:pt x="3410" y="952"/>
                    <a:pt x="3495" y="952"/>
                  </a:cubicBezTo>
                  <a:close/>
                  <a:moveTo>
                    <a:pt x="2334" y="1"/>
                  </a:moveTo>
                  <a:cubicBezTo>
                    <a:pt x="2267" y="1"/>
                    <a:pt x="2200" y="3"/>
                    <a:pt x="2133" y="9"/>
                  </a:cubicBezTo>
                  <a:cubicBezTo>
                    <a:pt x="1088" y="135"/>
                    <a:pt x="264" y="1022"/>
                    <a:pt x="138" y="2067"/>
                  </a:cubicBezTo>
                  <a:cubicBezTo>
                    <a:pt x="0" y="3276"/>
                    <a:pt x="1007" y="4295"/>
                    <a:pt x="2145" y="4295"/>
                  </a:cubicBezTo>
                  <a:cubicBezTo>
                    <a:pt x="2319" y="4295"/>
                    <a:pt x="2495" y="4271"/>
                    <a:pt x="2671" y="4221"/>
                  </a:cubicBezTo>
                  <a:cubicBezTo>
                    <a:pt x="3716" y="3936"/>
                    <a:pt x="5173" y="2067"/>
                    <a:pt x="4191" y="1117"/>
                  </a:cubicBezTo>
                  <a:cubicBezTo>
                    <a:pt x="4033" y="990"/>
                    <a:pt x="4096" y="832"/>
                    <a:pt x="4223" y="737"/>
                  </a:cubicBezTo>
                  <a:cubicBezTo>
                    <a:pt x="3673" y="303"/>
                    <a:pt x="3043" y="1"/>
                    <a:pt x="2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8"/>
            <p:cNvSpPr/>
            <p:nvPr/>
          </p:nvSpPr>
          <p:spPr>
            <a:xfrm>
              <a:off x="8055820" y="2477511"/>
              <a:ext cx="192617" cy="167651"/>
            </a:xfrm>
            <a:custGeom>
              <a:avLst/>
              <a:gdLst/>
              <a:ahLst/>
              <a:cxnLst/>
              <a:rect l="l" t="t" r="r" b="b"/>
              <a:pathLst>
                <a:path w="5987" h="5211" extrusionOk="0">
                  <a:moveTo>
                    <a:pt x="3010" y="584"/>
                  </a:moveTo>
                  <a:cubicBezTo>
                    <a:pt x="3580" y="584"/>
                    <a:pt x="4150" y="774"/>
                    <a:pt x="4688" y="1218"/>
                  </a:cubicBezTo>
                  <a:cubicBezTo>
                    <a:pt x="4625" y="1249"/>
                    <a:pt x="4625" y="1344"/>
                    <a:pt x="4593" y="1376"/>
                  </a:cubicBezTo>
                  <a:cubicBezTo>
                    <a:pt x="4593" y="1439"/>
                    <a:pt x="4625" y="1566"/>
                    <a:pt x="4720" y="1598"/>
                  </a:cubicBezTo>
                  <a:cubicBezTo>
                    <a:pt x="5005" y="1883"/>
                    <a:pt x="5068" y="2231"/>
                    <a:pt x="5005" y="2675"/>
                  </a:cubicBezTo>
                  <a:cubicBezTo>
                    <a:pt x="4783" y="3498"/>
                    <a:pt x="3896" y="4385"/>
                    <a:pt x="3295" y="4543"/>
                  </a:cubicBezTo>
                  <a:cubicBezTo>
                    <a:pt x="3121" y="4598"/>
                    <a:pt x="2946" y="4623"/>
                    <a:pt x="2771" y="4623"/>
                  </a:cubicBezTo>
                  <a:cubicBezTo>
                    <a:pt x="2339" y="4623"/>
                    <a:pt x="1914" y="4465"/>
                    <a:pt x="1553" y="4195"/>
                  </a:cubicBezTo>
                  <a:cubicBezTo>
                    <a:pt x="1078" y="3783"/>
                    <a:pt x="793" y="3150"/>
                    <a:pt x="888" y="2548"/>
                  </a:cubicBezTo>
                  <a:cubicBezTo>
                    <a:pt x="983" y="1534"/>
                    <a:pt x="1774" y="711"/>
                    <a:pt x="2788" y="584"/>
                  </a:cubicBezTo>
                  <a:close/>
                  <a:moveTo>
                    <a:pt x="3036" y="1"/>
                  </a:moveTo>
                  <a:cubicBezTo>
                    <a:pt x="2661" y="1"/>
                    <a:pt x="2285" y="76"/>
                    <a:pt x="1933" y="236"/>
                  </a:cubicBezTo>
                  <a:cubicBezTo>
                    <a:pt x="729" y="774"/>
                    <a:pt x="1" y="2326"/>
                    <a:pt x="476" y="3625"/>
                  </a:cubicBezTo>
                  <a:cubicBezTo>
                    <a:pt x="837" y="4594"/>
                    <a:pt x="1872" y="5211"/>
                    <a:pt x="2885" y="5211"/>
                  </a:cubicBezTo>
                  <a:cubicBezTo>
                    <a:pt x="3294" y="5211"/>
                    <a:pt x="3699" y="5110"/>
                    <a:pt x="4055" y="4891"/>
                  </a:cubicBezTo>
                  <a:cubicBezTo>
                    <a:pt x="4910" y="4353"/>
                    <a:pt x="5986" y="2928"/>
                    <a:pt x="5575" y="1851"/>
                  </a:cubicBezTo>
                  <a:cubicBezTo>
                    <a:pt x="5638" y="1851"/>
                    <a:pt x="5670" y="1756"/>
                    <a:pt x="5670" y="1724"/>
                  </a:cubicBezTo>
                  <a:cubicBezTo>
                    <a:pt x="5244" y="659"/>
                    <a:pt x="4145" y="1"/>
                    <a:pt x="3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8"/>
            <p:cNvSpPr/>
            <p:nvPr/>
          </p:nvSpPr>
          <p:spPr>
            <a:xfrm>
              <a:off x="8160766" y="2518885"/>
              <a:ext cx="42822" cy="66082"/>
            </a:xfrm>
            <a:custGeom>
              <a:avLst/>
              <a:gdLst/>
              <a:ahLst/>
              <a:cxnLst/>
              <a:rect l="l" t="t" r="r" b="b"/>
              <a:pathLst>
                <a:path w="1331" h="2054" extrusionOk="0">
                  <a:moveTo>
                    <a:pt x="861" y="1"/>
                  </a:moveTo>
                  <a:cubicBezTo>
                    <a:pt x="835" y="1"/>
                    <a:pt x="811" y="8"/>
                    <a:pt x="793" y="27"/>
                  </a:cubicBezTo>
                  <a:cubicBezTo>
                    <a:pt x="666" y="90"/>
                    <a:pt x="666" y="217"/>
                    <a:pt x="698" y="280"/>
                  </a:cubicBezTo>
                  <a:cubicBezTo>
                    <a:pt x="824" y="470"/>
                    <a:pt x="824" y="755"/>
                    <a:pt x="729" y="1040"/>
                  </a:cubicBezTo>
                  <a:cubicBezTo>
                    <a:pt x="666" y="1262"/>
                    <a:pt x="476" y="1420"/>
                    <a:pt x="223" y="1515"/>
                  </a:cubicBezTo>
                  <a:cubicBezTo>
                    <a:pt x="96" y="1547"/>
                    <a:pt x="64" y="1642"/>
                    <a:pt x="33" y="1705"/>
                  </a:cubicBezTo>
                  <a:cubicBezTo>
                    <a:pt x="1" y="1832"/>
                    <a:pt x="33" y="1959"/>
                    <a:pt x="96" y="1990"/>
                  </a:cubicBezTo>
                  <a:cubicBezTo>
                    <a:pt x="159" y="2022"/>
                    <a:pt x="223" y="2054"/>
                    <a:pt x="254" y="2054"/>
                  </a:cubicBezTo>
                  <a:lnTo>
                    <a:pt x="349" y="2054"/>
                  </a:lnTo>
                  <a:cubicBezTo>
                    <a:pt x="729" y="1895"/>
                    <a:pt x="1046" y="1579"/>
                    <a:pt x="1173" y="1198"/>
                  </a:cubicBezTo>
                  <a:cubicBezTo>
                    <a:pt x="1331" y="787"/>
                    <a:pt x="1299" y="407"/>
                    <a:pt x="1046" y="90"/>
                  </a:cubicBezTo>
                  <a:cubicBezTo>
                    <a:pt x="1001" y="45"/>
                    <a:pt x="925" y="1"/>
                    <a:pt x="8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8"/>
            <p:cNvSpPr/>
            <p:nvPr/>
          </p:nvSpPr>
          <p:spPr>
            <a:xfrm>
              <a:off x="8095585" y="2008247"/>
              <a:ext cx="189528" cy="170418"/>
            </a:xfrm>
            <a:custGeom>
              <a:avLst/>
              <a:gdLst/>
              <a:ahLst/>
              <a:cxnLst/>
              <a:rect l="l" t="t" r="r" b="b"/>
              <a:pathLst>
                <a:path w="5891" h="5297" extrusionOk="0">
                  <a:moveTo>
                    <a:pt x="4361" y="1221"/>
                  </a:moveTo>
                  <a:cubicBezTo>
                    <a:pt x="4395" y="1221"/>
                    <a:pt x="4432" y="1235"/>
                    <a:pt x="4465" y="1268"/>
                  </a:cubicBezTo>
                  <a:cubicBezTo>
                    <a:pt x="5099" y="1996"/>
                    <a:pt x="5067" y="3358"/>
                    <a:pt x="4149" y="3896"/>
                  </a:cubicBezTo>
                  <a:cubicBezTo>
                    <a:pt x="4122" y="3912"/>
                    <a:pt x="4095" y="3919"/>
                    <a:pt x="4069" y="3919"/>
                  </a:cubicBezTo>
                  <a:cubicBezTo>
                    <a:pt x="3937" y="3919"/>
                    <a:pt x="3827" y="3743"/>
                    <a:pt x="3959" y="3611"/>
                  </a:cubicBezTo>
                  <a:cubicBezTo>
                    <a:pt x="4592" y="3010"/>
                    <a:pt x="4814" y="2154"/>
                    <a:pt x="4275" y="1426"/>
                  </a:cubicBezTo>
                  <a:cubicBezTo>
                    <a:pt x="4182" y="1332"/>
                    <a:pt x="4261" y="1221"/>
                    <a:pt x="4361" y="1221"/>
                  </a:cubicBezTo>
                  <a:close/>
                  <a:moveTo>
                    <a:pt x="4022" y="1"/>
                  </a:moveTo>
                  <a:cubicBezTo>
                    <a:pt x="3998" y="72"/>
                    <a:pt x="3939" y="108"/>
                    <a:pt x="3884" y="108"/>
                  </a:cubicBezTo>
                  <a:cubicBezTo>
                    <a:pt x="3866" y="108"/>
                    <a:pt x="3848" y="104"/>
                    <a:pt x="3832" y="96"/>
                  </a:cubicBezTo>
                  <a:cubicBezTo>
                    <a:pt x="3600" y="44"/>
                    <a:pt x="3361" y="19"/>
                    <a:pt x="3122" y="19"/>
                  </a:cubicBezTo>
                  <a:cubicBezTo>
                    <a:pt x="1894" y="19"/>
                    <a:pt x="666" y="692"/>
                    <a:pt x="348" y="1964"/>
                  </a:cubicBezTo>
                  <a:cubicBezTo>
                    <a:pt x="0" y="3295"/>
                    <a:pt x="855" y="4878"/>
                    <a:pt x="2249" y="5226"/>
                  </a:cubicBezTo>
                  <a:cubicBezTo>
                    <a:pt x="2438" y="5274"/>
                    <a:pt x="2632" y="5296"/>
                    <a:pt x="2828" y="5296"/>
                  </a:cubicBezTo>
                  <a:cubicBezTo>
                    <a:pt x="3944" y="5296"/>
                    <a:pt x="5097" y="4562"/>
                    <a:pt x="5447" y="3485"/>
                  </a:cubicBezTo>
                  <a:cubicBezTo>
                    <a:pt x="5890" y="2186"/>
                    <a:pt x="5194" y="793"/>
                    <a:pt x="4085" y="96"/>
                  </a:cubicBezTo>
                  <a:cubicBezTo>
                    <a:pt x="4085" y="64"/>
                    <a:pt x="4022" y="64"/>
                    <a:pt x="40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8"/>
            <p:cNvSpPr/>
            <p:nvPr/>
          </p:nvSpPr>
          <p:spPr>
            <a:xfrm>
              <a:off x="8522478" y="2760048"/>
              <a:ext cx="63187" cy="37867"/>
            </a:xfrm>
            <a:custGeom>
              <a:avLst/>
              <a:gdLst/>
              <a:ahLst/>
              <a:cxnLst/>
              <a:rect l="l" t="t" r="r" b="b"/>
              <a:pathLst>
                <a:path w="1964" h="1177" extrusionOk="0">
                  <a:moveTo>
                    <a:pt x="569" y="1"/>
                  </a:moveTo>
                  <a:cubicBezTo>
                    <a:pt x="428" y="1"/>
                    <a:pt x="289" y="22"/>
                    <a:pt x="159" y="68"/>
                  </a:cubicBezTo>
                  <a:cubicBezTo>
                    <a:pt x="32" y="100"/>
                    <a:pt x="0" y="226"/>
                    <a:pt x="0" y="353"/>
                  </a:cubicBezTo>
                  <a:cubicBezTo>
                    <a:pt x="0" y="480"/>
                    <a:pt x="95" y="511"/>
                    <a:pt x="222" y="511"/>
                  </a:cubicBezTo>
                  <a:cubicBezTo>
                    <a:pt x="296" y="501"/>
                    <a:pt x="370" y="496"/>
                    <a:pt x="442" y="496"/>
                  </a:cubicBezTo>
                  <a:cubicBezTo>
                    <a:pt x="832" y="496"/>
                    <a:pt x="1185" y="649"/>
                    <a:pt x="1425" y="1050"/>
                  </a:cubicBezTo>
                  <a:cubicBezTo>
                    <a:pt x="1457" y="1145"/>
                    <a:pt x="1521" y="1176"/>
                    <a:pt x="1647" y="1176"/>
                  </a:cubicBezTo>
                  <a:cubicBezTo>
                    <a:pt x="1679" y="1176"/>
                    <a:pt x="1742" y="1176"/>
                    <a:pt x="1774" y="1145"/>
                  </a:cubicBezTo>
                  <a:cubicBezTo>
                    <a:pt x="1901" y="1113"/>
                    <a:pt x="1964" y="955"/>
                    <a:pt x="1901" y="796"/>
                  </a:cubicBezTo>
                  <a:cubicBezTo>
                    <a:pt x="1674" y="319"/>
                    <a:pt x="1109" y="1"/>
                    <a:pt x="5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8"/>
            <p:cNvSpPr/>
            <p:nvPr/>
          </p:nvSpPr>
          <p:spPr>
            <a:xfrm>
              <a:off x="7775632" y="2788713"/>
              <a:ext cx="49964" cy="42822"/>
            </a:xfrm>
            <a:custGeom>
              <a:avLst/>
              <a:gdLst/>
              <a:ahLst/>
              <a:cxnLst/>
              <a:rect l="l" t="t" r="r" b="b"/>
              <a:pathLst>
                <a:path w="1553" h="1331" extrusionOk="0">
                  <a:moveTo>
                    <a:pt x="1363" y="0"/>
                  </a:moveTo>
                  <a:cubicBezTo>
                    <a:pt x="1236" y="0"/>
                    <a:pt x="1141" y="64"/>
                    <a:pt x="1109" y="222"/>
                  </a:cubicBezTo>
                  <a:cubicBezTo>
                    <a:pt x="1078" y="380"/>
                    <a:pt x="983" y="539"/>
                    <a:pt x="856" y="634"/>
                  </a:cubicBezTo>
                  <a:cubicBezTo>
                    <a:pt x="759" y="730"/>
                    <a:pt x="607" y="772"/>
                    <a:pt x="470" y="772"/>
                  </a:cubicBezTo>
                  <a:cubicBezTo>
                    <a:pt x="428" y="772"/>
                    <a:pt x="387" y="768"/>
                    <a:pt x="349" y="760"/>
                  </a:cubicBezTo>
                  <a:cubicBezTo>
                    <a:pt x="333" y="752"/>
                    <a:pt x="314" y="749"/>
                    <a:pt x="291" y="749"/>
                  </a:cubicBezTo>
                  <a:cubicBezTo>
                    <a:pt x="225" y="749"/>
                    <a:pt x="136" y="784"/>
                    <a:pt x="64" y="855"/>
                  </a:cubicBezTo>
                  <a:cubicBezTo>
                    <a:pt x="1" y="919"/>
                    <a:pt x="1" y="1045"/>
                    <a:pt x="1" y="1109"/>
                  </a:cubicBezTo>
                  <a:cubicBezTo>
                    <a:pt x="33" y="1204"/>
                    <a:pt x="128" y="1267"/>
                    <a:pt x="191" y="1267"/>
                  </a:cubicBezTo>
                  <a:cubicBezTo>
                    <a:pt x="286" y="1267"/>
                    <a:pt x="349" y="1330"/>
                    <a:pt x="381" y="1330"/>
                  </a:cubicBezTo>
                  <a:cubicBezTo>
                    <a:pt x="634" y="1330"/>
                    <a:pt x="856" y="1235"/>
                    <a:pt x="1078" y="1077"/>
                  </a:cubicBezTo>
                  <a:cubicBezTo>
                    <a:pt x="1331" y="887"/>
                    <a:pt x="1521" y="570"/>
                    <a:pt x="1521" y="254"/>
                  </a:cubicBezTo>
                  <a:cubicBezTo>
                    <a:pt x="1553" y="95"/>
                    <a:pt x="1458" y="0"/>
                    <a:pt x="13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8"/>
            <p:cNvSpPr/>
            <p:nvPr/>
          </p:nvSpPr>
          <p:spPr>
            <a:xfrm>
              <a:off x="7686997" y="1993513"/>
              <a:ext cx="950633" cy="1067998"/>
            </a:xfrm>
            <a:custGeom>
              <a:avLst/>
              <a:gdLst/>
              <a:ahLst/>
              <a:cxnLst/>
              <a:rect l="l" t="t" r="r" b="b"/>
              <a:pathLst>
                <a:path w="29548" h="33196" extrusionOk="0">
                  <a:moveTo>
                    <a:pt x="15772" y="554"/>
                  </a:moveTo>
                  <a:cubicBezTo>
                    <a:pt x="16025" y="554"/>
                    <a:pt x="16247" y="586"/>
                    <a:pt x="16500" y="617"/>
                  </a:cubicBezTo>
                  <a:cubicBezTo>
                    <a:pt x="16564" y="617"/>
                    <a:pt x="16659" y="617"/>
                    <a:pt x="16690" y="586"/>
                  </a:cubicBezTo>
                  <a:cubicBezTo>
                    <a:pt x="17672" y="1219"/>
                    <a:pt x="18464" y="2549"/>
                    <a:pt x="18052" y="3879"/>
                  </a:cubicBezTo>
                  <a:cubicBezTo>
                    <a:pt x="17704" y="4897"/>
                    <a:pt x="16630" y="5598"/>
                    <a:pt x="15541" y="5598"/>
                  </a:cubicBezTo>
                  <a:cubicBezTo>
                    <a:pt x="15343" y="5598"/>
                    <a:pt x="15144" y="5575"/>
                    <a:pt x="14949" y="5526"/>
                  </a:cubicBezTo>
                  <a:cubicBezTo>
                    <a:pt x="14347" y="5368"/>
                    <a:pt x="13808" y="4924"/>
                    <a:pt x="13428" y="4354"/>
                  </a:cubicBezTo>
                  <a:cubicBezTo>
                    <a:pt x="13080" y="3784"/>
                    <a:pt x="12985" y="3024"/>
                    <a:pt x="13143" y="2391"/>
                  </a:cubicBezTo>
                  <a:cubicBezTo>
                    <a:pt x="13460" y="1187"/>
                    <a:pt x="14632" y="554"/>
                    <a:pt x="15772" y="554"/>
                  </a:cubicBezTo>
                  <a:close/>
                  <a:moveTo>
                    <a:pt x="18369" y="4703"/>
                  </a:moveTo>
                  <a:cubicBezTo>
                    <a:pt x="18907" y="6413"/>
                    <a:pt x="19382" y="8091"/>
                    <a:pt x="19699" y="9833"/>
                  </a:cubicBezTo>
                  <a:cubicBezTo>
                    <a:pt x="19541" y="9896"/>
                    <a:pt x="19382" y="9896"/>
                    <a:pt x="19224" y="9928"/>
                  </a:cubicBezTo>
                  <a:cubicBezTo>
                    <a:pt x="17640" y="10245"/>
                    <a:pt x="16025" y="10751"/>
                    <a:pt x="14505" y="11385"/>
                  </a:cubicBezTo>
                  <a:cubicBezTo>
                    <a:pt x="13492" y="10910"/>
                    <a:pt x="12193" y="10371"/>
                    <a:pt x="10768" y="9960"/>
                  </a:cubicBezTo>
                  <a:cubicBezTo>
                    <a:pt x="11307" y="8155"/>
                    <a:pt x="12067" y="6413"/>
                    <a:pt x="12985" y="4703"/>
                  </a:cubicBezTo>
                  <a:cubicBezTo>
                    <a:pt x="13365" y="5368"/>
                    <a:pt x="13967" y="5874"/>
                    <a:pt x="14727" y="6128"/>
                  </a:cubicBezTo>
                  <a:cubicBezTo>
                    <a:pt x="14988" y="6202"/>
                    <a:pt x="15258" y="6238"/>
                    <a:pt x="15529" y="6238"/>
                  </a:cubicBezTo>
                  <a:cubicBezTo>
                    <a:pt x="16636" y="6238"/>
                    <a:pt x="17758" y="5644"/>
                    <a:pt x="18369" y="4703"/>
                  </a:cubicBezTo>
                  <a:close/>
                  <a:moveTo>
                    <a:pt x="10547" y="10466"/>
                  </a:moveTo>
                  <a:cubicBezTo>
                    <a:pt x="11655" y="10815"/>
                    <a:pt x="12732" y="11226"/>
                    <a:pt x="13777" y="11701"/>
                  </a:cubicBezTo>
                  <a:cubicBezTo>
                    <a:pt x="13143" y="11986"/>
                    <a:pt x="12510" y="12303"/>
                    <a:pt x="11908" y="12620"/>
                  </a:cubicBezTo>
                  <a:cubicBezTo>
                    <a:pt x="11180" y="12968"/>
                    <a:pt x="10483" y="13412"/>
                    <a:pt x="9755" y="13855"/>
                  </a:cubicBezTo>
                  <a:cubicBezTo>
                    <a:pt x="9913" y="12746"/>
                    <a:pt x="10198" y="11638"/>
                    <a:pt x="10547" y="10466"/>
                  </a:cubicBezTo>
                  <a:close/>
                  <a:moveTo>
                    <a:pt x="19826" y="10371"/>
                  </a:moveTo>
                  <a:cubicBezTo>
                    <a:pt x="20047" y="11955"/>
                    <a:pt x="20269" y="13538"/>
                    <a:pt x="20364" y="15122"/>
                  </a:cubicBezTo>
                  <a:cubicBezTo>
                    <a:pt x="18781" y="13792"/>
                    <a:pt x="17039" y="12651"/>
                    <a:pt x="15202" y="11733"/>
                  </a:cubicBezTo>
                  <a:cubicBezTo>
                    <a:pt x="15772" y="11511"/>
                    <a:pt x="16374" y="11321"/>
                    <a:pt x="16975" y="11100"/>
                  </a:cubicBezTo>
                  <a:cubicBezTo>
                    <a:pt x="17767" y="10878"/>
                    <a:pt x="18781" y="10530"/>
                    <a:pt x="19826" y="10371"/>
                  </a:cubicBezTo>
                  <a:close/>
                  <a:moveTo>
                    <a:pt x="20709" y="10272"/>
                  </a:moveTo>
                  <a:cubicBezTo>
                    <a:pt x="21653" y="10272"/>
                    <a:pt x="22549" y="10431"/>
                    <a:pt x="23183" y="11036"/>
                  </a:cubicBezTo>
                  <a:cubicBezTo>
                    <a:pt x="25083" y="12778"/>
                    <a:pt x="23721" y="15280"/>
                    <a:pt x="22327" y="16863"/>
                  </a:cubicBezTo>
                  <a:cubicBezTo>
                    <a:pt x="21916" y="16452"/>
                    <a:pt x="21472" y="16072"/>
                    <a:pt x="21061" y="15660"/>
                  </a:cubicBezTo>
                  <a:cubicBezTo>
                    <a:pt x="20966" y="13855"/>
                    <a:pt x="20776" y="12050"/>
                    <a:pt x="20427" y="10276"/>
                  </a:cubicBezTo>
                  <a:cubicBezTo>
                    <a:pt x="20522" y="10273"/>
                    <a:pt x="20616" y="10272"/>
                    <a:pt x="20709" y="10272"/>
                  </a:cubicBezTo>
                  <a:close/>
                  <a:moveTo>
                    <a:pt x="21092" y="16642"/>
                  </a:moveTo>
                  <a:cubicBezTo>
                    <a:pt x="21377" y="16863"/>
                    <a:pt x="21599" y="17085"/>
                    <a:pt x="21884" y="17370"/>
                  </a:cubicBezTo>
                  <a:lnTo>
                    <a:pt x="21789" y="17433"/>
                  </a:lnTo>
                  <a:cubicBezTo>
                    <a:pt x="21567" y="17655"/>
                    <a:pt x="21314" y="17845"/>
                    <a:pt x="21092" y="18067"/>
                  </a:cubicBezTo>
                  <a:lnTo>
                    <a:pt x="21092" y="16642"/>
                  </a:lnTo>
                  <a:close/>
                  <a:moveTo>
                    <a:pt x="7088" y="9950"/>
                  </a:moveTo>
                  <a:cubicBezTo>
                    <a:pt x="8027" y="9950"/>
                    <a:pt x="9018" y="10112"/>
                    <a:pt x="10008" y="10371"/>
                  </a:cubicBezTo>
                  <a:cubicBezTo>
                    <a:pt x="9596" y="11670"/>
                    <a:pt x="9280" y="12968"/>
                    <a:pt x="9090" y="14330"/>
                  </a:cubicBezTo>
                  <a:cubicBezTo>
                    <a:pt x="7380" y="15438"/>
                    <a:pt x="5765" y="16768"/>
                    <a:pt x="4371" y="18289"/>
                  </a:cubicBezTo>
                  <a:cubicBezTo>
                    <a:pt x="2408" y="16325"/>
                    <a:pt x="1268" y="14077"/>
                    <a:pt x="2788" y="11955"/>
                  </a:cubicBezTo>
                  <a:cubicBezTo>
                    <a:pt x="3849" y="10485"/>
                    <a:pt x="5384" y="9950"/>
                    <a:pt x="7088" y="9950"/>
                  </a:cubicBezTo>
                  <a:close/>
                  <a:moveTo>
                    <a:pt x="8963" y="15122"/>
                  </a:moveTo>
                  <a:lnTo>
                    <a:pt x="8963" y="15122"/>
                  </a:lnTo>
                  <a:cubicBezTo>
                    <a:pt x="8773" y="16642"/>
                    <a:pt x="8710" y="18225"/>
                    <a:pt x="8773" y="19872"/>
                  </a:cubicBezTo>
                  <a:cubicBezTo>
                    <a:pt x="8805" y="20442"/>
                    <a:pt x="8868" y="21075"/>
                    <a:pt x="8900" y="21677"/>
                  </a:cubicBezTo>
                  <a:cubicBezTo>
                    <a:pt x="7601" y="20854"/>
                    <a:pt x="6081" y="19809"/>
                    <a:pt x="4814" y="18669"/>
                  </a:cubicBezTo>
                  <a:cubicBezTo>
                    <a:pt x="6050" y="17338"/>
                    <a:pt x="7506" y="16135"/>
                    <a:pt x="8963" y="15122"/>
                  </a:cubicBezTo>
                  <a:close/>
                  <a:moveTo>
                    <a:pt x="14410" y="12050"/>
                  </a:moveTo>
                  <a:cubicBezTo>
                    <a:pt x="15202" y="12461"/>
                    <a:pt x="15867" y="12841"/>
                    <a:pt x="16469" y="13190"/>
                  </a:cubicBezTo>
                  <a:cubicBezTo>
                    <a:pt x="17894" y="14013"/>
                    <a:pt x="19192" y="14963"/>
                    <a:pt x="20364" y="16008"/>
                  </a:cubicBezTo>
                  <a:cubicBezTo>
                    <a:pt x="20427" y="16895"/>
                    <a:pt x="20427" y="17719"/>
                    <a:pt x="20427" y="18605"/>
                  </a:cubicBezTo>
                  <a:cubicBezTo>
                    <a:pt x="19256" y="19555"/>
                    <a:pt x="17989" y="20410"/>
                    <a:pt x="16722" y="21202"/>
                  </a:cubicBezTo>
                  <a:cubicBezTo>
                    <a:pt x="15265" y="22120"/>
                    <a:pt x="13713" y="22912"/>
                    <a:pt x="12130" y="23609"/>
                  </a:cubicBezTo>
                  <a:cubicBezTo>
                    <a:pt x="11813" y="23419"/>
                    <a:pt x="11497" y="23261"/>
                    <a:pt x="11148" y="23071"/>
                  </a:cubicBezTo>
                  <a:cubicBezTo>
                    <a:pt x="10673" y="22786"/>
                    <a:pt x="10103" y="22469"/>
                    <a:pt x="9470" y="22089"/>
                  </a:cubicBezTo>
                  <a:cubicBezTo>
                    <a:pt x="9343" y="20600"/>
                    <a:pt x="9280" y="19144"/>
                    <a:pt x="9343" y="17687"/>
                  </a:cubicBezTo>
                  <a:cubicBezTo>
                    <a:pt x="9375" y="16705"/>
                    <a:pt x="9438" y="15660"/>
                    <a:pt x="9596" y="14678"/>
                  </a:cubicBezTo>
                  <a:cubicBezTo>
                    <a:pt x="10072" y="14362"/>
                    <a:pt x="10547" y="14077"/>
                    <a:pt x="10990" y="13792"/>
                  </a:cubicBezTo>
                  <a:cubicBezTo>
                    <a:pt x="12098" y="13127"/>
                    <a:pt x="13238" y="12588"/>
                    <a:pt x="14410" y="12050"/>
                  </a:cubicBezTo>
                  <a:close/>
                  <a:moveTo>
                    <a:pt x="9596" y="22817"/>
                  </a:moveTo>
                  <a:cubicBezTo>
                    <a:pt x="9660" y="22817"/>
                    <a:pt x="9660" y="22881"/>
                    <a:pt x="9691" y="22881"/>
                  </a:cubicBezTo>
                  <a:cubicBezTo>
                    <a:pt x="10230" y="23229"/>
                    <a:pt x="10832" y="23577"/>
                    <a:pt x="11433" y="23894"/>
                  </a:cubicBezTo>
                  <a:cubicBezTo>
                    <a:pt x="10927" y="24084"/>
                    <a:pt x="10452" y="24306"/>
                    <a:pt x="9913" y="24496"/>
                  </a:cubicBezTo>
                  <a:cubicBezTo>
                    <a:pt x="9818" y="23926"/>
                    <a:pt x="9691" y="23387"/>
                    <a:pt x="9596" y="22817"/>
                  </a:cubicBezTo>
                  <a:close/>
                  <a:moveTo>
                    <a:pt x="4434" y="19144"/>
                  </a:moveTo>
                  <a:cubicBezTo>
                    <a:pt x="5891" y="20505"/>
                    <a:pt x="7665" y="21614"/>
                    <a:pt x="8963" y="22437"/>
                  </a:cubicBezTo>
                  <a:cubicBezTo>
                    <a:pt x="9058" y="23197"/>
                    <a:pt x="9185" y="23957"/>
                    <a:pt x="9343" y="24686"/>
                  </a:cubicBezTo>
                  <a:cubicBezTo>
                    <a:pt x="7950" y="25161"/>
                    <a:pt x="6556" y="25572"/>
                    <a:pt x="5099" y="25889"/>
                  </a:cubicBezTo>
                  <a:cubicBezTo>
                    <a:pt x="5321" y="25192"/>
                    <a:pt x="5289" y="24401"/>
                    <a:pt x="4909" y="23831"/>
                  </a:cubicBezTo>
                  <a:cubicBezTo>
                    <a:pt x="4846" y="23746"/>
                    <a:pt x="4769" y="23718"/>
                    <a:pt x="4705" y="23718"/>
                  </a:cubicBezTo>
                  <a:cubicBezTo>
                    <a:pt x="4674" y="23718"/>
                    <a:pt x="4646" y="23725"/>
                    <a:pt x="4624" y="23736"/>
                  </a:cubicBezTo>
                  <a:cubicBezTo>
                    <a:pt x="4370" y="22887"/>
                    <a:pt x="3485" y="22317"/>
                    <a:pt x="2599" y="22317"/>
                  </a:cubicBezTo>
                  <a:cubicBezTo>
                    <a:pt x="2493" y="22317"/>
                    <a:pt x="2386" y="22325"/>
                    <a:pt x="2281" y="22342"/>
                  </a:cubicBezTo>
                  <a:cubicBezTo>
                    <a:pt x="2851" y="21202"/>
                    <a:pt x="3579" y="20125"/>
                    <a:pt x="4434" y="19144"/>
                  </a:cubicBezTo>
                  <a:close/>
                  <a:moveTo>
                    <a:pt x="20427" y="19302"/>
                  </a:moveTo>
                  <a:lnTo>
                    <a:pt x="20427" y="19492"/>
                  </a:lnTo>
                  <a:cubicBezTo>
                    <a:pt x="20301" y="21804"/>
                    <a:pt x="20047" y="24147"/>
                    <a:pt x="19477" y="26396"/>
                  </a:cubicBezTo>
                  <a:cubicBezTo>
                    <a:pt x="17134" y="25984"/>
                    <a:pt x="14917" y="25097"/>
                    <a:pt x="12763" y="23926"/>
                  </a:cubicBezTo>
                  <a:cubicBezTo>
                    <a:pt x="15297" y="22786"/>
                    <a:pt x="17767" y="21360"/>
                    <a:pt x="19984" y="19619"/>
                  </a:cubicBezTo>
                  <a:cubicBezTo>
                    <a:pt x="20111" y="19492"/>
                    <a:pt x="20269" y="19429"/>
                    <a:pt x="20427" y="19302"/>
                  </a:cubicBezTo>
                  <a:close/>
                  <a:moveTo>
                    <a:pt x="22264" y="17750"/>
                  </a:moveTo>
                  <a:cubicBezTo>
                    <a:pt x="23816" y="19334"/>
                    <a:pt x="25209" y="21139"/>
                    <a:pt x="26444" y="23071"/>
                  </a:cubicBezTo>
                  <a:cubicBezTo>
                    <a:pt x="24798" y="23134"/>
                    <a:pt x="23056" y="24686"/>
                    <a:pt x="23784" y="26522"/>
                  </a:cubicBezTo>
                  <a:cubicBezTo>
                    <a:pt x="23201" y="26597"/>
                    <a:pt x="22617" y="26630"/>
                    <a:pt x="22040" y="26630"/>
                  </a:cubicBezTo>
                  <a:cubicBezTo>
                    <a:pt x="21396" y="26630"/>
                    <a:pt x="20760" y="26589"/>
                    <a:pt x="20142" y="26522"/>
                  </a:cubicBezTo>
                  <a:cubicBezTo>
                    <a:pt x="20459" y="25256"/>
                    <a:pt x="20617" y="23926"/>
                    <a:pt x="20807" y="22722"/>
                  </a:cubicBezTo>
                  <a:cubicBezTo>
                    <a:pt x="20966" y="21392"/>
                    <a:pt x="21092" y="20094"/>
                    <a:pt x="21124" y="18827"/>
                  </a:cubicBezTo>
                  <a:cubicBezTo>
                    <a:pt x="21472" y="18510"/>
                    <a:pt x="21884" y="18162"/>
                    <a:pt x="22264" y="17750"/>
                  </a:cubicBezTo>
                  <a:close/>
                  <a:moveTo>
                    <a:pt x="2634" y="22840"/>
                  </a:moveTo>
                  <a:cubicBezTo>
                    <a:pt x="2864" y="22840"/>
                    <a:pt x="3100" y="22889"/>
                    <a:pt x="3326" y="22976"/>
                  </a:cubicBezTo>
                  <a:cubicBezTo>
                    <a:pt x="3801" y="23229"/>
                    <a:pt x="4181" y="23672"/>
                    <a:pt x="4339" y="24179"/>
                  </a:cubicBezTo>
                  <a:cubicBezTo>
                    <a:pt x="4339" y="24211"/>
                    <a:pt x="4371" y="24306"/>
                    <a:pt x="4466" y="24306"/>
                  </a:cubicBezTo>
                  <a:cubicBezTo>
                    <a:pt x="4498" y="24306"/>
                    <a:pt x="4498" y="24306"/>
                    <a:pt x="4529" y="24337"/>
                  </a:cubicBezTo>
                  <a:cubicBezTo>
                    <a:pt x="4846" y="25256"/>
                    <a:pt x="4498" y="26237"/>
                    <a:pt x="3674" y="26617"/>
                  </a:cubicBezTo>
                  <a:cubicBezTo>
                    <a:pt x="3445" y="26732"/>
                    <a:pt x="3206" y="26783"/>
                    <a:pt x="2971" y="26783"/>
                  </a:cubicBezTo>
                  <a:cubicBezTo>
                    <a:pt x="2299" y="26783"/>
                    <a:pt x="1651" y="26365"/>
                    <a:pt x="1299" y="25826"/>
                  </a:cubicBezTo>
                  <a:cubicBezTo>
                    <a:pt x="729" y="25002"/>
                    <a:pt x="887" y="23831"/>
                    <a:pt x="1648" y="23229"/>
                  </a:cubicBezTo>
                  <a:cubicBezTo>
                    <a:pt x="1679" y="23239"/>
                    <a:pt x="1707" y="23243"/>
                    <a:pt x="1734" y="23243"/>
                  </a:cubicBezTo>
                  <a:cubicBezTo>
                    <a:pt x="1788" y="23243"/>
                    <a:pt x="1838" y="23229"/>
                    <a:pt x="1901" y="23229"/>
                  </a:cubicBezTo>
                  <a:cubicBezTo>
                    <a:pt x="1964" y="23197"/>
                    <a:pt x="2059" y="23102"/>
                    <a:pt x="2091" y="23039"/>
                  </a:cubicBezTo>
                  <a:lnTo>
                    <a:pt x="2091" y="22976"/>
                  </a:lnTo>
                  <a:lnTo>
                    <a:pt x="2091" y="22944"/>
                  </a:lnTo>
                  <a:cubicBezTo>
                    <a:pt x="2262" y="22873"/>
                    <a:pt x="2446" y="22840"/>
                    <a:pt x="2634" y="22840"/>
                  </a:cubicBezTo>
                  <a:close/>
                  <a:moveTo>
                    <a:pt x="26444" y="23577"/>
                  </a:moveTo>
                  <a:cubicBezTo>
                    <a:pt x="27078" y="23577"/>
                    <a:pt x="27711" y="23862"/>
                    <a:pt x="28123" y="24401"/>
                  </a:cubicBezTo>
                  <a:cubicBezTo>
                    <a:pt x="28598" y="25477"/>
                    <a:pt x="28535" y="26902"/>
                    <a:pt x="27394" y="27568"/>
                  </a:cubicBezTo>
                  <a:cubicBezTo>
                    <a:pt x="27087" y="27744"/>
                    <a:pt x="26764" y="27823"/>
                    <a:pt x="26446" y="27823"/>
                  </a:cubicBezTo>
                  <a:cubicBezTo>
                    <a:pt x="25681" y="27823"/>
                    <a:pt x="24947" y="27370"/>
                    <a:pt x="24544" y="26744"/>
                  </a:cubicBezTo>
                  <a:cubicBezTo>
                    <a:pt x="23943" y="25794"/>
                    <a:pt x="24164" y="24654"/>
                    <a:pt x="25114" y="24021"/>
                  </a:cubicBezTo>
                  <a:cubicBezTo>
                    <a:pt x="25526" y="23736"/>
                    <a:pt x="26001" y="23577"/>
                    <a:pt x="26444" y="23577"/>
                  </a:cubicBezTo>
                  <a:close/>
                  <a:moveTo>
                    <a:pt x="12067" y="24242"/>
                  </a:moveTo>
                  <a:cubicBezTo>
                    <a:pt x="14347" y="25509"/>
                    <a:pt x="16785" y="26522"/>
                    <a:pt x="19319" y="26997"/>
                  </a:cubicBezTo>
                  <a:cubicBezTo>
                    <a:pt x="19319" y="27061"/>
                    <a:pt x="19256" y="27156"/>
                    <a:pt x="19256" y="27219"/>
                  </a:cubicBezTo>
                  <a:cubicBezTo>
                    <a:pt x="18667" y="29195"/>
                    <a:pt x="16751" y="32604"/>
                    <a:pt x="14610" y="32604"/>
                  </a:cubicBezTo>
                  <a:cubicBezTo>
                    <a:pt x="13869" y="32604"/>
                    <a:pt x="13101" y="32196"/>
                    <a:pt x="12352" y="31178"/>
                  </a:cubicBezTo>
                  <a:cubicBezTo>
                    <a:pt x="11117" y="29531"/>
                    <a:pt x="10483" y="27092"/>
                    <a:pt x="10040" y="25034"/>
                  </a:cubicBezTo>
                  <a:cubicBezTo>
                    <a:pt x="10705" y="24812"/>
                    <a:pt x="11402" y="24527"/>
                    <a:pt x="12067" y="24242"/>
                  </a:cubicBezTo>
                  <a:close/>
                  <a:moveTo>
                    <a:pt x="15702" y="0"/>
                  </a:moveTo>
                  <a:cubicBezTo>
                    <a:pt x="14371" y="0"/>
                    <a:pt x="13041" y="835"/>
                    <a:pt x="12605" y="2169"/>
                  </a:cubicBezTo>
                  <a:cubicBezTo>
                    <a:pt x="12383" y="2897"/>
                    <a:pt x="12447" y="3626"/>
                    <a:pt x="12732" y="4354"/>
                  </a:cubicBezTo>
                  <a:cubicBezTo>
                    <a:pt x="11655" y="6096"/>
                    <a:pt x="10832" y="7996"/>
                    <a:pt x="10167" y="9896"/>
                  </a:cubicBezTo>
                  <a:cubicBezTo>
                    <a:pt x="9076" y="9624"/>
                    <a:pt x="7943" y="9445"/>
                    <a:pt x="6865" y="9445"/>
                  </a:cubicBezTo>
                  <a:cubicBezTo>
                    <a:pt x="4686" y="9445"/>
                    <a:pt x="2727" y="10174"/>
                    <a:pt x="1774" y="12335"/>
                  </a:cubicBezTo>
                  <a:cubicBezTo>
                    <a:pt x="729" y="14678"/>
                    <a:pt x="2059" y="16895"/>
                    <a:pt x="3959" y="18764"/>
                  </a:cubicBezTo>
                  <a:cubicBezTo>
                    <a:pt x="2946" y="19904"/>
                    <a:pt x="2154" y="21170"/>
                    <a:pt x="1616" y="22564"/>
                  </a:cubicBezTo>
                  <a:cubicBezTo>
                    <a:pt x="476" y="23166"/>
                    <a:pt x="1" y="24654"/>
                    <a:pt x="507" y="25857"/>
                  </a:cubicBezTo>
                  <a:cubicBezTo>
                    <a:pt x="919" y="26752"/>
                    <a:pt x="1903" y="27426"/>
                    <a:pt x="2909" y="27426"/>
                  </a:cubicBezTo>
                  <a:cubicBezTo>
                    <a:pt x="3220" y="27426"/>
                    <a:pt x="3534" y="27361"/>
                    <a:pt x="3833" y="27219"/>
                  </a:cubicBezTo>
                  <a:cubicBezTo>
                    <a:pt x="4276" y="27029"/>
                    <a:pt x="4624" y="26712"/>
                    <a:pt x="4846" y="26332"/>
                  </a:cubicBezTo>
                  <a:cubicBezTo>
                    <a:pt x="4909" y="26427"/>
                    <a:pt x="5004" y="26491"/>
                    <a:pt x="5163" y="26491"/>
                  </a:cubicBezTo>
                  <a:cubicBezTo>
                    <a:pt x="6651" y="26174"/>
                    <a:pt x="8076" y="25762"/>
                    <a:pt x="9438" y="25287"/>
                  </a:cubicBezTo>
                  <a:cubicBezTo>
                    <a:pt x="9596" y="26016"/>
                    <a:pt x="9818" y="26712"/>
                    <a:pt x="10008" y="27441"/>
                  </a:cubicBezTo>
                  <a:cubicBezTo>
                    <a:pt x="10610" y="29373"/>
                    <a:pt x="11433" y="32350"/>
                    <a:pt x="13618" y="33046"/>
                  </a:cubicBezTo>
                  <a:cubicBezTo>
                    <a:pt x="13932" y="33149"/>
                    <a:pt x="14242" y="33196"/>
                    <a:pt x="14546" y="33196"/>
                  </a:cubicBezTo>
                  <a:cubicBezTo>
                    <a:pt x="16116" y="33196"/>
                    <a:pt x="17525" y="31945"/>
                    <a:pt x="18400" y="30671"/>
                  </a:cubicBezTo>
                  <a:cubicBezTo>
                    <a:pt x="19097" y="29594"/>
                    <a:pt x="19572" y="28391"/>
                    <a:pt x="19952" y="27124"/>
                  </a:cubicBezTo>
                  <a:cubicBezTo>
                    <a:pt x="20648" y="27211"/>
                    <a:pt x="21364" y="27260"/>
                    <a:pt x="22093" y="27260"/>
                  </a:cubicBezTo>
                  <a:cubicBezTo>
                    <a:pt x="22690" y="27260"/>
                    <a:pt x="23297" y="27227"/>
                    <a:pt x="23911" y="27156"/>
                  </a:cubicBezTo>
                  <a:cubicBezTo>
                    <a:pt x="23943" y="27156"/>
                    <a:pt x="24006" y="27124"/>
                    <a:pt x="24006" y="27124"/>
                  </a:cubicBezTo>
                  <a:cubicBezTo>
                    <a:pt x="24547" y="27913"/>
                    <a:pt x="25472" y="28461"/>
                    <a:pt x="26417" y="28461"/>
                  </a:cubicBezTo>
                  <a:cubicBezTo>
                    <a:pt x="26800" y="28461"/>
                    <a:pt x="27187" y="28370"/>
                    <a:pt x="27553" y="28169"/>
                  </a:cubicBezTo>
                  <a:cubicBezTo>
                    <a:pt x="28883" y="27409"/>
                    <a:pt x="29548" y="25414"/>
                    <a:pt x="28566" y="24147"/>
                  </a:cubicBezTo>
                  <a:cubicBezTo>
                    <a:pt x="28535" y="24052"/>
                    <a:pt x="28440" y="24052"/>
                    <a:pt x="28376" y="24052"/>
                  </a:cubicBezTo>
                  <a:cubicBezTo>
                    <a:pt x="28091" y="23419"/>
                    <a:pt x="27553" y="23071"/>
                    <a:pt x="26919" y="23039"/>
                  </a:cubicBezTo>
                  <a:lnTo>
                    <a:pt x="26919" y="23007"/>
                  </a:lnTo>
                  <a:cubicBezTo>
                    <a:pt x="25748" y="20885"/>
                    <a:pt x="24291" y="18954"/>
                    <a:pt x="22644" y="17243"/>
                  </a:cubicBezTo>
                  <a:cubicBezTo>
                    <a:pt x="24449" y="15280"/>
                    <a:pt x="25811" y="12746"/>
                    <a:pt x="23531" y="10656"/>
                  </a:cubicBezTo>
                  <a:cubicBezTo>
                    <a:pt x="22842" y="9968"/>
                    <a:pt x="21908" y="9731"/>
                    <a:pt x="20974" y="9731"/>
                  </a:cubicBezTo>
                  <a:cubicBezTo>
                    <a:pt x="20748" y="9731"/>
                    <a:pt x="20523" y="9745"/>
                    <a:pt x="20301" y="9770"/>
                  </a:cubicBezTo>
                  <a:cubicBezTo>
                    <a:pt x="19952" y="7964"/>
                    <a:pt x="19477" y="6128"/>
                    <a:pt x="18876" y="4354"/>
                  </a:cubicBezTo>
                  <a:cubicBezTo>
                    <a:pt x="18844" y="4196"/>
                    <a:pt x="18717" y="4101"/>
                    <a:pt x="18559" y="4101"/>
                  </a:cubicBezTo>
                  <a:cubicBezTo>
                    <a:pt x="19066" y="2612"/>
                    <a:pt x="18274" y="871"/>
                    <a:pt x="16817" y="301"/>
                  </a:cubicBezTo>
                  <a:lnTo>
                    <a:pt x="16722" y="301"/>
                  </a:lnTo>
                  <a:lnTo>
                    <a:pt x="16722" y="269"/>
                  </a:lnTo>
                  <a:cubicBezTo>
                    <a:pt x="16722" y="237"/>
                    <a:pt x="16659" y="142"/>
                    <a:pt x="16627" y="142"/>
                  </a:cubicBezTo>
                  <a:cubicBezTo>
                    <a:pt x="16326" y="46"/>
                    <a:pt x="16014" y="0"/>
                    <a:pt x="157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8"/>
            <p:cNvSpPr/>
            <p:nvPr/>
          </p:nvSpPr>
          <p:spPr>
            <a:xfrm>
              <a:off x="8215812" y="2044280"/>
              <a:ext cx="43819" cy="92399"/>
            </a:xfrm>
            <a:custGeom>
              <a:avLst/>
              <a:gdLst/>
              <a:ahLst/>
              <a:cxnLst/>
              <a:rect l="l" t="t" r="r" b="b"/>
              <a:pathLst>
                <a:path w="1362" h="2872" extrusionOk="0">
                  <a:moveTo>
                    <a:pt x="653" y="1"/>
                  </a:moveTo>
                  <a:cubicBezTo>
                    <a:pt x="602" y="1"/>
                    <a:pt x="551" y="26"/>
                    <a:pt x="507" y="84"/>
                  </a:cubicBezTo>
                  <a:cubicBezTo>
                    <a:pt x="380" y="148"/>
                    <a:pt x="380" y="274"/>
                    <a:pt x="443" y="401"/>
                  </a:cubicBezTo>
                  <a:cubicBezTo>
                    <a:pt x="1013" y="1129"/>
                    <a:pt x="633" y="1985"/>
                    <a:pt x="127" y="2428"/>
                  </a:cubicBezTo>
                  <a:cubicBezTo>
                    <a:pt x="63" y="2491"/>
                    <a:pt x="0" y="2650"/>
                    <a:pt x="95" y="2776"/>
                  </a:cubicBezTo>
                  <a:cubicBezTo>
                    <a:pt x="190" y="2840"/>
                    <a:pt x="253" y="2871"/>
                    <a:pt x="348" y="2871"/>
                  </a:cubicBezTo>
                  <a:cubicBezTo>
                    <a:pt x="380" y="2871"/>
                    <a:pt x="412" y="2871"/>
                    <a:pt x="443" y="2840"/>
                  </a:cubicBezTo>
                  <a:cubicBezTo>
                    <a:pt x="855" y="2618"/>
                    <a:pt x="1140" y="2206"/>
                    <a:pt x="1235" y="1699"/>
                  </a:cubicBezTo>
                  <a:cubicBezTo>
                    <a:pt x="1362" y="1098"/>
                    <a:pt x="1172" y="528"/>
                    <a:pt x="823" y="84"/>
                  </a:cubicBezTo>
                  <a:cubicBezTo>
                    <a:pt x="773" y="34"/>
                    <a:pt x="713" y="1"/>
                    <a:pt x="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8"/>
            <p:cNvSpPr/>
            <p:nvPr/>
          </p:nvSpPr>
          <p:spPr>
            <a:xfrm>
              <a:off x="831066" y="3152999"/>
              <a:ext cx="153881" cy="134256"/>
            </a:xfrm>
            <a:custGeom>
              <a:avLst/>
              <a:gdLst/>
              <a:ahLst/>
              <a:cxnLst/>
              <a:rect l="l" t="t" r="r" b="b"/>
              <a:pathLst>
                <a:path w="4783" h="4173" extrusionOk="0">
                  <a:moveTo>
                    <a:pt x="3207" y="844"/>
                  </a:moveTo>
                  <a:cubicBezTo>
                    <a:pt x="3226" y="844"/>
                    <a:pt x="3245" y="852"/>
                    <a:pt x="3263" y="870"/>
                  </a:cubicBezTo>
                  <a:cubicBezTo>
                    <a:pt x="3833" y="1313"/>
                    <a:pt x="3833" y="2137"/>
                    <a:pt x="3326" y="2580"/>
                  </a:cubicBezTo>
                  <a:cubicBezTo>
                    <a:pt x="3283" y="2610"/>
                    <a:pt x="3240" y="2623"/>
                    <a:pt x="3200" y="2623"/>
                  </a:cubicBezTo>
                  <a:cubicBezTo>
                    <a:pt x="3033" y="2623"/>
                    <a:pt x="2913" y="2397"/>
                    <a:pt x="3041" y="2295"/>
                  </a:cubicBezTo>
                  <a:cubicBezTo>
                    <a:pt x="3389" y="1978"/>
                    <a:pt x="3421" y="1408"/>
                    <a:pt x="3104" y="1092"/>
                  </a:cubicBezTo>
                  <a:cubicBezTo>
                    <a:pt x="3053" y="989"/>
                    <a:pt x="3127" y="844"/>
                    <a:pt x="3207" y="844"/>
                  </a:cubicBezTo>
                  <a:close/>
                  <a:moveTo>
                    <a:pt x="2038" y="0"/>
                  </a:moveTo>
                  <a:cubicBezTo>
                    <a:pt x="1155" y="0"/>
                    <a:pt x="276" y="508"/>
                    <a:pt x="32" y="1408"/>
                  </a:cubicBezTo>
                  <a:cubicBezTo>
                    <a:pt x="64" y="1440"/>
                    <a:pt x="64" y="1472"/>
                    <a:pt x="96" y="1503"/>
                  </a:cubicBezTo>
                  <a:cubicBezTo>
                    <a:pt x="222" y="1693"/>
                    <a:pt x="96" y="1852"/>
                    <a:pt x="1" y="1915"/>
                  </a:cubicBezTo>
                  <a:cubicBezTo>
                    <a:pt x="1" y="3055"/>
                    <a:pt x="982" y="4100"/>
                    <a:pt x="2122" y="4163"/>
                  </a:cubicBezTo>
                  <a:cubicBezTo>
                    <a:pt x="2186" y="4169"/>
                    <a:pt x="2250" y="4172"/>
                    <a:pt x="2315" y="4172"/>
                  </a:cubicBezTo>
                  <a:cubicBezTo>
                    <a:pt x="3307" y="4172"/>
                    <a:pt x="4351" y="3498"/>
                    <a:pt x="4529" y="2517"/>
                  </a:cubicBezTo>
                  <a:cubicBezTo>
                    <a:pt x="4783" y="1345"/>
                    <a:pt x="4054" y="331"/>
                    <a:pt x="3009" y="15"/>
                  </a:cubicBezTo>
                  <a:cubicBezTo>
                    <a:pt x="3009" y="69"/>
                    <a:pt x="2938" y="148"/>
                    <a:pt x="2858" y="148"/>
                  </a:cubicBezTo>
                  <a:cubicBezTo>
                    <a:pt x="2845" y="148"/>
                    <a:pt x="2832" y="146"/>
                    <a:pt x="2819" y="141"/>
                  </a:cubicBezTo>
                  <a:cubicBezTo>
                    <a:pt x="2570" y="46"/>
                    <a:pt x="2304" y="0"/>
                    <a:pt x="20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8"/>
            <p:cNvSpPr/>
            <p:nvPr/>
          </p:nvSpPr>
          <p:spPr>
            <a:xfrm>
              <a:off x="444935" y="2268778"/>
              <a:ext cx="1102423" cy="1035021"/>
            </a:xfrm>
            <a:custGeom>
              <a:avLst/>
              <a:gdLst/>
              <a:ahLst/>
              <a:cxnLst/>
              <a:rect l="l" t="t" r="r" b="b"/>
              <a:pathLst>
                <a:path w="34266" h="32171" extrusionOk="0">
                  <a:moveTo>
                    <a:pt x="3737" y="529"/>
                  </a:moveTo>
                  <a:cubicBezTo>
                    <a:pt x="4769" y="529"/>
                    <a:pt x="5814" y="949"/>
                    <a:pt x="6397" y="1847"/>
                  </a:cubicBezTo>
                  <a:cubicBezTo>
                    <a:pt x="7252" y="3082"/>
                    <a:pt x="6872" y="4919"/>
                    <a:pt x="5732" y="5837"/>
                  </a:cubicBezTo>
                  <a:cubicBezTo>
                    <a:pt x="5242" y="6214"/>
                    <a:pt x="4638" y="6392"/>
                    <a:pt x="4025" y="6392"/>
                  </a:cubicBezTo>
                  <a:cubicBezTo>
                    <a:pt x="3094" y="6392"/>
                    <a:pt x="2144" y="5981"/>
                    <a:pt x="1552" y="5236"/>
                  </a:cubicBezTo>
                  <a:cubicBezTo>
                    <a:pt x="507" y="3905"/>
                    <a:pt x="1013" y="1974"/>
                    <a:pt x="2280" y="960"/>
                  </a:cubicBezTo>
                  <a:cubicBezTo>
                    <a:pt x="2375" y="897"/>
                    <a:pt x="2407" y="802"/>
                    <a:pt x="2375" y="739"/>
                  </a:cubicBezTo>
                  <a:lnTo>
                    <a:pt x="2502" y="739"/>
                  </a:lnTo>
                  <a:cubicBezTo>
                    <a:pt x="2890" y="600"/>
                    <a:pt x="3312" y="529"/>
                    <a:pt x="3737" y="529"/>
                  </a:cubicBezTo>
                  <a:close/>
                  <a:moveTo>
                    <a:pt x="16709" y="2176"/>
                  </a:moveTo>
                  <a:cubicBezTo>
                    <a:pt x="19096" y="2176"/>
                    <a:pt x="20264" y="4835"/>
                    <a:pt x="20617" y="6977"/>
                  </a:cubicBezTo>
                  <a:cubicBezTo>
                    <a:pt x="19983" y="7072"/>
                    <a:pt x="19350" y="7199"/>
                    <a:pt x="18716" y="7294"/>
                  </a:cubicBezTo>
                  <a:cubicBezTo>
                    <a:pt x="17070" y="6154"/>
                    <a:pt x="15360" y="5077"/>
                    <a:pt x="13586" y="4127"/>
                  </a:cubicBezTo>
                  <a:cubicBezTo>
                    <a:pt x="14219" y="3177"/>
                    <a:pt x="15011" y="2449"/>
                    <a:pt x="16120" y="2227"/>
                  </a:cubicBezTo>
                  <a:cubicBezTo>
                    <a:pt x="16324" y="2192"/>
                    <a:pt x="16520" y="2176"/>
                    <a:pt x="16709" y="2176"/>
                  </a:cubicBezTo>
                  <a:close/>
                  <a:moveTo>
                    <a:pt x="20712" y="7706"/>
                  </a:moveTo>
                  <a:lnTo>
                    <a:pt x="20712" y="7832"/>
                  </a:lnTo>
                  <a:cubicBezTo>
                    <a:pt x="20743" y="8181"/>
                    <a:pt x="20743" y="8497"/>
                    <a:pt x="20775" y="8846"/>
                  </a:cubicBezTo>
                  <a:cubicBezTo>
                    <a:pt x="20395" y="8529"/>
                    <a:pt x="19952" y="8212"/>
                    <a:pt x="19508" y="7864"/>
                  </a:cubicBezTo>
                  <a:cubicBezTo>
                    <a:pt x="19920" y="7832"/>
                    <a:pt x="20300" y="7737"/>
                    <a:pt x="20712" y="7706"/>
                  </a:cubicBezTo>
                  <a:close/>
                  <a:moveTo>
                    <a:pt x="13174" y="4761"/>
                  </a:moveTo>
                  <a:cubicBezTo>
                    <a:pt x="14726" y="5616"/>
                    <a:pt x="16278" y="6502"/>
                    <a:pt x="17735" y="7516"/>
                  </a:cubicBezTo>
                  <a:cubicBezTo>
                    <a:pt x="15518" y="8022"/>
                    <a:pt x="13333" y="8782"/>
                    <a:pt x="11243" y="9764"/>
                  </a:cubicBezTo>
                  <a:cubicBezTo>
                    <a:pt x="11433" y="9099"/>
                    <a:pt x="11686" y="8402"/>
                    <a:pt x="11908" y="7769"/>
                  </a:cubicBezTo>
                  <a:cubicBezTo>
                    <a:pt x="12224" y="6914"/>
                    <a:pt x="12636" y="5774"/>
                    <a:pt x="13174" y="4761"/>
                  </a:cubicBezTo>
                  <a:close/>
                  <a:moveTo>
                    <a:pt x="31194" y="6914"/>
                  </a:moveTo>
                  <a:cubicBezTo>
                    <a:pt x="32587" y="7199"/>
                    <a:pt x="33728" y="8339"/>
                    <a:pt x="33538" y="9828"/>
                  </a:cubicBezTo>
                  <a:cubicBezTo>
                    <a:pt x="33331" y="11094"/>
                    <a:pt x="32166" y="11868"/>
                    <a:pt x="30985" y="11868"/>
                  </a:cubicBezTo>
                  <a:cubicBezTo>
                    <a:pt x="30896" y="11868"/>
                    <a:pt x="30808" y="11863"/>
                    <a:pt x="30719" y="11854"/>
                  </a:cubicBezTo>
                  <a:cubicBezTo>
                    <a:pt x="29421" y="11728"/>
                    <a:pt x="28566" y="10683"/>
                    <a:pt x="28661" y="9353"/>
                  </a:cubicBezTo>
                  <a:cubicBezTo>
                    <a:pt x="28692" y="7927"/>
                    <a:pt x="29801" y="6946"/>
                    <a:pt x="31194" y="6914"/>
                  </a:cubicBezTo>
                  <a:close/>
                  <a:moveTo>
                    <a:pt x="7189" y="2195"/>
                  </a:moveTo>
                  <a:cubicBezTo>
                    <a:pt x="9089" y="2860"/>
                    <a:pt x="10926" y="3652"/>
                    <a:pt x="12668" y="4539"/>
                  </a:cubicBezTo>
                  <a:cubicBezTo>
                    <a:pt x="12541" y="4697"/>
                    <a:pt x="12478" y="4856"/>
                    <a:pt x="12383" y="5014"/>
                  </a:cubicBezTo>
                  <a:cubicBezTo>
                    <a:pt x="11559" y="6597"/>
                    <a:pt x="10926" y="8339"/>
                    <a:pt x="10451" y="10144"/>
                  </a:cubicBezTo>
                  <a:cubicBezTo>
                    <a:pt x="9342" y="10714"/>
                    <a:pt x="7949" y="11506"/>
                    <a:pt x="6651" y="12488"/>
                  </a:cubicBezTo>
                  <a:cubicBezTo>
                    <a:pt x="5447" y="10714"/>
                    <a:pt x="4434" y="8846"/>
                    <a:pt x="3547" y="6914"/>
                  </a:cubicBezTo>
                  <a:lnTo>
                    <a:pt x="3547" y="6914"/>
                  </a:lnTo>
                  <a:cubicBezTo>
                    <a:pt x="3730" y="6941"/>
                    <a:pt x="3914" y="6955"/>
                    <a:pt x="4096" y="6955"/>
                  </a:cubicBezTo>
                  <a:cubicBezTo>
                    <a:pt x="4763" y="6955"/>
                    <a:pt x="5413" y="6767"/>
                    <a:pt x="5985" y="6344"/>
                  </a:cubicBezTo>
                  <a:cubicBezTo>
                    <a:pt x="7252" y="5457"/>
                    <a:pt x="7759" y="3620"/>
                    <a:pt x="7189" y="2195"/>
                  </a:cubicBezTo>
                  <a:close/>
                  <a:moveTo>
                    <a:pt x="25238" y="7452"/>
                  </a:moveTo>
                  <a:cubicBezTo>
                    <a:pt x="26411" y="7452"/>
                    <a:pt x="27583" y="7507"/>
                    <a:pt x="28756" y="7611"/>
                  </a:cubicBezTo>
                  <a:cubicBezTo>
                    <a:pt x="27774" y="9099"/>
                    <a:pt x="27964" y="11664"/>
                    <a:pt x="29991" y="12298"/>
                  </a:cubicBezTo>
                  <a:cubicBezTo>
                    <a:pt x="29294" y="13469"/>
                    <a:pt x="28471" y="14515"/>
                    <a:pt x="27520" y="15465"/>
                  </a:cubicBezTo>
                  <a:cubicBezTo>
                    <a:pt x="26602" y="14356"/>
                    <a:pt x="25620" y="13279"/>
                    <a:pt x="24607" y="12298"/>
                  </a:cubicBezTo>
                  <a:cubicBezTo>
                    <a:pt x="23593" y="11253"/>
                    <a:pt x="22517" y="10271"/>
                    <a:pt x="21408" y="9353"/>
                  </a:cubicBezTo>
                  <a:cubicBezTo>
                    <a:pt x="21377" y="8846"/>
                    <a:pt x="21345" y="8244"/>
                    <a:pt x="21250" y="7674"/>
                  </a:cubicBezTo>
                  <a:cubicBezTo>
                    <a:pt x="22579" y="7523"/>
                    <a:pt x="23909" y="7452"/>
                    <a:pt x="25238" y="7452"/>
                  </a:cubicBezTo>
                  <a:close/>
                  <a:moveTo>
                    <a:pt x="10261" y="10999"/>
                  </a:moveTo>
                  <a:cubicBezTo>
                    <a:pt x="10039" y="11728"/>
                    <a:pt x="9881" y="12488"/>
                    <a:pt x="9786" y="13248"/>
                  </a:cubicBezTo>
                  <a:cubicBezTo>
                    <a:pt x="9627" y="14103"/>
                    <a:pt x="9501" y="15053"/>
                    <a:pt x="9406" y="15940"/>
                  </a:cubicBezTo>
                  <a:cubicBezTo>
                    <a:pt x="8551" y="14990"/>
                    <a:pt x="7759" y="14008"/>
                    <a:pt x="6999" y="12931"/>
                  </a:cubicBezTo>
                  <a:cubicBezTo>
                    <a:pt x="8044" y="12203"/>
                    <a:pt x="9184" y="11538"/>
                    <a:pt x="10261" y="10999"/>
                  </a:cubicBezTo>
                  <a:close/>
                  <a:moveTo>
                    <a:pt x="21408" y="10271"/>
                  </a:moveTo>
                  <a:cubicBezTo>
                    <a:pt x="21503" y="10303"/>
                    <a:pt x="21535" y="10398"/>
                    <a:pt x="21598" y="10429"/>
                  </a:cubicBezTo>
                  <a:cubicBezTo>
                    <a:pt x="23562" y="12108"/>
                    <a:pt x="25399" y="13913"/>
                    <a:pt x="26982" y="15940"/>
                  </a:cubicBezTo>
                  <a:cubicBezTo>
                    <a:pt x="25050" y="17713"/>
                    <a:pt x="22707" y="19012"/>
                    <a:pt x="20300" y="20120"/>
                  </a:cubicBezTo>
                  <a:cubicBezTo>
                    <a:pt x="21028" y="17111"/>
                    <a:pt x="21408" y="14040"/>
                    <a:pt x="21408" y="10873"/>
                  </a:cubicBezTo>
                  <a:lnTo>
                    <a:pt x="21408" y="10271"/>
                  </a:lnTo>
                  <a:close/>
                  <a:moveTo>
                    <a:pt x="18526" y="8086"/>
                  </a:moveTo>
                  <a:cubicBezTo>
                    <a:pt x="19318" y="8656"/>
                    <a:pt x="20078" y="9258"/>
                    <a:pt x="20807" y="9828"/>
                  </a:cubicBezTo>
                  <a:cubicBezTo>
                    <a:pt x="20870" y="11506"/>
                    <a:pt x="20743" y="13153"/>
                    <a:pt x="20585" y="14831"/>
                  </a:cubicBezTo>
                  <a:cubicBezTo>
                    <a:pt x="20395" y="16731"/>
                    <a:pt x="20015" y="18632"/>
                    <a:pt x="19540" y="20500"/>
                  </a:cubicBezTo>
                  <a:cubicBezTo>
                    <a:pt x="19191" y="20658"/>
                    <a:pt x="18811" y="20817"/>
                    <a:pt x="18400" y="20975"/>
                  </a:cubicBezTo>
                  <a:cubicBezTo>
                    <a:pt x="17861" y="21197"/>
                    <a:pt x="17165" y="21482"/>
                    <a:pt x="16373" y="21767"/>
                  </a:cubicBezTo>
                  <a:cubicBezTo>
                    <a:pt x="15011" y="20912"/>
                    <a:pt x="13649" y="19962"/>
                    <a:pt x="12414" y="18948"/>
                  </a:cubicBezTo>
                  <a:cubicBezTo>
                    <a:pt x="11559" y="18220"/>
                    <a:pt x="10767" y="17428"/>
                    <a:pt x="9976" y="16636"/>
                  </a:cubicBezTo>
                  <a:cubicBezTo>
                    <a:pt x="10039" y="16003"/>
                    <a:pt x="10102" y="15433"/>
                    <a:pt x="10166" y="14831"/>
                  </a:cubicBezTo>
                  <a:cubicBezTo>
                    <a:pt x="10324" y="13406"/>
                    <a:pt x="10609" y="12013"/>
                    <a:pt x="10958" y="10619"/>
                  </a:cubicBezTo>
                  <a:cubicBezTo>
                    <a:pt x="11844" y="10239"/>
                    <a:pt x="12668" y="9891"/>
                    <a:pt x="13333" y="9606"/>
                  </a:cubicBezTo>
                  <a:cubicBezTo>
                    <a:pt x="15043" y="8941"/>
                    <a:pt x="16785" y="8466"/>
                    <a:pt x="18526" y="8086"/>
                  </a:cubicBezTo>
                  <a:close/>
                  <a:moveTo>
                    <a:pt x="19318" y="21323"/>
                  </a:moveTo>
                  <a:cubicBezTo>
                    <a:pt x="19160" y="21925"/>
                    <a:pt x="19001" y="22463"/>
                    <a:pt x="18811" y="23065"/>
                  </a:cubicBezTo>
                  <a:cubicBezTo>
                    <a:pt x="18241" y="22780"/>
                    <a:pt x="17703" y="22463"/>
                    <a:pt x="17133" y="22178"/>
                  </a:cubicBezTo>
                  <a:cubicBezTo>
                    <a:pt x="17196" y="22178"/>
                    <a:pt x="17228" y="22147"/>
                    <a:pt x="17260" y="22147"/>
                  </a:cubicBezTo>
                  <a:cubicBezTo>
                    <a:pt x="17925" y="21862"/>
                    <a:pt x="18653" y="21608"/>
                    <a:pt x="19318" y="21323"/>
                  </a:cubicBezTo>
                  <a:close/>
                  <a:moveTo>
                    <a:pt x="9976" y="17428"/>
                  </a:moveTo>
                  <a:lnTo>
                    <a:pt x="9976" y="17428"/>
                  </a:lnTo>
                  <a:cubicBezTo>
                    <a:pt x="11211" y="18695"/>
                    <a:pt x="12541" y="19867"/>
                    <a:pt x="13966" y="20880"/>
                  </a:cubicBezTo>
                  <a:cubicBezTo>
                    <a:pt x="14536" y="21292"/>
                    <a:pt x="15106" y="21672"/>
                    <a:pt x="15676" y="22020"/>
                  </a:cubicBezTo>
                  <a:cubicBezTo>
                    <a:pt x="14061" y="22622"/>
                    <a:pt x="12098" y="23223"/>
                    <a:pt x="10261" y="23540"/>
                  </a:cubicBezTo>
                  <a:cubicBezTo>
                    <a:pt x="9944" y="21513"/>
                    <a:pt x="9849" y="19423"/>
                    <a:pt x="9976" y="17428"/>
                  </a:cubicBezTo>
                  <a:close/>
                  <a:moveTo>
                    <a:pt x="6492" y="13311"/>
                  </a:moveTo>
                  <a:cubicBezTo>
                    <a:pt x="7347" y="14546"/>
                    <a:pt x="8297" y="15686"/>
                    <a:pt x="9342" y="16795"/>
                  </a:cubicBezTo>
                  <a:cubicBezTo>
                    <a:pt x="9184" y="19075"/>
                    <a:pt x="9216" y="21450"/>
                    <a:pt x="9627" y="23667"/>
                  </a:cubicBezTo>
                  <a:cubicBezTo>
                    <a:pt x="9043" y="23739"/>
                    <a:pt x="8471" y="23780"/>
                    <a:pt x="7921" y="23780"/>
                  </a:cubicBezTo>
                  <a:cubicBezTo>
                    <a:pt x="5578" y="23780"/>
                    <a:pt x="3644" y="23030"/>
                    <a:pt x="2977" y="20722"/>
                  </a:cubicBezTo>
                  <a:cubicBezTo>
                    <a:pt x="2090" y="17808"/>
                    <a:pt x="3959" y="15275"/>
                    <a:pt x="6492" y="13311"/>
                  </a:cubicBezTo>
                  <a:close/>
                  <a:moveTo>
                    <a:pt x="27394" y="16541"/>
                  </a:moveTo>
                  <a:cubicBezTo>
                    <a:pt x="27425" y="16573"/>
                    <a:pt x="27520" y="16668"/>
                    <a:pt x="27552" y="16731"/>
                  </a:cubicBezTo>
                  <a:cubicBezTo>
                    <a:pt x="29308" y="19209"/>
                    <a:pt x="31685" y="25506"/>
                    <a:pt x="26474" y="25506"/>
                  </a:cubicBezTo>
                  <a:cubicBezTo>
                    <a:pt x="26422" y="25506"/>
                    <a:pt x="26370" y="25505"/>
                    <a:pt x="26317" y="25504"/>
                  </a:cubicBezTo>
                  <a:cubicBezTo>
                    <a:pt x="24037" y="25440"/>
                    <a:pt x="21503" y="24364"/>
                    <a:pt x="19381" y="23382"/>
                  </a:cubicBezTo>
                  <a:cubicBezTo>
                    <a:pt x="19635" y="22590"/>
                    <a:pt x="19857" y="21830"/>
                    <a:pt x="20078" y="21038"/>
                  </a:cubicBezTo>
                  <a:cubicBezTo>
                    <a:pt x="22707" y="19867"/>
                    <a:pt x="25240" y="18441"/>
                    <a:pt x="27394" y="16541"/>
                  </a:cubicBezTo>
                  <a:close/>
                  <a:moveTo>
                    <a:pt x="16373" y="22495"/>
                  </a:moveTo>
                  <a:cubicBezTo>
                    <a:pt x="17101" y="22907"/>
                    <a:pt x="17861" y="23350"/>
                    <a:pt x="18590" y="23699"/>
                  </a:cubicBezTo>
                  <a:cubicBezTo>
                    <a:pt x="18051" y="25250"/>
                    <a:pt x="17450" y="26739"/>
                    <a:pt x="16753" y="28196"/>
                  </a:cubicBezTo>
                  <a:cubicBezTo>
                    <a:pt x="16341" y="27499"/>
                    <a:pt x="15645" y="27024"/>
                    <a:pt x="14789" y="26992"/>
                  </a:cubicBezTo>
                  <a:cubicBezTo>
                    <a:pt x="14631" y="26992"/>
                    <a:pt x="14568" y="27055"/>
                    <a:pt x="14536" y="27182"/>
                  </a:cubicBezTo>
                  <a:cubicBezTo>
                    <a:pt x="14295" y="27087"/>
                    <a:pt x="14042" y="27043"/>
                    <a:pt x="13789" y="27043"/>
                  </a:cubicBezTo>
                  <a:cubicBezTo>
                    <a:pt x="12947" y="27043"/>
                    <a:pt x="12107" y="27535"/>
                    <a:pt x="11718" y="28291"/>
                  </a:cubicBezTo>
                  <a:cubicBezTo>
                    <a:pt x="11084" y="27055"/>
                    <a:pt x="10641" y="25662"/>
                    <a:pt x="10356" y="24237"/>
                  </a:cubicBezTo>
                  <a:cubicBezTo>
                    <a:pt x="12541" y="23889"/>
                    <a:pt x="14758" y="23097"/>
                    <a:pt x="16373" y="22495"/>
                  </a:cubicBezTo>
                  <a:close/>
                  <a:moveTo>
                    <a:pt x="14122" y="27437"/>
                  </a:moveTo>
                  <a:cubicBezTo>
                    <a:pt x="14380" y="27437"/>
                    <a:pt x="14639" y="27478"/>
                    <a:pt x="14884" y="27562"/>
                  </a:cubicBezTo>
                  <a:cubicBezTo>
                    <a:pt x="14903" y="27581"/>
                    <a:pt x="14922" y="27588"/>
                    <a:pt x="14939" y="27588"/>
                  </a:cubicBezTo>
                  <a:cubicBezTo>
                    <a:pt x="14982" y="27588"/>
                    <a:pt x="15020" y="27544"/>
                    <a:pt x="15043" y="27499"/>
                  </a:cubicBezTo>
                  <a:cubicBezTo>
                    <a:pt x="16056" y="27815"/>
                    <a:pt x="16816" y="28829"/>
                    <a:pt x="16595" y="30001"/>
                  </a:cubicBezTo>
                  <a:cubicBezTo>
                    <a:pt x="16363" y="31015"/>
                    <a:pt x="15388" y="31632"/>
                    <a:pt x="14472" y="31632"/>
                  </a:cubicBezTo>
                  <a:cubicBezTo>
                    <a:pt x="14387" y="31632"/>
                    <a:pt x="14303" y="31626"/>
                    <a:pt x="14219" y="31616"/>
                  </a:cubicBezTo>
                  <a:cubicBezTo>
                    <a:pt x="13048" y="31521"/>
                    <a:pt x="12066" y="30539"/>
                    <a:pt x="12066" y="29367"/>
                  </a:cubicBezTo>
                  <a:cubicBezTo>
                    <a:pt x="12193" y="29272"/>
                    <a:pt x="12256" y="29114"/>
                    <a:pt x="12193" y="28956"/>
                  </a:cubicBezTo>
                  <a:cubicBezTo>
                    <a:pt x="12161" y="28924"/>
                    <a:pt x="12161" y="28892"/>
                    <a:pt x="12098" y="28829"/>
                  </a:cubicBezTo>
                  <a:cubicBezTo>
                    <a:pt x="12320" y="27941"/>
                    <a:pt x="13214" y="27437"/>
                    <a:pt x="14122" y="27437"/>
                  </a:cubicBezTo>
                  <a:close/>
                  <a:moveTo>
                    <a:pt x="4005" y="1"/>
                  </a:moveTo>
                  <a:cubicBezTo>
                    <a:pt x="3440" y="1"/>
                    <a:pt x="2875" y="145"/>
                    <a:pt x="2375" y="454"/>
                  </a:cubicBezTo>
                  <a:cubicBezTo>
                    <a:pt x="2344" y="454"/>
                    <a:pt x="2344" y="485"/>
                    <a:pt x="2344" y="549"/>
                  </a:cubicBezTo>
                  <a:cubicBezTo>
                    <a:pt x="2291" y="514"/>
                    <a:pt x="2249" y="489"/>
                    <a:pt x="2200" y="489"/>
                  </a:cubicBezTo>
                  <a:cubicBezTo>
                    <a:pt x="2160" y="489"/>
                    <a:pt x="2116" y="506"/>
                    <a:pt x="2059" y="549"/>
                  </a:cubicBezTo>
                  <a:cubicBezTo>
                    <a:pt x="507" y="1562"/>
                    <a:pt x="0" y="3874"/>
                    <a:pt x="1108" y="5426"/>
                  </a:cubicBezTo>
                  <a:cubicBezTo>
                    <a:pt x="1583" y="6091"/>
                    <a:pt x="2280" y="6566"/>
                    <a:pt x="3072" y="6756"/>
                  </a:cubicBezTo>
                  <a:cubicBezTo>
                    <a:pt x="3864" y="8877"/>
                    <a:pt x="4940" y="10904"/>
                    <a:pt x="6207" y="12773"/>
                  </a:cubicBezTo>
                  <a:cubicBezTo>
                    <a:pt x="3199" y="15116"/>
                    <a:pt x="760" y="18346"/>
                    <a:pt x="2660" y="21798"/>
                  </a:cubicBezTo>
                  <a:cubicBezTo>
                    <a:pt x="3692" y="23738"/>
                    <a:pt x="5637" y="24383"/>
                    <a:pt x="7832" y="24383"/>
                  </a:cubicBezTo>
                  <a:cubicBezTo>
                    <a:pt x="8468" y="24383"/>
                    <a:pt x="9124" y="24329"/>
                    <a:pt x="9786" y="24237"/>
                  </a:cubicBezTo>
                  <a:cubicBezTo>
                    <a:pt x="10134" y="25915"/>
                    <a:pt x="10672" y="27499"/>
                    <a:pt x="11528" y="28892"/>
                  </a:cubicBezTo>
                  <a:cubicBezTo>
                    <a:pt x="11243" y="30254"/>
                    <a:pt x="12224" y="31774"/>
                    <a:pt x="13618" y="32091"/>
                  </a:cubicBezTo>
                  <a:cubicBezTo>
                    <a:pt x="13837" y="32144"/>
                    <a:pt x="14064" y="32170"/>
                    <a:pt x="14291" y="32170"/>
                  </a:cubicBezTo>
                  <a:cubicBezTo>
                    <a:pt x="15538" y="32170"/>
                    <a:pt x="16807" y="31391"/>
                    <a:pt x="17101" y="30159"/>
                  </a:cubicBezTo>
                  <a:cubicBezTo>
                    <a:pt x="17228" y="29621"/>
                    <a:pt x="17165" y="29082"/>
                    <a:pt x="16975" y="28607"/>
                  </a:cubicBezTo>
                  <a:lnTo>
                    <a:pt x="16975" y="28607"/>
                  </a:lnTo>
                  <a:cubicBezTo>
                    <a:pt x="17003" y="28614"/>
                    <a:pt x="17032" y="28618"/>
                    <a:pt x="17059" y="28618"/>
                  </a:cubicBezTo>
                  <a:cubicBezTo>
                    <a:pt x="17155" y="28618"/>
                    <a:pt x="17242" y="28572"/>
                    <a:pt x="17291" y="28449"/>
                  </a:cubicBezTo>
                  <a:cubicBezTo>
                    <a:pt x="18020" y="26929"/>
                    <a:pt x="18590" y="25440"/>
                    <a:pt x="19160" y="23889"/>
                  </a:cubicBezTo>
                  <a:cubicBezTo>
                    <a:pt x="19920" y="24237"/>
                    <a:pt x="20648" y="24554"/>
                    <a:pt x="21408" y="24839"/>
                  </a:cubicBezTo>
                  <a:cubicBezTo>
                    <a:pt x="22864" y="25374"/>
                    <a:pt x="24755" y="26141"/>
                    <a:pt x="26493" y="26141"/>
                  </a:cubicBezTo>
                  <a:cubicBezTo>
                    <a:pt x="27325" y="26141"/>
                    <a:pt x="28122" y="25965"/>
                    <a:pt x="28819" y="25504"/>
                  </a:cubicBezTo>
                  <a:cubicBezTo>
                    <a:pt x="30719" y="24300"/>
                    <a:pt x="30624" y="21640"/>
                    <a:pt x="29991" y="19740"/>
                  </a:cubicBezTo>
                  <a:cubicBezTo>
                    <a:pt x="29579" y="18378"/>
                    <a:pt x="28819" y="17175"/>
                    <a:pt x="27932" y="15971"/>
                  </a:cubicBezTo>
                  <a:cubicBezTo>
                    <a:pt x="28977" y="14958"/>
                    <a:pt x="29896" y="13850"/>
                    <a:pt x="30624" y="12519"/>
                  </a:cubicBezTo>
                  <a:cubicBezTo>
                    <a:pt x="30687" y="12488"/>
                    <a:pt x="30687" y="12424"/>
                    <a:pt x="30687" y="12361"/>
                  </a:cubicBezTo>
                  <a:cubicBezTo>
                    <a:pt x="30777" y="12369"/>
                    <a:pt x="30867" y="12373"/>
                    <a:pt x="30957" y="12373"/>
                  </a:cubicBezTo>
                  <a:cubicBezTo>
                    <a:pt x="32334" y="12373"/>
                    <a:pt x="33745" y="11476"/>
                    <a:pt x="34013" y="10049"/>
                  </a:cubicBezTo>
                  <a:cubicBezTo>
                    <a:pt x="34266" y="8402"/>
                    <a:pt x="32968" y="6439"/>
                    <a:pt x="31226" y="6439"/>
                  </a:cubicBezTo>
                  <a:cubicBezTo>
                    <a:pt x="31175" y="6439"/>
                    <a:pt x="31104" y="6480"/>
                    <a:pt x="31062" y="6480"/>
                  </a:cubicBezTo>
                  <a:cubicBezTo>
                    <a:pt x="31051" y="6480"/>
                    <a:pt x="31042" y="6477"/>
                    <a:pt x="31036" y="6471"/>
                  </a:cubicBezTo>
                  <a:cubicBezTo>
                    <a:pt x="30873" y="6430"/>
                    <a:pt x="30715" y="6411"/>
                    <a:pt x="30562" y="6411"/>
                  </a:cubicBezTo>
                  <a:cubicBezTo>
                    <a:pt x="30000" y="6411"/>
                    <a:pt x="29509" y="6667"/>
                    <a:pt x="29136" y="7041"/>
                  </a:cubicBezTo>
                  <a:lnTo>
                    <a:pt x="29104" y="7041"/>
                  </a:lnTo>
                  <a:cubicBezTo>
                    <a:pt x="27609" y="6807"/>
                    <a:pt x="26104" y="6695"/>
                    <a:pt x="24601" y="6695"/>
                  </a:cubicBezTo>
                  <a:cubicBezTo>
                    <a:pt x="23460" y="6695"/>
                    <a:pt x="22321" y="6759"/>
                    <a:pt x="21187" y="6882"/>
                  </a:cubicBezTo>
                  <a:cubicBezTo>
                    <a:pt x="20692" y="4176"/>
                    <a:pt x="19556" y="1497"/>
                    <a:pt x="16796" y="1497"/>
                  </a:cubicBezTo>
                  <a:cubicBezTo>
                    <a:pt x="16552" y="1497"/>
                    <a:pt x="16295" y="1518"/>
                    <a:pt x="16025" y="1562"/>
                  </a:cubicBezTo>
                  <a:cubicBezTo>
                    <a:pt x="14694" y="1752"/>
                    <a:pt x="13744" y="2702"/>
                    <a:pt x="13016" y="3810"/>
                  </a:cubicBezTo>
                  <a:cubicBezTo>
                    <a:pt x="11148" y="2924"/>
                    <a:pt x="9247" y="2069"/>
                    <a:pt x="7284" y="1404"/>
                  </a:cubicBezTo>
                  <a:cubicBezTo>
                    <a:pt x="7247" y="1396"/>
                    <a:pt x="7209" y="1392"/>
                    <a:pt x="7173" y="1392"/>
                  </a:cubicBezTo>
                  <a:cubicBezTo>
                    <a:pt x="7054" y="1392"/>
                    <a:pt x="6945" y="1434"/>
                    <a:pt x="6872" y="1530"/>
                  </a:cubicBezTo>
                  <a:cubicBezTo>
                    <a:pt x="6241" y="563"/>
                    <a:pt x="5122" y="1"/>
                    <a:pt x="4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8"/>
            <p:cNvSpPr/>
            <p:nvPr/>
          </p:nvSpPr>
          <p:spPr>
            <a:xfrm>
              <a:off x="1363935" y="2492214"/>
              <a:ext cx="165077" cy="159415"/>
            </a:xfrm>
            <a:custGeom>
              <a:avLst/>
              <a:gdLst/>
              <a:ahLst/>
              <a:cxnLst/>
              <a:rect l="l" t="t" r="r" b="b"/>
              <a:pathLst>
                <a:path w="5131" h="4955" extrusionOk="0">
                  <a:moveTo>
                    <a:pt x="2236" y="572"/>
                  </a:moveTo>
                  <a:cubicBezTo>
                    <a:pt x="2326" y="572"/>
                    <a:pt x="2415" y="582"/>
                    <a:pt x="2502" y="602"/>
                  </a:cubicBezTo>
                  <a:cubicBezTo>
                    <a:pt x="2745" y="633"/>
                    <a:pt x="2697" y="953"/>
                    <a:pt x="2499" y="953"/>
                  </a:cubicBezTo>
                  <a:cubicBezTo>
                    <a:pt x="2490" y="953"/>
                    <a:pt x="2480" y="952"/>
                    <a:pt x="2471" y="951"/>
                  </a:cubicBezTo>
                  <a:cubicBezTo>
                    <a:pt x="2429" y="949"/>
                    <a:pt x="2388" y="947"/>
                    <a:pt x="2347" y="947"/>
                  </a:cubicBezTo>
                  <a:cubicBezTo>
                    <a:pt x="1800" y="947"/>
                    <a:pt x="1340" y="1151"/>
                    <a:pt x="1046" y="1711"/>
                  </a:cubicBezTo>
                  <a:cubicBezTo>
                    <a:pt x="1015" y="1762"/>
                    <a:pt x="974" y="1784"/>
                    <a:pt x="934" y="1784"/>
                  </a:cubicBezTo>
                  <a:cubicBezTo>
                    <a:pt x="851" y="1784"/>
                    <a:pt x="771" y="1691"/>
                    <a:pt x="792" y="1584"/>
                  </a:cubicBezTo>
                  <a:cubicBezTo>
                    <a:pt x="1012" y="1006"/>
                    <a:pt x="1639" y="572"/>
                    <a:pt x="2236" y="572"/>
                  </a:cubicBezTo>
                  <a:close/>
                  <a:moveTo>
                    <a:pt x="2597" y="1"/>
                  </a:moveTo>
                  <a:cubicBezTo>
                    <a:pt x="1204" y="1"/>
                    <a:pt x="127" y="982"/>
                    <a:pt x="64" y="2471"/>
                  </a:cubicBezTo>
                  <a:cubicBezTo>
                    <a:pt x="1" y="3738"/>
                    <a:pt x="856" y="4846"/>
                    <a:pt x="2154" y="4941"/>
                  </a:cubicBezTo>
                  <a:cubicBezTo>
                    <a:pt x="2243" y="4950"/>
                    <a:pt x="2332" y="4954"/>
                    <a:pt x="2421" y="4954"/>
                  </a:cubicBezTo>
                  <a:cubicBezTo>
                    <a:pt x="3610" y="4954"/>
                    <a:pt x="4825" y="4183"/>
                    <a:pt x="4973" y="2946"/>
                  </a:cubicBezTo>
                  <a:cubicBezTo>
                    <a:pt x="5131" y="1426"/>
                    <a:pt x="3959" y="286"/>
                    <a:pt x="2597"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8"/>
            <p:cNvSpPr/>
            <p:nvPr/>
          </p:nvSpPr>
          <p:spPr>
            <a:xfrm>
              <a:off x="1390412" y="2510584"/>
              <a:ext cx="62897" cy="37996"/>
            </a:xfrm>
            <a:custGeom>
              <a:avLst/>
              <a:gdLst/>
              <a:ahLst/>
              <a:cxnLst/>
              <a:rect l="l" t="t" r="r" b="b"/>
              <a:pathLst>
                <a:path w="1955" h="1181" extrusionOk="0">
                  <a:moveTo>
                    <a:pt x="1454" y="1"/>
                  </a:moveTo>
                  <a:cubicBezTo>
                    <a:pt x="817" y="1"/>
                    <a:pt x="202" y="431"/>
                    <a:pt x="64" y="981"/>
                  </a:cubicBezTo>
                  <a:cubicBezTo>
                    <a:pt x="0" y="1088"/>
                    <a:pt x="95" y="1181"/>
                    <a:pt x="192" y="1181"/>
                  </a:cubicBezTo>
                  <a:cubicBezTo>
                    <a:pt x="239" y="1181"/>
                    <a:pt x="287" y="1160"/>
                    <a:pt x="318" y="1108"/>
                  </a:cubicBezTo>
                  <a:cubicBezTo>
                    <a:pt x="553" y="578"/>
                    <a:pt x="1036" y="376"/>
                    <a:pt x="1561" y="376"/>
                  </a:cubicBezTo>
                  <a:cubicBezTo>
                    <a:pt x="1600" y="376"/>
                    <a:pt x="1640" y="378"/>
                    <a:pt x="1679" y="380"/>
                  </a:cubicBezTo>
                  <a:cubicBezTo>
                    <a:pt x="1690" y="381"/>
                    <a:pt x="1701" y="382"/>
                    <a:pt x="1711" y="382"/>
                  </a:cubicBezTo>
                  <a:cubicBezTo>
                    <a:pt x="1935" y="382"/>
                    <a:pt x="1955" y="62"/>
                    <a:pt x="1743" y="31"/>
                  </a:cubicBezTo>
                  <a:cubicBezTo>
                    <a:pt x="1647" y="11"/>
                    <a:pt x="1550" y="1"/>
                    <a:pt x="14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8"/>
            <p:cNvSpPr/>
            <p:nvPr/>
          </p:nvSpPr>
          <p:spPr>
            <a:xfrm>
              <a:off x="856547" y="2635316"/>
              <a:ext cx="191587" cy="195641"/>
            </a:xfrm>
            <a:custGeom>
              <a:avLst/>
              <a:gdLst/>
              <a:ahLst/>
              <a:cxnLst/>
              <a:rect l="l" t="t" r="r" b="b"/>
              <a:pathLst>
                <a:path w="5955" h="6081" extrusionOk="0">
                  <a:moveTo>
                    <a:pt x="3199" y="461"/>
                  </a:moveTo>
                  <a:cubicBezTo>
                    <a:pt x="3199" y="606"/>
                    <a:pt x="3252" y="750"/>
                    <a:pt x="3430" y="750"/>
                  </a:cubicBezTo>
                  <a:cubicBezTo>
                    <a:pt x="3446" y="750"/>
                    <a:pt x="3465" y="749"/>
                    <a:pt x="3484" y="746"/>
                  </a:cubicBezTo>
                  <a:cubicBezTo>
                    <a:pt x="3554" y="735"/>
                    <a:pt x="3622" y="729"/>
                    <a:pt x="3688" y="729"/>
                  </a:cubicBezTo>
                  <a:cubicBezTo>
                    <a:pt x="5057" y="729"/>
                    <a:pt x="5585" y="3138"/>
                    <a:pt x="5162" y="4135"/>
                  </a:cubicBezTo>
                  <a:cubicBezTo>
                    <a:pt x="4804" y="5031"/>
                    <a:pt x="3919" y="5527"/>
                    <a:pt x="3036" y="5527"/>
                  </a:cubicBezTo>
                  <a:cubicBezTo>
                    <a:pt x="2515" y="5527"/>
                    <a:pt x="1995" y="5354"/>
                    <a:pt x="1584" y="4990"/>
                  </a:cubicBezTo>
                  <a:cubicBezTo>
                    <a:pt x="729" y="4135"/>
                    <a:pt x="507" y="2805"/>
                    <a:pt x="1140" y="1823"/>
                  </a:cubicBezTo>
                  <a:cubicBezTo>
                    <a:pt x="1615" y="1063"/>
                    <a:pt x="2375" y="651"/>
                    <a:pt x="3199" y="461"/>
                  </a:cubicBezTo>
                  <a:close/>
                  <a:moveTo>
                    <a:pt x="3357" y="0"/>
                  </a:moveTo>
                  <a:cubicBezTo>
                    <a:pt x="1979" y="0"/>
                    <a:pt x="636" y="980"/>
                    <a:pt x="317" y="2361"/>
                  </a:cubicBezTo>
                  <a:cubicBezTo>
                    <a:pt x="0" y="3818"/>
                    <a:pt x="824" y="5528"/>
                    <a:pt x="2280" y="5972"/>
                  </a:cubicBezTo>
                  <a:cubicBezTo>
                    <a:pt x="2517" y="6046"/>
                    <a:pt x="2760" y="6080"/>
                    <a:pt x="3002" y="6080"/>
                  </a:cubicBezTo>
                  <a:cubicBezTo>
                    <a:pt x="4322" y="6080"/>
                    <a:pt x="5635" y="5051"/>
                    <a:pt x="5796" y="3660"/>
                  </a:cubicBezTo>
                  <a:cubicBezTo>
                    <a:pt x="5954" y="2520"/>
                    <a:pt x="5416" y="620"/>
                    <a:pt x="4181" y="240"/>
                  </a:cubicBezTo>
                  <a:cubicBezTo>
                    <a:pt x="4212" y="176"/>
                    <a:pt x="4181" y="113"/>
                    <a:pt x="4149" y="113"/>
                  </a:cubicBezTo>
                  <a:cubicBezTo>
                    <a:pt x="3888" y="36"/>
                    <a:pt x="3622" y="0"/>
                    <a:pt x="3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8"/>
            <p:cNvSpPr/>
            <p:nvPr/>
          </p:nvSpPr>
          <p:spPr>
            <a:xfrm>
              <a:off x="872858" y="2648121"/>
              <a:ext cx="163436" cy="163501"/>
            </a:xfrm>
            <a:custGeom>
              <a:avLst/>
              <a:gdLst/>
              <a:ahLst/>
              <a:cxnLst/>
              <a:rect l="l" t="t" r="r" b="b"/>
              <a:pathLst>
                <a:path w="5080" h="5082" extrusionOk="0">
                  <a:moveTo>
                    <a:pt x="2439" y="728"/>
                  </a:moveTo>
                  <a:cubicBezTo>
                    <a:pt x="3325" y="792"/>
                    <a:pt x="3927" y="1678"/>
                    <a:pt x="3642" y="2534"/>
                  </a:cubicBezTo>
                  <a:cubicBezTo>
                    <a:pt x="3610" y="2609"/>
                    <a:pt x="3545" y="2640"/>
                    <a:pt x="3475" y="2640"/>
                  </a:cubicBezTo>
                  <a:cubicBezTo>
                    <a:pt x="3340" y="2640"/>
                    <a:pt x="3188" y="2522"/>
                    <a:pt x="3230" y="2375"/>
                  </a:cubicBezTo>
                  <a:cubicBezTo>
                    <a:pt x="3484" y="1773"/>
                    <a:pt x="3040" y="1045"/>
                    <a:pt x="2407" y="982"/>
                  </a:cubicBezTo>
                  <a:cubicBezTo>
                    <a:pt x="2249" y="982"/>
                    <a:pt x="2280" y="728"/>
                    <a:pt x="2439" y="728"/>
                  </a:cubicBezTo>
                  <a:close/>
                  <a:moveTo>
                    <a:pt x="2692" y="0"/>
                  </a:moveTo>
                  <a:lnTo>
                    <a:pt x="2692" y="0"/>
                  </a:lnTo>
                  <a:cubicBezTo>
                    <a:pt x="1868" y="190"/>
                    <a:pt x="1108" y="570"/>
                    <a:pt x="633" y="1330"/>
                  </a:cubicBezTo>
                  <a:cubicBezTo>
                    <a:pt x="0" y="2375"/>
                    <a:pt x="190" y="3705"/>
                    <a:pt x="1077" y="4497"/>
                  </a:cubicBezTo>
                  <a:cubicBezTo>
                    <a:pt x="1499" y="4895"/>
                    <a:pt x="2036" y="5082"/>
                    <a:pt x="2572" y="5082"/>
                  </a:cubicBezTo>
                  <a:cubicBezTo>
                    <a:pt x="3444" y="5082"/>
                    <a:pt x="4314" y="4588"/>
                    <a:pt x="4687" y="3705"/>
                  </a:cubicBezTo>
                  <a:cubicBezTo>
                    <a:pt x="5080" y="2679"/>
                    <a:pt x="4551" y="299"/>
                    <a:pt x="3183" y="299"/>
                  </a:cubicBezTo>
                  <a:cubicBezTo>
                    <a:pt x="3117" y="299"/>
                    <a:pt x="3048" y="305"/>
                    <a:pt x="2977" y="317"/>
                  </a:cubicBezTo>
                  <a:cubicBezTo>
                    <a:pt x="2958" y="319"/>
                    <a:pt x="2940" y="321"/>
                    <a:pt x="2922" y="321"/>
                  </a:cubicBezTo>
                  <a:cubicBezTo>
                    <a:pt x="2740" y="321"/>
                    <a:pt x="2663" y="174"/>
                    <a:pt x="2692"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8"/>
            <p:cNvSpPr/>
            <p:nvPr/>
          </p:nvSpPr>
          <p:spPr>
            <a:xfrm>
              <a:off x="924945" y="3180120"/>
              <a:ext cx="29438" cy="57299"/>
            </a:xfrm>
            <a:custGeom>
              <a:avLst/>
              <a:gdLst/>
              <a:ahLst/>
              <a:cxnLst/>
              <a:rect l="l" t="t" r="r" b="b"/>
              <a:pathLst>
                <a:path w="915" h="1781" extrusionOk="0">
                  <a:moveTo>
                    <a:pt x="288" y="1"/>
                  </a:moveTo>
                  <a:cubicBezTo>
                    <a:pt x="210" y="1"/>
                    <a:pt x="147" y="134"/>
                    <a:pt x="249" y="185"/>
                  </a:cubicBezTo>
                  <a:cubicBezTo>
                    <a:pt x="566" y="565"/>
                    <a:pt x="503" y="1104"/>
                    <a:pt x="154" y="1420"/>
                  </a:cubicBezTo>
                  <a:cubicBezTo>
                    <a:pt x="1" y="1548"/>
                    <a:pt x="117" y="1780"/>
                    <a:pt x="284" y="1780"/>
                  </a:cubicBezTo>
                  <a:cubicBezTo>
                    <a:pt x="323" y="1780"/>
                    <a:pt x="366" y="1767"/>
                    <a:pt x="408" y="1737"/>
                  </a:cubicBezTo>
                  <a:cubicBezTo>
                    <a:pt x="915" y="1294"/>
                    <a:pt x="883" y="470"/>
                    <a:pt x="345" y="27"/>
                  </a:cubicBezTo>
                  <a:cubicBezTo>
                    <a:pt x="326" y="8"/>
                    <a:pt x="306" y="1"/>
                    <a:pt x="288" y="1"/>
                  </a:cubicBezTo>
                  <a:close/>
                </a:path>
              </a:pathLst>
            </a:custGeom>
            <a:solidFill>
              <a:schemeClr val="dk1"/>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8"/>
            <p:cNvSpPr/>
            <p:nvPr/>
          </p:nvSpPr>
          <p:spPr>
            <a:xfrm>
              <a:off x="945471" y="2671445"/>
              <a:ext cx="53728" cy="61643"/>
            </a:xfrm>
            <a:custGeom>
              <a:avLst/>
              <a:gdLst/>
              <a:ahLst/>
              <a:cxnLst/>
              <a:rect l="l" t="t" r="r" b="b"/>
              <a:pathLst>
                <a:path w="1670" h="1916" extrusionOk="0">
                  <a:moveTo>
                    <a:pt x="155" y="1"/>
                  </a:moveTo>
                  <a:cubicBezTo>
                    <a:pt x="20" y="1"/>
                    <a:pt x="1" y="227"/>
                    <a:pt x="150" y="257"/>
                  </a:cubicBezTo>
                  <a:cubicBezTo>
                    <a:pt x="783" y="320"/>
                    <a:pt x="1227" y="1048"/>
                    <a:pt x="973" y="1650"/>
                  </a:cubicBezTo>
                  <a:cubicBezTo>
                    <a:pt x="931" y="1797"/>
                    <a:pt x="1083" y="1915"/>
                    <a:pt x="1218" y="1915"/>
                  </a:cubicBezTo>
                  <a:cubicBezTo>
                    <a:pt x="1288" y="1915"/>
                    <a:pt x="1353" y="1884"/>
                    <a:pt x="1385" y="1809"/>
                  </a:cubicBezTo>
                  <a:cubicBezTo>
                    <a:pt x="1670" y="1017"/>
                    <a:pt x="1068" y="67"/>
                    <a:pt x="182" y="3"/>
                  </a:cubicBezTo>
                  <a:cubicBezTo>
                    <a:pt x="172" y="2"/>
                    <a:pt x="163" y="1"/>
                    <a:pt x="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8"/>
            <p:cNvSpPr/>
            <p:nvPr/>
          </p:nvSpPr>
          <p:spPr>
            <a:xfrm>
              <a:off x="463274" y="2285765"/>
              <a:ext cx="216006" cy="189400"/>
            </a:xfrm>
            <a:custGeom>
              <a:avLst/>
              <a:gdLst/>
              <a:ahLst/>
              <a:cxnLst/>
              <a:rect l="l" t="t" r="r" b="b"/>
              <a:pathLst>
                <a:path w="6714" h="5887" extrusionOk="0">
                  <a:moveTo>
                    <a:pt x="3439" y="648"/>
                  </a:moveTo>
                  <a:cubicBezTo>
                    <a:pt x="4476" y="648"/>
                    <a:pt x="5564" y="1593"/>
                    <a:pt x="5352" y="2712"/>
                  </a:cubicBezTo>
                  <a:cubicBezTo>
                    <a:pt x="5336" y="2823"/>
                    <a:pt x="5241" y="2879"/>
                    <a:pt x="5150" y="2879"/>
                  </a:cubicBezTo>
                  <a:cubicBezTo>
                    <a:pt x="5059" y="2879"/>
                    <a:pt x="4972" y="2823"/>
                    <a:pt x="4972" y="2712"/>
                  </a:cubicBezTo>
                  <a:cubicBezTo>
                    <a:pt x="4877" y="1794"/>
                    <a:pt x="4339" y="1002"/>
                    <a:pt x="3294" y="971"/>
                  </a:cubicBezTo>
                  <a:cubicBezTo>
                    <a:pt x="3135" y="907"/>
                    <a:pt x="3135" y="654"/>
                    <a:pt x="3294" y="654"/>
                  </a:cubicBezTo>
                  <a:cubicBezTo>
                    <a:pt x="3342" y="650"/>
                    <a:pt x="3391" y="648"/>
                    <a:pt x="3439" y="648"/>
                  </a:cubicBezTo>
                  <a:close/>
                  <a:moveTo>
                    <a:pt x="3194" y="1"/>
                  </a:moveTo>
                  <a:cubicBezTo>
                    <a:pt x="2771" y="1"/>
                    <a:pt x="2351" y="72"/>
                    <a:pt x="1964" y="211"/>
                  </a:cubicBezTo>
                  <a:cubicBezTo>
                    <a:pt x="1953" y="221"/>
                    <a:pt x="1939" y="225"/>
                    <a:pt x="1924" y="225"/>
                  </a:cubicBezTo>
                  <a:cubicBezTo>
                    <a:pt x="1893" y="225"/>
                    <a:pt x="1858" y="211"/>
                    <a:pt x="1837" y="211"/>
                  </a:cubicBezTo>
                  <a:cubicBezTo>
                    <a:pt x="1900" y="274"/>
                    <a:pt x="1837" y="369"/>
                    <a:pt x="1774" y="432"/>
                  </a:cubicBezTo>
                  <a:cubicBezTo>
                    <a:pt x="507" y="1446"/>
                    <a:pt x="0" y="3377"/>
                    <a:pt x="1013" y="4708"/>
                  </a:cubicBezTo>
                  <a:cubicBezTo>
                    <a:pt x="1584" y="5468"/>
                    <a:pt x="2543" y="5886"/>
                    <a:pt x="3479" y="5886"/>
                  </a:cubicBezTo>
                  <a:cubicBezTo>
                    <a:pt x="4101" y="5886"/>
                    <a:pt x="4713" y="5701"/>
                    <a:pt x="5194" y="5309"/>
                  </a:cubicBezTo>
                  <a:cubicBezTo>
                    <a:pt x="6366" y="4391"/>
                    <a:pt x="6714" y="2554"/>
                    <a:pt x="5891" y="1319"/>
                  </a:cubicBezTo>
                  <a:cubicBezTo>
                    <a:pt x="5262" y="421"/>
                    <a:pt x="4221" y="1"/>
                    <a:pt x="3194"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8"/>
            <p:cNvSpPr/>
            <p:nvPr/>
          </p:nvSpPr>
          <p:spPr>
            <a:xfrm>
              <a:off x="563104" y="2306580"/>
              <a:ext cx="77182" cy="71455"/>
            </a:xfrm>
            <a:custGeom>
              <a:avLst/>
              <a:gdLst/>
              <a:ahLst/>
              <a:cxnLst/>
              <a:rect l="l" t="t" r="r" b="b"/>
              <a:pathLst>
                <a:path w="2399" h="2221" extrusionOk="0">
                  <a:moveTo>
                    <a:pt x="305" y="1"/>
                  </a:moveTo>
                  <a:cubicBezTo>
                    <a:pt x="256" y="1"/>
                    <a:pt x="207" y="3"/>
                    <a:pt x="159" y="7"/>
                  </a:cubicBezTo>
                  <a:cubicBezTo>
                    <a:pt x="1" y="39"/>
                    <a:pt x="1" y="324"/>
                    <a:pt x="159" y="324"/>
                  </a:cubicBezTo>
                  <a:cubicBezTo>
                    <a:pt x="1141" y="324"/>
                    <a:pt x="1742" y="1115"/>
                    <a:pt x="1837" y="2065"/>
                  </a:cubicBezTo>
                  <a:cubicBezTo>
                    <a:pt x="1853" y="2172"/>
                    <a:pt x="1934" y="2220"/>
                    <a:pt x="2017" y="2220"/>
                  </a:cubicBezTo>
                  <a:cubicBezTo>
                    <a:pt x="2108" y="2220"/>
                    <a:pt x="2201" y="2164"/>
                    <a:pt x="2217" y="2065"/>
                  </a:cubicBezTo>
                  <a:cubicBezTo>
                    <a:pt x="2399" y="946"/>
                    <a:pt x="1338"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8"/>
            <p:cNvSpPr/>
            <p:nvPr/>
          </p:nvSpPr>
          <p:spPr>
            <a:xfrm>
              <a:off x="2152540" y="2908169"/>
              <a:ext cx="1133019" cy="1121179"/>
            </a:xfrm>
            <a:custGeom>
              <a:avLst/>
              <a:gdLst/>
              <a:ahLst/>
              <a:cxnLst/>
              <a:rect l="l" t="t" r="r" b="b"/>
              <a:pathLst>
                <a:path w="35217" h="34849" extrusionOk="0">
                  <a:moveTo>
                    <a:pt x="31229" y="513"/>
                  </a:moveTo>
                  <a:cubicBezTo>
                    <a:pt x="31973" y="513"/>
                    <a:pt x="32747" y="794"/>
                    <a:pt x="33411" y="1449"/>
                  </a:cubicBezTo>
                  <a:cubicBezTo>
                    <a:pt x="34456" y="2399"/>
                    <a:pt x="34646" y="3888"/>
                    <a:pt x="33981" y="5123"/>
                  </a:cubicBezTo>
                  <a:cubicBezTo>
                    <a:pt x="33434" y="6074"/>
                    <a:pt x="32388" y="6811"/>
                    <a:pt x="31324" y="6811"/>
                  </a:cubicBezTo>
                  <a:cubicBezTo>
                    <a:pt x="30971" y="6811"/>
                    <a:pt x="30615" y="6730"/>
                    <a:pt x="30276" y="6548"/>
                  </a:cubicBezTo>
                  <a:cubicBezTo>
                    <a:pt x="30561" y="6295"/>
                    <a:pt x="30846" y="5946"/>
                    <a:pt x="31163" y="5693"/>
                  </a:cubicBezTo>
                  <a:cubicBezTo>
                    <a:pt x="31321" y="5535"/>
                    <a:pt x="31194" y="5376"/>
                    <a:pt x="31068" y="5281"/>
                  </a:cubicBezTo>
                  <a:cubicBezTo>
                    <a:pt x="31124" y="4723"/>
                    <a:pt x="30662" y="4140"/>
                    <a:pt x="30119" y="4140"/>
                  </a:cubicBezTo>
                  <a:cubicBezTo>
                    <a:pt x="30045" y="4140"/>
                    <a:pt x="29971" y="4150"/>
                    <a:pt x="29896" y="4173"/>
                  </a:cubicBezTo>
                  <a:cubicBezTo>
                    <a:pt x="29801" y="4205"/>
                    <a:pt x="29801" y="4205"/>
                    <a:pt x="29769" y="4268"/>
                  </a:cubicBezTo>
                  <a:cubicBezTo>
                    <a:pt x="29741" y="4239"/>
                    <a:pt x="29706" y="4224"/>
                    <a:pt x="29670" y="4224"/>
                  </a:cubicBezTo>
                  <a:cubicBezTo>
                    <a:pt x="29627" y="4224"/>
                    <a:pt x="29582" y="4247"/>
                    <a:pt x="29548" y="4300"/>
                  </a:cubicBezTo>
                  <a:cubicBezTo>
                    <a:pt x="29263" y="4521"/>
                    <a:pt x="28946" y="4806"/>
                    <a:pt x="28661" y="5091"/>
                  </a:cubicBezTo>
                  <a:cubicBezTo>
                    <a:pt x="28693" y="5060"/>
                    <a:pt x="28693" y="4996"/>
                    <a:pt x="28661" y="4965"/>
                  </a:cubicBezTo>
                  <a:cubicBezTo>
                    <a:pt x="27335" y="2662"/>
                    <a:pt x="29170" y="513"/>
                    <a:pt x="31229" y="513"/>
                  </a:cubicBezTo>
                  <a:close/>
                  <a:moveTo>
                    <a:pt x="29928" y="4490"/>
                  </a:moveTo>
                  <a:cubicBezTo>
                    <a:pt x="30403" y="4585"/>
                    <a:pt x="30751" y="4838"/>
                    <a:pt x="30751" y="5313"/>
                  </a:cubicBezTo>
                  <a:cubicBezTo>
                    <a:pt x="28629" y="7371"/>
                    <a:pt x="26127" y="9493"/>
                    <a:pt x="24417" y="11900"/>
                  </a:cubicBezTo>
                  <a:cubicBezTo>
                    <a:pt x="24164" y="11583"/>
                    <a:pt x="23847" y="11298"/>
                    <a:pt x="23467" y="11077"/>
                  </a:cubicBezTo>
                  <a:cubicBezTo>
                    <a:pt x="25684" y="9018"/>
                    <a:pt x="27711" y="6675"/>
                    <a:pt x="29896" y="4585"/>
                  </a:cubicBezTo>
                  <a:cubicBezTo>
                    <a:pt x="29896" y="4521"/>
                    <a:pt x="29928" y="4521"/>
                    <a:pt x="29928" y="4490"/>
                  </a:cubicBezTo>
                  <a:close/>
                  <a:moveTo>
                    <a:pt x="6707" y="12087"/>
                  </a:moveTo>
                  <a:cubicBezTo>
                    <a:pt x="6771" y="12087"/>
                    <a:pt x="6837" y="12098"/>
                    <a:pt x="6904" y="12122"/>
                  </a:cubicBezTo>
                  <a:lnTo>
                    <a:pt x="6936" y="12122"/>
                  </a:lnTo>
                  <a:cubicBezTo>
                    <a:pt x="9374" y="12977"/>
                    <a:pt x="11940" y="13515"/>
                    <a:pt x="14505" y="13674"/>
                  </a:cubicBezTo>
                  <a:cubicBezTo>
                    <a:pt x="14505" y="13800"/>
                    <a:pt x="14536" y="13927"/>
                    <a:pt x="14568" y="13959"/>
                  </a:cubicBezTo>
                  <a:cubicBezTo>
                    <a:pt x="14441" y="14307"/>
                    <a:pt x="14378" y="14624"/>
                    <a:pt x="14283" y="14972"/>
                  </a:cubicBezTo>
                  <a:cubicBezTo>
                    <a:pt x="14283" y="14940"/>
                    <a:pt x="14283" y="14940"/>
                    <a:pt x="14251" y="14940"/>
                  </a:cubicBezTo>
                  <a:cubicBezTo>
                    <a:pt x="11560" y="14402"/>
                    <a:pt x="8899" y="13800"/>
                    <a:pt x="6271" y="13072"/>
                  </a:cubicBezTo>
                  <a:lnTo>
                    <a:pt x="6144" y="13072"/>
                  </a:lnTo>
                  <a:lnTo>
                    <a:pt x="6144" y="13009"/>
                  </a:lnTo>
                  <a:cubicBezTo>
                    <a:pt x="5922" y="12621"/>
                    <a:pt x="6258" y="12087"/>
                    <a:pt x="6707" y="12087"/>
                  </a:cubicBezTo>
                  <a:close/>
                  <a:moveTo>
                    <a:pt x="4932" y="9392"/>
                  </a:moveTo>
                  <a:cubicBezTo>
                    <a:pt x="6315" y="9392"/>
                    <a:pt x="7582" y="10381"/>
                    <a:pt x="7696" y="11805"/>
                  </a:cubicBezTo>
                  <a:cubicBezTo>
                    <a:pt x="7316" y="11710"/>
                    <a:pt x="6999" y="11583"/>
                    <a:pt x="6651" y="11457"/>
                  </a:cubicBezTo>
                  <a:cubicBezTo>
                    <a:pt x="6625" y="11448"/>
                    <a:pt x="6600" y="11444"/>
                    <a:pt x="6576" y="11444"/>
                  </a:cubicBezTo>
                  <a:cubicBezTo>
                    <a:pt x="6421" y="11444"/>
                    <a:pt x="6307" y="11605"/>
                    <a:pt x="6334" y="11742"/>
                  </a:cubicBezTo>
                  <a:cubicBezTo>
                    <a:pt x="5827" y="11963"/>
                    <a:pt x="5511" y="12692"/>
                    <a:pt x="5891" y="13167"/>
                  </a:cubicBezTo>
                  <a:cubicBezTo>
                    <a:pt x="5891" y="13199"/>
                    <a:pt x="5954" y="13199"/>
                    <a:pt x="5986" y="13199"/>
                  </a:cubicBezTo>
                  <a:cubicBezTo>
                    <a:pt x="5954" y="13325"/>
                    <a:pt x="5986" y="13515"/>
                    <a:pt x="6144" y="13547"/>
                  </a:cubicBezTo>
                  <a:cubicBezTo>
                    <a:pt x="6619" y="13737"/>
                    <a:pt x="7094" y="13864"/>
                    <a:pt x="7569" y="13990"/>
                  </a:cubicBezTo>
                  <a:cubicBezTo>
                    <a:pt x="6707" y="14883"/>
                    <a:pt x="5636" y="15417"/>
                    <a:pt x="4384" y="15417"/>
                  </a:cubicBezTo>
                  <a:cubicBezTo>
                    <a:pt x="4348" y="15417"/>
                    <a:pt x="4312" y="15416"/>
                    <a:pt x="4276" y="15415"/>
                  </a:cubicBezTo>
                  <a:cubicBezTo>
                    <a:pt x="2502" y="15384"/>
                    <a:pt x="285" y="14022"/>
                    <a:pt x="1299" y="11963"/>
                  </a:cubicBezTo>
                  <a:cubicBezTo>
                    <a:pt x="1932" y="10760"/>
                    <a:pt x="3104" y="9683"/>
                    <a:pt x="4466" y="9430"/>
                  </a:cubicBezTo>
                  <a:cubicBezTo>
                    <a:pt x="4622" y="9404"/>
                    <a:pt x="4778" y="9392"/>
                    <a:pt x="4932" y="9392"/>
                  </a:cubicBezTo>
                  <a:close/>
                  <a:moveTo>
                    <a:pt x="19667" y="10691"/>
                  </a:moveTo>
                  <a:cubicBezTo>
                    <a:pt x="21314" y="10691"/>
                    <a:pt x="22982" y="11229"/>
                    <a:pt x="23911" y="12185"/>
                  </a:cubicBezTo>
                  <a:cubicBezTo>
                    <a:pt x="25811" y="14117"/>
                    <a:pt x="26159" y="17569"/>
                    <a:pt x="24227" y="19627"/>
                  </a:cubicBezTo>
                  <a:cubicBezTo>
                    <a:pt x="23145" y="20810"/>
                    <a:pt x="21541" y="21498"/>
                    <a:pt x="19948" y="21498"/>
                  </a:cubicBezTo>
                  <a:cubicBezTo>
                    <a:pt x="19025" y="21498"/>
                    <a:pt x="18105" y="21267"/>
                    <a:pt x="17292" y="20767"/>
                  </a:cubicBezTo>
                  <a:cubicBezTo>
                    <a:pt x="14980" y="19342"/>
                    <a:pt x="14220" y="16429"/>
                    <a:pt x="14980" y="13927"/>
                  </a:cubicBezTo>
                  <a:cubicBezTo>
                    <a:pt x="14980" y="13864"/>
                    <a:pt x="15012" y="13832"/>
                    <a:pt x="15012" y="13800"/>
                  </a:cubicBezTo>
                  <a:cubicBezTo>
                    <a:pt x="15043" y="13769"/>
                    <a:pt x="15043" y="13705"/>
                    <a:pt x="15043" y="13674"/>
                  </a:cubicBezTo>
                  <a:lnTo>
                    <a:pt x="15043" y="13642"/>
                  </a:lnTo>
                  <a:lnTo>
                    <a:pt x="15043" y="13610"/>
                  </a:lnTo>
                  <a:cubicBezTo>
                    <a:pt x="15471" y="11580"/>
                    <a:pt x="17551" y="10691"/>
                    <a:pt x="19667" y="10691"/>
                  </a:cubicBezTo>
                  <a:close/>
                  <a:moveTo>
                    <a:pt x="22359" y="21527"/>
                  </a:moveTo>
                  <a:cubicBezTo>
                    <a:pt x="23150" y="24219"/>
                    <a:pt x="24132" y="26943"/>
                    <a:pt x="25209" y="29540"/>
                  </a:cubicBezTo>
                  <a:cubicBezTo>
                    <a:pt x="25177" y="29540"/>
                    <a:pt x="25146" y="29603"/>
                    <a:pt x="25146" y="29635"/>
                  </a:cubicBezTo>
                  <a:cubicBezTo>
                    <a:pt x="25070" y="29936"/>
                    <a:pt x="24756" y="30158"/>
                    <a:pt x="24456" y="30158"/>
                  </a:cubicBezTo>
                  <a:cubicBezTo>
                    <a:pt x="24377" y="30158"/>
                    <a:pt x="24299" y="30143"/>
                    <a:pt x="24227" y="30110"/>
                  </a:cubicBezTo>
                  <a:cubicBezTo>
                    <a:pt x="23372" y="27291"/>
                    <a:pt x="21947" y="24599"/>
                    <a:pt x="20839" y="21907"/>
                  </a:cubicBezTo>
                  <a:cubicBezTo>
                    <a:pt x="21345" y="21844"/>
                    <a:pt x="21852" y="21717"/>
                    <a:pt x="22359" y="21527"/>
                  </a:cubicBezTo>
                  <a:close/>
                  <a:moveTo>
                    <a:pt x="23309" y="28875"/>
                  </a:moveTo>
                  <a:cubicBezTo>
                    <a:pt x="23530" y="29223"/>
                    <a:pt x="23721" y="29603"/>
                    <a:pt x="23942" y="29951"/>
                  </a:cubicBezTo>
                  <a:cubicBezTo>
                    <a:pt x="23879" y="29951"/>
                    <a:pt x="23847" y="30015"/>
                    <a:pt x="23879" y="30110"/>
                  </a:cubicBezTo>
                  <a:cubicBezTo>
                    <a:pt x="24054" y="30348"/>
                    <a:pt x="24308" y="30452"/>
                    <a:pt x="24566" y="30452"/>
                  </a:cubicBezTo>
                  <a:cubicBezTo>
                    <a:pt x="24959" y="30452"/>
                    <a:pt x="25360" y="30208"/>
                    <a:pt x="25494" y="29825"/>
                  </a:cubicBezTo>
                  <a:cubicBezTo>
                    <a:pt x="25510" y="29829"/>
                    <a:pt x="25527" y="29831"/>
                    <a:pt x="25544" y="29831"/>
                  </a:cubicBezTo>
                  <a:cubicBezTo>
                    <a:pt x="25658" y="29831"/>
                    <a:pt x="25775" y="29741"/>
                    <a:pt x="25747" y="29603"/>
                  </a:cubicBezTo>
                  <a:cubicBezTo>
                    <a:pt x="25652" y="29381"/>
                    <a:pt x="25621" y="29191"/>
                    <a:pt x="25526" y="29001"/>
                  </a:cubicBezTo>
                  <a:lnTo>
                    <a:pt x="25526" y="29001"/>
                  </a:lnTo>
                  <a:cubicBezTo>
                    <a:pt x="28493" y="30340"/>
                    <a:pt x="26863" y="34325"/>
                    <a:pt x="24123" y="34325"/>
                  </a:cubicBezTo>
                  <a:cubicBezTo>
                    <a:pt x="23880" y="34325"/>
                    <a:pt x="23629" y="34294"/>
                    <a:pt x="23372" y="34227"/>
                  </a:cubicBezTo>
                  <a:cubicBezTo>
                    <a:pt x="22042" y="33878"/>
                    <a:pt x="21060" y="32643"/>
                    <a:pt x="21472" y="31250"/>
                  </a:cubicBezTo>
                  <a:cubicBezTo>
                    <a:pt x="21694" y="30236"/>
                    <a:pt x="22485" y="29476"/>
                    <a:pt x="23309" y="28875"/>
                  </a:cubicBezTo>
                  <a:close/>
                  <a:moveTo>
                    <a:pt x="31160" y="0"/>
                  </a:moveTo>
                  <a:cubicBezTo>
                    <a:pt x="30420" y="0"/>
                    <a:pt x="29691" y="238"/>
                    <a:pt x="29104" y="753"/>
                  </a:cubicBezTo>
                  <a:cubicBezTo>
                    <a:pt x="27679" y="1798"/>
                    <a:pt x="27394" y="3761"/>
                    <a:pt x="28471" y="5155"/>
                  </a:cubicBezTo>
                  <a:cubicBezTo>
                    <a:pt x="28503" y="5218"/>
                    <a:pt x="28534" y="5218"/>
                    <a:pt x="28598" y="5218"/>
                  </a:cubicBezTo>
                  <a:cubicBezTo>
                    <a:pt x="26697" y="6991"/>
                    <a:pt x="24797" y="8860"/>
                    <a:pt x="23309" y="10950"/>
                  </a:cubicBezTo>
                  <a:cubicBezTo>
                    <a:pt x="22418" y="10400"/>
                    <a:pt x="21197" y="10113"/>
                    <a:pt x="19949" y="10113"/>
                  </a:cubicBezTo>
                  <a:cubicBezTo>
                    <a:pt x="17604" y="10113"/>
                    <a:pt x="15158" y="11124"/>
                    <a:pt x="14600" y="13294"/>
                  </a:cubicBezTo>
                  <a:cubicBezTo>
                    <a:pt x="12446" y="12977"/>
                    <a:pt x="10324" y="12565"/>
                    <a:pt x="8234" y="11963"/>
                  </a:cubicBezTo>
                  <a:cubicBezTo>
                    <a:pt x="8234" y="10285"/>
                    <a:pt x="6809" y="8923"/>
                    <a:pt x="5162" y="8860"/>
                  </a:cubicBezTo>
                  <a:cubicBezTo>
                    <a:pt x="5088" y="8855"/>
                    <a:pt x="5015" y="8853"/>
                    <a:pt x="4941" y="8853"/>
                  </a:cubicBezTo>
                  <a:cubicBezTo>
                    <a:pt x="3067" y="8853"/>
                    <a:pt x="1399" y="10382"/>
                    <a:pt x="729" y="12058"/>
                  </a:cubicBezTo>
                  <a:cubicBezTo>
                    <a:pt x="0" y="13864"/>
                    <a:pt x="1552" y="15415"/>
                    <a:pt x="3262" y="15827"/>
                  </a:cubicBezTo>
                  <a:cubicBezTo>
                    <a:pt x="3618" y="15910"/>
                    <a:pt x="3980" y="15950"/>
                    <a:pt x="4341" y="15950"/>
                  </a:cubicBezTo>
                  <a:cubicBezTo>
                    <a:pt x="5776" y="15950"/>
                    <a:pt x="7184" y="15307"/>
                    <a:pt x="8044" y="14117"/>
                  </a:cubicBezTo>
                  <a:cubicBezTo>
                    <a:pt x="10103" y="14655"/>
                    <a:pt x="12193" y="15067"/>
                    <a:pt x="14283" y="15289"/>
                  </a:cubicBezTo>
                  <a:lnTo>
                    <a:pt x="14378" y="15289"/>
                  </a:lnTo>
                  <a:cubicBezTo>
                    <a:pt x="14093" y="17759"/>
                    <a:pt x="15297" y="20292"/>
                    <a:pt x="17545" y="21432"/>
                  </a:cubicBezTo>
                  <a:cubicBezTo>
                    <a:pt x="18293" y="21820"/>
                    <a:pt x="19187" y="22014"/>
                    <a:pt x="20056" y="22014"/>
                  </a:cubicBezTo>
                  <a:cubicBezTo>
                    <a:pt x="20180" y="22014"/>
                    <a:pt x="20304" y="22010"/>
                    <a:pt x="20427" y="22002"/>
                  </a:cubicBezTo>
                  <a:lnTo>
                    <a:pt x="20427" y="22034"/>
                  </a:lnTo>
                  <a:cubicBezTo>
                    <a:pt x="21250" y="24156"/>
                    <a:pt x="22105" y="26468"/>
                    <a:pt x="23214" y="28558"/>
                  </a:cubicBezTo>
                  <a:cubicBezTo>
                    <a:pt x="21979" y="29191"/>
                    <a:pt x="20902" y="30458"/>
                    <a:pt x="20902" y="31883"/>
                  </a:cubicBezTo>
                  <a:cubicBezTo>
                    <a:pt x="20870" y="33467"/>
                    <a:pt x="22264" y="34670"/>
                    <a:pt x="23752" y="34828"/>
                  </a:cubicBezTo>
                  <a:cubicBezTo>
                    <a:pt x="23881" y="34842"/>
                    <a:pt x="24007" y="34849"/>
                    <a:pt x="24132" y="34849"/>
                  </a:cubicBezTo>
                  <a:cubicBezTo>
                    <a:pt x="27465" y="34849"/>
                    <a:pt x="29168" y="30084"/>
                    <a:pt x="25779" y="28558"/>
                  </a:cubicBezTo>
                  <a:cubicBezTo>
                    <a:pt x="25737" y="28541"/>
                    <a:pt x="25696" y="28533"/>
                    <a:pt x="25659" y="28533"/>
                  </a:cubicBezTo>
                  <a:cubicBezTo>
                    <a:pt x="25557" y="28533"/>
                    <a:pt x="25477" y="28592"/>
                    <a:pt x="25431" y="28685"/>
                  </a:cubicBezTo>
                  <a:cubicBezTo>
                    <a:pt x="24639" y="26214"/>
                    <a:pt x="23689" y="23744"/>
                    <a:pt x="22644" y="21401"/>
                  </a:cubicBezTo>
                  <a:cubicBezTo>
                    <a:pt x="23752" y="20926"/>
                    <a:pt x="24702" y="20102"/>
                    <a:pt x="25336" y="19026"/>
                  </a:cubicBezTo>
                  <a:cubicBezTo>
                    <a:pt x="26602" y="16840"/>
                    <a:pt x="26159" y="13927"/>
                    <a:pt x="24544" y="12058"/>
                  </a:cubicBezTo>
                  <a:cubicBezTo>
                    <a:pt x="26476" y="10538"/>
                    <a:pt x="28186" y="8638"/>
                    <a:pt x="29928" y="6865"/>
                  </a:cubicBezTo>
                  <a:cubicBezTo>
                    <a:pt x="30378" y="7152"/>
                    <a:pt x="30867" y="7280"/>
                    <a:pt x="31353" y="7280"/>
                  </a:cubicBezTo>
                  <a:cubicBezTo>
                    <a:pt x="32474" y="7280"/>
                    <a:pt x="33585" y="6601"/>
                    <a:pt x="34203" y="5630"/>
                  </a:cubicBezTo>
                  <a:cubicBezTo>
                    <a:pt x="35216" y="4141"/>
                    <a:pt x="34995" y="2209"/>
                    <a:pt x="33665" y="974"/>
                  </a:cubicBezTo>
                  <a:cubicBezTo>
                    <a:pt x="32970" y="349"/>
                    <a:pt x="32057" y="0"/>
                    <a:pt x="31160" y="0"/>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8"/>
            <p:cNvSpPr/>
            <p:nvPr/>
          </p:nvSpPr>
          <p:spPr>
            <a:xfrm>
              <a:off x="3031935" y="2924062"/>
              <a:ext cx="235277" cy="201368"/>
            </a:xfrm>
            <a:custGeom>
              <a:avLst/>
              <a:gdLst/>
              <a:ahLst/>
              <a:cxnLst/>
              <a:rect l="l" t="t" r="r" b="b"/>
              <a:pathLst>
                <a:path w="7313" h="6259" extrusionOk="0">
                  <a:moveTo>
                    <a:pt x="5270" y="1915"/>
                  </a:moveTo>
                  <a:cubicBezTo>
                    <a:pt x="5311" y="1915"/>
                    <a:pt x="5350" y="1931"/>
                    <a:pt x="5381" y="1969"/>
                  </a:cubicBezTo>
                  <a:cubicBezTo>
                    <a:pt x="5792" y="2444"/>
                    <a:pt x="5761" y="3299"/>
                    <a:pt x="5381" y="3837"/>
                  </a:cubicBezTo>
                  <a:cubicBezTo>
                    <a:pt x="5348" y="3869"/>
                    <a:pt x="5312" y="3883"/>
                    <a:pt x="5277" y="3883"/>
                  </a:cubicBezTo>
                  <a:cubicBezTo>
                    <a:pt x="5173" y="3883"/>
                    <a:pt x="5080" y="3765"/>
                    <a:pt x="5127" y="3647"/>
                  </a:cubicBezTo>
                  <a:cubicBezTo>
                    <a:pt x="5444" y="3172"/>
                    <a:pt x="5412" y="2665"/>
                    <a:pt x="5095" y="2222"/>
                  </a:cubicBezTo>
                  <a:cubicBezTo>
                    <a:pt x="4999" y="2078"/>
                    <a:pt x="5141" y="1915"/>
                    <a:pt x="5270" y="1915"/>
                  </a:cubicBezTo>
                  <a:close/>
                  <a:moveTo>
                    <a:pt x="6018" y="2459"/>
                  </a:moveTo>
                  <a:cubicBezTo>
                    <a:pt x="6078" y="2459"/>
                    <a:pt x="6139" y="2483"/>
                    <a:pt x="6172" y="2539"/>
                  </a:cubicBezTo>
                  <a:cubicBezTo>
                    <a:pt x="6552" y="3204"/>
                    <a:pt x="6331" y="4186"/>
                    <a:pt x="5729" y="4661"/>
                  </a:cubicBezTo>
                  <a:cubicBezTo>
                    <a:pt x="5699" y="4690"/>
                    <a:pt x="5667" y="4702"/>
                    <a:pt x="5635" y="4702"/>
                  </a:cubicBezTo>
                  <a:cubicBezTo>
                    <a:pt x="5531" y="4702"/>
                    <a:pt x="5442" y="4568"/>
                    <a:pt x="5539" y="4471"/>
                  </a:cubicBezTo>
                  <a:cubicBezTo>
                    <a:pt x="6077" y="3964"/>
                    <a:pt x="6077" y="3299"/>
                    <a:pt x="5856" y="2665"/>
                  </a:cubicBezTo>
                  <a:cubicBezTo>
                    <a:pt x="5794" y="2542"/>
                    <a:pt x="5906" y="2459"/>
                    <a:pt x="6018" y="2459"/>
                  </a:cubicBezTo>
                  <a:close/>
                  <a:moveTo>
                    <a:pt x="3925" y="0"/>
                  </a:moveTo>
                  <a:cubicBezTo>
                    <a:pt x="1872" y="0"/>
                    <a:pt x="0" y="2127"/>
                    <a:pt x="1327" y="4407"/>
                  </a:cubicBezTo>
                  <a:lnTo>
                    <a:pt x="1327" y="4502"/>
                  </a:lnTo>
                  <a:cubicBezTo>
                    <a:pt x="1612" y="4281"/>
                    <a:pt x="1929" y="3996"/>
                    <a:pt x="2214" y="3711"/>
                  </a:cubicBezTo>
                  <a:cubicBezTo>
                    <a:pt x="2258" y="3688"/>
                    <a:pt x="2319" y="3666"/>
                    <a:pt x="2373" y="3666"/>
                  </a:cubicBezTo>
                  <a:cubicBezTo>
                    <a:pt x="2395" y="3666"/>
                    <a:pt x="2417" y="3670"/>
                    <a:pt x="2435" y="3679"/>
                  </a:cubicBezTo>
                  <a:cubicBezTo>
                    <a:pt x="2467" y="3647"/>
                    <a:pt x="2530" y="3616"/>
                    <a:pt x="2562" y="3616"/>
                  </a:cubicBezTo>
                  <a:cubicBezTo>
                    <a:pt x="2626" y="3599"/>
                    <a:pt x="2690" y="3592"/>
                    <a:pt x="2752" y="3592"/>
                  </a:cubicBezTo>
                  <a:cubicBezTo>
                    <a:pt x="3299" y="3592"/>
                    <a:pt x="3734" y="4183"/>
                    <a:pt x="3734" y="4724"/>
                  </a:cubicBezTo>
                  <a:cubicBezTo>
                    <a:pt x="3860" y="4787"/>
                    <a:pt x="3987" y="4977"/>
                    <a:pt x="3829" y="5104"/>
                  </a:cubicBezTo>
                  <a:lnTo>
                    <a:pt x="2942" y="5991"/>
                  </a:lnTo>
                  <a:cubicBezTo>
                    <a:pt x="3288" y="6176"/>
                    <a:pt x="3650" y="6258"/>
                    <a:pt x="4009" y="6258"/>
                  </a:cubicBezTo>
                  <a:cubicBezTo>
                    <a:pt x="5067" y="6258"/>
                    <a:pt x="6104" y="5542"/>
                    <a:pt x="6647" y="4597"/>
                  </a:cubicBezTo>
                  <a:cubicBezTo>
                    <a:pt x="7312" y="3362"/>
                    <a:pt x="7059" y="1905"/>
                    <a:pt x="6077" y="924"/>
                  </a:cubicBezTo>
                  <a:cubicBezTo>
                    <a:pt x="5431" y="277"/>
                    <a:pt x="4666" y="0"/>
                    <a:pt x="3925" y="0"/>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8"/>
            <p:cNvSpPr/>
            <p:nvPr/>
          </p:nvSpPr>
          <p:spPr>
            <a:xfrm>
              <a:off x="3206984" y="3002884"/>
              <a:ext cx="36773" cy="72485"/>
            </a:xfrm>
            <a:custGeom>
              <a:avLst/>
              <a:gdLst/>
              <a:ahLst/>
              <a:cxnLst/>
              <a:rect l="l" t="t" r="r" b="b"/>
              <a:pathLst>
                <a:path w="1143" h="2253" extrusionOk="0">
                  <a:moveTo>
                    <a:pt x="549" y="1"/>
                  </a:moveTo>
                  <a:cubicBezTo>
                    <a:pt x="444" y="1"/>
                    <a:pt x="355" y="77"/>
                    <a:pt x="415" y="215"/>
                  </a:cubicBezTo>
                  <a:cubicBezTo>
                    <a:pt x="636" y="881"/>
                    <a:pt x="636" y="1546"/>
                    <a:pt x="98" y="2021"/>
                  </a:cubicBezTo>
                  <a:cubicBezTo>
                    <a:pt x="1" y="2118"/>
                    <a:pt x="71" y="2252"/>
                    <a:pt x="181" y="2252"/>
                  </a:cubicBezTo>
                  <a:cubicBezTo>
                    <a:pt x="214" y="2252"/>
                    <a:pt x="251" y="2240"/>
                    <a:pt x="288" y="2211"/>
                  </a:cubicBezTo>
                  <a:cubicBezTo>
                    <a:pt x="890" y="1736"/>
                    <a:pt x="1143" y="754"/>
                    <a:pt x="731" y="89"/>
                  </a:cubicBezTo>
                  <a:cubicBezTo>
                    <a:pt x="683" y="29"/>
                    <a:pt x="613" y="1"/>
                    <a:pt x="549" y="1"/>
                  </a:cubicBezTo>
                  <a:close/>
                </a:path>
              </a:pathLst>
            </a:custGeom>
            <a:solidFill>
              <a:schemeClr val="dk1"/>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8"/>
            <p:cNvSpPr/>
            <p:nvPr/>
          </p:nvSpPr>
          <p:spPr>
            <a:xfrm>
              <a:off x="3191606" y="2985157"/>
              <a:ext cx="25674" cy="61256"/>
            </a:xfrm>
            <a:custGeom>
              <a:avLst/>
              <a:gdLst/>
              <a:ahLst/>
              <a:cxnLst/>
              <a:rect l="l" t="t" r="r" b="b"/>
              <a:pathLst>
                <a:path w="798" h="1904" extrusionOk="0">
                  <a:moveTo>
                    <a:pt x="276" y="1"/>
                  </a:moveTo>
                  <a:cubicBezTo>
                    <a:pt x="159" y="1"/>
                    <a:pt x="0" y="166"/>
                    <a:pt x="101" y="291"/>
                  </a:cubicBezTo>
                  <a:cubicBezTo>
                    <a:pt x="418" y="703"/>
                    <a:pt x="449" y="1242"/>
                    <a:pt x="132" y="1653"/>
                  </a:cubicBezTo>
                  <a:cubicBezTo>
                    <a:pt x="57" y="1778"/>
                    <a:pt x="180" y="1904"/>
                    <a:pt x="282" y="1904"/>
                  </a:cubicBezTo>
                  <a:cubicBezTo>
                    <a:pt x="309" y="1904"/>
                    <a:pt x="334" y="1895"/>
                    <a:pt x="354" y="1875"/>
                  </a:cubicBezTo>
                  <a:cubicBezTo>
                    <a:pt x="766" y="1368"/>
                    <a:pt x="798" y="576"/>
                    <a:pt x="354" y="38"/>
                  </a:cubicBezTo>
                  <a:cubicBezTo>
                    <a:pt x="334" y="12"/>
                    <a:pt x="307" y="1"/>
                    <a:pt x="276" y="1"/>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8"/>
            <p:cNvSpPr/>
            <p:nvPr/>
          </p:nvSpPr>
          <p:spPr>
            <a:xfrm>
              <a:off x="2907525" y="3053619"/>
              <a:ext cx="234377" cy="238430"/>
            </a:xfrm>
            <a:custGeom>
              <a:avLst/>
              <a:gdLst/>
              <a:ahLst/>
              <a:cxnLst/>
              <a:rect l="l" t="t" r="r" b="b"/>
              <a:pathLst>
                <a:path w="7285" h="7411" extrusionOk="0">
                  <a:moveTo>
                    <a:pt x="6461" y="0"/>
                  </a:moveTo>
                  <a:cubicBezTo>
                    <a:pt x="6461" y="0"/>
                    <a:pt x="6429" y="64"/>
                    <a:pt x="6429" y="95"/>
                  </a:cubicBezTo>
                  <a:cubicBezTo>
                    <a:pt x="4212" y="2185"/>
                    <a:pt x="2249" y="4529"/>
                    <a:pt x="0" y="6587"/>
                  </a:cubicBezTo>
                  <a:cubicBezTo>
                    <a:pt x="380" y="6809"/>
                    <a:pt x="697" y="7094"/>
                    <a:pt x="950" y="7411"/>
                  </a:cubicBezTo>
                  <a:cubicBezTo>
                    <a:pt x="2660" y="4972"/>
                    <a:pt x="5162" y="2914"/>
                    <a:pt x="7284" y="855"/>
                  </a:cubicBezTo>
                  <a:cubicBezTo>
                    <a:pt x="7284" y="380"/>
                    <a:pt x="6936" y="64"/>
                    <a:pt x="6461" y="0"/>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8"/>
            <p:cNvSpPr/>
            <p:nvPr/>
          </p:nvSpPr>
          <p:spPr>
            <a:xfrm>
              <a:off x="2611026" y="3252122"/>
              <a:ext cx="385169" cy="347463"/>
            </a:xfrm>
            <a:custGeom>
              <a:avLst/>
              <a:gdLst/>
              <a:ahLst/>
              <a:cxnLst/>
              <a:rect l="l" t="t" r="r" b="b"/>
              <a:pathLst>
                <a:path w="11972" h="10800" extrusionOk="0">
                  <a:moveTo>
                    <a:pt x="5099" y="386"/>
                  </a:moveTo>
                  <a:cubicBezTo>
                    <a:pt x="5353" y="386"/>
                    <a:pt x="5321" y="702"/>
                    <a:pt x="5099" y="702"/>
                  </a:cubicBezTo>
                  <a:cubicBezTo>
                    <a:pt x="4212" y="734"/>
                    <a:pt x="3357" y="956"/>
                    <a:pt x="2566" y="1526"/>
                  </a:cubicBezTo>
                  <a:cubicBezTo>
                    <a:pt x="2559" y="1529"/>
                    <a:pt x="2551" y="1531"/>
                    <a:pt x="2543" y="1531"/>
                  </a:cubicBezTo>
                  <a:cubicBezTo>
                    <a:pt x="2477" y="1531"/>
                    <a:pt x="2386" y="1424"/>
                    <a:pt x="2471" y="1367"/>
                  </a:cubicBezTo>
                  <a:cubicBezTo>
                    <a:pt x="3231" y="766"/>
                    <a:pt x="4149" y="386"/>
                    <a:pt x="5099" y="386"/>
                  </a:cubicBezTo>
                  <a:close/>
                  <a:moveTo>
                    <a:pt x="4744" y="1207"/>
                  </a:moveTo>
                  <a:cubicBezTo>
                    <a:pt x="4778" y="1207"/>
                    <a:pt x="4812" y="1208"/>
                    <a:pt x="4846" y="1209"/>
                  </a:cubicBezTo>
                  <a:cubicBezTo>
                    <a:pt x="5036" y="1209"/>
                    <a:pt x="5036" y="1526"/>
                    <a:pt x="4846" y="1526"/>
                  </a:cubicBezTo>
                  <a:cubicBezTo>
                    <a:pt x="4744" y="1515"/>
                    <a:pt x="4642" y="1509"/>
                    <a:pt x="4543" y="1509"/>
                  </a:cubicBezTo>
                  <a:cubicBezTo>
                    <a:pt x="3779" y="1509"/>
                    <a:pt x="3098" y="1832"/>
                    <a:pt x="2566" y="2476"/>
                  </a:cubicBezTo>
                  <a:cubicBezTo>
                    <a:pt x="2551" y="2490"/>
                    <a:pt x="2532" y="2496"/>
                    <a:pt x="2512" y="2496"/>
                  </a:cubicBezTo>
                  <a:cubicBezTo>
                    <a:pt x="2442" y="2496"/>
                    <a:pt x="2358" y="2423"/>
                    <a:pt x="2407" y="2349"/>
                  </a:cubicBezTo>
                  <a:cubicBezTo>
                    <a:pt x="2957" y="1616"/>
                    <a:pt x="3830" y="1207"/>
                    <a:pt x="4744" y="1207"/>
                  </a:cubicBezTo>
                  <a:close/>
                  <a:moveTo>
                    <a:pt x="5448" y="0"/>
                  </a:moveTo>
                  <a:cubicBezTo>
                    <a:pt x="3332" y="0"/>
                    <a:pt x="1251" y="889"/>
                    <a:pt x="824" y="2919"/>
                  </a:cubicBezTo>
                  <a:lnTo>
                    <a:pt x="824" y="2951"/>
                  </a:lnTo>
                  <a:lnTo>
                    <a:pt x="824" y="2983"/>
                  </a:lnTo>
                  <a:cubicBezTo>
                    <a:pt x="792" y="3046"/>
                    <a:pt x="792" y="3078"/>
                    <a:pt x="792" y="3109"/>
                  </a:cubicBezTo>
                  <a:cubicBezTo>
                    <a:pt x="792" y="3141"/>
                    <a:pt x="792" y="3204"/>
                    <a:pt x="761" y="3236"/>
                  </a:cubicBezTo>
                  <a:cubicBezTo>
                    <a:pt x="0" y="5738"/>
                    <a:pt x="792" y="8651"/>
                    <a:pt x="3104" y="10076"/>
                  </a:cubicBezTo>
                  <a:cubicBezTo>
                    <a:pt x="3888" y="10572"/>
                    <a:pt x="4793" y="10799"/>
                    <a:pt x="5708" y="10799"/>
                  </a:cubicBezTo>
                  <a:cubicBezTo>
                    <a:pt x="7309" y="10799"/>
                    <a:pt x="8940" y="10105"/>
                    <a:pt x="10008" y="8936"/>
                  </a:cubicBezTo>
                  <a:cubicBezTo>
                    <a:pt x="11971" y="6878"/>
                    <a:pt x="11591" y="3458"/>
                    <a:pt x="9691" y="1494"/>
                  </a:cubicBezTo>
                  <a:cubicBezTo>
                    <a:pt x="8763" y="538"/>
                    <a:pt x="7095" y="0"/>
                    <a:pt x="5448" y="0"/>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8"/>
            <p:cNvSpPr/>
            <p:nvPr/>
          </p:nvSpPr>
          <p:spPr>
            <a:xfrm>
              <a:off x="2687757" y="3264508"/>
              <a:ext cx="94458" cy="35872"/>
            </a:xfrm>
            <a:custGeom>
              <a:avLst/>
              <a:gdLst/>
              <a:ahLst/>
              <a:cxnLst/>
              <a:rect l="l" t="t" r="r" b="b"/>
              <a:pathLst>
                <a:path w="2936" h="1115" extrusionOk="0">
                  <a:moveTo>
                    <a:pt x="2714" y="1"/>
                  </a:moveTo>
                  <a:cubicBezTo>
                    <a:pt x="1764" y="1"/>
                    <a:pt x="814" y="349"/>
                    <a:pt x="86" y="951"/>
                  </a:cubicBezTo>
                  <a:cubicBezTo>
                    <a:pt x="1" y="1007"/>
                    <a:pt x="92" y="1114"/>
                    <a:pt x="158" y="1114"/>
                  </a:cubicBezTo>
                  <a:cubicBezTo>
                    <a:pt x="166" y="1114"/>
                    <a:pt x="174" y="1113"/>
                    <a:pt x="181" y="1109"/>
                  </a:cubicBezTo>
                  <a:cubicBezTo>
                    <a:pt x="972" y="571"/>
                    <a:pt x="1827" y="349"/>
                    <a:pt x="2714" y="317"/>
                  </a:cubicBezTo>
                  <a:cubicBezTo>
                    <a:pt x="2936" y="317"/>
                    <a:pt x="2936" y="1"/>
                    <a:pt x="2714" y="1"/>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8"/>
            <p:cNvSpPr/>
            <p:nvPr/>
          </p:nvSpPr>
          <p:spPr>
            <a:xfrm>
              <a:off x="2686663" y="3290632"/>
              <a:ext cx="86383" cy="41824"/>
            </a:xfrm>
            <a:custGeom>
              <a:avLst/>
              <a:gdLst/>
              <a:ahLst/>
              <a:cxnLst/>
              <a:rect l="l" t="t" r="r" b="b"/>
              <a:pathLst>
                <a:path w="2685" h="1300" extrusionOk="0">
                  <a:moveTo>
                    <a:pt x="2254" y="0"/>
                  </a:moveTo>
                  <a:cubicBezTo>
                    <a:pt x="1396" y="0"/>
                    <a:pt x="604" y="457"/>
                    <a:pt x="25" y="1152"/>
                  </a:cubicBezTo>
                  <a:cubicBezTo>
                    <a:pt x="0" y="1226"/>
                    <a:pt x="71" y="1299"/>
                    <a:pt x="133" y="1299"/>
                  </a:cubicBezTo>
                  <a:cubicBezTo>
                    <a:pt x="151" y="1299"/>
                    <a:pt x="169" y="1293"/>
                    <a:pt x="183" y="1279"/>
                  </a:cubicBezTo>
                  <a:cubicBezTo>
                    <a:pt x="715" y="635"/>
                    <a:pt x="1396" y="312"/>
                    <a:pt x="2182" y="312"/>
                  </a:cubicBezTo>
                  <a:cubicBezTo>
                    <a:pt x="2285" y="312"/>
                    <a:pt x="2389" y="318"/>
                    <a:pt x="2495" y="329"/>
                  </a:cubicBezTo>
                  <a:cubicBezTo>
                    <a:pt x="2685" y="329"/>
                    <a:pt x="2685" y="12"/>
                    <a:pt x="2495" y="12"/>
                  </a:cubicBezTo>
                  <a:cubicBezTo>
                    <a:pt x="2414" y="4"/>
                    <a:pt x="2333" y="0"/>
                    <a:pt x="2254" y="0"/>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8"/>
            <p:cNvSpPr/>
            <p:nvPr/>
          </p:nvSpPr>
          <p:spPr>
            <a:xfrm>
              <a:off x="2345219" y="3297292"/>
              <a:ext cx="277037" cy="92560"/>
            </a:xfrm>
            <a:custGeom>
              <a:avLst/>
              <a:gdLst/>
              <a:ahLst/>
              <a:cxnLst/>
              <a:rect l="l" t="t" r="r" b="b"/>
              <a:pathLst>
                <a:path w="8611" h="2877" extrusionOk="0">
                  <a:moveTo>
                    <a:pt x="723" y="1"/>
                  </a:moveTo>
                  <a:cubicBezTo>
                    <a:pt x="330" y="1"/>
                    <a:pt x="0" y="513"/>
                    <a:pt x="187" y="914"/>
                  </a:cubicBezTo>
                  <a:lnTo>
                    <a:pt x="187" y="1009"/>
                  </a:lnTo>
                  <a:lnTo>
                    <a:pt x="314" y="1009"/>
                  </a:lnTo>
                  <a:cubicBezTo>
                    <a:pt x="2974" y="1705"/>
                    <a:pt x="5602" y="2307"/>
                    <a:pt x="8294" y="2845"/>
                  </a:cubicBezTo>
                  <a:lnTo>
                    <a:pt x="8357" y="2877"/>
                  </a:lnTo>
                  <a:cubicBezTo>
                    <a:pt x="8389" y="2529"/>
                    <a:pt x="8516" y="2180"/>
                    <a:pt x="8611" y="1864"/>
                  </a:cubicBezTo>
                  <a:cubicBezTo>
                    <a:pt x="8547" y="1769"/>
                    <a:pt x="8452" y="1705"/>
                    <a:pt x="8516" y="1547"/>
                  </a:cubicBezTo>
                  <a:cubicBezTo>
                    <a:pt x="5951" y="1420"/>
                    <a:pt x="3385" y="850"/>
                    <a:pt x="979" y="58"/>
                  </a:cubicBezTo>
                  <a:lnTo>
                    <a:pt x="947" y="58"/>
                  </a:lnTo>
                  <a:cubicBezTo>
                    <a:pt x="872" y="19"/>
                    <a:pt x="797" y="1"/>
                    <a:pt x="723" y="1"/>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8"/>
            <p:cNvSpPr/>
            <p:nvPr/>
          </p:nvSpPr>
          <p:spPr>
            <a:xfrm>
              <a:off x="2822945" y="3600740"/>
              <a:ext cx="140626" cy="276651"/>
            </a:xfrm>
            <a:custGeom>
              <a:avLst/>
              <a:gdLst/>
              <a:ahLst/>
              <a:cxnLst/>
              <a:rect l="l" t="t" r="r" b="b"/>
              <a:pathLst>
                <a:path w="4371" h="8599" extrusionOk="0">
                  <a:moveTo>
                    <a:pt x="1521" y="0"/>
                  </a:moveTo>
                  <a:cubicBezTo>
                    <a:pt x="1046" y="190"/>
                    <a:pt x="507" y="317"/>
                    <a:pt x="1" y="380"/>
                  </a:cubicBezTo>
                  <a:cubicBezTo>
                    <a:pt x="1109" y="3104"/>
                    <a:pt x="2534" y="5764"/>
                    <a:pt x="3389" y="8551"/>
                  </a:cubicBezTo>
                  <a:cubicBezTo>
                    <a:pt x="3461" y="8584"/>
                    <a:pt x="3539" y="8599"/>
                    <a:pt x="3618" y="8599"/>
                  </a:cubicBezTo>
                  <a:cubicBezTo>
                    <a:pt x="3918" y="8599"/>
                    <a:pt x="4232" y="8377"/>
                    <a:pt x="4308" y="8076"/>
                  </a:cubicBezTo>
                  <a:cubicBezTo>
                    <a:pt x="4308" y="8013"/>
                    <a:pt x="4339" y="8013"/>
                    <a:pt x="4371" y="7981"/>
                  </a:cubicBezTo>
                  <a:cubicBezTo>
                    <a:pt x="3263" y="5416"/>
                    <a:pt x="2312" y="2692"/>
                    <a:pt x="1521" y="0"/>
                  </a:cubicBezTo>
                  <a:close/>
                </a:path>
              </a:pathLst>
            </a:custGeom>
            <a:solidFill>
              <a:schemeClr val="accent4"/>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8"/>
            <p:cNvSpPr/>
            <p:nvPr/>
          </p:nvSpPr>
          <p:spPr>
            <a:xfrm>
              <a:off x="2830087" y="3837109"/>
              <a:ext cx="239170" cy="175372"/>
            </a:xfrm>
            <a:custGeom>
              <a:avLst/>
              <a:gdLst/>
              <a:ahLst/>
              <a:cxnLst/>
              <a:rect l="l" t="t" r="r" b="b"/>
              <a:pathLst>
                <a:path w="7434" h="5451" extrusionOk="0">
                  <a:moveTo>
                    <a:pt x="4267" y="3346"/>
                  </a:moveTo>
                  <a:cubicBezTo>
                    <a:pt x="4390" y="3346"/>
                    <a:pt x="4446" y="3527"/>
                    <a:pt x="4307" y="3611"/>
                  </a:cubicBezTo>
                  <a:cubicBezTo>
                    <a:pt x="4149" y="3643"/>
                    <a:pt x="4054" y="3738"/>
                    <a:pt x="3959" y="3801"/>
                  </a:cubicBezTo>
                  <a:lnTo>
                    <a:pt x="3896" y="3801"/>
                  </a:lnTo>
                  <a:cubicBezTo>
                    <a:pt x="3642" y="3896"/>
                    <a:pt x="3389" y="3991"/>
                    <a:pt x="3136" y="4086"/>
                  </a:cubicBezTo>
                  <a:cubicBezTo>
                    <a:pt x="3126" y="4088"/>
                    <a:pt x="3117" y="4089"/>
                    <a:pt x="3108" y="4089"/>
                  </a:cubicBezTo>
                  <a:cubicBezTo>
                    <a:pt x="3000" y="4089"/>
                    <a:pt x="2955" y="3925"/>
                    <a:pt x="3072" y="3896"/>
                  </a:cubicBezTo>
                  <a:cubicBezTo>
                    <a:pt x="3294" y="3769"/>
                    <a:pt x="3579" y="3674"/>
                    <a:pt x="3801" y="3579"/>
                  </a:cubicBezTo>
                  <a:cubicBezTo>
                    <a:pt x="3927" y="3484"/>
                    <a:pt x="4086" y="3421"/>
                    <a:pt x="4212" y="3358"/>
                  </a:cubicBezTo>
                  <a:cubicBezTo>
                    <a:pt x="4232" y="3350"/>
                    <a:pt x="4250" y="3346"/>
                    <a:pt x="4267" y="3346"/>
                  </a:cubicBezTo>
                  <a:close/>
                  <a:moveTo>
                    <a:pt x="4743" y="3649"/>
                  </a:moveTo>
                  <a:cubicBezTo>
                    <a:pt x="4823" y="3649"/>
                    <a:pt x="4897" y="3793"/>
                    <a:pt x="4846" y="3896"/>
                  </a:cubicBezTo>
                  <a:cubicBezTo>
                    <a:pt x="4337" y="4489"/>
                    <a:pt x="3476" y="4730"/>
                    <a:pt x="2666" y="4730"/>
                  </a:cubicBezTo>
                  <a:cubicBezTo>
                    <a:pt x="2568" y="4730"/>
                    <a:pt x="2471" y="4726"/>
                    <a:pt x="2375" y="4719"/>
                  </a:cubicBezTo>
                  <a:cubicBezTo>
                    <a:pt x="2280" y="4719"/>
                    <a:pt x="2217" y="4529"/>
                    <a:pt x="2375" y="4529"/>
                  </a:cubicBezTo>
                  <a:cubicBezTo>
                    <a:pt x="2414" y="4531"/>
                    <a:pt x="2452" y="4531"/>
                    <a:pt x="2490" y="4531"/>
                  </a:cubicBezTo>
                  <a:cubicBezTo>
                    <a:pt x="3347" y="4531"/>
                    <a:pt x="3959" y="4190"/>
                    <a:pt x="4687" y="3674"/>
                  </a:cubicBezTo>
                  <a:cubicBezTo>
                    <a:pt x="4705" y="3656"/>
                    <a:pt x="4724" y="3649"/>
                    <a:pt x="4743" y="3649"/>
                  </a:cubicBezTo>
                  <a:close/>
                  <a:moveTo>
                    <a:pt x="2280" y="1"/>
                  </a:moveTo>
                  <a:cubicBezTo>
                    <a:pt x="1457" y="634"/>
                    <a:pt x="665" y="1394"/>
                    <a:pt x="412" y="2376"/>
                  </a:cubicBezTo>
                  <a:cubicBezTo>
                    <a:pt x="0" y="3769"/>
                    <a:pt x="982" y="5004"/>
                    <a:pt x="2312" y="5353"/>
                  </a:cubicBezTo>
                  <a:cubicBezTo>
                    <a:pt x="2572" y="5420"/>
                    <a:pt x="2825" y="5451"/>
                    <a:pt x="3069" y="5451"/>
                  </a:cubicBezTo>
                  <a:cubicBezTo>
                    <a:pt x="5830" y="5451"/>
                    <a:pt x="7433" y="1466"/>
                    <a:pt x="4466" y="127"/>
                  </a:cubicBezTo>
                  <a:lnTo>
                    <a:pt x="4466" y="127"/>
                  </a:lnTo>
                  <a:cubicBezTo>
                    <a:pt x="4529" y="317"/>
                    <a:pt x="4592" y="507"/>
                    <a:pt x="4687" y="729"/>
                  </a:cubicBezTo>
                  <a:cubicBezTo>
                    <a:pt x="4719" y="887"/>
                    <a:pt x="4561" y="951"/>
                    <a:pt x="4434" y="951"/>
                  </a:cubicBezTo>
                  <a:cubicBezTo>
                    <a:pt x="4300" y="1334"/>
                    <a:pt x="3899" y="1578"/>
                    <a:pt x="3506" y="1578"/>
                  </a:cubicBezTo>
                  <a:cubicBezTo>
                    <a:pt x="3248" y="1578"/>
                    <a:pt x="2994" y="1474"/>
                    <a:pt x="2819" y="1236"/>
                  </a:cubicBezTo>
                  <a:cubicBezTo>
                    <a:pt x="2756" y="1172"/>
                    <a:pt x="2819" y="1077"/>
                    <a:pt x="2914" y="1077"/>
                  </a:cubicBezTo>
                  <a:cubicBezTo>
                    <a:pt x="2661" y="761"/>
                    <a:pt x="2470" y="381"/>
                    <a:pt x="2280" y="1"/>
                  </a:cubicBezTo>
                  <a:close/>
                </a:path>
              </a:pathLst>
            </a:custGeom>
            <a:solidFill>
              <a:schemeClr val="accent4"/>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8"/>
            <p:cNvSpPr/>
            <p:nvPr/>
          </p:nvSpPr>
          <p:spPr>
            <a:xfrm>
              <a:off x="2161709" y="3210330"/>
              <a:ext cx="238430" cy="193839"/>
            </a:xfrm>
            <a:custGeom>
              <a:avLst/>
              <a:gdLst/>
              <a:ahLst/>
              <a:cxnLst/>
              <a:rect l="l" t="t" r="r" b="b"/>
              <a:pathLst>
                <a:path w="7411" h="6025" extrusionOk="0">
                  <a:moveTo>
                    <a:pt x="4264" y="716"/>
                  </a:moveTo>
                  <a:cubicBezTo>
                    <a:pt x="4636" y="716"/>
                    <a:pt x="5010" y="782"/>
                    <a:pt x="5352" y="925"/>
                  </a:cubicBezTo>
                  <a:cubicBezTo>
                    <a:pt x="5533" y="985"/>
                    <a:pt x="5400" y="1244"/>
                    <a:pt x="5251" y="1244"/>
                  </a:cubicBezTo>
                  <a:cubicBezTo>
                    <a:pt x="5242" y="1244"/>
                    <a:pt x="5234" y="1243"/>
                    <a:pt x="5226" y="1241"/>
                  </a:cubicBezTo>
                  <a:cubicBezTo>
                    <a:pt x="4835" y="1111"/>
                    <a:pt x="4469" y="1039"/>
                    <a:pt x="4102" y="1039"/>
                  </a:cubicBezTo>
                  <a:cubicBezTo>
                    <a:pt x="3756" y="1039"/>
                    <a:pt x="3410" y="1103"/>
                    <a:pt x="3041" y="1241"/>
                  </a:cubicBezTo>
                  <a:cubicBezTo>
                    <a:pt x="3032" y="1243"/>
                    <a:pt x="3024" y="1244"/>
                    <a:pt x="3016" y="1244"/>
                  </a:cubicBezTo>
                  <a:cubicBezTo>
                    <a:pt x="2906" y="1244"/>
                    <a:pt x="2859" y="1047"/>
                    <a:pt x="2977" y="988"/>
                  </a:cubicBezTo>
                  <a:cubicBezTo>
                    <a:pt x="3360" y="814"/>
                    <a:pt x="3810" y="716"/>
                    <a:pt x="4264" y="716"/>
                  </a:cubicBezTo>
                  <a:close/>
                  <a:moveTo>
                    <a:pt x="4647" y="0"/>
                  </a:moveTo>
                  <a:cubicBezTo>
                    <a:pt x="4493" y="0"/>
                    <a:pt x="4337" y="12"/>
                    <a:pt x="4181" y="38"/>
                  </a:cubicBezTo>
                  <a:cubicBezTo>
                    <a:pt x="2819" y="291"/>
                    <a:pt x="1647" y="1368"/>
                    <a:pt x="1014" y="2571"/>
                  </a:cubicBezTo>
                  <a:cubicBezTo>
                    <a:pt x="0" y="4598"/>
                    <a:pt x="2217" y="5992"/>
                    <a:pt x="3991" y="6023"/>
                  </a:cubicBezTo>
                  <a:cubicBezTo>
                    <a:pt x="4026" y="6024"/>
                    <a:pt x="4061" y="6025"/>
                    <a:pt x="4096" y="6025"/>
                  </a:cubicBezTo>
                  <a:cubicBezTo>
                    <a:pt x="5321" y="6025"/>
                    <a:pt x="6422" y="5491"/>
                    <a:pt x="7284" y="4598"/>
                  </a:cubicBezTo>
                  <a:cubicBezTo>
                    <a:pt x="6809" y="4440"/>
                    <a:pt x="6334" y="4313"/>
                    <a:pt x="5859" y="4155"/>
                  </a:cubicBezTo>
                  <a:cubicBezTo>
                    <a:pt x="5701" y="4123"/>
                    <a:pt x="5669" y="3933"/>
                    <a:pt x="5701" y="3807"/>
                  </a:cubicBezTo>
                  <a:cubicBezTo>
                    <a:pt x="5701" y="3807"/>
                    <a:pt x="5669" y="3807"/>
                    <a:pt x="5606" y="3775"/>
                  </a:cubicBezTo>
                  <a:cubicBezTo>
                    <a:pt x="5194" y="3300"/>
                    <a:pt x="5542" y="2571"/>
                    <a:pt x="6049" y="2350"/>
                  </a:cubicBezTo>
                  <a:cubicBezTo>
                    <a:pt x="6049" y="2213"/>
                    <a:pt x="6144" y="2052"/>
                    <a:pt x="6292" y="2052"/>
                  </a:cubicBezTo>
                  <a:cubicBezTo>
                    <a:pt x="6316" y="2052"/>
                    <a:pt x="6340" y="2056"/>
                    <a:pt x="6366" y="2065"/>
                  </a:cubicBezTo>
                  <a:cubicBezTo>
                    <a:pt x="6714" y="2191"/>
                    <a:pt x="7031" y="2318"/>
                    <a:pt x="7411" y="2413"/>
                  </a:cubicBezTo>
                  <a:cubicBezTo>
                    <a:pt x="7297" y="989"/>
                    <a:pt x="6030" y="0"/>
                    <a:pt x="4647" y="0"/>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8"/>
            <p:cNvSpPr/>
            <p:nvPr/>
          </p:nvSpPr>
          <p:spPr>
            <a:xfrm>
              <a:off x="2253722" y="3233365"/>
              <a:ext cx="85032" cy="17019"/>
            </a:xfrm>
            <a:custGeom>
              <a:avLst/>
              <a:gdLst/>
              <a:ahLst/>
              <a:cxnLst/>
              <a:rect l="l" t="t" r="r" b="b"/>
              <a:pathLst>
                <a:path w="2643" h="529" extrusionOk="0">
                  <a:moveTo>
                    <a:pt x="1404" y="0"/>
                  </a:moveTo>
                  <a:cubicBezTo>
                    <a:pt x="950" y="0"/>
                    <a:pt x="500" y="98"/>
                    <a:pt x="117" y="272"/>
                  </a:cubicBezTo>
                  <a:cubicBezTo>
                    <a:pt x="0" y="360"/>
                    <a:pt x="45" y="529"/>
                    <a:pt x="153" y="529"/>
                  </a:cubicBezTo>
                  <a:cubicBezTo>
                    <a:pt x="162" y="529"/>
                    <a:pt x="171" y="528"/>
                    <a:pt x="181" y="525"/>
                  </a:cubicBezTo>
                  <a:cubicBezTo>
                    <a:pt x="524" y="397"/>
                    <a:pt x="847" y="345"/>
                    <a:pt x="1169" y="345"/>
                  </a:cubicBezTo>
                  <a:cubicBezTo>
                    <a:pt x="1560" y="345"/>
                    <a:pt x="1949" y="421"/>
                    <a:pt x="2366" y="525"/>
                  </a:cubicBezTo>
                  <a:cubicBezTo>
                    <a:pt x="2374" y="527"/>
                    <a:pt x="2382" y="528"/>
                    <a:pt x="2390" y="528"/>
                  </a:cubicBezTo>
                  <a:cubicBezTo>
                    <a:pt x="2537" y="528"/>
                    <a:pt x="2643" y="269"/>
                    <a:pt x="2492" y="209"/>
                  </a:cubicBezTo>
                  <a:cubicBezTo>
                    <a:pt x="2150" y="66"/>
                    <a:pt x="1776" y="0"/>
                    <a:pt x="1404" y="0"/>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8"/>
            <p:cNvSpPr/>
            <p:nvPr/>
          </p:nvSpPr>
          <p:spPr>
            <a:xfrm>
              <a:off x="2902474" y="3954892"/>
              <a:ext cx="85289" cy="34392"/>
            </a:xfrm>
            <a:custGeom>
              <a:avLst/>
              <a:gdLst/>
              <a:ahLst/>
              <a:cxnLst/>
              <a:rect l="l" t="t" r="r" b="b"/>
              <a:pathLst>
                <a:path w="2651" h="1069" extrusionOk="0">
                  <a:moveTo>
                    <a:pt x="2478" y="1"/>
                  </a:moveTo>
                  <a:cubicBezTo>
                    <a:pt x="2464" y="1"/>
                    <a:pt x="2450" y="4"/>
                    <a:pt x="2437" y="13"/>
                  </a:cubicBezTo>
                  <a:cubicBezTo>
                    <a:pt x="1735" y="471"/>
                    <a:pt x="1092" y="870"/>
                    <a:pt x="224" y="870"/>
                  </a:cubicBezTo>
                  <a:cubicBezTo>
                    <a:pt x="192" y="870"/>
                    <a:pt x="159" y="869"/>
                    <a:pt x="125" y="868"/>
                  </a:cubicBezTo>
                  <a:cubicBezTo>
                    <a:pt x="111" y="861"/>
                    <a:pt x="99" y="858"/>
                    <a:pt x="88" y="858"/>
                  </a:cubicBezTo>
                  <a:cubicBezTo>
                    <a:pt x="0" y="858"/>
                    <a:pt x="13" y="1058"/>
                    <a:pt x="125" y="1058"/>
                  </a:cubicBezTo>
                  <a:cubicBezTo>
                    <a:pt x="214" y="1065"/>
                    <a:pt x="306" y="1069"/>
                    <a:pt x="400" y="1069"/>
                  </a:cubicBezTo>
                  <a:cubicBezTo>
                    <a:pt x="1175" y="1069"/>
                    <a:pt x="2087" y="828"/>
                    <a:pt x="2596" y="235"/>
                  </a:cubicBezTo>
                  <a:cubicBezTo>
                    <a:pt x="2650" y="153"/>
                    <a:pt x="2564" y="1"/>
                    <a:pt x="2478" y="1"/>
                  </a:cubicBezTo>
                  <a:close/>
                </a:path>
              </a:pathLst>
            </a:custGeom>
            <a:solidFill>
              <a:schemeClr val="dk1"/>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8"/>
            <p:cNvSpPr/>
            <p:nvPr/>
          </p:nvSpPr>
          <p:spPr>
            <a:xfrm>
              <a:off x="2922003" y="3944757"/>
              <a:ext cx="50125" cy="22907"/>
            </a:xfrm>
            <a:custGeom>
              <a:avLst/>
              <a:gdLst/>
              <a:ahLst/>
              <a:cxnLst/>
              <a:rect l="l" t="t" r="r" b="b"/>
              <a:pathLst>
                <a:path w="1558" h="712" extrusionOk="0">
                  <a:moveTo>
                    <a:pt x="1348" y="0"/>
                  </a:moveTo>
                  <a:cubicBezTo>
                    <a:pt x="1330" y="0"/>
                    <a:pt x="1311" y="4"/>
                    <a:pt x="1292" y="12"/>
                  </a:cubicBezTo>
                  <a:cubicBezTo>
                    <a:pt x="1197" y="75"/>
                    <a:pt x="1039" y="138"/>
                    <a:pt x="817" y="170"/>
                  </a:cubicBezTo>
                  <a:cubicBezTo>
                    <a:pt x="595" y="297"/>
                    <a:pt x="310" y="392"/>
                    <a:pt x="89" y="487"/>
                  </a:cubicBezTo>
                  <a:cubicBezTo>
                    <a:pt x="1" y="545"/>
                    <a:pt x="21" y="712"/>
                    <a:pt x="125" y="712"/>
                  </a:cubicBezTo>
                  <a:cubicBezTo>
                    <a:pt x="133" y="712"/>
                    <a:pt x="142" y="711"/>
                    <a:pt x="152" y="708"/>
                  </a:cubicBezTo>
                  <a:cubicBezTo>
                    <a:pt x="437" y="613"/>
                    <a:pt x="659" y="487"/>
                    <a:pt x="912" y="423"/>
                  </a:cubicBezTo>
                  <a:lnTo>
                    <a:pt x="975" y="423"/>
                  </a:lnTo>
                  <a:cubicBezTo>
                    <a:pt x="1134" y="392"/>
                    <a:pt x="1260" y="297"/>
                    <a:pt x="1419" y="265"/>
                  </a:cubicBezTo>
                  <a:cubicBezTo>
                    <a:pt x="1558" y="181"/>
                    <a:pt x="1477" y="0"/>
                    <a:pt x="1348" y="0"/>
                  </a:cubicBezTo>
                  <a:close/>
                </a:path>
              </a:pathLst>
            </a:custGeom>
            <a:solidFill>
              <a:schemeClr val="dk1"/>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8"/>
            <p:cNvSpPr/>
            <p:nvPr/>
          </p:nvSpPr>
          <p:spPr>
            <a:xfrm>
              <a:off x="7998778" y="2959773"/>
              <a:ext cx="1322901" cy="2374877"/>
            </a:xfrm>
            <a:custGeom>
              <a:avLst/>
              <a:gdLst/>
              <a:ahLst/>
              <a:cxnLst/>
              <a:rect l="l" t="t" r="r" b="b"/>
              <a:pathLst>
                <a:path w="41119" h="73817" extrusionOk="0">
                  <a:moveTo>
                    <a:pt x="24544" y="3551"/>
                  </a:moveTo>
                  <a:cubicBezTo>
                    <a:pt x="26603" y="4311"/>
                    <a:pt x="28693" y="5007"/>
                    <a:pt x="30783" y="5672"/>
                  </a:cubicBezTo>
                  <a:cubicBezTo>
                    <a:pt x="31828" y="5989"/>
                    <a:pt x="32841" y="6337"/>
                    <a:pt x="33886" y="6654"/>
                  </a:cubicBezTo>
                  <a:cubicBezTo>
                    <a:pt x="34203" y="6718"/>
                    <a:pt x="36642" y="7288"/>
                    <a:pt x="37528" y="7509"/>
                  </a:cubicBezTo>
                  <a:cubicBezTo>
                    <a:pt x="37433" y="7573"/>
                    <a:pt x="37402" y="7668"/>
                    <a:pt x="37402" y="7794"/>
                  </a:cubicBezTo>
                  <a:lnTo>
                    <a:pt x="37402" y="7921"/>
                  </a:lnTo>
                  <a:cubicBezTo>
                    <a:pt x="37402" y="8048"/>
                    <a:pt x="37528" y="8111"/>
                    <a:pt x="37655" y="8111"/>
                  </a:cubicBezTo>
                  <a:cubicBezTo>
                    <a:pt x="37560" y="8364"/>
                    <a:pt x="37497" y="8554"/>
                    <a:pt x="37402" y="8776"/>
                  </a:cubicBezTo>
                  <a:cubicBezTo>
                    <a:pt x="32936" y="7509"/>
                    <a:pt x="28566" y="5926"/>
                    <a:pt x="24227" y="4342"/>
                  </a:cubicBezTo>
                  <a:cubicBezTo>
                    <a:pt x="24354" y="4089"/>
                    <a:pt x="24417" y="3836"/>
                    <a:pt x="24544" y="3551"/>
                  </a:cubicBezTo>
                  <a:close/>
                  <a:moveTo>
                    <a:pt x="24069" y="4691"/>
                  </a:moveTo>
                  <a:cubicBezTo>
                    <a:pt x="28281" y="6623"/>
                    <a:pt x="32715" y="8079"/>
                    <a:pt x="37212" y="9314"/>
                  </a:cubicBezTo>
                  <a:cubicBezTo>
                    <a:pt x="36768" y="10423"/>
                    <a:pt x="36262" y="11500"/>
                    <a:pt x="35660" y="12513"/>
                  </a:cubicBezTo>
                  <a:cubicBezTo>
                    <a:pt x="31543" y="10961"/>
                    <a:pt x="27426" y="9314"/>
                    <a:pt x="23214" y="7953"/>
                  </a:cubicBezTo>
                  <a:cubicBezTo>
                    <a:pt x="23404" y="6844"/>
                    <a:pt x="23657" y="5736"/>
                    <a:pt x="24069" y="4691"/>
                  </a:cubicBezTo>
                  <a:close/>
                  <a:moveTo>
                    <a:pt x="23246" y="8269"/>
                  </a:moveTo>
                  <a:cubicBezTo>
                    <a:pt x="27236" y="9979"/>
                    <a:pt x="31353" y="11405"/>
                    <a:pt x="35438" y="12956"/>
                  </a:cubicBezTo>
                  <a:lnTo>
                    <a:pt x="34963" y="13653"/>
                  </a:lnTo>
                  <a:cubicBezTo>
                    <a:pt x="31005" y="12196"/>
                    <a:pt x="27078" y="10676"/>
                    <a:pt x="23119" y="9314"/>
                  </a:cubicBezTo>
                  <a:cubicBezTo>
                    <a:pt x="23151" y="8934"/>
                    <a:pt x="23182" y="8618"/>
                    <a:pt x="23246" y="8269"/>
                  </a:cubicBezTo>
                  <a:close/>
                  <a:moveTo>
                    <a:pt x="23087" y="9726"/>
                  </a:moveTo>
                  <a:cubicBezTo>
                    <a:pt x="26888" y="11246"/>
                    <a:pt x="30751" y="12671"/>
                    <a:pt x="34583" y="14096"/>
                  </a:cubicBezTo>
                  <a:cubicBezTo>
                    <a:pt x="33886" y="15078"/>
                    <a:pt x="33095" y="15996"/>
                    <a:pt x="32208" y="16820"/>
                  </a:cubicBezTo>
                  <a:cubicBezTo>
                    <a:pt x="29294" y="15806"/>
                    <a:pt x="26412" y="14793"/>
                    <a:pt x="23436" y="13811"/>
                  </a:cubicBezTo>
                  <a:cubicBezTo>
                    <a:pt x="23151" y="12481"/>
                    <a:pt x="23024" y="11088"/>
                    <a:pt x="23087" y="9726"/>
                  </a:cubicBezTo>
                  <a:close/>
                  <a:moveTo>
                    <a:pt x="23562" y="14255"/>
                  </a:moveTo>
                  <a:lnTo>
                    <a:pt x="23562" y="14255"/>
                  </a:lnTo>
                  <a:cubicBezTo>
                    <a:pt x="26317" y="15300"/>
                    <a:pt x="29104" y="16250"/>
                    <a:pt x="31860" y="17200"/>
                  </a:cubicBezTo>
                  <a:cubicBezTo>
                    <a:pt x="31575" y="17422"/>
                    <a:pt x="31353" y="17612"/>
                    <a:pt x="31068" y="17865"/>
                  </a:cubicBezTo>
                  <a:cubicBezTo>
                    <a:pt x="28661" y="17073"/>
                    <a:pt x="26254" y="16282"/>
                    <a:pt x="23879" y="15363"/>
                  </a:cubicBezTo>
                  <a:cubicBezTo>
                    <a:pt x="23752" y="15015"/>
                    <a:pt x="23626" y="14603"/>
                    <a:pt x="23562" y="14255"/>
                  </a:cubicBezTo>
                  <a:close/>
                  <a:moveTo>
                    <a:pt x="24037" y="15806"/>
                  </a:moveTo>
                  <a:lnTo>
                    <a:pt x="24037" y="15806"/>
                  </a:lnTo>
                  <a:cubicBezTo>
                    <a:pt x="26159" y="16820"/>
                    <a:pt x="28408" y="17643"/>
                    <a:pt x="30719" y="18182"/>
                  </a:cubicBezTo>
                  <a:cubicBezTo>
                    <a:pt x="29358" y="19195"/>
                    <a:pt x="27933" y="20145"/>
                    <a:pt x="26349" y="20905"/>
                  </a:cubicBezTo>
                  <a:cubicBezTo>
                    <a:pt x="25462" y="19258"/>
                    <a:pt x="24607" y="17580"/>
                    <a:pt x="24037" y="15806"/>
                  </a:cubicBezTo>
                  <a:close/>
                  <a:moveTo>
                    <a:pt x="38985" y="5736"/>
                  </a:moveTo>
                  <a:cubicBezTo>
                    <a:pt x="39302" y="5767"/>
                    <a:pt x="39618" y="5831"/>
                    <a:pt x="39904" y="5926"/>
                  </a:cubicBezTo>
                  <a:cubicBezTo>
                    <a:pt x="40030" y="6021"/>
                    <a:pt x="40189" y="6116"/>
                    <a:pt x="40284" y="6179"/>
                  </a:cubicBezTo>
                  <a:cubicBezTo>
                    <a:pt x="38320" y="13590"/>
                    <a:pt x="33886" y="18878"/>
                    <a:pt x="27616" y="23059"/>
                  </a:cubicBezTo>
                  <a:cubicBezTo>
                    <a:pt x="27268" y="22457"/>
                    <a:pt x="26951" y="21855"/>
                    <a:pt x="26603" y="21254"/>
                  </a:cubicBezTo>
                  <a:cubicBezTo>
                    <a:pt x="33158" y="18878"/>
                    <a:pt x="37845" y="12671"/>
                    <a:pt x="38985" y="5862"/>
                  </a:cubicBezTo>
                  <a:lnTo>
                    <a:pt x="38985" y="5736"/>
                  </a:lnTo>
                  <a:close/>
                  <a:moveTo>
                    <a:pt x="25082" y="24705"/>
                  </a:moveTo>
                  <a:cubicBezTo>
                    <a:pt x="26191" y="26574"/>
                    <a:pt x="27268" y="28506"/>
                    <a:pt x="28059" y="30438"/>
                  </a:cubicBezTo>
                  <a:cubicBezTo>
                    <a:pt x="24924" y="29614"/>
                    <a:pt x="21884" y="28411"/>
                    <a:pt x="18749" y="27619"/>
                  </a:cubicBezTo>
                  <a:cubicBezTo>
                    <a:pt x="20490" y="26194"/>
                    <a:pt x="22612" y="25212"/>
                    <a:pt x="24892" y="24832"/>
                  </a:cubicBezTo>
                  <a:cubicBezTo>
                    <a:pt x="24987" y="24832"/>
                    <a:pt x="25051" y="24769"/>
                    <a:pt x="25082" y="24705"/>
                  </a:cubicBezTo>
                  <a:close/>
                  <a:moveTo>
                    <a:pt x="18559" y="27777"/>
                  </a:moveTo>
                  <a:cubicBezTo>
                    <a:pt x="18559" y="27777"/>
                    <a:pt x="18559" y="27841"/>
                    <a:pt x="18590" y="27841"/>
                  </a:cubicBezTo>
                  <a:cubicBezTo>
                    <a:pt x="21599" y="29297"/>
                    <a:pt x="25019" y="30152"/>
                    <a:pt x="28249" y="31008"/>
                  </a:cubicBezTo>
                  <a:lnTo>
                    <a:pt x="28313" y="31008"/>
                  </a:lnTo>
                  <a:lnTo>
                    <a:pt x="28661" y="32053"/>
                  </a:lnTo>
                  <a:cubicBezTo>
                    <a:pt x="24987" y="30881"/>
                    <a:pt x="21250" y="29772"/>
                    <a:pt x="17545" y="28727"/>
                  </a:cubicBezTo>
                  <a:cubicBezTo>
                    <a:pt x="17862" y="28379"/>
                    <a:pt x="18179" y="28062"/>
                    <a:pt x="18559" y="27777"/>
                  </a:cubicBezTo>
                  <a:close/>
                  <a:moveTo>
                    <a:pt x="17387" y="28949"/>
                  </a:moveTo>
                  <a:cubicBezTo>
                    <a:pt x="17387" y="28981"/>
                    <a:pt x="17418" y="29012"/>
                    <a:pt x="17450" y="29012"/>
                  </a:cubicBezTo>
                  <a:cubicBezTo>
                    <a:pt x="21219" y="30279"/>
                    <a:pt x="25019" y="31483"/>
                    <a:pt x="28819" y="32591"/>
                  </a:cubicBezTo>
                  <a:cubicBezTo>
                    <a:pt x="29326" y="34396"/>
                    <a:pt x="29484" y="36265"/>
                    <a:pt x="29104" y="38070"/>
                  </a:cubicBezTo>
                  <a:cubicBezTo>
                    <a:pt x="24259" y="36866"/>
                    <a:pt x="19477" y="35505"/>
                    <a:pt x="14695" y="34206"/>
                  </a:cubicBezTo>
                  <a:cubicBezTo>
                    <a:pt x="14672" y="34200"/>
                    <a:pt x="14651" y="34198"/>
                    <a:pt x="14631" y="34198"/>
                  </a:cubicBezTo>
                  <a:cubicBezTo>
                    <a:pt x="14537" y="34198"/>
                    <a:pt x="14468" y="34255"/>
                    <a:pt x="14442" y="34333"/>
                  </a:cubicBezTo>
                  <a:cubicBezTo>
                    <a:pt x="14410" y="34396"/>
                    <a:pt x="14442" y="34554"/>
                    <a:pt x="14568" y="34586"/>
                  </a:cubicBezTo>
                  <a:cubicBezTo>
                    <a:pt x="19287" y="36233"/>
                    <a:pt x="24101" y="37531"/>
                    <a:pt x="28978" y="38608"/>
                  </a:cubicBezTo>
                  <a:lnTo>
                    <a:pt x="29009" y="38608"/>
                  </a:lnTo>
                  <a:cubicBezTo>
                    <a:pt x="28946" y="38925"/>
                    <a:pt x="28819" y="39241"/>
                    <a:pt x="28693" y="39558"/>
                  </a:cubicBezTo>
                  <a:cubicBezTo>
                    <a:pt x="28693" y="39495"/>
                    <a:pt x="28661" y="39495"/>
                    <a:pt x="28661" y="39495"/>
                  </a:cubicBezTo>
                  <a:cubicBezTo>
                    <a:pt x="23752" y="38355"/>
                    <a:pt x="18907" y="37025"/>
                    <a:pt x="14062" y="35663"/>
                  </a:cubicBezTo>
                  <a:cubicBezTo>
                    <a:pt x="14125" y="35188"/>
                    <a:pt x="14252" y="34713"/>
                    <a:pt x="14378" y="34238"/>
                  </a:cubicBezTo>
                  <a:cubicBezTo>
                    <a:pt x="14410" y="34174"/>
                    <a:pt x="14410" y="34048"/>
                    <a:pt x="14442" y="33953"/>
                  </a:cubicBezTo>
                  <a:cubicBezTo>
                    <a:pt x="15043" y="32053"/>
                    <a:pt x="16057" y="30374"/>
                    <a:pt x="17387" y="28949"/>
                  </a:cubicBezTo>
                  <a:close/>
                  <a:moveTo>
                    <a:pt x="13967" y="35980"/>
                  </a:moveTo>
                  <a:lnTo>
                    <a:pt x="13967" y="35980"/>
                  </a:lnTo>
                  <a:cubicBezTo>
                    <a:pt x="18717" y="37563"/>
                    <a:pt x="23594" y="38798"/>
                    <a:pt x="28471" y="39938"/>
                  </a:cubicBezTo>
                  <a:cubicBezTo>
                    <a:pt x="28313" y="40287"/>
                    <a:pt x="28091" y="40698"/>
                    <a:pt x="27869" y="41047"/>
                  </a:cubicBezTo>
                  <a:cubicBezTo>
                    <a:pt x="26919" y="42567"/>
                    <a:pt x="25716" y="43833"/>
                    <a:pt x="24386" y="44942"/>
                  </a:cubicBezTo>
                  <a:cubicBezTo>
                    <a:pt x="24322" y="44879"/>
                    <a:pt x="24291" y="44847"/>
                    <a:pt x="24259" y="44847"/>
                  </a:cubicBezTo>
                  <a:cubicBezTo>
                    <a:pt x="20902" y="43928"/>
                    <a:pt x="17608" y="42757"/>
                    <a:pt x="14283" y="41648"/>
                  </a:cubicBezTo>
                  <a:cubicBezTo>
                    <a:pt x="13808" y="39780"/>
                    <a:pt x="13682" y="37880"/>
                    <a:pt x="13967" y="35980"/>
                  </a:cubicBezTo>
                  <a:close/>
                  <a:moveTo>
                    <a:pt x="14378" y="41965"/>
                  </a:moveTo>
                  <a:lnTo>
                    <a:pt x="14378" y="41965"/>
                  </a:lnTo>
                  <a:cubicBezTo>
                    <a:pt x="17450" y="43358"/>
                    <a:pt x="20744" y="44340"/>
                    <a:pt x="24037" y="45195"/>
                  </a:cubicBezTo>
                  <a:cubicBezTo>
                    <a:pt x="23816" y="45354"/>
                    <a:pt x="23594" y="45512"/>
                    <a:pt x="23404" y="45670"/>
                  </a:cubicBezTo>
                  <a:cubicBezTo>
                    <a:pt x="23404" y="45670"/>
                    <a:pt x="23341" y="45670"/>
                    <a:pt x="23341" y="45639"/>
                  </a:cubicBezTo>
                  <a:cubicBezTo>
                    <a:pt x="20300" y="45037"/>
                    <a:pt x="17482" y="44055"/>
                    <a:pt x="14632" y="42883"/>
                  </a:cubicBezTo>
                  <a:cubicBezTo>
                    <a:pt x="14537" y="42567"/>
                    <a:pt x="14442" y="42282"/>
                    <a:pt x="14378" y="41965"/>
                  </a:cubicBezTo>
                  <a:close/>
                  <a:moveTo>
                    <a:pt x="14758" y="43358"/>
                  </a:moveTo>
                  <a:lnTo>
                    <a:pt x="14758" y="43358"/>
                  </a:lnTo>
                  <a:cubicBezTo>
                    <a:pt x="17323" y="44657"/>
                    <a:pt x="20110" y="45480"/>
                    <a:pt x="22929" y="46050"/>
                  </a:cubicBezTo>
                  <a:cubicBezTo>
                    <a:pt x="21377" y="47095"/>
                    <a:pt x="19667" y="48045"/>
                    <a:pt x="17894" y="48964"/>
                  </a:cubicBezTo>
                  <a:cubicBezTo>
                    <a:pt x="16595" y="47285"/>
                    <a:pt x="15487" y="45354"/>
                    <a:pt x="14758" y="43358"/>
                  </a:cubicBezTo>
                  <a:close/>
                  <a:moveTo>
                    <a:pt x="23721" y="22330"/>
                  </a:moveTo>
                  <a:cubicBezTo>
                    <a:pt x="24069" y="22869"/>
                    <a:pt x="24386" y="23470"/>
                    <a:pt x="24734" y="24072"/>
                  </a:cubicBezTo>
                  <a:cubicBezTo>
                    <a:pt x="24734" y="24072"/>
                    <a:pt x="24702" y="24072"/>
                    <a:pt x="24607" y="24135"/>
                  </a:cubicBezTo>
                  <a:cubicBezTo>
                    <a:pt x="12573" y="26036"/>
                    <a:pt x="9976" y="41047"/>
                    <a:pt x="17482" y="49217"/>
                  </a:cubicBezTo>
                  <a:cubicBezTo>
                    <a:pt x="16753" y="49566"/>
                    <a:pt x="15993" y="49946"/>
                    <a:pt x="15233" y="50326"/>
                  </a:cubicBezTo>
                  <a:cubicBezTo>
                    <a:pt x="12510" y="44974"/>
                    <a:pt x="9755" y="39811"/>
                    <a:pt x="11591" y="33636"/>
                  </a:cubicBezTo>
                  <a:cubicBezTo>
                    <a:pt x="13238" y="27841"/>
                    <a:pt x="18274" y="25244"/>
                    <a:pt x="23404" y="22932"/>
                  </a:cubicBezTo>
                  <a:cubicBezTo>
                    <a:pt x="23626" y="22805"/>
                    <a:pt x="23626" y="22552"/>
                    <a:pt x="23499" y="22362"/>
                  </a:cubicBezTo>
                  <a:cubicBezTo>
                    <a:pt x="23594" y="22330"/>
                    <a:pt x="23626" y="22330"/>
                    <a:pt x="23721" y="22330"/>
                  </a:cubicBezTo>
                  <a:close/>
                  <a:moveTo>
                    <a:pt x="16532" y="52732"/>
                  </a:moveTo>
                  <a:cubicBezTo>
                    <a:pt x="16500" y="52796"/>
                    <a:pt x="16532" y="52891"/>
                    <a:pt x="16595" y="52954"/>
                  </a:cubicBezTo>
                  <a:cubicBezTo>
                    <a:pt x="17482" y="54348"/>
                    <a:pt x="18210" y="55646"/>
                    <a:pt x="18717" y="57039"/>
                  </a:cubicBezTo>
                  <a:cubicBezTo>
                    <a:pt x="16437" y="56438"/>
                    <a:pt x="14125" y="55931"/>
                    <a:pt x="11781" y="55488"/>
                  </a:cubicBezTo>
                  <a:cubicBezTo>
                    <a:pt x="13333" y="54443"/>
                    <a:pt x="14948" y="53524"/>
                    <a:pt x="16532" y="52732"/>
                  </a:cubicBezTo>
                  <a:close/>
                  <a:moveTo>
                    <a:pt x="11433" y="55646"/>
                  </a:moveTo>
                  <a:cubicBezTo>
                    <a:pt x="13808" y="56343"/>
                    <a:pt x="16183" y="56976"/>
                    <a:pt x="18590" y="57483"/>
                  </a:cubicBezTo>
                  <a:cubicBezTo>
                    <a:pt x="18614" y="57491"/>
                    <a:pt x="18640" y="57495"/>
                    <a:pt x="18665" y="57495"/>
                  </a:cubicBezTo>
                  <a:cubicBezTo>
                    <a:pt x="18743" y="57495"/>
                    <a:pt x="18820" y="57459"/>
                    <a:pt x="18844" y="57388"/>
                  </a:cubicBezTo>
                  <a:cubicBezTo>
                    <a:pt x="18970" y="57673"/>
                    <a:pt x="19034" y="57926"/>
                    <a:pt x="19129" y="58179"/>
                  </a:cubicBezTo>
                  <a:cubicBezTo>
                    <a:pt x="16278" y="57641"/>
                    <a:pt x="13460" y="56976"/>
                    <a:pt x="10578" y="56248"/>
                  </a:cubicBezTo>
                  <a:cubicBezTo>
                    <a:pt x="10831" y="56058"/>
                    <a:pt x="11148" y="55868"/>
                    <a:pt x="11433" y="55646"/>
                  </a:cubicBezTo>
                  <a:close/>
                  <a:moveTo>
                    <a:pt x="10293" y="56564"/>
                  </a:moveTo>
                  <a:cubicBezTo>
                    <a:pt x="13206" y="57514"/>
                    <a:pt x="16278" y="58179"/>
                    <a:pt x="19319" y="58749"/>
                  </a:cubicBezTo>
                  <a:cubicBezTo>
                    <a:pt x="19635" y="59985"/>
                    <a:pt x="19825" y="61283"/>
                    <a:pt x="19825" y="62740"/>
                  </a:cubicBezTo>
                  <a:lnTo>
                    <a:pt x="19825" y="63151"/>
                  </a:lnTo>
                  <a:cubicBezTo>
                    <a:pt x="15487" y="62170"/>
                    <a:pt x="11211" y="60935"/>
                    <a:pt x="6873" y="59985"/>
                  </a:cubicBezTo>
                  <a:cubicBezTo>
                    <a:pt x="7823" y="58718"/>
                    <a:pt x="8963" y="57609"/>
                    <a:pt x="10293" y="56564"/>
                  </a:cubicBezTo>
                  <a:close/>
                  <a:moveTo>
                    <a:pt x="6714" y="60175"/>
                  </a:moveTo>
                  <a:cubicBezTo>
                    <a:pt x="10926" y="61790"/>
                    <a:pt x="15423" y="62771"/>
                    <a:pt x="19825" y="63658"/>
                  </a:cubicBezTo>
                  <a:lnTo>
                    <a:pt x="19825" y="64197"/>
                  </a:lnTo>
                  <a:cubicBezTo>
                    <a:pt x="15233" y="63246"/>
                    <a:pt x="10736" y="62201"/>
                    <a:pt x="6208" y="61093"/>
                  </a:cubicBezTo>
                  <a:lnTo>
                    <a:pt x="6113" y="61093"/>
                  </a:lnTo>
                  <a:cubicBezTo>
                    <a:pt x="6271" y="60776"/>
                    <a:pt x="6524" y="60491"/>
                    <a:pt x="6714" y="60175"/>
                  </a:cubicBezTo>
                  <a:close/>
                  <a:moveTo>
                    <a:pt x="5923" y="61315"/>
                  </a:moveTo>
                  <a:cubicBezTo>
                    <a:pt x="5986" y="61410"/>
                    <a:pt x="5986" y="61441"/>
                    <a:pt x="6049" y="61441"/>
                  </a:cubicBezTo>
                  <a:cubicBezTo>
                    <a:pt x="10483" y="62898"/>
                    <a:pt x="15170" y="63975"/>
                    <a:pt x="19794" y="64672"/>
                  </a:cubicBezTo>
                  <a:cubicBezTo>
                    <a:pt x="19762" y="65875"/>
                    <a:pt x="19667" y="67047"/>
                    <a:pt x="19509" y="68250"/>
                  </a:cubicBezTo>
                  <a:cubicBezTo>
                    <a:pt x="14568" y="67173"/>
                    <a:pt x="9660" y="65938"/>
                    <a:pt x="4624" y="65178"/>
                  </a:cubicBezTo>
                  <a:cubicBezTo>
                    <a:pt x="4783" y="63785"/>
                    <a:pt x="5258" y="62518"/>
                    <a:pt x="5923" y="61315"/>
                  </a:cubicBezTo>
                  <a:close/>
                  <a:moveTo>
                    <a:pt x="4624" y="65463"/>
                  </a:moveTo>
                  <a:cubicBezTo>
                    <a:pt x="9501" y="66793"/>
                    <a:pt x="14473" y="67712"/>
                    <a:pt x="19445" y="68757"/>
                  </a:cubicBezTo>
                  <a:cubicBezTo>
                    <a:pt x="19382" y="69010"/>
                    <a:pt x="19319" y="69264"/>
                    <a:pt x="19287" y="69517"/>
                  </a:cubicBezTo>
                  <a:cubicBezTo>
                    <a:pt x="14378" y="68725"/>
                    <a:pt x="9501" y="67047"/>
                    <a:pt x="4593" y="66572"/>
                  </a:cubicBezTo>
                  <a:cubicBezTo>
                    <a:pt x="4593" y="66192"/>
                    <a:pt x="4593" y="65843"/>
                    <a:pt x="4624" y="65463"/>
                  </a:cubicBezTo>
                  <a:close/>
                  <a:moveTo>
                    <a:pt x="23942" y="447"/>
                  </a:moveTo>
                  <a:lnTo>
                    <a:pt x="23942" y="447"/>
                  </a:lnTo>
                  <a:cubicBezTo>
                    <a:pt x="24449" y="510"/>
                    <a:pt x="24892" y="859"/>
                    <a:pt x="25051" y="1397"/>
                  </a:cubicBezTo>
                  <a:cubicBezTo>
                    <a:pt x="24924" y="1397"/>
                    <a:pt x="24734" y="1429"/>
                    <a:pt x="24671" y="1587"/>
                  </a:cubicBezTo>
                  <a:cubicBezTo>
                    <a:pt x="21092" y="7731"/>
                    <a:pt x="21979" y="14255"/>
                    <a:pt x="25146" y="20335"/>
                  </a:cubicBezTo>
                  <a:cubicBezTo>
                    <a:pt x="28724" y="27207"/>
                    <a:pt x="34836" y="35346"/>
                    <a:pt x="29453" y="42978"/>
                  </a:cubicBezTo>
                  <a:cubicBezTo>
                    <a:pt x="25051" y="49217"/>
                    <a:pt x="17007" y="50801"/>
                    <a:pt x="10990" y="54854"/>
                  </a:cubicBezTo>
                  <a:cubicBezTo>
                    <a:pt x="6366" y="57989"/>
                    <a:pt x="2281" y="63722"/>
                    <a:pt x="4434" y="69485"/>
                  </a:cubicBezTo>
                  <a:cubicBezTo>
                    <a:pt x="4184" y="69686"/>
                    <a:pt x="3880" y="69807"/>
                    <a:pt x="3580" y="69807"/>
                  </a:cubicBezTo>
                  <a:cubicBezTo>
                    <a:pt x="3310" y="69807"/>
                    <a:pt x="3043" y="69710"/>
                    <a:pt x="2819" y="69485"/>
                  </a:cubicBezTo>
                  <a:cubicBezTo>
                    <a:pt x="2756" y="69422"/>
                    <a:pt x="2724" y="69422"/>
                    <a:pt x="2692" y="69422"/>
                  </a:cubicBezTo>
                  <a:cubicBezTo>
                    <a:pt x="666" y="60998"/>
                    <a:pt x="7601" y="55139"/>
                    <a:pt x="14252" y="51592"/>
                  </a:cubicBezTo>
                  <a:cubicBezTo>
                    <a:pt x="19604" y="48742"/>
                    <a:pt x="26476" y="46145"/>
                    <a:pt x="29199" y="40255"/>
                  </a:cubicBezTo>
                  <a:cubicBezTo>
                    <a:pt x="32018" y="34206"/>
                    <a:pt x="27774" y="28347"/>
                    <a:pt x="24987" y="23249"/>
                  </a:cubicBezTo>
                  <a:cubicBezTo>
                    <a:pt x="21219" y="16472"/>
                    <a:pt x="18274" y="7573"/>
                    <a:pt x="23879" y="827"/>
                  </a:cubicBezTo>
                  <a:cubicBezTo>
                    <a:pt x="23974" y="700"/>
                    <a:pt x="23974" y="542"/>
                    <a:pt x="23942" y="447"/>
                  </a:cubicBezTo>
                  <a:close/>
                  <a:moveTo>
                    <a:pt x="18749" y="51624"/>
                  </a:moveTo>
                  <a:cubicBezTo>
                    <a:pt x="18749" y="51656"/>
                    <a:pt x="18812" y="51687"/>
                    <a:pt x="18812" y="51751"/>
                  </a:cubicBezTo>
                  <a:cubicBezTo>
                    <a:pt x="20807" y="55139"/>
                    <a:pt x="22169" y="58338"/>
                    <a:pt x="22232" y="62360"/>
                  </a:cubicBezTo>
                  <a:cubicBezTo>
                    <a:pt x="22296" y="64957"/>
                    <a:pt x="21820" y="67332"/>
                    <a:pt x="21219" y="69707"/>
                  </a:cubicBezTo>
                  <a:cubicBezTo>
                    <a:pt x="20934" y="70784"/>
                    <a:pt x="20617" y="71860"/>
                    <a:pt x="20332" y="72969"/>
                  </a:cubicBezTo>
                  <a:cubicBezTo>
                    <a:pt x="20300" y="73000"/>
                    <a:pt x="20269" y="73000"/>
                    <a:pt x="20237" y="73032"/>
                  </a:cubicBezTo>
                  <a:cubicBezTo>
                    <a:pt x="20076" y="73193"/>
                    <a:pt x="19875" y="73269"/>
                    <a:pt x="19678" y="73269"/>
                  </a:cubicBezTo>
                  <a:cubicBezTo>
                    <a:pt x="19409" y="73269"/>
                    <a:pt x="19148" y="73129"/>
                    <a:pt x="19002" y="72874"/>
                  </a:cubicBezTo>
                  <a:cubicBezTo>
                    <a:pt x="18988" y="72831"/>
                    <a:pt x="18941" y="72814"/>
                    <a:pt x="18888" y="72814"/>
                  </a:cubicBezTo>
                  <a:cubicBezTo>
                    <a:pt x="18825" y="72814"/>
                    <a:pt x="18752" y="72839"/>
                    <a:pt x="18717" y="72874"/>
                  </a:cubicBezTo>
                  <a:cubicBezTo>
                    <a:pt x="19319" y="71765"/>
                    <a:pt x="19762" y="70594"/>
                    <a:pt x="20015" y="69390"/>
                  </a:cubicBezTo>
                  <a:cubicBezTo>
                    <a:pt x="20490" y="67237"/>
                    <a:pt x="20554" y="64957"/>
                    <a:pt x="20554" y="62708"/>
                  </a:cubicBezTo>
                  <a:cubicBezTo>
                    <a:pt x="20490" y="58749"/>
                    <a:pt x="19350" y="55899"/>
                    <a:pt x="17260" y="52542"/>
                  </a:cubicBezTo>
                  <a:cubicBezTo>
                    <a:pt x="17228" y="52511"/>
                    <a:pt x="17133" y="52447"/>
                    <a:pt x="17102" y="52416"/>
                  </a:cubicBezTo>
                  <a:cubicBezTo>
                    <a:pt x="17640" y="52131"/>
                    <a:pt x="18210" y="51909"/>
                    <a:pt x="18749" y="51624"/>
                  </a:cubicBezTo>
                  <a:close/>
                  <a:moveTo>
                    <a:pt x="23878" y="0"/>
                  </a:moveTo>
                  <a:cubicBezTo>
                    <a:pt x="23730" y="0"/>
                    <a:pt x="23581" y="22"/>
                    <a:pt x="23436" y="67"/>
                  </a:cubicBezTo>
                  <a:cubicBezTo>
                    <a:pt x="23341" y="130"/>
                    <a:pt x="23309" y="194"/>
                    <a:pt x="23309" y="289"/>
                  </a:cubicBezTo>
                  <a:cubicBezTo>
                    <a:pt x="19065" y="5261"/>
                    <a:pt x="19319" y="12133"/>
                    <a:pt x="21567" y="17928"/>
                  </a:cubicBezTo>
                  <a:cubicBezTo>
                    <a:pt x="22074" y="19227"/>
                    <a:pt x="22802" y="20588"/>
                    <a:pt x="23562" y="21982"/>
                  </a:cubicBezTo>
                  <a:cubicBezTo>
                    <a:pt x="23309" y="22014"/>
                    <a:pt x="23119" y="22140"/>
                    <a:pt x="22929" y="22299"/>
                  </a:cubicBezTo>
                  <a:cubicBezTo>
                    <a:pt x="22866" y="22330"/>
                    <a:pt x="22866" y="22330"/>
                    <a:pt x="22866" y="22362"/>
                  </a:cubicBezTo>
                  <a:cubicBezTo>
                    <a:pt x="17577" y="24579"/>
                    <a:pt x="12541" y="27587"/>
                    <a:pt x="10895" y="33446"/>
                  </a:cubicBezTo>
                  <a:cubicBezTo>
                    <a:pt x="9248" y="39115"/>
                    <a:pt x="10990" y="46082"/>
                    <a:pt x="14948" y="50484"/>
                  </a:cubicBezTo>
                  <a:cubicBezTo>
                    <a:pt x="12700" y="51624"/>
                    <a:pt x="10483" y="52764"/>
                    <a:pt x="8551" y="54221"/>
                  </a:cubicBezTo>
                  <a:cubicBezTo>
                    <a:pt x="3991" y="57673"/>
                    <a:pt x="0" y="63722"/>
                    <a:pt x="2249" y="69580"/>
                  </a:cubicBezTo>
                  <a:cubicBezTo>
                    <a:pt x="2281" y="69707"/>
                    <a:pt x="2407" y="69739"/>
                    <a:pt x="2534" y="69739"/>
                  </a:cubicBezTo>
                  <a:cubicBezTo>
                    <a:pt x="2786" y="70141"/>
                    <a:pt x="3277" y="70366"/>
                    <a:pt x="3764" y="70366"/>
                  </a:cubicBezTo>
                  <a:cubicBezTo>
                    <a:pt x="4196" y="70366"/>
                    <a:pt x="4624" y="70189"/>
                    <a:pt x="4878" y="69802"/>
                  </a:cubicBezTo>
                  <a:cubicBezTo>
                    <a:pt x="5036" y="69739"/>
                    <a:pt x="5099" y="69644"/>
                    <a:pt x="5068" y="69422"/>
                  </a:cubicBezTo>
                  <a:cubicBezTo>
                    <a:pt x="4814" y="68535"/>
                    <a:pt x="4656" y="67648"/>
                    <a:pt x="4624" y="66825"/>
                  </a:cubicBezTo>
                  <a:lnTo>
                    <a:pt x="4624" y="66825"/>
                  </a:lnTo>
                  <a:cubicBezTo>
                    <a:pt x="9058" y="68757"/>
                    <a:pt x="14410" y="69359"/>
                    <a:pt x="19129" y="70119"/>
                  </a:cubicBezTo>
                  <a:lnTo>
                    <a:pt x="19192" y="70119"/>
                  </a:lnTo>
                  <a:cubicBezTo>
                    <a:pt x="18970" y="71005"/>
                    <a:pt x="18654" y="71924"/>
                    <a:pt x="18210" y="72810"/>
                  </a:cubicBezTo>
                  <a:cubicBezTo>
                    <a:pt x="18115" y="73000"/>
                    <a:pt x="18242" y="73159"/>
                    <a:pt x="18400" y="73191"/>
                  </a:cubicBezTo>
                  <a:lnTo>
                    <a:pt x="18400" y="73222"/>
                  </a:lnTo>
                  <a:cubicBezTo>
                    <a:pt x="18729" y="73612"/>
                    <a:pt x="19217" y="73816"/>
                    <a:pt x="19710" y="73816"/>
                  </a:cubicBezTo>
                  <a:cubicBezTo>
                    <a:pt x="19977" y="73816"/>
                    <a:pt x="20246" y="73756"/>
                    <a:pt x="20490" y="73634"/>
                  </a:cubicBezTo>
                  <a:cubicBezTo>
                    <a:pt x="20585" y="73602"/>
                    <a:pt x="20585" y="73507"/>
                    <a:pt x="20585" y="73444"/>
                  </a:cubicBezTo>
                  <a:cubicBezTo>
                    <a:pt x="22391" y="70055"/>
                    <a:pt x="22929" y="65622"/>
                    <a:pt x="22834" y="61885"/>
                  </a:cubicBezTo>
                  <a:cubicBezTo>
                    <a:pt x="22707" y="57863"/>
                    <a:pt x="21377" y="54696"/>
                    <a:pt x="19382" y="51339"/>
                  </a:cubicBezTo>
                  <a:lnTo>
                    <a:pt x="19350" y="51307"/>
                  </a:lnTo>
                  <a:cubicBezTo>
                    <a:pt x="24069" y="49059"/>
                    <a:pt x="28883" y="46399"/>
                    <a:pt x="31226" y="41522"/>
                  </a:cubicBezTo>
                  <a:cubicBezTo>
                    <a:pt x="34045" y="35695"/>
                    <a:pt x="31226" y="29456"/>
                    <a:pt x="28313" y="24262"/>
                  </a:cubicBezTo>
                  <a:cubicBezTo>
                    <a:pt x="28154" y="24040"/>
                    <a:pt x="27996" y="23755"/>
                    <a:pt x="27838" y="23470"/>
                  </a:cubicBezTo>
                  <a:cubicBezTo>
                    <a:pt x="34425" y="20335"/>
                    <a:pt x="39302" y="13463"/>
                    <a:pt x="40980" y="6464"/>
                  </a:cubicBezTo>
                  <a:cubicBezTo>
                    <a:pt x="41044" y="6401"/>
                    <a:pt x="41075" y="6242"/>
                    <a:pt x="41044" y="6147"/>
                  </a:cubicBezTo>
                  <a:lnTo>
                    <a:pt x="41044" y="6052"/>
                  </a:lnTo>
                  <a:cubicBezTo>
                    <a:pt x="41118" y="5803"/>
                    <a:pt x="40899" y="5633"/>
                    <a:pt x="40695" y="5633"/>
                  </a:cubicBezTo>
                  <a:cubicBezTo>
                    <a:pt x="40639" y="5633"/>
                    <a:pt x="40584" y="5645"/>
                    <a:pt x="40537" y="5672"/>
                  </a:cubicBezTo>
                  <a:cubicBezTo>
                    <a:pt x="40102" y="5412"/>
                    <a:pt x="39534" y="5257"/>
                    <a:pt x="39053" y="5257"/>
                  </a:cubicBezTo>
                  <a:cubicBezTo>
                    <a:pt x="39008" y="5257"/>
                    <a:pt x="38965" y="5258"/>
                    <a:pt x="38922" y="5261"/>
                  </a:cubicBezTo>
                  <a:cubicBezTo>
                    <a:pt x="38795" y="5261"/>
                    <a:pt x="38700" y="5356"/>
                    <a:pt x="38668" y="5419"/>
                  </a:cubicBezTo>
                  <a:cubicBezTo>
                    <a:pt x="38644" y="5414"/>
                    <a:pt x="38617" y="5412"/>
                    <a:pt x="38589" y="5412"/>
                  </a:cubicBezTo>
                  <a:cubicBezTo>
                    <a:pt x="38437" y="5412"/>
                    <a:pt x="38252" y="5490"/>
                    <a:pt x="38225" y="5704"/>
                  </a:cubicBezTo>
                  <a:cubicBezTo>
                    <a:pt x="38162" y="6306"/>
                    <a:pt x="38035" y="6844"/>
                    <a:pt x="37877" y="7414"/>
                  </a:cubicBezTo>
                  <a:cubicBezTo>
                    <a:pt x="36958" y="6464"/>
                    <a:pt x="34235" y="6179"/>
                    <a:pt x="33158" y="5831"/>
                  </a:cubicBezTo>
                  <a:cubicBezTo>
                    <a:pt x="30371" y="4944"/>
                    <a:pt x="27553" y="3994"/>
                    <a:pt x="24702" y="3234"/>
                  </a:cubicBezTo>
                  <a:cubicBezTo>
                    <a:pt x="24892" y="2822"/>
                    <a:pt x="25082" y="2411"/>
                    <a:pt x="25336" y="1967"/>
                  </a:cubicBezTo>
                  <a:lnTo>
                    <a:pt x="25336" y="1936"/>
                  </a:lnTo>
                  <a:cubicBezTo>
                    <a:pt x="25462" y="1936"/>
                    <a:pt x="25557" y="1872"/>
                    <a:pt x="25557" y="1714"/>
                  </a:cubicBezTo>
                  <a:cubicBezTo>
                    <a:pt x="25639" y="764"/>
                    <a:pt x="24767" y="0"/>
                    <a:pt x="238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8"/>
            <p:cNvSpPr/>
            <p:nvPr/>
          </p:nvSpPr>
          <p:spPr>
            <a:xfrm>
              <a:off x="8854624" y="3146693"/>
              <a:ext cx="440184" cy="556970"/>
            </a:xfrm>
            <a:custGeom>
              <a:avLst/>
              <a:gdLst/>
              <a:ahLst/>
              <a:cxnLst/>
              <a:rect l="l" t="t" r="r" b="b"/>
              <a:pathLst>
                <a:path w="13682" h="17312" extrusionOk="0">
                  <a:moveTo>
                    <a:pt x="12587" y="1"/>
                  </a:moveTo>
                  <a:cubicBezTo>
                    <a:pt x="12520" y="1"/>
                    <a:pt x="12453" y="7"/>
                    <a:pt x="12383" y="21"/>
                  </a:cubicBezTo>
                  <a:lnTo>
                    <a:pt x="12383" y="116"/>
                  </a:lnTo>
                  <a:cubicBezTo>
                    <a:pt x="11275" y="6956"/>
                    <a:pt x="6556" y="13163"/>
                    <a:pt x="1" y="15539"/>
                  </a:cubicBezTo>
                  <a:cubicBezTo>
                    <a:pt x="349" y="16140"/>
                    <a:pt x="666" y="16710"/>
                    <a:pt x="1014" y="17312"/>
                  </a:cubicBezTo>
                  <a:cubicBezTo>
                    <a:pt x="7284" y="13068"/>
                    <a:pt x="11750" y="7811"/>
                    <a:pt x="13682" y="401"/>
                  </a:cubicBezTo>
                  <a:cubicBezTo>
                    <a:pt x="13587" y="337"/>
                    <a:pt x="13460" y="242"/>
                    <a:pt x="13302" y="179"/>
                  </a:cubicBezTo>
                  <a:cubicBezTo>
                    <a:pt x="13054" y="80"/>
                    <a:pt x="12826" y="1"/>
                    <a:pt x="12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8"/>
            <p:cNvSpPr/>
            <p:nvPr/>
          </p:nvSpPr>
          <p:spPr>
            <a:xfrm>
              <a:off x="8778215" y="3072955"/>
              <a:ext cx="432012" cy="169163"/>
            </a:xfrm>
            <a:custGeom>
              <a:avLst/>
              <a:gdLst/>
              <a:ahLst/>
              <a:cxnLst/>
              <a:rect l="l" t="t" r="r" b="b"/>
              <a:pathLst>
                <a:path w="13428" h="5258" extrusionOk="0">
                  <a:moveTo>
                    <a:pt x="317" y="1"/>
                  </a:moveTo>
                  <a:cubicBezTo>
                    <a:pt x="190" y="286"/>
                    <a:pt x="64" y="508"/>
                    <a:pt x="0" y="793"/>
                  </a:cubicBezTo>
                  <a:cubicBezTo>
                    <a:pt x="4339" y="2408"/>
                    <a:pt x="8709" y="3991"/>
                    <a:pt x="13175" y="5258"/>
                  </a:cubicBezTo>
                  <a:cubicBezTo>
                    <a:pt x="13270" y="5036"/>
                    <a:pt x="13333" y="4846"/>
                    <a:pt x="13428" y="4593"/>
                  </a:cubicBezTo>
                  <a:cubicBezTo>
                    <a:pt x="13301" y="4593"/>
                    <a:pt x="13175" y="4530"/>
                    <a:pt x="13175" y="4371"/>
                  </a:cubicBezTo>
                  <a:lnTo>
                    <a:pt x="13175" y="4245"/>
                  </a:lnTo>
                  <a:cubicBezTo>
                    <a:pt x="13143" y="4118"/>
                    <a:pt x="13206" y="3991"/>
                    <a:pt x="13301" y="3960"/>
                  </a:cubicBezTo>
                  <a:cubicBezTo>
                    <a:pt x="12383" y="3770"/>
                    <a:pt x="9976" y="3168"/>
                    <a:pt x="9659" y="3105"/>
                  </a:cubicBezTo>
                  <a:cubicBezTo>
                    <a:pt x="8614" y="2788"/>
                    <a:pt x="7601" y="2408"/>
                    <a:pt x="6556" y="2091"/>
                  </a:cubicBezTo>
                  <a:cubicBezTo>
                    <a:pt x="4466" y="1426"/>
                    <a:pt x="2376" y="761"/>
                    <a:pt x="3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8"/>
            <p:cNvSpPr/>
            <p:nvPr/>
          </p:nvSpPr>
          <p:spPr>
            <a:xfrm>
              <a:off x="8741538" y="3225805"/>
              <a:ext cx="395336" cy="173217"/>
            </a:xfrm>
            <a:custGeom>
              <a:avLst/>
              <a:gdLst/>
              <a:ahLst/>
              <a:cxnLst/>
              <a:rect l="l" t="t" r="r" b="b"/>
              <a:pathLst>
                <a:path w="12288" h="5384" extrusionOk="0">
                  <a:moveTo>
                    <a:pt x="95" y="0"/>
                  </a:moveTo>
                  <a:cubicBezTo>
                    <a:pt x="32" y="380"/>
                    <a:pt x="32" y="665"/>
                    <a:pt x="0" y="1045"/>
                  </a:cubicBezTo>
                  <a:cubicBezTo>
                    <a:pt x="3959" y="2439"/>
                    <a:pt x="7854" y="3927"/>
                    <a:pt x="11813" y="5384"/>
                  </a:cubicBezTo>
                  <a:lnTo>
                    <a:pt x="12288" y="4687"/>
                  </a:lnTo>
                  <a:cubicBezTo>
                    <a:pt x="8266" y="3167"/>
                    <a:pt x="4117" y="1710"/>
                    <a:pt x="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8"/>
            <p:cNvSpPr/>
            <p:nvPr/>
          </p:nvSpPr>
          <p:spPr>
            <a:xfrm>
              <a:off x="8756820" y="3418356"/>
              <a:ext cx="266967" cy="116175"/>
            </a:xfrm>
            <a:custGeom>
              <a:avLst/>
              <a:gdLst/>
              <a:ahLst/>
              <a:cxnLst/>
              <a:rect l="l" t="t" r="r" b="b"/>
              <a:pathLst>
                <a:path w="8298" h="3611" extrusionOk="0">
                  <a:moveTo>
                    <a:pt x="0" y="1"/>
                  </a:moveTo>
                  <a:lnTo>
                    <a:pt x="0" y="1"/>
                  </a:lnTo>
                  <a:cubicBezTo>
                    <a:pt x="64" y="381"/>
                    <a:pt x="190" y="761"/>
                    <a:pt x="317" y="1109"/>
                  </a:cubicBezTo>
                  <a:cubicBezTo>
                    <a:pt x="2692" y="2028"/>
                    <a:pt x="5067" y="2819"/>
                    <a:pt x="7506" y="3611"/>
                  </a:cubicBezTo>
                  <a:cubicBezTo>
                    <a:pt x="7791" y="3358"/>
                    <a:pt x="8076" y="3168"/>
                    <a:pt x="8298" y="2914"/>
                  </a:cubicBezTo>
                  <a:cubicBezTo>
                    <a:pt x="5542" y="1964"/>
                    <a:pt x="2724" y="1046"/>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8"/>
            <p:cNvSpPr/>
            <p:nvPr/>
          </p:nvSpPr>
          <p:spPr>
            <a:xfrm>
              <a:off x="8021202" y="2975151"/>
              <a:ext cx="1098369" cy="2231935"/>
            </a:xfrm>
            <a:custGeom>
              <a:avLst/>
              <a:gdLst/>
              <a:ahLst/>
              <a:cxnLst/>
              <a:rect l="l" t="t" r="r" b="b"/>
              <a:pathLst>
                <a:path w="34140" h="69374" extrusionOk="0">
                  <a:moveTo>
                    <a:pt x="23277" y="1"/>
                  </a:moveTo>
                  <a:lnTo>
                    <a:pt x="23277" y="1"/>
                  </a:lnTo>
                  <a:cubicBezTo>
                    <a:pt x="23309" y="127"/>
                    <a:pt x="23309" y="286"/>
                    <a:pt x="23214" y="381"/>
                  </a:cubicBezTo>
                  <a:cubicBezTo>
                    <a:pt x="17577" y="7126"/>
                    <a:pt x="20553" y="15994"/>
                    <a:pt x="24322" y="22802"/>
                  </a:cubicBezTo>
                  <a:cubicBezTo>
                    <a:pt x="27109" y="27901"/>
                    <a:pt x="31353" y="33791"/>
                    <a:pt x="28534" y="39809"/>
                  </a:cubicBezTo>
                  <a:cubicBezTo>
                    <a:pt x="25779" y="45731"/>
                    <a:pt x="18938" y="48296"/>
                    <a:pt x="13586" y="51146"/>
                  </a:cubicBezTo>
                  <a:cubicBezTo>
                    <a:pt x="6936" y="54693"/>
                    <a:pt x="0" y="60552"/>
                    <a:pt x="2027" y="69007"/>
                  </a:cubicBezTo>
                  <a:cubicBezTo>
                    <a:pt x="2059" y="69007"/>
                    <a:pt x="2090" y="69007"/>
                    <a:pt x="2154" y="69039"/>
                  </a:cubicBezTo>
                  <a:cubicBezTo>
                    <a:pt x="2389" y="69274"/>
                    <a:pt x="2652" y="69373"/>
                    <a:pt x="2914" y="69373"/>
                  </a:cubicBezTo>
                  <a:cubicBezTo>
                    <a:pt x="3215" y="69373"/>
                    <a:pt x="3515" y="69242"/>
                    <a:pt x="3769" y="69039"/>
                  </a:cubicBezTo>
                  <a:cubicBezTo>
                    <a:pt x="1647" y="63244"/>
                    <a:pt x="5701" y="57543"/>
                    <a:pt x="10356" y="54440"/>
                  </a:cubicBezTo>
                  <a:cubicBezTo>
                    <a:pt x="16310" y="50354"/>
                    <a:pt x="24354" y="48739"/>
                    <a:pt x="28756" y="42500"/>
                  </a:cubicBezTo>
                  <a:cubicBezTo>
                    <a:pt x="34139" y="34868"/>
                    <a:pt x="27996" y="26729"/>
                    <a:pt x="24449" y="19857"/>
                  </a:cubicBezTo>
                  <a:cubicBezTo>
                    <a:pt x="21282" y="13777"/>
                    <a:pt x="20395" y="7190"/>
                    <a:pt x="24005" y="1141"/>
                  </a:cubicBezTo>
                  <a:cubicBezTo>
                    <a:pt x="24055" y="992"/>
                    <a:pt x="24163" y="940"/>
                    <a:pt x="24284" y="940"/>
                  </a:cubicBezTo>
                  <a:cubicBezTo>
                    <a:pt x="24317" y="940"/>
                    <a:pt x="24351" y="944"/>
                    <a:pt x="24385" y="951"/>
                  </a:cubicBezTo>
                  <a:cubicBezTo>
                    <a:pt x="24227" y="444"/>
                    <a:pt x="23784" y="64"/>
                    <a:pt x="23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8"/>
            <p:cNvSpPr/>
            <p:nvPr/>
          </p:nvSpPr>
          <p:spPr>
            <a:xfrm>
              <a:off x="8451152" y="4059226"/>
              <a:ext cx="479917" cy="170193"/>
            </a:xfrm>
            <a:custGeom>
              <a:avLst/>
              <a:gdLst/>
              <a:ahLst/>
              <a:cxnLst/>
              <a:rect l="l" t="t" r="r" b="b"/>
              <a:pathLst>
                <a:path w="14917" h="5290" extrusionOk="0">
                  <a:moveTo>
                    <a:pt x="317" y="0"/>
                  </a:moveTo>
                  <a:cubicBezTo>
                    <a:pt x="191" y="475"/>
                    <a:pt x="64" y="950"/>
                    <a:pt x="1" y="1426"/>
                  </a:cubicBezTo>
                  <a:cubicBezTo>
                    <a:pt x="4846" y="2756"/>
                    <a:pt x="9691" y="4149"/>
                    <a:pt x="14600" y="5257"/>
                  </a:cubicBezTo>
                  <a:cubicBezTo>
                    <a:pt x="14600" y="5289"/>
                    <a:pt x="14632" y="5289"/>
                    <a:pt x="14632" y="5289"/>
                  </a:cubicBezTo>
                  <a:cubicBezTo>
                    <a:pt x="14758" y="4972"/>
                    <a:pt x="14822" y="4656"/>
                    <a:pt x="14917" y="4339"/>
                  </a:cubicBezTo>
                  <a:cubicBezTo>
                    <a:pt x="10040" y="3326"/>
                    <a:pt x="5226" y="1964"/>
                    <a:pt x="507" y="317"/>
                  </a:cubicBezTo>
                  <a:cubicBezTo>
                    <a:pt x="381" y="254"/>
                    <a:pt x="349" y="159"/>
                    <a:pt x="381" y="32"/>
                  </a:cubicBezTo>
                  <a:lnTo>
                    <a:pt x="3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8"/>
            <p:cNvSpPr/>
            <p:nvPr/>
          </p:nvSpPr>
          <p:spPr>
            <a:xfrm>
              <a:off x="8563240" y="3853420"/>
              <a:ext cx="357630" cy="137570"/>
            </a:xfrm>
            <a:custGeom>
              <a:avLst/>
              <a:gdLst/>
              <a:ahLst/>
              <a:cxnLst/>
              <a:rect l="l" t="t" r="r" b="b"/>
              <a:pathLst>
                <a:path w="11116" h="4276" extrusionOk="0">
                  <a:moveTo>
                    <a:pt x="1014" y="0"/>
                  </a:moveTo>
                  <a:cubicBezTo>
                    <a:pt x="665" y="285"/>
                    <a:pt x="317" y="602"/>
                    <a:pt x="0" y="950"/>
                  </a:cubicBezTo>
                  <a:cubicBezTo>
                    <a:pt x="3705" y="1995"/>
                    <a:pt x="7442" y="3104"/>
                    <a:pt x="11116" y="4276"/>
                  </a:cubicBezTo>
                  <a:cubicBezTo>
                    <a:pt x="11021" y="3927"/>
                    <a:pt x="10863" y="3579"/>
                    <a:pt x="10768" y="3231"/>
                  </a:cubicBezTo>
                  <a:cubicBezTo>
                    <a:pt x="7474" y="2375"/>
                    <a:pt x="4054" y="1520"/>
                    <a:pt x="1045" y="64"/>
                  </a:cubicBezTo>
                  <a:cubicBezTo>
                    <a:pt x="1045" y="64"/>
                    <a:pt x="1014" y="64"/>
                    <a:pt x="10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8"/>
            <p:cNvSpPr/>
            <p:nvPr/>
          </p:nvSpPr>
          <p:spPr>
            <a:xfrm>
              <a:off x="8315643" y="3677149"/>
              <a:ext cx="479917" cy="898674"/>
            </a:xfrm>
            <a:custGeom>
              <a:avLst/>
              <a:gdLst/>
              <a:ahLst/>
              <a:cxnLst/>
              <a:rect l="l" t="t" r="r" b="b"/>
              <a:pathLst>
                <a:path w="14917" h="27933" extrusionOk="0">
                  <a:moveTo>
                    <a:pt x="13745" y="1"/>
                  </a:moveTo>
                  <a:cubicBezTo>
                    <a:pt x="13745" y="23"/>
                    <a:pt x="13753" y="34"/>
                    <a:pt x="13767" y="38"/>
                  </a:cubicBezTo>
                  <a:lnTo>
                    <a:pt x="13767" y="38"/>
                  </a:lnTo>
                  <a:cubicBezTo>
                    <a:pt x="13760" y="25"/>
                    <a:pt x="13753" y="13"/>
                    <a:pt x="13745" y="1"/>
                  </a:cubicBezTo>
                  <a:close/>
                  <a:moveTo>
                    <a:pt x="13903" y="32"/>
                  </a:moveTo>
                  <a:cubicBezTo>
                    <a:pt x="13856" y="32"/>
                    <a:pt x="13816" y="40"/>
                    <a:pt x="13788" y="40"/>
                  </a:cubicBezTo>
                  <a:cubicBezTo>
                    <a:pt x="13780" y="40"/>
                    <a:pt x="13773" y="40"/>
                    <a:pt x="13767" y="38"/>
                  </a:cubicBezTo>
                  <a:lnTo>
                    <a:pt x="13767" y="38"/>
                  </a:lnTo>
                  <a:cubicBezTo>
                    <a:pt x="13871" y="226"/>
                    <a:pt x="13856" y="480"/>
                    <a:pt x="13618" y="539"/>
                  </a:cubicBezTo>
                  <a:cubicBezTo>
                    <a:pt x="8520" y="2882"/>
                    <a:pt x="3516" y="5448"/>
                    <a:pt x="1837" y="11275"/>
                  </a:cubicBezTo>
                  <a:cubicBezTo>
                    <a:pt x="1" y="17482"/>
                    <a:pt x="2724" y="22581"/>
                    <a:pt x="5479" y="27933"/>
                  </a:cubicBezTo>
                  <a:cubicBezTo>
                    <a:pt x="6208" y="27584"/>
                    <a:pt x="6968" y="27236"/>
                    <a:pt x="7728" y="26824"/>
                  </a:cubicBezTo>
                  <a:cubicBezTo>
                    <a:pt x="191" y="18685"/>
                    <a:pt x="2819" y="3643"/>
                    <a:pt x="14853" y="1774"/>
                  </a:cubicBezTo>
                  <a:lnTo>
                    <a:pt x="14917" y="1774"/>
                  </a:lnTo>
                  <a:cubicBezTo>
                    <a:pt x="14568" y="1172"/>
                    <a:pt x="14220" y="634"/>
                    <a:pt x="13903" y="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8"/>
            <p:cNvSpPr/>
            <p:nvPr/>
          </p:nvSpPr>
          <p:spPr>
            <a:xfrm>
              <a:off x="8459292" y="4309848"/>
              <a:ext cx="312845" cy="120261"/>
            </a:xfrm>
            <a:custGeom>
              <a:avLst/>
              <a:gdLst/>
              <a:ahLst/>
              <a:cxnLst/>
              <a:rect l="l" t="t" r="r" b="b"/>
              <a:pathLst>
                <a:path w="9724" h="3738" extrusionOk="0">
                  <a:moveTo>
                    <a:pt x="1" y="1"/>
                  </a:moveTo>
                  <a:cubicBezTo>
                    <a:pt x="96" y="318"/>
                    <a:pt x="159" y="603"/>
                    <a:pt x="286" y="919"/>
                  </a:cubicBezTo>
                  <a:cubicBezTo>
                    <a:pt x="3136" y="2091"/>
                    <a:pt x="5955" y="3105"/>
                    <a:pt x="8995" y="3675"/>
                  </a:cubicBezTo>
                  <a:cubicBezTo>
                    <a:pt x="9027" y="3675"/>
                    <a:pt x="9090" y="3738"/>
                    <a:pt x="9090" y="3738"/>
                  </a:cubicBezTo>
                  <a:cubicBezTo>
                    <a:pt x="9312" y="3548"/>
                    <a:pt x="9502" y="3421"/>
                    <a:pt x="9723" y="3263"/>
                  </a:cubicBezTo>
                  <a:cubicBezTo>
                    <a:pt x="6461" y="2376"/>
                    <a:pt x="3136" y="139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8"/>
            <p:cNvSpPr/>
            <p:nvPr/>
          </p:nvSpPr>
          <p:spPr>
            <a:xfrm>
              <a:off x="8548955" y="4621629"/>
              <a:ext cx="167136" cy="580778"/>
            </a:xfrm>
            <a:custGeom>
              <a:avLst/>
              <a:gdLst/>
              <a:ahLst/>
              <a:cxnLst/>
              <a:rect l="l" t="t" r="r" b="b"/>
              <a:pathLst>
                <a:path w="5195" h="18052" extrusionOk="0">
                  <a:moveTo>
                    <a:pt x="1648" y="1"/>
                  </a:moveTo>
                  <a:cubicBezTo>
                    <a:pt x="1109" y="286"/>
                    <a:pt x="539" y="507"/>
                    <a:pt x="1" y="792"/>
                  </a:cubicBezTo>
                  <a:cubicBezTo>
                    <a:pt x="64" y="792"/>
                    <a:pt x="96" y="824"/>
                    <a:pt x="159" y="919"/>
                  </a:cubicBezTo>
                  <a:cubicBezTo>
                    <a:pt x="2281" y="4244"/>
                    <a:pt x="3389" y="7126"/>
                    <a:pt x="3453" y="11085"/>
                  </a:cubicBezTo>
                  <a:cubicBezTo>
                    <a:pt x="3453" y="13365"/>
                    <a:pt x="3389" y="15613"/>
                    <a:pt x="2914" y="17799"/>
                  </a:cubicBezTo>
                  <a:lnTo>
                    <a:pt x="4118" y="18052"/>
                  </a:lnTo>
                  <a:cubicBezTo>
                    <a:pt x="4719" y="15677"/>
                    <a:pt x="5195" y="13302"/>
                    <a:pt x="5131" y="10705"/>
                  </a:cubicBezTo>
                  <a:cubicBezTo>
                    <a:pt x="5068" y="6651"/>
                    <a:pt x="3706" y="3453"/>
                    <a:pt x="1711" y="127"/>
                  </a:cubicBezTo>
                  <a:cubicBezTo>
                    <a:pt x="1648" y="96"/>
                    <a:pt x="1648" y="32"/>
                    <a:pt x="16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8"/>
            <p:cNvSpPr/>
            <p:nvPr/>
          </p:nvSpPr>
          <p:spPr>
            <a:xfrm>
              <a:off x="8600914" y="5193200"/>
              <a:ext cx="80528" cy="123382"/>
            </a:xfrm>
            <a:custGeom>
              <a:avLst/>
              <a:gdLst/>
              <a:ahLst/>
              <a:cxnLst/>
              <a:rect l="l" t="t" r="r" b="b"/>
              <a:pathLst>
                <a:path w="2503" h="3835" extrusionOk="0">
                  <a:moveTo>
                    <a:pt x="5" y="3446"/>
                  </a:moveTo>
                  <a:cubicBezTo>
                    <a:pt x="3" y="3448"/>
                    <a:pt x="2" y="3451"/>
                    <a:pt x="1" y="3453"/>
                  </a:cubicBezTo>
                  <a:cubicBezTo>
                    <a:pt x="2" y="3451"/>
                    <a:pt x="3" y="3448"/>
                    <a:pt x="5" y="3446"/>
                  </a:cubicBezTo>
                  <a:close/>
                  <a:moveTo>
                    <a:pt x="1299" y="1"/>
                  </a:moveTo>
                  <a:cubicBezTo>
                    <a:pt x="1047" y="1202"/>
                    <a:pt x="636" y="2340"/>
                    <a:pt x="5" y="3446"/>
                  </a:cubicBezTo>
                  <a:lnTo>
                    <a:pt x="5" y="3446"/>
                  </a:lnTo>
                  <a:cubicBezTo>
                    <a:pt x="27" y="3412"/>
                    <a:pt x="84" y="3380"/>
                    <a:pt x="146" y="3380"/>
                  </a:cubicBezTo>
                  <a:cubicBezTo>
                    <a:pt x="194" y="3380"/>
                    <a:pt x="246" y="3399"/>
                    <a:pt x="286" y="3453"/>
                  </a:cubicBezTo>
                  <a:cubicBezTo>
                    <a:pt x="448" y="3705"/>
                    <a:pt x="703" y="3835"/>
                    <a:pt x="963" y="3835"/>
                  </a:cubicBezTo>
                  <a:cubicBezTo>
                    <a:pt x="1159" y="3835"/>
                    <a:pt x="1358" y="3761"/>
                    <a:pt x="1521" y="3611"/>
                  </a:cubicBezTo>
                  <a:cubicBezTo>
                    <a:pt x="1553" y="3548"/>
                    <a:pt x="1584" y="3548"/>
                    <a:pt x="1616" y="3548"/>
                  </a:cubicBezTo>
                  <a:cubicBezTo>
                    <a:pt x="1933" y="2471"/>
                    <a:pt x="2218" y="1363"/>
                    <a:pt x="2503" y="286"/>
                  </a:cubicBezTo>
                  <a:lnTo>
                    <a:pt x="12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8"/>
            <p:cNvSpPr/>
            <p:nvPr/>
          </p:nvSpPr>
          <p:spPr>
            <a:xfrm>
              <a:off x="8194385" y="4896733"/>
              <a:ext cx="442243" cy="128400"/>
            </a:xfrm>
            <a:custGeom>
              <a:avLst/>
              <a:gdLst/>
              <a:ahLst/>
              <a:cxnLst/>
              <a:rect l="l" t="t" r="r" b="b"/>
              <a:pathLst>
                <a:path w="13746" h="3991" extrusionOk="0">
                  <a:moveTo>
                    <a:pt x="603" y="0"/>
                  </a:moveTo>
                  <a:cubicBezTo>
                    <a:pt x="413" y="285"/>
                    <a:pt x="223" y="602"/>
                    <a:pt x="1" y="919"/>
                  </a:cubicBezTo>
                  <a:lnTo>
                    <a:pt x="96" y="919"/>
                  </a:lnTo>
                  <a:cubicBezTo>
                    <a:pt x="4656" y="2027"/>
                    <a:pt x="9153" y="3040"/>
                    <a:pt x="13745" y="3991"/>
                  </a:cubicBezTo>
                  <a:lnTo>
                    <a:pt x="13745" y="3452"/>
                  </a:lnTo>
                  <a:cubicBezTo>
                    <a:pt x="13735" y="3442"/>
                    <a:pt x="13728" y="3438"/>
                    <a:pt x="13724" y="3438"/>
                  </a:cubicBezTo>
                  <a:lnTo>
                    <a:pt x="13724" y="3438"/>
                  </a:lnTo>
                  <a:cubicBezTo>
                    <a:pt x="13719" y="3438"/>
                    <a:pt x="13721" y="3445"/>
                    <a:pt x="13730" y="3449"/>
                  </a:cubicBezTo>
                  <a:lnTo>
                    <a:pt x="13730" y="3449"/>
                  </a:lnTo>
                  <a:cubicBezTo>
                    <a:pt x="9333" y="2563"/>
                    <a:pt x="4810" y="1582"/>
                    <a:pt x="6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8"/>
            <p:cNvSpPr/>
            <p:nvPr/>
          </p:nvSpPr>
          <p:spPr>
            <a:xfrm>
              <a:off x="8146513" y="5065862"/>
              <a:ext cx="477890" cy="130427"/>
            </a:xfrm>
            <a:custGeom>
              <a:avLst/>
              <a:gdLst/>
              <a:ahLst/>
              <a:cxnLst/>
              <a:rect l="l" t="t" r="r" b="b"/>
              <a:pathLst>
                <a:path w="14854" h="4054" extrusionOk="0">
                  <a:moveTo>
                    <a:pt x="32" y="0"/>
                  </a:moveTo>
                  <a:cubicBezTo>
                    <a:pt x="1" y="380"/>
                    <a:pt x="1" y="760"/>
                    <a:pt x="1" y="1109"/>
                  </a:cubicBezTo>
                  <a:cubicBezTo>
                    <a:pt x="4878" y="1584"/>
                    <a:pt x="9786" y="3262"/>
                    <a:pt x="14632" y="4054"/>
                  </a:cubicBezTo>
                  <a:lnTo>
                    <a:pt x="14695" y="4054"/>
                  </a:lnTo>
                  <a:cubicBezTo>
                    <a:pt x="14758" y="3801"/>
                    <a:pt x="14790" y="3547"/>
                    <a:pt x="14853" y="3294"/>
                  </a:cubicBezTo>
                  <a:cubicBezTo>
                    <a:pt x="9881" y="2217"/>
                    <a:pt x="4909" y="1330"/>
                    <a:pt x="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8"/>
            <p:cNvSpPr/>
            <p:nvPr/>
          </p:nvSpPr>
          <p:spPr>
            <a:xfrm>
              <a:off x="8341123" y="4752055"/>
              <a:ext cx="274110" cy="79498"/>
            </a:xfrm>
            <a:custGeom>
              <a:avLst/>
              <a:gdLst/>
              <a:ahLst/>
              <a:cxnLst/>
              <a:rect l="l" t="t" r="r" b="b"/>
              <a:pathLst>
                <a:path w="8520" h="2471" extrusionOk="0">
                  <a:moveTo>
                    <a:pt x="887" y="0"/>
                  </a:moveTo>
                  <a:cubicBezTo>
                    <a:pt x="570" y="190"/>
                    <a:pt x="285" y="380"/>
                    <a:pt x="0" y="602"/>
                  </a:cubicBezTo>
                  <a:cubicBezTo>
                    <a:pt x="2819" y="1267"/>
                    <a:pt x="5669" y="1932"/>
                    <a:pt x="8519" y="2470"/>
                  </a:cubicBezTo>
                  <a:cubicBezTo>
                    <a:pt x="8424" y="2217"/>
                    <a:pt x="8329" y="1964"/>
                    <a:pt x="8234" y="1679"/>
                  </a:cubicBezTo>
                  <a:cubicBezTo>
                    <a:pt x="8171" y="1774"/>
                    <a:pt x="8076" y="1805"/>
                    <a:pt x="8044" y="1805"/>
                  </a:cubicBezTo>
                  <a:cubicBezTo>
                    <a:pt x="5637" y="1299"/>
                    <a:pt x="3262" y="665"/>
                    <a:pt x="8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8"/>
            <p:cNvSpPr/>
            <p:nvPr/>
          </p:nvSpPr>
          <p:spPr>
            <a:xfrm>
              <a:off x="4594765" y="3256465"/>
              <a:ext cx="1271586" cy="2194229"/>
            </a:xfrm>
            <a:custGeom>
              <a:avLst/>
              <a:gdLst/>
              <a:ahLst/>
              <a:cxnLst/>
              <a:rect l="l" t="t" r="r" b="b"/>
              <a:pathLst>
                <a:path w="39524" h="68202" extrusionOk="0">
                  <a:moveTo>
                    <a:pt x="14218" y="754"/>
                  </a:moveTo>
                  <a:cubicBezTo>
                    <a:pt x="14782" y="754"/>
                    <a:pt x="15334" y="808"/>
                    <a:pt x="15835" y="947"/>
                  </a:cubicBezTo>
                  <a:cubicBezTo>
                    <a:pt x="17798" y="1422"/>
                    <a:pt x="18305" y="2784"/>
                    <a:pt x="17418" y="5033"/>
                  </a:cubicBezTo>
                  <a:cubicBezTo>
                    <a:pt x="16785" y="5571"/>
                    <a:pt x="16056" y="5951"/>
                    <a:pt x="15265" y="6141"/>
                  </a:cubicBezTo>
                  <a:cubicBezTo>
                    <a:pt x="14920" y="6256"/>
                    <a:pt x="15018" y="6760"/>
                    <a:pt x="15322" y="6760"/>
                  </a:cubicBezTo>
                  <a:cubicBezTo>
                    <a:pt x="15353" y="6760"/>
                    <a:pt x="15387" y="6755"/>
                    <a:pt x="15423" y="6743"/>
                  </a:cubicBezTo>
                  <a:cubicBezTo>
                    <a:pt x="15708" y="6648"/>
                    <a:pt x="15930" y="6521"/>
                    <a:pt x="16215" y="6426"/>
                  </a:cubicBezTo>
                  <a:cubicBezTo>
                    <a:pt x="18400" y="13932"/>
                    <a:pt x="20838" y="21311"/>
                    <a:pt x="22485" y="28974"/>
                  </a:cubicBezTo>
                  <a:cubicBezTo>
                    <a:pt x="22508" y="29182"/>
                    <a:pt x="22666" y="29255"/>
                    <a:pt x="22823" y="29255"/>
                  </a:cubicBezTo>
                  <a:cubicBezTo>
                    <a:pt x="22882" y="29255"/>
                    <a:pt x="22940" y="29245"/>
                    <a:pt x="22992" y="29228"/>
                  </a:cubicBezTo>
                  <a:cubicBezTo>
                    <a:pt x="23024" y="29291"/>
                    <a:pt x="23119" y="29386"/>
                    <a:pt x="23277" y="29418"/>
                  </a:cubicBezTo>
                  <a:cubicBezTo>
                    <a:pt x="31891" y="31191"/>
                    <a:pt x="38573" y="41737"/>
                    <a:pt x="38351" y="50193"/>
                  </a:cubicBezTo>
                  <a:cubicBezTo>
                    <a:pt x="38098" y="59978"/>
                    <a:pt x="28091" y="66914"/>
                    <a:pt x="18907" y="67515"/>
                  </a:cubicBezTo>
                  <a:cubicBezTo>
                    <a:pt x="18623" y="67532"/>
                    <a:pt x="18341" y="67540"/>
                    <a:pt x="18060" y="67540"/>
                  </a:cubicBezTo>
                  <a:cubicBezTo>
                    <a:pt x="10327" y="67540"/>
                    <a:pt x="3489" y="61322"/>
                    <a:pt x="1900" y="53866"/>
                  </a:cubicBezTo>
                  <a:cubicBezTo>
                    <a:pt x="0" y="45126"/>
                    <a:pt x="5099" y="37240"/>
                    <a:pt x="11876" y="32426"/>
                  </a:cubicBezTo>
                  <a:lnTo>
                    <a:pt x="11908" y="32395"/>
                  </a:lnTo>
                  <a:cubicBezTo>
                    <a:pt x="12098" y="32331"/>
                    <a:pt x="12288" y="32205"/>
                    <a:pt x="12224" y="31920"/>
                  </a:cubicBezTo>
                  <a:cubicBezTo>
                    <a:pt x="9501" y="24224"/>
                    <a:pt x="8614" y="16022"/>
                    <a:pt x="6271" y="8263"/>
                  </a:cubicBezTo>
                  <a:cubicBezTo>
                    <a:pt x="6492" y="8231"/>
                    <a:pt x="6714" y="8231"/>
                    <a:pt x="6904" y="8168"/>
                  </a:cubicBezTo>
                  <a:cubicBezTo>
                    <a:pt x="7157" y="8105"/>
                    <a:pt x="7126" y="7756"/>
                    <a:pt x="6872" y="7756"/>
                  </a:cubicBezTo>
                  <a:cubicBezTo>
                    <a:pt x="6804" y="7760"/>
                    <a:pt x="6737" y="7762"/>
                    <a:pt x="6671" y="7762"/>
                  </a:cubicBezTo>
                  <a:cubicBezTo>
                    <a:pt x="4389" y="7762"/>
                    <a:pt x="3107" y="5670"/>
                    <a:pt x="4307" y="3608"/>
                  </a:cubicBezTo>
                  <a:cubicBezTo>
                    <a:pt x="4370" y="3513"/>
                    <a:pt x="4370" y="3449"/>
                    <a:pt x="4339" y="3354"/>
                  </a:cubicBezTo>
                  <a:cubicBezTo>
                    <a:pt x="5701" y="1929"/>
                    <a:pt x="9691" y="1359"/>
                    <a:pt x="11401" y="1074"/>
                  </a:cubicBezTo>
                  <a:cubicBezTo>
                    <a:pt x="12242" y="914"/>
                    <a:pt x="13248" y="754"/>
                    <a:pt x="14218" y="754"/>
                  </a:cubicBezTo>
                  <a:close/>
                  <a:moveTo>
                    <a:pt x="14150" y="1"/>
                  </a:moveTo>
                  <a:cubicBezTo>
                    <a:pt x="12715" y="1"/>
                    <a:pt x="11213" y="340"/>
                    <a:pt x="9913" y="631"/>
                  </a:cubicBezTo>
                  <a:cubicBezTo>
                    <a:pt x="8361" y="979"/>
                    <a:pt x="5099" y="1581"/>
                    <a:pt x="4022" y="3101"/>
                  </a:cubicBezTo>
                  <a:cubicBezTo>
                    <a:pt x="3927" y="3101"/>
                    <a:pt x="3864" y="3133"/>
                    <a:pt x="3832" y="3196"/>
                  </a:cubicBezTo>
                  <a:cubicBezTo>
                    <a:pt x="2217" y="5159"/>
                    <a:pt x="3674" y="8168"/>
                    <a:pt x="5954" y="8326"/>
                  </a:cubicBezTo>
                  <a:cubicBezTo>
                    <a:pt x="6587" y="12475"/>
                    <a:pt x="7664" y="16592"/>
                    <a:pt x="8582" y="20677"/>
                  </a:cubicBezTo>
                  <a:cubicBezTo>
                    <a:pt x="9406" y="24509"/>
                    <a:pt x="10166" y="28341"/>
                    <a:pt x="11528" y="32015"/>
                  </a:cubicBezTo>
                  <a:cubicBezTo>
                    <a:pt x="5637" y="35213"/>
                    <a:pt x="1520" y="41769"/>
                    <a:pt x="855" y="48387"/>
                  </a:cubicBezTo>
                  <a:cubicBezTo>
                    <a:pt x="190" y="55101"/>
                    <a:pt x="3420" y="61720"/>
                    <a:pt x="9026" y="65489"/>
                  </a:cubicBezTo>
                  <a:cubicBezTo>
                    <a:pt x="11854" y="67393"/>
                    <a:pt x="14887" y="68202"/>
                    <a:pt x="17947" y="68202"/>
                  </a:cubicBezTo>
                  <a:cubicBezTo>
                    <a:pt x="21806" y="68202"/>
                    <a:pt x="25708" y="66915"/>
                    <a:pt x="29294" y="64919"/>
                  </a:cubicBezTo>
                  <a:cubicBezTo>
                    <a:pt x="32556" y="63082"/>
                    <a:pt x="35691" y="60833"/>
                    <a:pt x="37433" y="57413"/>
                  </a:cubicBezTo>
                  <a:cubicBezTo>
                    <a:pt x="39016" y="54246"/>
                    <a:pt x="39523" y="50604"/>
                    <a:pt x="39016" y="47121"/>
                  </a:cubicBezTo>
                  <a:cubicBezTo>
                    <a:pt x="37876" y="39298"/>
                    <a:pt x="31574" y="30273"/>
                    <a:pt x="23467" y="28626"/>
                  </a:cubicBezTo>
                  <a:cubicBezTo>
                    <a:pt x="23430" y="28617"/>
                    <a:pt x="23393" y="28613"/>
                    <a:pt x="23357" y="28613"/>
                  </a:cubicBezTo>
                  <a:cubicBezTo>
                    <a:pt x="23271" y="28613"/>
                    <a:pt x="23195" y="28635"/>
                    <a:pt x="23150" y="28658"/>
                  </a:cubicBezTo>
                  <a:cubicBezTo>
                    <a:pt x="21567" y="21152"/>
                    <a:pt x="19730" y="13298"/>
                    <a:pt x="16690" y="6173"/>
                  </a:cubicBezTo>
                  <a:cubicBezTo>
                    <a:pt x="18938" y="4843"/>
                    <a:pt x="19888" y="1992"/>
                    <a:pt x="16721" y="504"/>
                  </a:cubicBezTo>
                  <a:cubicBezTo>
                    <a:pt x="15937" y="136"/>
                    <a:pt x="15057" y="1"/>
                    <a:pt x="14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8"/>
            <p:cNvSpPr/>
            <p:nvPr/>
          </p:nvSpPr>
          <p:spPr>
            <a:xfrm>
              <a:off x="4594765" y="3279211"/>
              <a:ext cx="1241022" cy="2150217"/>
            </a:xfrm>
            <a:custGeom>
              <a:avLst/>
              <a:gdLst/>
              <a:ahLst/>
              <a:cxnLst/>
              <a:rect l="l" t="t" r="r" b="b"/>
              <a:pathLst>
                <a:path w="38574" h="66834" extrusionOk="0">
                  <a:moveTo>
                    <a:pt x="15872" y="1924"/>
                  </a:moveTo>
                  <a:cubicBezTo>
                    <a:pt x="16188" y="1924"/>
                    <a:pt x="16305" y="2416"/>
                    <a:pt x="16025" y="2584"/>
                  </a:cubicBezTo>
                  <a:cubicBezTo>
                    <a:pt x="13334" y="4030"/>
                    <a:pt x="10169" y="4790"/>
                    <a:pt x="7082" y="4790"/>
                  </a:cubicBezTo>
                  <a:cubicBezTo>
                    <a:pt x="6790" y="4790"/>
                    <a:pt x="6498" y="4783"/>
                    <a:pt x="6207" y="4769"/>
                  </a:cubicBezTo>
                  <a:cubicBezTo>
                    <a:pt x="5796" y="4737"/>
                    <a:pt x="5859" y="4199"/>
                    <a:pt x="6207" y="4167"/>
                  </a:cubicBezTo>
                  <a:cubicBezTo>
                    <a:pt x="9659" y="3946"/>
                    <a:pt x="12573" y="3217"/>
                    <a:pt x="15740" y="1951"/>
                  </a:cubicBezTo>
                  <a:cubicBezTo>
                    <a:pt x="15787" y="1932"/>
                    <a:pt x="15831" y="1924"/>
                    <a:pt x="15872" y="1924"/>
                  </a:cubicBezTo>
                  <a:close/>
                  <a:moveTo>
                    <a:pt x="16405" y="30421"/>
                  </a:moveTo>
                  <a:cubicBezTo>
                    <a:pt x="17640" y="30484"/>
                    <a:pt x="18590" y="31624"/>
                    <a:pt x="18590" y="32828"/>
                  </a:cubicBezTo>
                  <a:cubicBezTo>
                    <a:pt x="18622" y="34094"/>
                    <a:pt x="17576" y="34950"/>
                    <a:pt x="16341" y="34950"/>
                  </a:cubicBezTo>
                  <a:cubicBezTo>
                    <a:pt x="16300" y="34952"/>
                    <a:pt x="16258" y="34953"/>
                    <a:pt x="16217" y="34953"/>
                  </a:cubicBezTo>
                  <a:cubicBezTo>
                    <a:pt x="15035" y="34953"/>
                    <a:pt x="14028" y="34083"/>
                    <a:pt x="13998" y="32859"/>
                  </a:cubicBezTo>
                  <a:cubicBezTo>
                    <a:pt x="13998" y="31688"/>
                    <a:pt x="14916" y="30516"/>
                    <a:pt x="16151" y="30516"/>
                  </a:cubicBezTo>
                  <a:lnTo>
                    <a:pt x="16183" y="30516"/>
                  </a:lnTo>
                  <a:cubicBezTo>
                    <a:pt x="16215" y="30453"/>
                    <a:pt x="16278" y="30421"/>
                    <a:pt x="16405" y="30421"/>
                  </a:cubicBezTo>
                  <a:close/>
                  <a:moveTo>
                    <a:pt x="33647" y="40809"/>
                  </a:moveTo>
                  <a:cubicBezTo>
                    <a:pt x="33811" y="40809"/>
                    <a:pt x="33973" y="40893"/>
                    <a:pt x="34044" y="41093"/>
                  </a:cubicBezTo>
                  <a:cubicBezTo>
                    <a:pt x="35755" y="46034"/>
                    <a:pt x="36546" y="51861"/>
                    <a:pt x="33728" y="56579"/>
                  </a:cubicBezTo>
                  <a:cubicBezTo>
                    <a:pt x="31353" y="60538"/>
                    <a:pt x="26951" y="62881"/>
                    <a:pt x="22390" y="63768"/>
                  </a:cubicBezTo>
                  <a:cubicBezTo>
                    <a:pt x="21089" y="64028"/>
                    <a:pt x="19726" y="64174"/>
                    <a:pt x="18358" y="64174"/>
                  </a:cubicBezTo>
                  <a:cubicBezTo>
                    <a:pt x="15064" y="64174"/>
                    <a:pt x="11745" y="63329"/>
                    <a:pt x="9216" y="61203"/>
                  </a:cubicBezTo>
                  <a:cubicBezTo>
                    <a:pt x="7189" y="59493"/>
                    <a:pt x="5891" y="57181"/>
                    <a:pt x="4814" y="54806"/>
                  </a:cubicBezTo>
                  <a:cubicBezTo>
                    <a:pt x="3895" y="52779"/>
                    <a:pt x="2882" y="50752"/>
                    <a:pt x="3230" y="48504"/>
                  </a:cubicBezTo>
                  <a:cubicBezTo>
                    <a:pt x="3072" y="48472"/>
                    <a:pt x="2977" y="48219"/>
                    <a:pt x="3199" y="48092"/>
                  </a:cubicBezTo>
                  <a:cubicBezTo>
                    <a:pt x="5246" y="46717"/>
                    <a:pt x="7568" y="46319"/>
                    <a:pt x="9948" y="46319"/>
                  </a:cubicBezTo>
                  <a:cubicBezTo>
                    <a:pt x="12281" y="46319"/>
                    <a:pt x="14670" y="46701"/>
                    <a:pt x="16911" y="46920"/>
                  </a:cubicBezTo>
                  <a:cubicBezTo>
                    <a:pt x="17843" y="47010"/>
                    <a:pt x="18764" y="47064"/>
                    <a:pt x="19676" y="47064"/>
                  </a:cubicBezTo>
                  <a:cubicBezTo>
                    <a:pt x="21986" y="47064"/>
                    <a:pt x="24232" y="46716"/>
                    <a:pt x="26412" y="45717"/>
                  </a:cubicBezTo>
                  <a:cubicBezTo>
                    <a:pt x="28882" y="44609"/>
                    <a:pt x="31036" y="42867"/>
                    <a:pt x="33094" y="41188"/>
                  </a:cubicBezTo>
                  <a:cubicBezTo>
                    <a:pt x="33126" y="41188"/>
                    <a:pt x="33158" y="41125"/>
                    <a:pt x="33189" y="41125"/>
                  </a:cubicBezTo>
                  <a:cubicBezTo>
                    <a:pt x="33241" y="40934"/>
                    <a:pt x="33446" y="40809"/>
                    <a:pt x="33647" y="40809"/>
                  </a:cubicBezTo>
                  <a:close/>
                  <a:moveTo>
                    <a:pt x="14346" y="1"/>
                  </a:moveTo>
                  <a:cubicBezTo>
                    <a:pt x="13378" y="1"/>
                    <a:pt x="12361" y="175"/>
                    <a:pt x="11496" y="335"/>
                  </a:cubicBezTo>
                  <a:cubicBezTo>
                    <a:pt x="9818" y="589"/>
                    <a:pt x="5796" y="1159"/>
                    <a:pt x="4465" y="2616"/>
                  </a:cubicBezTo>
                  <a:cubicBezTo>
                    <a:pt x="4465" y="2711"/>
                    <a:pt x="4465" y="2774"/>
                    <a:pt x="4434" y="2869"/>
                  </a:cubicBezTo>
                  <a:cubicBezTo>
                    <a:pt x="3233" y="4901"/>
                    <a:pt x="4517" y="7023"/>
                    <a:pt x="6801" y="7023"/>
                  </a:cubicBezTo>
                  <a:cubicBezTo>
                    <a:pt x="6866" y="7023"/>
                    <a:pt x="6932" y="7021"/>
                    <a:pt x="6999" y="7018"/>
                  </a:cubicBezTo>
                  <a:cubicBezTo>
                    <a:pt x="7221" y="7018"/>
                    <a:pt x="7221" y="7334"/>
                    <a:pt x="7031" y="7398"/>
                  </a:cubicBezTo>
                  <a:cubicBezTo>
                    <a:pt x="6809" y="7493"/>
                    <a:pt x="6587" y="7524"/>
                    <a:pt x="6397" y="7524"/>
                  </a:cubicBezTo>
                  <a:cubicBezTo>
                    <a:pt x="8741" y="15346"/>
                    <a:pt x="9596" y="23485"/>
                    <a:pt x="12351" y="31181"/>
                  </a:cubicBezTo>
                  <a:cubicBezTo>
                    <a:pt x="12446" y="31434"/>
                    <a:pt x="12256" y="31593"/>
                    <a:pt x="12034" y="31656"/>
                  </a:cubicBezTo>
                  <a:lnTo>
                    <a:pt x="11971" y="31688"/>
                  </a:lnTo>
                  <a:cubicBezTo>
                    <a:pt x="5131" y="36596"/>
                    <a:pt x="0" y="44450"/>
                    <a:pt x="1900" y="53159"/>
                  </a:cubicBezTo>
                  <a:cubicBezTo>
                    <a:pt x="3520" y="60615"/>
                    <a:pt x="10329" y="66833"/>
                    <a:pt x="18060" y="66833"/>
                  </a:cubicBezTo>
                  <a:cubicBezTo>
                    <a:pt x="18341" y="66833"/>
                    <a:pt x="18623" y="66825"/>
                    <a:pt x="18907" y="66808"/>
                  </a:cubicBezTo>
                  <a:cubicBezTo>
                    <a:pt x="28091" y="66207"/>
                    <a:pt x="38098" y="59271"/>
                    <a:pt x="38351" y="49486"/>
                  </a:cubicBezTo>
                  <a:cubicBezTo>
                    <a:pt x="38573" y="40967"/>
                    <a:pt x="31891" y="30484"/>
                    <a:pt x="23277" y="28711"/>
                  </a:cubicBezTo>
                  <a:cubicBezTo>
                    <a:pt x="23150" y="28711"/>
                    <a:pt x="23055" y="28616"/>
                    <a:pt x="23119" y="28457"/>
                  </a:cubicBezTo>
                  <a:lnTo>
                    <a:pt x="23119" y="28457"/>
                  </a:lnTo>
                  <a:cubicBezTo>
                    <a:pt x="23047" y="28488"/>
                    <a:pt x="22969" y="28506"/>
                    <a:pt x="22895" y="28506"/>
                  </a:cubicBezTo>
                  <a:cubicBezTo>
                    <a:pt x="22739" y="28506"/>
                    <a:pt x="22602" y="28429"/>
                    <a:pt x="22580" y="28236"/>
                  </a:cubicBezTo>
                  <a:cubicBezTo>
                    <a:pt x="20965" y="20540"/>
                    <a:pt x="18463" y="13193"/>
                    <a:pt x="16341" y="5656"/>
                  </a:cubicBezTo>
                  <a:cubicBezTo>
                    <a:pt x="16088" y="5782"/>
                    <a:pt x="15803" y="5909"/>
                    <a:pt x="15550" y="5972"/>
                  </a:cubicBezTo>
                  <a:cubicBezTo>
                    <a:pt x="15509" y="5985"/>
                    <a:pt x="15471" y="5991"/>
                    <a:pt x="15435" y="5991"/>
                  </a:cubicBezTo>
                  <a:cubicBezTo>
                    <a:pt x="15112" y="5991"/>
                    <a:pt x="15020" y="5517"/>
                    <a:pt x="15391" y="5402"/>
                  </a:cubicBezTo>
                  <a:cubicBezTo>
                    <a:pt x="16183" y="5181"/>
                    <a:pt x="16880" y="4832"/>
                    <a:pt x="17513" y="4294"/>
                  </a:cubicBezTo>
                  <a:cubicBezTo>
                    <a:pt x="18432" y="2077"/>
                    <a:pt x="17925" y="684"/>
                    <a:pt x="15930" y="209"/>
                  </a:cubicBezTo>
                  <a:cubicBezTo>
                    <a:pt x="15444" y="58"/>
                    <a:pt x="14903" y="1"/>
                    <a:pt x="14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8"/>
            <p:cNvSpPr/>
            <p:nvPr/>
          </p:nvSpPr>
          <p:spPr>
            <a:xfrm>
              <a:off x="4690542" y="4592030"/>
              <a:ext cx="1081028" cy="750810"/>
            </a:xfrm>
            <a:custGeom>
              <a:avLst/>
              <a:gdLst/>
              <a:ahLst/>
              <a:cxnLst/>
              <a:rect l="l" t="t" r="r" b="b"/>
              <a:pathLst>
                <a:path w="33601" h="23337" extrusionOk="0">
                  <a:moveTo>
                    <a:pt x="30497" y="1206"/>
                  </a:moveTo>
                  <a:cubicBezTo>
                    <a:pt x="32049" y="5671"/>
                    <a:pt x="32746" y="10770"/>
                    <a:pt x="30307" y="15108"/>
                  </a:cubicBezTo>
                  <a:cubicBezTo>
                    <a:pt x="28249" y="18750"/>
                    <a:pt x="24354" y="21030"/>
                    <a:pt x="20395" y="22075"/>
                  </a:cubicBezTo>
                  <a:cubicBezTo>
                    <a:pt x="18812" y="22480"/>
                    <a:pt x="17129" y="22714"/>
                    <a:pt x="15452" y="22714"/>
                  </a:cubicBezTo>
                  <a:cubicBezTo>
                    <a:pt x="12800" y="22714"/>
                    <a:pt x="10160" y="22130"/>
                    <a:pt x="7949" y="20714"/>
                  </a:cubicBezTo>
                  <a:cubicBezTo>
                    <a:pt x="4117" y="18339"/>
                    <a:pt x="760" y="12195"/>
                    <a:pt x="760" y="7729"/>
                  </a:cubicBezTo>
                  <a:cubicBezTo>
                    <a:pt x="760" y="7698"/>
                    <a:pt x="760" y="7666"/>
                    <a:pt x="728" y="7603"/>
                  </a:cubicBezTo>
                  <a:cubicBezTo>
                    <a:pt x="2795" y="6772"/>
                    <a:pt x="4836" y="6515"/>
                    <a:pt x="6875" y="6515"/>
                  </a:cubicBezTo>
                  <a:cubicBezTo>
                    <a:pt x="10183" y="6515"/>
                    <a:pt x="13487" y="7192"/>
                    <a:pt x="16893" y="7192"/>
                  </a:cubicBezTo>
                  <a:cubicBezTo>
                    <a:pt x="17466" y="7192"/>
                    <a:pt x="18042" y="7173"/>
                    <a:pt x="18621" y="7128"/>
                  </a:cubicBezTo>
                  <a:cubicBezTo>
                    <a:pt x="23245" y="6748"/>
                    <a:pt x="27045" y="4088"/>
                    <a:pt x="30497" y="1206"/>
                  </a:cubicBezTo>
                  <a:close/>
                  <a:moveTo>
                    <a:pt x="30686" y="0"/>
                  </a:moveTo>
                  <a:cubicBezTo>
                    <a:pt x="30499" y="0"/>
                    <a:pt x="30322" y="116"/>
                    <a:pt x="30339" y="287"/>
                  </a:cubicBezTo>
                  <a:cubicBezTo>
                    <a:pt x="30307" y="287"/>
                    <a:pt x="30276" y="287"/>
                    <a:pt x="30212" y="319"/>
                  </a:cubicBezTo>
                  <a:cubicBezTo>
                    <a:pt x="28154" y="2029"/>
                    <a:pt x="26032" y="3771"/>
                    <a:pt x="23562" y="4879"/>
                  </a:cubicBezTo>
                  <a:cubicBezTo>
                    <a:pt x="21382" y="5879"/>
                    <a:pt x="19136" y="6226"/>
                    <a:pt x="16825" y="6226"/>
                  </a:cubicBezTo>
                  <a:cubicBezTo>
                    <a:pt x="15914" y="6226"/>
                    <a:pt x="14993" y="6172"/>
                    <a:pt x="14061" y="6083"/>
                  </a:cubicBezTo>
                  <a:cubicBezTo>
                    <a:pt x="11820" y="5879"/>
                    <a:pt x="9432" y="5505"/>
                    <a:pt x="7099" y="5505"/>
                  </a:cubicBezTo>
                  <a:cubicBezTo>
                    <a:pt x="4718" y="5505"/>
                    <a:pt x="2396" y="5895"/>
                    <a:pt x="348" y="7254"/>
                  </a:cubicBezTo>
                  <a:cubicBezTo>
                    <a:pt x="127" y="7381"/>
                    <a:pt x="222" y="7603"/>
                    <a:pt x="380" y="7666"/>
                  </a:cubicBezTo>
                  <a:cubicBezTo>
                    <a:pt x="0" y="9915"/>
                    <a:pt x="1045" y="11941"/>
                    <a:pt x="1964" y="13968"/>
                  </a:cubicBezTo>
                  <a:cubicBezTo>
                    <a:pt x="3009" y="16343"/>
                    <a:pt x="4275" y="18655"/>
                    <a:pt x="6334" y="20365"/>
                  </a:cubicBezTo>
                  <a:cubicBezTo>
                    <a:pt x="8885" y="22491"/>
                    <a:pt x="12179" y="23336"/>
                    <a:pt x="15479" y="23336"/>
                  </a:cubicBezTo>
                  <a:cubicBezTo>
                    <a:pt x="16849" y="23336"/>
                    <a:pt x="18221" y="23191"/>
                    <a:pt x="19540" y="22931"/>
                  </a:cubicBezTo>
                  <a:cubicBezTo>
                    <a:pt x="23974" y="22075"/>
                    <a:pt x="28312" y="19700"/>
                    <a:pt x="30751" y="15773"/>
                  </a:cubicBezTo>
                  <a:cubicBezTo>
                    <a:pt x="33601" y="11055"/>
                    <a:pt x="32809" y="5228"/>
                    <a:pt x="31067" y="287"/>
                  </a:cubicBezTo>
                  <a:cubicBezTo>
                    <a:pt x="31009" y="84"/>
                    <a:pt x="30844" y="0"/>
                    <a:pt x="30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8"/>
            <p:cNvSpPr/>
            <p:nvPr/>
          </p:nvSpPr>
          <p:spPr>
            <a:xfrm>
              <a:off x="4713963" y="4630798"/>
              <a:ext cx="1029102" cy="690776"/>
            </a:xfrm>
            <a:custGeom>
              <a:avLst/>
              <a:gdLst/>
              <a:ahLst/>
              <a:cxnLst/>
              <a:rect l="l" t="t" r="r" b="b"/>
              <a:pathLst>
                <a:path w="31987" h="21471" extrusionOk="0">
                  <a:moveTo>
                    <a:pt x="29769" y="1"/>
                  </a:moveTo>
                  <a:cubicBezTo>
                    <a:pt x="26317" y="2883"/>
                    <a:pt x="22517" y="5543"/>
                    <a:pt x="17893" y="5891"/>
                  </a:cubicBezTo>
                  <a:cubicBezTo>
                    <a:pt x="17314" y="5936"/>
                    <a:pt x="16738" y="5955"/>
                    <a:pt x="16165" y="5955"/>
                  </a:cubicBezTo>
                  <a:cubicBezTo>
                    <a:pt x="12759" y="5955"/>
                    <a:pt x="9455" y="5278"/>
                    <a:pt x="6147" y="5278"/>
                  </a:cubicBezTo>
                  <a:cubicBezTo>
                    <a:pt x="4108" y="5278"/>
                    <a:pt x="2067" y="5535"/>
                    <a:pt x="0" y="6366"/>
                  </a:cubicBezTo>
                  <a:cubicBezTo>
                    <a:pt x="32" y="6398"/>
                    <a:pt x="32" y="6461"/>
                    <a:pt x="32" y="6493"/>
                  </a:cubicBezTo>
                  <a:cubicBezTo>
                    <a:pt x="32" y="10958"/>
                    <a:pt x="3421" y="17102"/>
                    <a:pt x="7221" y="19477"/>
                  </a:cubicBezTo>
                  <a:cubicBezTo>
                    <a:pt x="9419" y="20884"/>
                    <a:pt x="12039" y="21470"/>
                    <a:pt x="14675" y="21470"/>
                  </a:cubicBezTo>
                  <a:cubicBezTo>
                    <a:pt x="16369" y="21470"/>
                    <a:pt x="18069" y="21228"/>
                    <a:pt x="19667" y="20807"/>
                  </a:cubicBezTo>
                  <a:cubicBezTo>
                    <a:pt x="23626" y="19825"/>
                    <a:pt x="27521" y="17545"/>
                    <a:pt x="29579" y="13903"/>
                  </a:cubicBezTo>
                  <a:cubicBezTo>
                    <a:pt x="31986" y="9565"/>
                    <a:pt x="31321" y="4498"/>
                    <a:pt x="297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8"/>
            <p:cNvSpPr/>
            <p:nvPr/>
          </p:nvSpPr>
          <p:spPr>
            <a:xfrm>
              <a:off x="5045080" y="4255863"/>
              <a:ext cx="148798" cy="149795"/>
            </a:xfrm>
            <a:custGeom>
              <a:avLst/>
              <a:gdLst/>
              <a:ahLst/>
              <a:cxnLst/>
              <a:rect l="l" t="t" r="r" b="b"/>
              <a:pathLst>
                <a:path w="4625" h="4656" extrusionOk="0">
                  <a:moveTo>
                    <a:pt x="2186" y="571"/>
                  </a:moveTo>
                  <a:cubicBezTo>
                    <a:pt x="2218" y="602"/>
                    <a:pt x="2313" y="634"/>
                    <a:pt x="2344" y="697"/>
                  </a:cubicBezTo>
                  <a:cubicBezTo>
                    <a:pt x="3453" y="792"/>
                    <a:pt x="3959" y="1742"/>
                    <a:pt x="3928" y="2629"/>
                  </a:cubicBezTo>
                  <a:cubicBezTo>
                    <a:pt x="3896" y="3294"/>
                    <a:pt x="3453" y="4022"/>
                    <a:pt x="2344" y="4022"/>
                  </a:cubicBezTo>
                  <a:cubicBezTo>
                    <a:pt x="1426" y="4022"/>
                    <a:pt x="824" y="3547"/>
                    <a:pt x="761" y="2756"/>
                  </a:cubicBezTo>
                  <a:cubicBezTo>
                    <a:pt x="634" y="1901"/>
                    <a:pt x="1141" y="856"/>
                    <a:pt x="2186" y="571"/>
                  </a:cubicBezTo>
                  <a:close/>
                  <a:moveTo>
                    <a:pt x="2408" y="1"/>
                  </a:moveTo>
                  <a:cubicBezTo>
                    <a:pt x="2344" y="1"/>
                    <a:pt x="2218" y="64"/>
                    <a:pt x="2186" y="127"/>
                  </a:cubicBezTo>
                  <a:cubicBezTo>
                    <a:pt x="1616" y="127"/>
                    <a:pt x="1109" y="381"/>
                    <a:pt x="729" y="761"/>
                  </a:cubicBezTo>
                  <a:cubicBezTo>
                    <a:pt x="254" y="1236"/>
                    <a:pt x="1" y="1869"/>
                    <a:pt x="1" y="2502"/>
                  </a:cubicBezTo>
                  <a:cubicBezTo>
                    <a:pt x="1" y="3072"/>
                    <a:pt x="191" y="3579"/>
                    <a:pt x="603" y="3959"/>
                  </a:cubicBezTo>
                  <a:cubicBezTo>
                    <a:pt x="1046" y="4403"/>
                    <a:pt x="1679" y="4656"/>
                    <a:pt x="2313" y="4656"/>
                  </a:cubicBezTo>
                  <a:cubicBezTo>
                    <a:pt x="2978" y="4656"/>
                    <a:pt x="3611" y="4371"/>
                    <a:pt x="4054" y="3927"/>
                  </a:cubicBezTo>
                  <a:cubicBezTo>
                    <a:pt x="4435" y="3547"/>
                    <a:pt x="4625" y="3041"/>
                    <a:pt x="4625" y="2471"/>
                  </a:cubicBezTo>
                  <a:cubicBezTo>
                    <a:pt x="4625" y="1204"/>
                    <a:pt x="3643" y="96"/>
                    <a:pt x="2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8"/>
            <p:cNvSpPr/>
            <p:nvPr/>
          </p:nvSpPr>
          <p:spPr>
            <a:xfrm>
              <a:off x="5044082" y="4271144"/>
              <a:ext cx="148766" cy="115178"/>
            </a:xfrm>
            <a:custGeom>
              <a:avLst/>
              <a:gdLst/>
              <a:ahLst/>
              <a:cxnLst/>
              <a:rect l="l" t="t" r="r" b="b"/>
              <a:pathLst>
                <a:path w="4624" h="3580" extrusionOk="0">
                  <a:moveTo>
                    <a:pt x="2364" y="775"/>
                  </a:moveTo>
                  <a:cubicBezTo>
                    <a:pt x="2409" y="775"/>
                    <a:pt x="2455" y="781"/>
                    <a:pt x="2502" y="792"/>
                  </a:cubicBezTo>
                  <a:cubicBezTo>
                    <a:pt x="2692" y="856"/>
                    <a:pt x="2597" y="1077"/>
                    <a:pt x="2439" y="1109"/>
                  </a:cubicBezTo>
                  <a:cubicBezTo>
                    <a:pt x="2217" y="1109"/>
                    <a:pt x="2059" y="1236"/>
                    <a:pt x="1932" y="1426"/>
                  </a:cubicBezTo>
                  <a:cubicBezTo>
                    <a:pt x="1805" y="1647"/>
                    <a:pt x="1805" y="1901"/>
                    <a:pt x="1964" y="2059"/>
                  </a:cubicBezTo>
                  <a:cubicBezTo>
                    <a:pt x="2038" y="2133"/>
                    <a:pt x="1996" y="2247"/>
                    <a:pt x="1929" y="2247"/>
                  </a:cubicBezTo>
                  <a:cubicBezTo>
                    <a:pt x="1910" y="2247"/>
                    <a:pt x="1889" y="2238"/>
                    <a:pt x="1869" y="2217"/>
                  </a:cubicBezTo>
                  <a:cubicBezTo>
                    <a:pt x="1552" y="2027"/>
                    <a:pt x="1489" y="1679"/>
                    <a:pt x="1615" y="1331"/>
                  </a:cubicBezTo>
                  <a:cubicBezTo>
                    <a:pt x="1754" y="1053"/>
                    <a:pt x="2039" y="775"/>
                    <a:pt x="2364" y="775"/>
                  </a:cubicBezTo>
                  <a:close/>
                  <a:moveTo>
                    <a:pt x="2185" y="1"/>
                  </a:moveTo>
                  <a:cubicBezTo>
                    <a:pt x="222" y="539"/>
                    <a:pt x="0" y="3579"/>
                    <a:pt x="2344" y="3579"/>
                  </a:cubicBezTo>
                  <a:cubicBezTo>
                    <a:pt x="4624" y="3579"/>
                    <a:pt x="4434" y="444"/>
                    <a:pt x="2375" y="127"/>
                  </a:cubicBezTo>
                  <a:cubicBezTo>
                    <a:pt x="2280" y="96"/>
                    <a:pt x="2249" y="64"/>
                    <a:pt x="21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8"/>
            <p:cNvSpPr/>
            <p:nvPr/>
          </p:nvSpPr>
          <p:spPr>
            <a:xfrm>
              <a:off x="5091954" y="4294695"/>
              <a:ext cx="38768" cy="47744"/>
            </a:xfrm>
            <a:custGeom>
              <a:avLst/>
              <a:gdLst/>
              <a:ahLst/>
              <a:cxnLst/>
              <a:rect l="l" t="t" r="r" b="b"/>
              <a:pathLst>
                <a:path w="1205" h="1484" extrusionOk="0">
                  <a:moveTo>
                    <a:pt x="828" y="0"/>
                  </a:moveTo>
                  <a:cubicBezTo>
                    <a:pt x="501" y="0"/>
                    <a:pt x="239" y="268"/>
                    <a:pt x="159" y="535"/>
                  </a:cubicBezTo>
                  <a:cubicBezTo>
                    <a:pt x="1" y="852"/>
                    <a:pt x="96" y="1264"/>
                    <a:pt x="412" y="1454"/>
                  </a:cubicBezTo>
                  <a:cubicBezTo>
                    <a:pt x="426" y="1474"/>
                    <a:pt x="443" y="1483"/>
                    <a:pt x="460" y="1483"/>
                  </a:cubicBezTo>
                  <a:cubicBezTo>
                    <a:pt x="522" y="1483"/>
                    <a:pt x="589" y="1370"/>
                    <a:pt x="539" y="1295"/>
                  </a:cubicBezTo>
                  <a:cubicBezTo>
                    <a:pt x="381" y="1105"/>
                    <a:pt x="412" y="852"/>
                    <a:pt x="476" y="662"/>
                  </a:cubicBezTo>
                  <a:cubicBezTo>
                    <a:pt x="571" y="472"/>
                    <a:pt x="729" y="377"/>
                    <a:pt x="951" y="345"/>
                  </a:cubicBezTo>
                  <a:cubicBezTo>
                    <a:pt x="1109" y="345"/>
                    <a:pt x="1204" y="124"/>
                    <a:pt x="1014" y="29"/>
                  </a:cubicBezTo>
                  <a:cubicBezTo>
                    <a:pt x="950" y="9"/>
                    <a:pt x="888" y="0"/>
                    <a:pt x="8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8"/>
            <p:cNvSpPr/>
            <p:nvPr/>
          </p:nvSpPr>
          <p:spPr>
            <a:xfrm>
              <a:off x="4785289" y="3341110"/>
              <a:ext cx="335077" cy="92206"/>
            </a:xfrm>
            <a:custGeom>
              <a:avLst/>
              <a:gdLst/>
              <a:ahLst/>
              <a:cxnLst/>
              <a:rect l="l" t="t" r="r" b="b"/>
              <a:pathLst>
                <a:path w="10415" h="2866" extrusionOk="0">
                  <a:moveTo>
                    <a:pt x="9973" y="0"/>
                  </a:moveTo>
                  <a:cubicBezTo>
                    <a:pt x="9934" y="0"/>
                    <a:pt x="9893" y="8"/>
                    <a:pt x="9849" y="27"/>
                  </a:cubicBezTo>
                  <a:cubicBezTo>
                    <a:pt x="6682" y="1293"/>
                    <a:pt x="3737" y="2053"/>
                    <a:pt x="349" y="2243"/>
                  </a:cubicBezTo>
                  <a:cubicBezTo>
                    <a:pt x="0" y="2275"/>
                    <a:pt x="0" y="2845"/>
                    <a:pt x="349" y="2845"/>
                  </a:cubicBezTo>
                  <a:cubicBezTo>
                    <a:pt x="637" y="2859"/>
                    <a:pt x="926" y="2866"/>
                    <a:pt x="1216" y="2866"/>
                  </a:cubicBezTo>
                  <a:cubicBezTo>
                    <a:pt x="4273" y="2866"/>
                    <a:pt x="7415" y="2106"/>
                    <a:pt x="10134" y="660"/>
                  </a:cubicBezTo>
                  <a:cubicBezTo>
                    <a:pt x="10415" y="492"/>
                    <a:pt x="10273" y="0"/>
                    <a:pt x="99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8"/>
            <p:cNvSpPr/>
            <p:nvPr/>
          </p:nvSpPr>
          <p:spPr>
            <a:xfrm>
              <a:off x="5283894" y="4449057"/>
              <a:ext cx="179973" cy="147382"/>
            </a:xfrm>
            <a:custGeom>
              <a:avLst/>
              <a:gdLst/>
              <a:ahLst/>
              <a:cxnLst/>
              <a:rect l="l" t="t" r="r" b="b"/>
              <a:pathLst>
                <a:path w="5594" h="4581" extrusionOk="0">
                  <a:moveTo>
                    <a:pt x="3363" y="639"/>
                  </a:moveTo>
                  <a:cubicBezTo>
                    <a:pt x="3961" y="639"/>
                    <a:pt x="4555" y="1037"/>
                    <a:pt x="4770" y="1596"/>
                  </a:cubicBezTo>
                  <a:cubicBezTo>
                    <a:pt x="4810" y="1753"/>
                    <a:pt x="4679" y="1861"/>
                    <a:pt x="4552" y="1861"/>
                  </a:cubicBezTo>
                  <a:cubicBezTo>
                    <a:pt x="4473" y="1861"/>
                    <a:pt x="4395" y="1820"/>
                    <a:pt x="4359" y="1723"/>
                  </a:cubicBezTo>
                  <a:cubicBezTo>
                    <a:pt x="4186" y="1292"/>
                    <a:pt x="3765" y="1052"/>
                    <a:pt x="3324" y="1052"/>
                  </a:cubicBezTo>
                  <a:cubicBezTo>
                    <a:pt x="3116" y="1052"/>
                    <a:pt x="2904" y="1105"/>
                    <a:pt x="2712" y="1216"/>
                  </a:cubicBezTo>
                  <a:cubicBezTo>
                    <a:pt x="2688" y="1230"/>
                    <a:pt x="2664" y="1237"/>
                    <a:pt x="2641" y="1237"/>
                  </a:cubicBezTo>
                  <a:cubicBezTo>
                    <a:pt x="2513" y="1237"/>
                    <a:pt x="2419" y="1038"/>
                    <a:pt x="2554" y="931"/>
                  </a:cubicBezTo>
                  <a:cubicBezTo>
                    <a:pt x="2798" y="728"/>
                    <a:pt x="3081" y="639"/>
                    <a:pt x="3363" y="639"/>
                  </a:cubicBezTo>
                  <a:close/>
                  <a:moveTo>
                    <a:pt x="3149" y="1"/>
                  </a:moveTo>
                  <a:cubicBezTo>
                    <a:pt x="1514" y="1"/>
                    <a:pt x="0" y="1438"/>
                    <a:pt x="1033" y="3275"/>
                  </a:cubicBezTo>
                  <a:cubicBezTo>
                    <a:pt x="1461" y="4039"/>
                    <a:pt x="2271" y="4580"/>
                    <a:pt x="3113" y="4580"/>
                  </a:cubicBezTo>
                  <a:cubicBezTo>
                    <a:pt x="3457" y="4580"/>
                    <a:pt x="3807" y="4490"/>
                    <a:pt x="4137" y="4288"/>
                  </a:cubicBezTo>
                  <a:cubicBezTo>
                    <a:pt x="5404" y="3560"/>
                    <a:pt x="5594" y="2008"/>
                    <a:pt x="5150" y="741"/>
                  </a:cubicBezTo>
                  <a:lnTo>
                    <a:pt x="5150" y="709"/>
                  </a:lnTo>
                  <a:cubicBezTo>
                    <a:pt x="5132" y="719"/>
                    <a:pt x="5111" y="722"/>
                    <a:pt x="5088" y="722"/>
                  </a:cubicBezTo>
                  <a:cubicBezTo>
                    <a:pt x="5034" y="722"/>
                    <a:pt x="4974" y="700"/>
                    <a:pt x="4929" y="678"/>
                  </a:cubicBezTo>
                  <a:cubicBezTo>
                    <a:pt x="4406" y="207"/>
                    <a:pt x="3769" y="1"/>
                    <a:pt x="31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8"/>
            <p:cNvSpPr/>
            <p:nvPr/>
          </p:nvSpPr>
          <p:spPr>
            <a:xfrm>
              <a:off x="5277395" y="4425989"/>
              <a:ext cx="201754" cy="190107"/>
            </a:xfrm>
            <a:custGeom>
              <a:avLst/>
              <a:gdLst/>
              <a:ahLst/>
              <a:cxnLst/>
              <a:rect l="l" t="t" r="r" b="b"/>
              <a:pathLst>
                <a:path w="6271" h="5909" extrusionOk="0">
                  <a:moveTo>
                    <a:pt x="3378" y="724"/>
                  </a:moveTo>
                  <a:cubicBezTo>
                    <a:pt x="3957" y="724"/>
                    <a:pt x="4555" y="911"/>
                    <a:pt x="5067" y="1363"/>
                  </a:cubicBezTo>
                  <a:cubicBezTo>
                    <a:pt x="5099" y="1426"/>
                    <a:pt x="5162" y="1458"/>
                    <a:pt x="5257" y="1458"/>
                  </a:cubicBezTo>
                  <a:cubicBezTo>
                    <a:pt x="5733" y="2598"/>
                    <a:pt x="5606" y="4182"/>
                    <a:pt x="4307" y="4973"/>
                  </a:cubicBezTo>
                  <a:cubicBezTo>
                    <a:pt x="4022" y="5156"/>
                    <a:pt x="3711" y="5248"/>
                    <a:pt x="3391" y="5248"/>
                  </a:cubicBezTo>
                  <a:cubicBezTo>
                    <a:pt x="3213" y="5248"/>
                    <a:pt x="3032" y="5220"/>
                    <a:pt x="2851" y="5163"/>
                  </a:cubicBezTo>
                  <a:cubicBezTo>
                    <a:pt x="2217" y="5005"/>
                    <a:pt x="1616" y="4530"/>
                    <a:pt x="1299" y="3960"/>
                  </a:cubicBezTo>
                  <a:cubicBezTo>
                    <a:pt x="729" y="2946"/>
                    <a:pt x="887" y="1965"/>
                    <a:pt x="1679" y="1300"/>
                  </a:cubicBezTo>
                  <a:cubicBezTo>
                    <a:pt x="2127" y="951"/>
                    <a:pt x="2741" y="724"/>
                    <a:pt x="3378" y="724"/>
                  </a:cubicBezTo>
                  <a:close/>
                  <a:moveTo>
                    <a:pt x="3428" y="1"/>
                  </a:moveTo>
                  <a:cubicBezTo>
                    <a:pt x="2785" y="1"/>
                    <a:pt x="2140" y="187"/>
                    <a:pt x="1616" y="508"/>
                  </a:cubicBezTo>
                  <a:cubicBezTo>
                    <a:pt x="349" y="1300"/>
                    <a:pt x="0" y="2915"/>
                    <a:pt x="792" y="4308"/>
                  </a:cubicBezTo>
                  <a:cubicBezTo>
                    <a:pt x="887" y="4498"/>
                    <a:pt x="1045" y="4688"/>
                    <a:pt x="1204" y="4910"/>
                  </a:cubicBezTo>
                  <a:cubicBezTo>
                    <a:pt x="1750" y="5499"/>
                    <a:pt x="2551" y="5908"/>
                    <a:pt x="3381" y="5908"/>
                  </a:cubicBezTo>
                  <a:cubicBezTo>
                    <a:pt x="3754" y="5908"/>
                    <a:pt x="4133" y="5825"/>
                    <a:pt x="4497" y="5638"/>
                  </a:cubicBezTo>
                  <a:cubicBezTo>
                    <a:pt x="5257" y="5258"/>
                    <a:pt x="5923" y="4340"/>
                    <a:pt x="6113" y="3390"/>
                  </a:cubicBezTo>
                  <a:cubicBezTo>
                    <a:pt x="6271" y="2598"/>
                    <a:pt x="6113" y="1838"/>
                    <a:pt x="5637" y="1300"/>
                  </a:cubicBezTo>
                  <a:lnTo>
                    <a:pt x="5606" y="1268"/>
                  </a:lnTo>
                  <a:cubicBezTo>
                    <a:pt x="5637" y="1173"/>
                    <a:pt x="5606" y="1078"/>
                    <a:pt x="5574" y="983"/>
                  </a:cubicBezTo>
                  <a:cubicBezTo>
                    <a:pt x="5542" y="951"/>
                    <a:pt x="5479" y="920"/>
                    <a:pt x="5479" y="856"/>
                  </a:cubicBezTo>
                  <a:cubicBezTo>
                    <a:pt x="4932" y="258"/>
                    <a:pt x="4182" y="1"/>
                    <a:pt x="3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8"/>
            <p:cNvSpPr/>
            <p:nvPr/>
          </p:nvSpPr>
          <p:spPr>
            <a:xfrm>
              <a:off x="5360946" y="4468489"/>
              <a:ext cx="79498" cy="42918"/>
            </a:xfrm>
            <a:custGeom>
              <a:avLst/>
              <a:gdLst/>
              <a:ahLst/>
              <a:cxnLst/>
              <a:rect l="l" t="t" r="r" b="b"/>
              <a:pathLst>
                <a:path w="2471" h="1334" extrusionOk="0">
                  <a:moveTo>
                    <a:pt x="987" y="1"/>
                  </a:moveTo>
                  <a:cubicBezTo>
                    <a:pt x="675" y="1"/>
                    <a:pt x="376" y="91"/>
                    <a:pt x="127" y="295"/>
                  </a:cubicBezTo>
                  <a:cubicBezTo>
                    <a:pt x="0" y="359"/>
                    <a:pt x="32" y="485"/>
                    <a:pt x="95" y="580"/>
                  </a:cubicBezTo>
                  <a:lnTo>
                    <a:pt x="127" y="612"/>
                  </a:lnTo>
                  <a:cubicBezTo>
                    <a:pt x="149" y="634"/>
                    <a:pt x="219" y="657"/>
                    <a:pt x="281" y="657"/>
                  </a:cubicBezTo>
                  <a:cubicBezTo>
                    <a:pt x="306" y="657"/>
                    <a:pt x="330" y="653"/>
                    <a:pt x="349" y="644"/>
                  </a:cubicBezTo>
                  <a:cubicBezTo>
                    <a:pt x="515" y="551"/>
                    <a:pt x="724" y="502"/>
                    <a:pt x="932" y="502"/>
                  </a:cubicBezTo>
                  <a:cubicBezTo>
                    <a:pt x="1081" y="502"/>
                    <a:pt x="1230" y="527"/>
                    <a:pt x="1362" y="580"/>
                  </a:cubicBezTo>
                  <a:cubicBezTo>
                    <a:pt x="1615" y="675"/>
                    <a:pt x="1869" y="897"/>
                    <a:pt x="1932" y="1150"/>
                  </a:cubicBezTo>
                  <a:cubicBezTo>
                    <a:pt x="2003" y="1268"/>
                    <a:pt x="2108" y="1333"/>
                    <a:pt x="2209" y="1333"/>
                  </a:cubicBezTo>
                  <a:cubicBezTo>
                    <a:pt x="2245" y="1333"/>
                    <a:pt x="2279" y="1325"/>
                    <a:pt x="2312" y="1309"/>
                  </a:cubicBezTo>
                  <a:cubicBezTo>
                    <a:pt x="2344" y="1309"/>
                    <a:pt x="2344" y="1277"/>
                    <a:pt x="2375" y="1277"/>
                  </a:cubicBezTo>
                  <a:cubicBezTo>
                    <a:pt x="2407" y="1214"/>
                    <a:pt x="2470" y="1087"/>
                    <a:pt x="2407" y="992"/>
                  </a:cubicBezTo>
                  <a:cubicBezTo>
                    <a:pt x="2249" y="580"/>
                    <a:pt x="1837" y="169"/>
                    <a:pt x="1362" y="42"/>
                  </a:cubicBezTo>
                  <a:cubicBezTo>
                    <a:pt x="1236" y="15"/>
                    <a:pt x="1110" y="1"/>
                    <a:pt x="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8"/>
            <p:cNvSpPr/>
            <p:nvPr/>
          </p:nvSpPr>
          <p:spPr>
            <a:xfrm>
              <a:off x="5007406" y="3764786"/>
              <a:ext cx="123317" cy="113183"/>
            </a:xfrm>
            <a:custGeom>
              <a:avLst/>
              <a:gdLst/>
              <a:ahLst/>
              <a:cxnLst/>
              <a:rect l="l" t="t" r="r" b="b"/>
              <a:pathLst>
                <a:path w="3833" h="3518" extrusionOk="0">
                  <a:moveTo>
                    <a:pt x="1804" y="665"/>
                  </a:moveTo>
                  <a:cubicBezTo>
                    <a:pt x="2735" y="665"/>
                    <a:pt x="3253" y="2096"/>
                    <a:pt x="2439" y="2597"/>
                  </a:cubicBezTo>
                  <a:cubicBezTo>
                    <a:pt x="2399" y="2623"/>
                    <a:pt x="2357" y="2635"/>
                    <a:pt x="2317" y="2635"/>
                  </a:cubicBezTo>
                  <a:cubicBezTo>
                    <a:pt x="2161" y="2635"/>
                    <a:pt x="2028" y="2469"/>
                    <a:pt x="2154" y="2344"/>
                  </a:cubicBezTo>
                  <a:cubicBezTo>
                    <a:pt x="2407" y="2122"/>
                    <a:pt x="2470" y="1869"/>
                    <a:pt x="2407" y="1552"/>
                  </a:cubicBezTo>
                  <a:cubicBezTo>
                    <a:pt x="2312" y="1235"/>
                    <a:pt x="2090" y="982"/>
                    <a:pt x="1774" y="950"/>
                  </a:cubicBezTo>
                  <a:cubicBezTo>
                    <a:pt x="1615" y="950"/>
                    <a:pt x="1615" y="665"/>
                    <a:pt x="1774" y="665"/>
                  </a:cubicBezTo>
                  <a:cubicBezTo>
                    <a:pt x="1784" y="665"/>
                    <a:pt x="1794" y="665"/>
                    <a:pt x="1804" y="665"/>
                  </a:cubicBezTo>
                  <a:close/>
                  <a:moveTo>
                    <a:pt x="1805" y="0"/>
                  </a:moveTo>
                  <a:cubicBezTo>
                    <a:pt x="1805" y="32"/>
                    <a:pt x="1774" y="32"/>
                    <a:pt x="1774" y="32"/>
                  </a:cubicBezTo>
                  <a:cubicBezTo>
                    <a:pt x="792" y="190"/>
                    <a:pt x="0" y="1140"/>
                    <a:pt x="190" y="2122"/>
                  </a:cubicBezTo>
                  <a:cubicBezTo>
                    <a:pt x="329" y="2930"/>
                    <a:pt x="1106" y="3517"/>
                    <a:pt x="1916" y="3517"/>
                  </a:cubicBezTo>
                  <a:cubicBezTo>
                    <a:pt x="2027" y="3517"/>
                    <a:pt x="2138" y="3507"/>
                    <a:pt x="2249" y="3484"/>
                  </a:cubicBezTo>
                  <a:cubicBezTo>
                    <a:pt x="3230" y="3294"/>
                    <a:pt x="3832" y="2090"/>
                    <a:pt x="3452" y="1140"/>
                  </a:cubicBezTo>
                  <a:cubicBezTo>
                    <a:pt x="3167" y="380"/>
                    <a:pt x="2470" y="63"/>
                    <a:pt x="18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8"/>
            <p:cNvSpPr/>
            <p:nvPr/>
          </p:nvSpPr>
          <p:spPr>
            <a:xfrm>
              <a:off x="4991095" y="3746705"/>
              <a:ext cx="151854" cy="147511"/>
            </a:xfrm>
            <a:custGeom>
              <a:avLst/>
              <a:gdLst/>
              <a:ahLst/>
              <a:cxnLst/>
              <a:rect l="l" t="t" r="r" b="b"/>
              <a:pathLst>
                <a:path w="4720" h="4585" extrusionOk="0">
                  <a:moveTo>
                    <a:pt x="2281" y="689"/>
                  </a:moveTo>
                  <a:cubicBezTo>
                    <a:pt x="2471" y="689"/>
                    <a:pt x="2661" y="720"/>
                    <a:pt x="2819" y="752"/>
                  </a:cubicBezTo>
                  <a:cubicBezTo>
                    <a:pt x="3357" y="910"/>
                    <a:pt x="3737" y="1291"/>
                    <a:pt x="3927" y="1766"/>
                  </a:cubicBezTo>
                  <a:cubicBezTo>
                    <a:pt x="4022" y="1987"/>
                    <a:pt x="4054" y="2241"/>
                    <a:pt x="4022" y="2462"/>
                  </a:cubicBezTo>
                  <a:cubicBezTo>
                    <a:pt x="4022" y="2589"/>
                    <a:pt x="3991" y="2716"/>
                    <a:pt x="3927" y="2811"/>
                  </a:cubicBezTo>
                  <a:cubicBezTo>
                    <a:pt x="3896" y="2937"/>
                    <a:pt x="3864" y="3064"/>
                    <a:pt x="3769" y="3191"/>
                  </a:cubicBezTo>
                  <a:cubicBezTo>
                    <a:pt x="3547" y="3602"/>
                    <a:pt x="3136" y="3919"/>
                    <a:pt x="2724" y="4014"/>
                  </a:cubicBezTo>
                  <a:cubicBezTo>
                    <a:pt x="2622" y="4029"/>
                    <a:pt x="2520" y="4036"/>
                    <a:pt x="2419" y="4036"/>
                  </a:cubicBezTo>
                  <a:cubicBezTo>
                    <a:pt x="2080" y="4036"/>
                    <a:pt x="1750" y="3948"/>
                    <a:pt x="1457" y="3729"/>
                  </a:cubicBezTo>
                  <a:cubicBezTo>
                    <a:pt x="1045" y="3507"/>
                    <a:pt x="824" y="3096"/>
                    <a:pt x="729" y="2716"/>
                  </a:cubicBezTo>
                  <a:cubicBezTo>
                    <a:pt x="665" y="2272"/>
                    <a:pt x="729" y="1829"/>
                    <a:pt x="1014" y="1481"/>
                  </a:cubicBezTo>
                  <a:cubicBezTo>
                    <a:pt x="1299" y="1037"/>
                    <a:pt x="1774" y="752"/>
                    <a:pt x="2249" y="689"/>
                  </a:cubicBezTo>
                  <a:close/>
                  <a:moveTo>
                    <a:pt x="2269" y="0"/>
                  </a:moveTo>
                  <a:cubicBezTo>
                    <a:pt x="1964" y="0"/>
                    <a:pt x="1663" y="71"/>
                    <a:pt x="1394" y="214"/>
                  </a:cubicBezTo>
                  <a:cubicBezTo>
                    <a:pt x="1330" y="245"/>
                    <a:pt x="1235" y="340"/>
                    <a:pt x="1235" y="404"/>
                  </a:cubicBezTo>
                  <a:cubicBezTo>
                    <a:pt x="1235" y="467"/>
                    <a:pt x="1235" y="530"/>
                    <a:pt x="1267" y="594"/>
                  </a:cubicBezTo>
                  <a:cubicBezTo>
                    <a:pt x="475" y="1037"/>
                    <a:pt x="0" y="1956"/>
                    <a:pt x="159" y="2811"/>
                  </a:cubicBezTo>
                  <a:cubicBezTo>
                    <a:pt x="254" y="3381"/>
                    <a:pt x="602" y="3887"/>
                    <a:pt x="1109" y="4204"/>
                  </a:cubicBezTo>
                  <a:cubicBezTo>
                    <a:pt x="1521" y="4489"/>
                    <a:pt x="1996" y="4584"/>
                    <a:pt x="2439" y="4584"/>
                  </a:cubicBezTo>
                  <a:cubicBezTo>
                    <a:pt x="2597" y="4584"/>
                    <a:pt x="2692" y="4584"/>
                    <a:pt x="2851" y="4552"/>
                  </a:cubicBezTo>
                  <a:cubicBezTo>
                    <a:pt x="3452" y="4426"/>
                    <a:pt x="3959" y="4046"/>
                    <a:pt x="4276" y="3476"/>
                  </a:cubicBezTo>
                  <a:cubicBezTo>
                    <a:pt x="4624" y="2937"/>
                    <a:pt x="4719" y="2272"/>
                    <a:pt x="4529" y="1671"/>
                  </a:cubicBezTo>
                  <a:cubicBezTo>
                    <a:pt x="4339" y="1037"/>
                    <a:pt x="3864" y="530"/>
                    <a:pt x="3167" y="214"/>
                  </a:cubicBezTo>
                  <a:cubicBezTo>
                    <a:pt x="2882" y="71"/>
                    <a:pt x="2574" y="0"/>
                    <a:pt x="2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8"/>
            <p:cNvSpPr/>
            <p:nvPr/>
          </p:nvSpPr>
          <p:spPr>
            <a:xfrm>
              <a:off x="5059364" y="3784121"/>
              <a:ext cx="42822" cy="66726"/>
            </a:xfrm>
            <a:custGeom>
              <a:avLst/>
              <a:gdLst/>
              <a:ahLst/>
              <a:cxnLst/>
              <a:rect l="l" t="t" r="r" b="b"/>
              <a:pathLst>
                <a:path w="1331" h="2074" extrusionOk="0">
                  <a:moveTo>
                    <a:pt x="64" y="1"/>
                  </a:moveTo>
                  <a:lnTo>
                    <a:pt x="32" y="33"/>
                  </a:lnTo>
                  <a:lnTo>
                    <a:pt x="0" y="64"/>
                  </a:lnTo>
                  <a:lnTo>
                    <a:pt x="0" y="159"/>
                  </a:lnTo>
                  <a:cubicBezTo>
                    <a:pt x="0" y="223"/>
                    <a:pt x="32" y="349"/>
                    <a:pt x="159" y="349"/>
                  </a:cubicBezTo>
                  <a:cubicBezTo>
                    <a:pt x="444" y="381"/>
                    <a:pt x="665" y="571"/>
                    <a:pt x="760" y="888"/>
                  </a:cubicBezTo>
                  <a:cubicBezTo>
                    <a:pt x="792" y="983"/>
                    <a:pt x="792" y="1046"/>
                    <a:pt x="792" y="1109"/>
                  </a:cubicBezTo>
                  <a:cubicBezTo>
                    <a:pt x="792" y="1299"/>
                    <a:pt x="697" y="1489"/>
                    <a:pt x="539" y="1648"/>
                  </a:cubicBezTo>
                  <a:cubicBezTo>
                    <a:pt x="475" y="1743"/>
                    <a:pt x="475" y="1838"/>
                    <a:pt x="507" y="1933"/>
                  </a:cubicBezTo>
                  <a:cubicBezTo>
                    <a:pt x="539" y="1996"/>
                    <a:pt x="634" y="2059"/>
                    <a:pt x="697" y="2059"/>
                  </a:cubicBezTo>
                  <a:cubicBezTo>
                    <a:pt x="718" y="2070"/>
                    <a:pt x="739" y="2073"/>
                    <a:pt x="759" y="2073"/>
                  </a:cubicBezTo>
                  <a:cubicBezTo>
                    <a:pt x="799" y="2073"/>
                    <a:pt x="834" y="2059"/>
                    <a:pt x="855" y="2059"/>
                  </a:cubicBezTo>
                  <a:cubicBezTo>
                    <a:pt x="1299" y="1774"/>
                    <a:pt x="1330" y="1268"/>
                    <a:pt x="1235" y="856"/>
                  </a:cubicBezTo>
                  <a:cubicBezTo>
                    <a:pt x="1109" y="413"/>
                    <a:pt x="697"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8"/>
            <p:cNvSpPr/>
            <p:nvPr/>
          </p:nvSpPr>
          <p:spPr>
            <a:xfrm>
              <a:off x="-216332" y="3545468"/>
              <a:ext cx="3525334" cy="1968378"/>
            </a:xfrm>
            <a:custGeom>
              <a:avLst/>
              <a:gdLst/>
              <a:ahLst/>
              <a:cxnLst/>
              <a:rect l="l" t="t" r="r" b="b"/>
              <a:pathLst>
                <a:path w="109576" h="61182" extrusionOk="0">
                  <a:moveTo>
                    <a:pt x="16627" y="22652"/>
                  </a:moveTo>
                  <a:cubicBezTo>
                    <a:pt x="23594" y="27560"/>
                    <a:pt x="28630" y="34717"/>
                    <a:pt x="31036" y="42951"/>
                  </a:cubicBezTo>
                  <a:cubicBezTo>
                    <a:pt x="28598" y="38771"/>
                    <a:pt x="25526" y="34654"/>
                    <a:pt x="21631" y="31709"/>
                  </a:cubicBezTo>
                  <a:cubicBezTo>
                    <a:pt x="17609" y="28732"/>
                    <a:pt x="12827" y="27085"/>
                    <a:pt x="7981" y="26008"/>
                  </a:cubicBezTo>
                  <a:cubicBezTo>
                    <a:pt x="10832" y="24995"/>
                    <a:pt x="13618" y="23982"/>
                    <a:pt x="16437" y="22873"/>
                  </a:cubicBezTo>
                  <a:cubicBezTo>
                    <a:pt x="16564" y="22810"/>
                    <a:pt x="16595" y="22715"/>
                    <a:pt x="16627" y="22652"/>
                  </a:cubicBezTo>
                  <a:close/>
                  <a:moveTo>
                    <a:pt x="58611" y="999"/>
                  </a:moveTo>
                  <a:cubicBezTo>
                    <a:pt x="58685" y="999"/>
                    <a:pt x="58752" y="1006"/>
                    <a:pt x="58810" y="1022"/>
                  </a:cubicBezTo>
                  <a:cubicBezTo>
                    <a:pt x="60267" y="1433"/>
                    <a:pt x="60109" y="3492"/>
                    <a:pt x="60045" y="4600"/>
                  </a:cubicBezTo>
                  <a:cubicBezTo>
                    <a:pt x="60045" y="4790"/>
                    <a:pt x="60172" y="4917"/>
                    <a:pt x="60330" y="4949"/>
                  </a:cubicBezTo>
                  <a:lnTo>
                    <a:pt x="60330" y="5139"/>
                  </a:lnTo>
                  <a:cubicBezTo>
                    <a:pt x="50893" y="8432"/>
                    <a:pt x="41519" y="12011"/>
                    <a:pt x="32303" y="15748"/>
                  </a:cubicBezTo>
                  <a:cubicBezTo>
                    <a:pt x="32082" y="15874"/>
                    <a:pt x="31987" y="16001"/>
                    <a:pt x="32018" y="16223"/>
                  </a:cubicBezTo>
                  <a:cubicBezTo>
                    <a:pt x="33348" y="25407"/>
                    <a:pt x="33032" y="34496"/>
                    <a:pt x="31670" y="43585"/>
                  </a:cubicBezTo>
                  <a:cubicBezTo>
                    <a:pt x="29485" y="33704"/>
                    <a:pt x="23056" y="25185"/>
                    <a:pt x="14252" y="20150"/>
                  </a:cubicBezTo>
                  <a:cubicBezTo>
                    <a:pt x="21662" y="16064"/>
                    <a:pt x="29263" y="12359"/>
                    <a:pt x="37022" y="9066"/>
                  </a:cubicBezTo>
                  <a:cubicBezTo>
                    <a:pt x="41107" y="7355"/>
                    <a:pt x="45256" y="5709"/>
                    <a:pt x="49468" y="4189"/>
                  </a:cubicBezTo>
                  <a:cubicBezTo>
                    <a:pt x="51431" y="3492"/>
                    <a:pt x="53427" y="2827"/>
                    <a:pt x="55390" y="2130"/>
                  </a:cubicBezTo>
                  <a:cubicBezTo>
                    <a:pt x="56031" y="1926"/>
                    <a:pt x="57769" y="999"/>
                    <a:pt x="58611" y="999"/>
                  </a:cubicBezTo>
                  <a:close/>
                  <a:moveTo>
                    <a:pt x="74106" y="1402"/>
                  </a:moveTo>
                  <a:cubicBezTo>
                    <a:pt x="73473" y="3619"/>
                    <a:pt x="72998" y="5867"/>
                    <a:pt x="72776" y="8211"/>
                  </a:cubicBezTo>
                  <a:lnTo>
                    <a:pt x="72776" y="8369"/>
                  </a:lnTo>
                  <a:cubicBezTo>
                    <a:pt x="64162" y="12042"/>
                    <a:pt x="55612" y="15653"/>
                    <a:pt x="47124" y="19453"/>
                  </a:cubicBezTo>
                  <a:cubicBezTo>
                    <a:pt x="42912" y="21353"/>
                    <a:pt x="42057" y="25850"/>
                    <a:pt x="40157" y="29745"/>
                  </a:cubicBezTo>
                  <a:cubicBezTo>
                    <a:pt x="37782" y="34527"/>
                    <a:pt x="35090" y="39151"/>
                    <a:pt x="32145" y="43648"/>
                  </a:cubicBezTo>
                  <a:cubicBezTo>
                    <a:pt x="33253" y="38296"/>
                    <a:pt x="33728" y="32817"/>
                    <a:pt x="33665" y="27370"/>
                  </a:cubicBezTo>
                  <a:cubicBezTo>
                    <a:pt x="33602" y="24235"/>
                    <a:pt x="33412" y="21100"/>
                    <a:pt x="33032" y="18028"/>
                  </a:cubicBezTo>
                  <a:cubicBezTo>
                    <a:pt x="32778" y="16286"/>
                    <a:pt x="33570" y="16096"/>
                    <a:pt x="35090" y="15463"/>
                  </a:cubicBezTo>
                  <a:cubicBezTo>
                    <a:pt x="36547" y="14861"/>
                    <a:pt x="37972" y="14291"/>
                    <a:pt x="39429" y="13721"/>
                  </a:cubicBezTo>
                  <a:cubicBezTo>
                    <a:pt x="50830" y="9192"/>
                    <a:pt x="62389" y="5075"/>
                    <a:pt x="74106" y="1402"/>
                  </a:cubicBezTo>
                  <a:close/>
                  <a:moveTo>
                    <a:pt x="6335" y="26484"/>
                  </a:moveTo>
                  <a:cubicBezTo>
                    <a:pt x="11338" y="27529"/>
                    <a:pt x="16310" y="28985"/>
                    <a:pt x="20554" y="31899"/>
                  </a:cubicBezTo>
                  <a:cubicBezTo>
                    <a:pt x="24639" y="34749"/>
                    <a:pt x="27363" y="38771"/>
                    <a:pt x="30245" y="42730"/>
                  </a:cubicBezTo>
                  <a:cubicBezTo>
                    <a:pt x="30530" y="43110"/>
                    <a:pt x="30815" y="43521"/>
                    <a:pt x="31068" y="43870"/>
                  </a:cubicBezTo>
                  <a:cubicBezTo>
                    <a:pt x="30648" y="43786"/>
                    <a:pt x="30221" y="43745"/>
                    <a:pt x="29796" y="43745"/>
                  </a:cubicBezTo>
                  <a:cubicBezTo>
                    <a:pt x="29262" y="43745"/>
                    <a:pt x="28730" y="43809"/>
                    <a:pt x="28218" y="43933"/>
                  </a:cubicBezTo>
                  <a:cubicBezTo>
                    <a:pt x="28028" y="44028"/>
                    <a:pt x="27870" y="44091"/>
                    <a:pt x="27680" y="44186"/>
                  </a:cubicBezTo>
                  <a:cubicBezTo>
                    <a:pt x="27648" y="44218"/>
                    <a:pt x="27585" y="44218"/>
                    <a:pt x="27585" y="44250"/>
                  </a:cubicBezTo>
                  <a:cubicBezTo>
                    <a:pt x="27585" y="44218"/>
                    <a:pt x="27553" y="44218"/>
                    <a:pt x="27553" y="44218"/>
                  </a:cubicBezTo>
                  <a:cubicBezTo>
                    <a:pt x="25684" y="43458"/>
                    <a:pt x="23784" y="42793"/>
                    <a:pt x="21947" y="42096"/>
                  </a:cubicBezTo>
                  <a:cubicBezTo>
                    <a:pt x="17039" y="38233"/>
                    <a:pt x="11243" y="35604"/>
                    <a:pt x="5321" y="33894"/>
                  </a:cubicBezTo>
                  <a:cubicBezTo>
                    <a:pt x="5311" y="33892"/>
                    <a:pt x="5300" y="33891"/>
                    <a:pt x="5291" y="33891"/>
                  </a:cubicBezTo>
                  <a:cubicBezTo>
                    <a:pt x="5151" y="33891"/>
                    <a:pt x="5078" y="34086"/>
                    <a:pt x="5226" y="34116"/>
                  </a:cubicBezTo>
                  <a:cubicBezTo>
                    <a:pt x="10642" y="35794"/>
                    <a:pt x="15455" y="38296"/>
                    <a:pt x="20079" y="41368"/>
                  </a:cubicBezTo>
                  <a:cubicBezTo>
                    <a:pt x="18084" y="40671"/>
                    <a:pt x="16152" y="39943"/>
                    <a:pt x="14220" y="39183"/>
                  </a:cubicBezTo>
                  <a:cubicBezTo>
                    <a:pt x="10325" y="37694"/>
                    <a:pt x="6525" y="35826"/>
                    <a:pt x="2661" y="34401"/>
                  </a:cubicBezTo>
                  <a:cubicBezTo>
                    <a:pt x="4909" y="32469"/>
                    <a:pt x="6271" y="29460"/>
                    <a:pt x="6335" y="26484"/>
                  </a:cubicBezTo>
                  <a:close/>
                  <a:moveTo>
                    <a:pt x="79332" y="6342"/>
                  </a:moveTo>
                  <a:cubicBezTo>
                    <a:pt x="77210" y="9636"/>
                    <a:pt x="75658" y="13151"/>
                    <a:pt x="74613" y="17078"/>
                  </a:cubicBezTo>
                  <a:cubicBezTo>
                    <a:pt x="74613" y="17173"/>
                    <a:pt x="74676" y="17268"/>
                    <a:pt x="74708" y="17331"/>
                  </a:cubicBezTo>
                  <a:cubicBezTo>
                    <a:pt x="73600" y="17648"/>
                    <a:pt x="72460" y="17933"/>
                    <a:pt x="71351" y="18250"/>
                  </a:cubicBezTo>
                  <a:lnTo>
                    <a:pt x="63022" y="20466"/>
                  </a:lnTo>
                  <a:cubicBezTo>
                    <a:pt x="60584" y="21100"/>
                    <a:pt x="57892" y="21575"/>
                    <a:pt x="55548" y="22557"/>
                  </a:cubicBezTo>
                  <a:cubicBezTo>
                    <a:pt x="53553" y="23412"/>
                    <a:pt x="52128" y="24932"/>
                    <a:pt x="50640" y="26452"/>
                  </a:cubicBezTo>
                  <a:cubicBezTo>
                    <a:pt x="48644" y="28415"/>
                    <a:pt x="46681" y="30410"/>
                    <a:pt x="44686" y="32342"/>
                  </a:cubicBezTo>
                  <a:cubicBezTo>
                    <a:pt x="40632" y="36333"/>
                    <a:pt x="36452" y="40354"/>
                    <a:pt x="32303" y="44313"/>
                  </a:cubicBezTo>
                  <a:lnTo>
                    <a:pt x="32272" y="44313"/>
                  </a:lnTo>
                  <a:cubicBezTo>
                    <a:pt x="35185" y="40133"/>
                    <a:pt x="37814" y="35794"/>
                    <a:pt x="40094" y="31266"/>
                  </a:cubicBezTo>
                  <a:cubicBezTo>
                    <a:pt x="41202" y="29049"/>
                    <a:pt x="42247" y="26800"/>
                    <a:pt x="43229" y="24520"/>
                  </a:cubicBezTo>
                  <a:cubicBezTo>
                    <a:pt x="43831" y="23127"/>
                    <a:pt x="44432" y="21860"/>
                    <a:pt x="45636" y="20973"/>
                  </a:cubicBezTo>
                  <a:cubicBezTo>
                    <a:pt x="46713" y="20245"/>
                    <a:pt x="48074" y="19801"/>
                    <a:pt x="49246" y="19295"/>
                  </a:cubicBezTo>
                  <a:cubicBezTo>
                    <a:pt x="59317" y="14956"/>
                    <a:pt x="69324" y="10649"/>
                    <a:pt x="79332" y="6342"/>
                  </a:cubicBezTo>
                  <a:close/>
                  <a:moveTo>
                    <a:pt x="85571" y="15178"/>
                  </a:moveTo>
                  <a:lnTo>
                    <a:pt x="85571" y="15178"/>
                  </a:lnTo>
                  <a:cubicBezTo>
                    <a:pt x="78793" y="18883"/>
                    <a:pt x="72460" y="23253"/>
                    <a:pt x="66601" y="28289"/>
                  </a:cubicBezTo>
                  <a:cubicBezTo>
                    <a:pt x="66347" y="28415"/>
                    <a:pt x="66474" y="28669"/>
                    <a:pt x="66633" y="28795"/>
                  </a:cubicBezTo>
                  <a:cubicBezTo>
                    <a:pt x="54598" y="32057"/>
                    <a:pt x="43609" y="37726"/>
                    <a:pt x="33063" y="44376"/>
                  </a:cubicBezTo>
                  <a:cubicBezTo>
                    <a:pt x="33000" y="44471"/>
                    <a:pt x="32937" y="44503"/>
                    <a:pt x="32937" y="44598"/>
                  </a:cubicBezTo>
                  <a:cubicBezTo>
                    <a:pt x="32905" y="44535"/>
                    <a:pt x="32873" y="44535"/>
                    <a:pt x="32810" y="44503"/>
                  </a:cubicBezTo>
                  <a:cubicBezTo>
                    <a:pt x="36705" y="41020"/>
                    <a:pt x="40506" y="37409"/>
                    <a:pt x="44274" y="33767"/>
                  </a:cubicBezTo>
                  <a:cubicBezTo>
                    <a:pt x="46174" y="31962"/>
                    <a:pt x="48043" y="30094"/>
                    <a:pt x="49880" y="28225"/>
                  </a:cubicBezTo>
                  <a:cubicBezTo>
                    <a:pt x="51938" y="26167"/>
                    <a:pt x="53838" y="23887"/>
                    <a:pt x="56657" y="22873"/>
                  </a:cubicBezTo>
                  <a:cubicBezTo>
                    <a:pt x="61629" y="21195"/>
                    <a:pt x="66949" y="20118"/>
                    <a:pt x="72048" y="18756"/>
                  </a:cubicBezTo>
                  <a:cubicBezTo>
                    <a:pt x="76577" y="17585"/>
                    <a:pt x="81042" y="16349"/>
                    <a:pt x="85571" y="15178"/>
                  </a:cubicBezTo>
                  <a:close/>
                  <a:moveTo>
                    <a:pt x="94288" y="25891"/>
                  </a:moveTo>
                  <a:cubicBezTo>
                    <a:pt x="96514" y="25891"/>
                    <a:pt x="98740" y="25962"/>
                    <a:pt x="100962" y="26103"/>
                  </a:cubicBezTo>
                  <a:cubicBezTo>
                    <a:pt x="88833" y="30474"/>
                    <a:pt x="77273" y="36174"/>
                    <a:pt x="65714" y="42065"/>
                  </a:cubicBezTo>
                  <a:cubicBezTo>
                    <a:pt x="64862" y="42483"/>
                    <a:pt x="64298" y="42659"/>
                    <a:pt x="63744" y="42659"/>
                  </a:cubicBezTo>
                  <a:cubicBezTo>
                    <a:pt x="63165" y="42659"/>
                    <a:pt x="62597" y="42467"/>
                    <a:pt x="61724" y="42160"/>
                  </a:cubicBezTo>
                  <a:cubicBezTo>
                    <a:pt x="60330" y="41653"/>
                    <a:pt x="58905" y="41305"/>
                    <a:pt x="57480" y="40988"/>
                  </a:cubicBezTo>
                  <a:cubicBezTo>
                    <a:pt x="55112" y="40480"/>
                    <a:pt x="52719" y="40249"/>
                    <a:pt x="50300" y="40249"/>
                  </a:cubicBezTo>
                  <a:cubicBezTo>
                    <a:pt x="50002" y="40249"/>
                    <a:pt x="49704" y="40253"/>
                    <a:pt x="49405" y="40259"/>
                  </a:cubicBezTo>
                  <a:cubicBezTo>
                    <a:pt x="43831" y="40418"/>
                    <a:pt x="38415" y="41970"/>
                    <a:pt x="33538" y="44756"/>
                  </a:cubicBezTo>
                  <a:cubicBezTo>
                    <a:pt x="33443" y="44788"/>
                    <a:pt x="33412" y="44820"/>
                    <a:pt x="33380" y="44883"/>
                  </a:cubicBezTo>
                  <a:cubicBezTo>
                    <a:pt x="33348" y="44883"/>
                    <a:pt x="33348" y="44851"/>
                    <a:pt x="33285" y="44851"/>
                  </a:cubicBezTo>
                  <a:cubicBezTo>
                    <a:pt x="44179" y="38708"/>
                    <a:pt x="54915" y="32817"/>
                    <a:pt x="67013" y="29524"/>
                  </a:cubicBezTo>
                  <a:cubicBezTo>
                    <a:pt x="75911" y="27102"/>
                    <a:pt x="85096" y="25891"/>
                    <a:pt x="94288" y="25891"/>
                  </a:cubicBezTo>
                  <a:close/>
                  <a:moveTo>
                    <a:pt x="29655" y="44216"/>
                  </a:moveTo>
                  <a:cubicBezTo>
                    <a:pt x="30313" y="44216"/>
                    <a:pt x="30958" y="44329"/>
                    <a:pt x="31575" y="44535"/>
                  </a:cubicBezTo>
                  <a:cubicBezTo>
                    <a:pt x="31512" y="44693"/>
                    <a:pt x="31512" y="44851"/>
                    <a:pt x="31480" y="45010"/>
                  </a:cubicBezTo>
                  <a:cubicBezTo>
                    <a:pt x="31461" y="45179"/>
                    <a:pt x="31587" y="45270"/>
                    <a:pt x="31706" y="45270"/>
                  </a:cubicBezTo>
                  <a:cubicBezTo>
                    <a:pt x="31787" y="45270"/>
                    <a:pt x="31866" y="45227"/>
                    <a:pt x="31892" y="45136"/>
                  </a:cubicBezTo>
                  <a:cubicBezTo>
                    <a:pt x="31923" y="44978"/>
                    <a:pt x="31923" y="44851"/>
                    <a:pt x="31955" y="44693"/>
                  </a:cubicBezTo>
                  <a:cubicBezTo>
                    <a:pt x="31987" y="44725"/>
                    <a:pt x="32018" y="44725"/>
                    <a:pt x="32018" y="44725"/>
                  </a:cubicBezTo>
                  <a:cubicBezTo>
                    <a:pt x="32068" y="44824"/>
                    <a:pt x="32175" y="44903"/>
                    <a:pt x="32280" y="44903"/>
                  </a:cubicBezTo>
                  <a:cubicBezTo>
                    <a:pt x="32310" y="44903"/>
                    <a:pt x="32339" y="44897"/>
                    <a:pt x="32367" y="44883"/>
                  </a:cubicBezTo>
                  <a:cubicBezTo>
                    <a:pt x="33253" y="45358"/>
                    <a:pt x="34013" y="46087"/>
                    <a:pt x="34615" y="47037"/>
                  </a:cubicBezTo>
                  <a:cubicBezTo>
                    <a:pt x="34663" y="47132"/>
                    <a:pt x="34742" y="47171"/>
                    <a:pt x="34821" y="47171"/>
                  </a:cubicBezTo>
                  <a:cubicBezTo>
                    <a:pt x="34900" y="47171"/>
                    <a:pt x="34979" y="47132"/>
                    <a:pt x="35027" y="47068"/>
                  </a:cubicBezTo>
                  <a:cubicBezTo>
                    <a:pt x="35090" y="47068"/>
                    <a:pt x="35090" y="47100"/>
                    <a:pt x="35122" y="47100"/>
                  </a:cubicBezTo>
                  <a:lnTo>
                    <a:pt x="35122" y="47163"/>
                  </a:lnTo>
                  <a:cubicBezTo>
                    <a:pt x="34854" y="47212"/>
                    <a:pt x="34568" y="47279"/>
                    <a:pt x="34321" y="47279"/>
                  </a:cubicBezTo>
                  <a:cubicBezTo>
                    <a:pt x="34246" y="47279"/>
                    <a:pt x="34175" y="47273"/>
                    <a:pt x="34108" y="47258"/>
                  </a:cubicBezTo>
                  <a:cubicBezTo>
                    <a:pt x="32986" y="45722"/>
                    <a:pt x="30815" y="45095"/>
                    <a:pt x="28909" y="45095"/>
                  </a:cubicBezTo>
                  <a:cubicBezTo>
                    <a:pt x="28772" y="45095"/>
                    <a:pt x="28637" y="45098"/>
                    <a:pt x="28503" y="45105"/>
                  </a:cubicBezTo>
                  <a:cubicBezTo>
                    <a:pt x="28313" y="44883"/>
                    <a:pt x="28123" y="44693"/>
                    <a:pt x="27965" y="44471"/>
                  </a:cubicBezTo>
                  <a:cubicBezTo>
                    <a:pt x="28531" y="44297"/>
                    <a:pt x="29097" y="44216"/>
                    <a:pt x="29655" y="44216"/>
                  </a:cubicBezTo>
                  <a:close/>
                  <a:moveTo>
                    <a:pt x="28788" y="45485"/>
                  </a:moveTo>
                  <a:lnTo>
                    <a:pt x="28788" y="45485"/>
                  </a:lnTo>
                  <a:cubicBezTo>
                    <a:pt x="30498" y="45897"/>
                    <a:pt x="32240" y="46087"/>
                    <a:pt x="33443" y="47385"/>
                  </a:cubicBezTo>
                  <a:cubicBezTo>
                    <a:pt x="31670" y="47385"/>
                    <a:pt x="30055" y="46752"/>
                    <a:pt x="28788" y="45485"/>
                  </a:cubicBezTo>
                  <a:close/>
                  <a:moveTo>
                    <a:pt x="50595" y="41039"/>
                  </a:moveTo>
                  <a:cubicBezTo>
                    <a:pt x="50875" y="41039"/>
                    <a:pt x="51154" y="41043"/>
                    <a:pt x="51431" y="41051"/>
                  </a:cubicBezTo>
                  <a:cubicBezTo>
                    <a:pt x="54440" y="41146"/>
                    <a:pt x="57480" y="41621"/>
                    <a:pt x="60394" y="42508"/>
                  </a:cubicBezTo>
                  <a:cubicBezTo>
                    <a:pt x="61224" y="42785"/>
                    <a:pt x="62889" y="43777"/>
                    <a:pt x="63739" y="43777"/>
                  </a:cubicBezTo>
                  <a:cubicBezTo>
                    <a:pt x="63765" y="43777"/>
                    <a:pt x="63790" y="43777"/>
                    <a:pt x="63814" y="43775"/>
                  </a:cubicBezTo>
                  <a:lnTo>
                    <a:pt x="63814" y="43775"/>
                  </a:lnTo>
                  <a:cubicBezTo>
                    <a:pt x="63466" y="45041"/>
                    <a:pt x="64099" y="46593"/>
                    <a:pt x="64257" y="47828"/>
                  </a:cubicBezTo>
                  <a:cubicBezTo>
                    <a:pt x="64606" y="50457"/>
                    <a:pt x="64606" y="52959"/>
                    <a:pt x="64416" y="55587"/>
                  </a:cubicBezTo>
                  <a:cubicBezTo>
                    <a:pt x="63307" y="55302"/>
                    <a:pt x="62167" y="54986"/>
                    <a:pt x="60964" y="54669"/>
                  </a:cubicBezTo>
                  <a:cubicBezTo>
                    <a:pt x="52223" y="52230"/>
                    <a:pt x="43672" y="49222"/>
                    <a:pt x="34963" y="46688"/>
                  </a:cubicBezTo>
                  <a:cubicBezTo>
                    <a:pt x="34932" y="46625"/>
                    <a:pt x="34868" y="46562"/>
                    <a:pt x="34837" y="46467"/>
                  </a:cubicBezTo>
                  <a:cubicBezTo>
                    <a:pt x="34615" y="46087"/>
                    <a:pt x="34330" y="45738"/>
                    <a:pt x="34013" y="45422"/>
                  </a:cubicBezTo>
                  <a:cubicBezTo>
                    <a:pt x="35438" y="44566"/>
                    <a:pt x="36927" y="43901"/>
                    <a:pt x="38447" y="43300"/>
                  </a:cubicBezTo>
                  <a:cubicBezTo>
                    <a:pt x="41519" y="42128"/>
                    <a:pt x="44781" y="41368"/>
                    <a:pt x="48074" y="41146"/>
                  </a:cubicBezTo>
                  <a:cubicBezTo>
                    <a:pt x="48906" y="41075"/>
                    <a:pt x="49755" y="41039"/>
                    <a:pt x="50595" y="41039"/>
                  </a:cubicBezTo>
                  <a:close/>
                  <a:moveTo>
                    <a:pt x="102514" y="26420"/>
                  </a:moveTo>
                  <a:cubicBezTo>
                    <a:pt x="104952" y="29524"/>
                    <a:pt x="106377" y="32912"/>
                    <a:pt x="106282" y="36903"/>
                  </a:cubicBezTo>
                  <a:cubicBezTo>
                    <a:pt x="106124" y="36966"/>
                    <a:pt x="106060" y="37188"/>
                    <a:pt x="106124" y="37314"/>
                  </a:cubicBezTo>
                  <a:cubicBezTo>
                    <a:pt x="106124" y="37346"/>
                    <a:pt x="106187" y="37378"/>
                    <a:pt x="106187" y="37409"/>
                  </a:cubicBezTo>
                  <a:cubicBezTo>
                    <a:pt x="106187" y="37504"/>
                    <a:pt x="106219" y="37536"/>
                    <a:pt x="106251" y="37568"/>
                  </a:cubicBezTo>
                  <a:cubicBezTo>
                    <a:pt x="104224" y="38549"/>
                    <a:pt x="97383" y="41685"/>
                    <a:pt x="96591" y="42096"/>
                  </a:cubicBezTo>
                  <a:cubicBezTo>
                    <a:pt x="93076" y="43743"/>
                    <a:pt x="89561" y="45422"/>
                    <a:pt x="86014" y="47005"/>
                  </a:cubicBezTo>
                  <a:cubicBezTo>
                    <a:pt x="79047" y="50140"/>
                    <a:pt x="71985" y="52895"/>
                    <a:pt x="65017" y="56031"/>
                  </a:cubicBezTo>
                  <a:cubicBezTo>
                    <a:pt x="65207" y="53877"/>
                    <a:pt x="65271" y="51787"/>
                    <a:pt x="65081" y="49665"/>
                  </a:cubicBezTo>
                  <a:cubicBezTo>
                    <a:pt x="64922" y="47860"/>
                    <a:pt x="64004" y="45548"/>
                    <a:pt x="64257" y="43743"/>
                  </a:cubicBezTo>
                  <a:cubicBezTo>
                    <a:pt x="65049" y="43521"/>
                    <a:pt x="65967" y="42825"/>
                    <a:pt x="66601" y="42508"/>
                  </a:cubicBezTo>
                  <a:cubicBezTo>
                    <a:pt x="78350" y="36618"/>
                    <a:pt x="90131" y="30854"/>
                    <a:pt x="102514" y="26420"/>
                  </a:cubicBezTo>
                  <a:close/>
                  <a:moveTo>
                    <a:pt x="106884" y="37663"/>
                  </a:moveTo>
                  <a:cubicBezTo>
                    <a:pt x="107232" y="37821"/>
                    <a:pt x="107644" y="37979"/>
                    <a:pt x="107992" y="38138"/>
                  </a:cubicBezTo>
                  <a:cubicBezTo>
                    <a:pt x="108151" y="38201"/>
                    <a:pt x="108277" y="38233"/>
                    <a:pt x="108436" y="38328"/>
                  </a:cubicBezTo>
                  <a:lnTo>
                    <a:pt x="86806" y="48778"/>
                  </a:lnTo>
                  <a:cubicBezTo>
                    <a:pt x="79680" y="52230"/>
                    <a:pt x="72555" y="56189"/>
                    <a:pt x="65081" y="58786"/>
                  </a:cubicBezTo>
                  <a:cubicBezTo>
                    <a:pt x="64289" y="57614"/>
                    <a:pt x="61375" y="57297"/>
                    <a:pt x="60172" y="56854"/>
                  </a:cubicBezTo>
                  <a:cubicBezTo>
                    <a:pt x="57448" y="55872"/>
                    <a:pt x="54725" y="54859"/>
                    <a:pt x="52001" y="53814"/>
                  </a:cubicBezTo>
                  <a:cubicBezTo>
                    <a:pt x="49215" y="52737"/>
                    <a:pt x="46491" y="51534"/>
                    <a:pt x="43736" y="50394"/>
                  </a:cubicBezTo>
                  <a:lnTo>
                    <a:pt x="43736" y="50394"/>
                  </a:lnTo>
                  <a:cubicBezTo>
                    <a:pt x="50481" y="52705"/>
                    <a:pt x="57480" y="54479"/>
                    <a:pt x="64289" y="56252"/>
                  </a:cubicBezTo>
                  <a:lnTo>
                    <a:pt x="64447" y="56252"/>
                  </a:lnTo>
                  <a:cubicBezTo>
                    <a:pt x="64447" y="56347"/>
                    <a:pt x="64542" y="56379"/>
                    <a:pt x="64574" y="56379"/>
                  </a:cubicBezTo>
                  <a:cubicBezTo>
                    <a:pt x="64574" y="56484"/>
                    <a:pt x="64661" y="56545"/>
                    <a:pt x="64745" y="56545"/>
                  </a:cubicBezTo>
                  <a:cubicBezTo>
                    <a:pt x="64762" y="56545"/>
                    <a:pt x="64779" y="56543"/>
                    <a:pt x="64796" y="56537"/>
                  </a:cubicBezTo>
                  <a:cubicBezTo>
                    <a:pt x="72618" y="53909"/>
                    <a:pt x="80219" y="50489"/>
                    <a:pt x="87692" y="47037"/>
                  </a:cubicBezTo>
                  <a:cubicBezTo>
                    <a:pt x="91493" y="45295"/>
                    <a:pt x="95293" y="43521"/>
                    <a:pt x="99062" y="41685"/>
                  </a:cubicBezTo>
                  <a:cubicBezTo>
                    <a:pt x="101025" y="40735"/>
                    <a:pt x="102957" y="39784"/>
                    <a:pt x="104920" y="38803"/>
                  </a:cubicBezTo>
                  <a:cubicBezTo>
                    <a:pt x="105490" y="38486"/>
                    <a:pt x="106441" y="38233"/>
                    <a:pt x="106884" y="37663"/>
                  </a:cubicBezTo>
                  <a:close/>
                  <a:moveTo>
                    <a:pt x="888" y="34591"/>
                  </a:moveTo>
                  <a:cubicBezTo>
                    <a:pt x="4846" y="36744"/>
                    <a:pt x="9343" y="38296"/>
                    <a:pt x="13555" y="39911"/>
                  </a:cubicBezTo>
                  <a:cubicBezTo>
                    <a:pt x="18084" y="41685"/>
                    <a:pt x="22644" y="43426"/>
                    <a:pt x="27363" y="44756"/>
                  </a:cubicBezTo>
                  <a:cubicBezTo>
                    <a:pt x="28449" y="46928"/>
                    <a:pt x="30900" y="48254"/>
                    <a:pt x="33307" y="48254"/>
                  </a:cubicBezTo>
                  <a:cubicBezTo>
                    <a:pt x="33990" y="48254"/>
                    <a:pt x="34669" y="48147"/>
                    <a:pt x="35312" y="47923"/>
                  </a:cubicBezTo>
                  <a:cubicBezTo>
                    <a:pt x="35565" y="47860"/>
                    <a:pt x="35597" y="47670"/>
                    <a:pt x="35597" y="47512"/>
                  </a:cubicBezTo>
                  <a:cubicBezTo>
                    <a:pt x="40030" y="49760"/>
                    <a:pt x="44623" y="51629"/>
                    <a:pt x="49215" y="53497"/>
                  </a:cubicBezTo>
                  <a:cubicBezTo>
                    <a:pt x="50355" y="53972"/>
                    <a:pt x="61439" y="57994"/>
                    <a:pt x="64257" y="58944"/>
                  </a:cubicBezTo>
                  <a:lnTo>
                    <a:pt x="64257" y="59007"/>
                  </a:lnTo>
                  <a:cubicBezTo>
                    <a:pt x="64257" y="59039"/>
                    <a:pt x="64226" y="59071"/>
                    <a:pt x="64226" y="59102"/>
                  </a:cubicBezTo>
                  <a:cubicBezTo>
                    <a:pt x="64162" y="59229"/>
                    <a:pt x="64257" y="59419"/>
                    <a:pt x="64384" y="59514"/>
                  </a:cubicBezTo>
                  <a:cubicBezTo>
                    <a:pt x="64416" y="59546"/>
                    <a:pt x="64479" y="59546"/>
                    <a:pt x="64542" y="59577"/>
                  </a:cubicBezTo>
                  <a:cubicBezTo>
                    <a:pt x="64542" y="59641"/>
                    <a:pt x="64574" y="59641"/>
                    <a:pt x="64606" y="59641"/>
                  </a:cubicBezTo>
                  <a:cubicBezTo>
                    <a:pt x="64637" y="59894"/>
                    <a:pt x="64796" y="60179"/>
                    <a:pt x="65017" y="60433"/>
                  </a:cubicBezTo>
                  <a:lnTo>
                    <a:pt x="65017" y="60433"/>
                  </a:lnTo>
                  <a:cubicBezTo>
                    <a:pt x="55073" y="56886"/>
                    <a:pt x="45478" y="52737"/>
                    <a:pt x="35660" y="48905"/>
                  </a:cubicBezTo>
                  <a:cubicBezTo>
                    <a:pt x="35765" y="48696"/>
                    <a:pt x="35610" y="48422"/>
                    <a:pt x="35357" y="48422"/>
                  </a:cubicBezTo>
                  <a:cubicBezTo>
                    <a:pt x="35304" y="48422"/>
                    <a:pt x="35246" y="48434"/>
                    <a:pt x="35185" y="48462"/>
                  </a:cubicBezTo>
                  <a:cubicBezTo>
                    <a:pt x="34303" y="48835"/>
                    <a:pt x="33357" y="49026"/>
                    <a:pt x="32411" y="49026"/>
                  </a:cubicBezTo>
                  <a:cubicBezTo>
                    <a:pt x="31591" y="49026"/>
                    <a:pt x="30771" y="48882"/>
                    <a:pt x="29991" y="48588"/>
                  </a:cubicBezTo>
                  <a:cubicBezTo>
                    <a:pt x="28440" y="48018"/>
                    <a:pt x="27521" y="46942"/>
                    <a:pt x="26476" y="45770"/>
                  </a:cubicBezTo>
                  <a:cubicBezTo>
                    <a:pt x="26603" y="45612"/>
                    <a:pt x="26603" y="45295"/>
                    <a:pt x="26318" y="45200"/>
                  </a:cubicBezTo>
                  <a:cubicBezTo>
                    <a:pt x="17672" y="42286"/>
                    <a:pt x="9185" y="38866"/>
                    <a:pt x="539" y="35953"/>
                  </a:cubicBezTo>
                  <a:cubicBezTo>
                    <a:pt x="666" y="35509"/>
                    <a:pt x="793" y="35066"/>
                    <a:pt x="888" y="34591"/>
                  </a:cubicBezTo>
                  <a:close/>
                  <a:moveTo>
                    <a:pt x="108911" y="38834"/>
                  </a:moveTo>
                  <a:lnTo>
                    <a:pt x="108911" y="38834"/>
                  </a:lnTo>
                  <a:cubicBezTo>
                    <a:pt x="108816" y="39278"/>
                    <a:pt x="108784" y="39753"/>
                    <a:pt x="108816" y="40196"/>
                  </a:cubicBezTo>
                  <a:cubicBezTo>
                    <a:pt x="94628" y="47385"/>
                    <a:pt x="80092" y="53814"/>
                    <a:pt x="65682" y="60528"/>
                  </a:cubicBezTo>
                  <a:cubicBezTo>
                    <a:pt x="65366" y="60179"/>
                    <a:pt x="65207" y="59831"/>
                    <a:pt x="65081" y="59387"/>
                  </a:cubicBezTo>
                  <a:cubicBezTo>
                    <a:pt x="65144" y="59324"/>
                    <a:pt x="65176" y="59261"/>
                    <a:pt x="65176" y="59197"/>
                  </a:cubicBezTo>
                  <a:cubicBezTo>
                    <a:pt x="72523" y="57044"/>
                    <a:pt x="79427" y="53085"/>
                    <a:pt x="86299" y="49760"/>
                  </a:cubicBezTo>
                  <a:cubicBezTo>
                    <a:pt x="93836" y="46118"/>
                    <a:pt x="101373" y="42476"/>
                    <a:pt x="108911" y="38834"/>
                  </a:cubicBezTo>
                  <a:close/>
                  <a:moveTo>
                    <a:pt x="59715" y="0"/>
                  </a:moveTo>
                  <a:cubicBezTo>
                    <a:pt x="59687" y="0"/>
                    <a:pt x="59660" y="3"/>
                    <a:pt x="59634" y="8"/>
                  </a:cubicBezTo>
                  <a:cubicBezTo>
                    <a:pt x="43577" y="5075"/>
                    <a:pt x="28123" y="11694"/>
                    <a:pt x="13397" y="19801"/>
                  </a:cubicBezTo>
                  <a:cubicBezTo>
                    <a:pt x="13112" y="19960"/>
                    <a:pt x="13112" y="20340"/>
                    <a:pt x="13397" y="20498"/>
                  </a:cubicBezTo>
                  <a:cubicBezTo>
                    <a:pt x="14410" y="21036"/>
                    <a:pt x="15360" y="21638"/>
                    <a:pt x="16279" y="22240"/>
                  </a:cubicBezTo>
                  <a:cubicBezTo>
                    <a:pt x="12985" y="23317"/>
                    <a:pt x="9787" y="24583"/>
                    <a:pt x="6525" y="25692"/>
                  </a:cubicBezTo>
                  <a:cubicBezTo>
                    <a:pt x="6271" y="25787"/>
                    <a:pt x="6176" y="26103"/>
                    <a:pt x="6271" y="26293"/>
                  </a:cubicBezTo>
                  <a:cubicBezTo>
                    <a:pt x="6176" y="26293"/>
                    <a:pt x="6145" y="26325"/>
                    <a:pt x="6145" y="26420"/>
                  </a:cubicBezTo>
                  <a:cubicBezTo>
                    <a:pt x="5670" y="29460"/>
                    <a:pt x="4434" y="31899"/>
                    <a:pt x="2313" y="34116"/>
                  </a:cubicBezTo>
                  <a:cubicBezTo>
                    <a:pt x="2281" y="34179"/>
                    <a:pt x="2218" y="34211"/>
                    <a:pt x="2218" y="34242"/>
                  </a:cubicBezTo>
                  <a:lnTo>
                    <a:pt x="1173" y="33894"/>
                  </a:lnTo>
                  <a:cubicBezTo>
                    <a:pt x="1139" y="33886"/>
                    <a:pt x="1105" y="33882"/>
                    <a:pt x="1072" y="33882"/>
                  </a:cubicBezTo>
                  <a:cubicBezTo>
                    <a:pt x="983" y="33882"/>
                    <a:pt x="902" y="33911"/>
                    <a:pt x="856" y="33957"/>
                  </a:cubicBezTo>
                  <a:cubicBezTo>
                    <a:pt x="761" y="33957"/>
                    <a:pt x="634" y="34021"/>
                    <a:pt x="603" y="34116"/>
                  </a:cubicBezTo>
                  <a:cubicBezTo>
                    <a:pt x="381" y="34654"/>
                    <a:pt x="191" y="35224"/>
                    <a:pt x="64" y="35794"/>
                  </a:cubicBezTo>
                  <a:cubicBezTo>
                    <a:pt x="1" y="35953"/>
                    <a:pt x="96" y="36079"/>
                    <a:pt x="159" y="36111"/>
                  </a:cubicBezTo>
                  <a:cubicBezTo>
                    <a:pt x="159" y="36174"/>
                    <a:pt x="159" y="36238"/>
                    <a:pt x="254" y="36269"/>
                  </a:cubicBezTo>
                  <a:cubicBezTo>
                    <a:pt x="8488" y="40101"/>
                    <a:pt x="17387" y="43046"/>
                    <a:pt x="26064" y="45802"/>
                  </a:cubicBezTo>
                  <a:cubicBezTo>
                    <a:pt x="26875" y="48419"/>
                    <a:pt x="29736" y="49647"/>
                    <a:pt x="32441" y="49647"/>
                  </a:cubicBezTo>
                  <a:cubicBezTo>
                    <a:pt x="33434" y="49647"/>
                    <a:pt x="34406" y="49482"/>
                    <a:pt x="35248" y="49158"/>
                  </a:cubicBezTo>
                  <a:cubicBezTo>
                    <a:pt x="44813" y="53972"/>
                    <a:pt x="55105" y="57646"/>
                    <a:pt x="65239" y="61161"/>
                  </a:cubicBezTo>
                  <a:cubicBezTo>
                    <a:pt x="65274" y="61175"/>
                    <a:pt x="65307" y="61181"/>
                    <a:pt x="65338" y="61181"/>
                  </a:cubicBezTo>
                  <a:cubicBezTo>
                    <a:pt x="65450" y="61181"/>
                    <a:pt x="65538" y="61101"/>
                    <a:pt x="65587" y="61003"/>
                  </a:cubicBezTo>
                  <a:cubicBezTo>
                    <a:pt x="80535" y="55112"/>
                    <a:pt x="95008" y="47892"/>
                    <a:pt x="109354" y="40608"/>
                  </a:cubicBezTo>
                  <a:cubicBezTo>
                    <a:pt x="109576" y="40544"/>
                    <a:pt x="109544" y="40259"/>
                    <a:pt x="109386" y="40133"/>
                  </a:cubicBezTo>
                  <a:cubicBezTo>
                    <a:pt x="109417" y="39626"/>
                    <a:pt x="109354" y="39088"/>
                    <a:pt x="109386" y="38613"/>
                  </a:cubicBezTo>
                  <a:lnTo>
                    <a:pt x="109386" y="38486"/>
                  </a:lnTo>
                  <a:cubicBezTo>
                    <a:pt x="109417" y="38359"/>
                    <a:pt x="109386" y="38233"/>
                    <a:pt x="109322" y="38169"/>
                  </a:cubicBezTo>
                  <a:cubicBezTo>
                    <a:pt x="109037" y="37979"/>
                    <a:pt x="108626" y="37884"/>
                    <a:pt x="108277" y="37758"/>
                  </a:cubicBezTo>
                  <a:cubicBezTo>
                    <a:pt x="107897" y="37663"/>
                    <a:pt x="107517" y="37536"/>
                    <a:pt x="107137" y="37409"/>
                  </a:cubicBezTo>
                  <a:cubicBezTo>
                    <a:pt x="107137" y="37378"/>
                    <a:pt x="107169" y="37378"/>
                    <a:pt x="107169" y="37346"/>
                  </a:cubicBezTo>
                  <a:cubicBezTo>
                    <a:pt x="107201" y="37219"/>
                    <a:pt x="107169" y="37061"/>
                    <a:pt x="107106" y="36966"/>
                  </a:cubicBezTo>
                  <a:cubicBezTo>
                    <a:pt x="107201" y="33071"/>
                    <a:pt x="105902" y="29049"/>
                    <a:pt x="103052" y="26293"/>
                  </a:cubicBezTo>
                  <a:cubicBezTo>
                    <a:pt x="103084" y="26262"/>
                    <a:pt x="103179" y="26262"/>
                    <a:pt x="103210" y="26198"/>
                  </a:cubicBezTo>
                  <a:cubicBezTo>
                    <a:pt x="103654" y="26040"/>
                    <a:pt x="103559" y="25407"/>
                    <a:pt x="103084" y="25375"/>
                  </a:cubicBezTo>
                  <a:cubicBezTo>
                    <a:pt x="100276" y="25153"/>
                    <a:pt x="97464" y="25041"/>
                    <a:pt x="94656" y="25041"/>
                  </a:cubicBezTo>
                  <a:cubicBezTo>
                    <a:pt x="85460" y="25041"/>
                    <a:pt x="76296" y="26235"/>
                    <a:pt x="67393" y="28637"/>
                  </a:cubicBezTo>
                  <a:cubicBezTo>
                    <a:pt x="73948" y="23000"/>
                    <a:pt x="81169" y="18218"/>
                    <a:pt x="88833" y="14291"/>
                  </a:cubicBezTo>
                  <a:cubicBezTo>
                    <a:pt x="89206" y="14119"/>
                    <a:pt x="89007" y="13609"/>
                    <a:pt x="88660" y="13609"/>
                  </a:cubicBezTo>
                  <a:cubicBezTo>
                    <a:pt x="88624" y="13609"/>
                    <a:pt x="88586" y="13614"/>
                    <a:pt x="88548" y="13626"/>
                  </a:cubicBezTo>
                  <a:cubicBezTo>
                    <a:pt x="84209" y="14766"/>
                    <a:pt x="79839" y="15969"/>
                    <a:pt x="75500" y="17110"/>
                  </a:cubicBezTo>
                  <a:cubicBezTo>
                    <a:pt x="76482" y="12993"/>
                    <a:pt x="78223" y="9192"/>
                    <a:pt x="80694" y="5740"/>
                  </a:cubicBezTo>
                  <a:cubicBezTo>
                    <a:pt x="80852" y="5476"/>
                    <a:pt x="80592" y="5235"/>
                    <a:pt x="80355" y="5235"/>
                  </a:cubicBezTo>
                  <a:cubicBezTo>
                    <a:pt x="80307" y="5235"/>
                    <a:pt x="80261" y="5244"/>
                    <a:pt x="80219" y="5265"/>
                  </a:cubicBezTo>
                  <a:cubicBezTo>
                    <a:pt x="78033" y="6215"/>
                    <a:pt x="75848" y="7134"/>
                    <a:pt x="73663" y="8084"/>
                  </a:cubicBezTo>
                  <a:cubicBezTo>
                    <a:pt x="73948" y="5677"/>
                    <a:pt x="74455" y="3302"/>
                    <a:pt x="75183" y="927"/>
                  </a:cubicBezTo>
                  <a:cubicBezTo>
                    <a:pt x="75238" y="680"/>
                    <a:pt x="75055" y="433"/>
                    <a:pt x="74820" y="433"/>
                  </a:cubicBezTo>
                  <a:cubicBezTo>
                    <a:pt x="74784" y="433"/>
                    <a:pt x="74746" y="439"/>
                    <a:pt x="74708" y="452"/>
                  </a:cubicBezTo>
                  <a:cubicBezTo>
                    <a:pt x="70021" y="1908"/>
                    <a:pt x="65366" y="3460"/>
                    <a:pt x="60742" y="5075"/>
                  </a:cubicBezTo>
                  <a:lnTo>
                    <a:pt x="60742" y="4949"/>
                  </a:lnTo>
                  <a:cubicBezTo>
                    <a:pt x="60900" y="4917"/>
                    <a:pt x="60995" y="4790"/>
                    <a:pt x="60995" y="4600"/>
                  </a:cubicBezTo>
                  <a:cubicBezTo>
                    <a:pt x="61090" y="3017"/>
                    <a:pt x="60774" y="1623"/>
                    <a:pt x="60045" y="198"/>
                  </a:cubicBezTo>
                  <a:cubicBezTo>
                    <a:pt x="59993" y="66"/>
                    <a:pt x="59852" y="0"/>
                    <a:pt x="59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8"/>
            <p:cNvSpPr/>
            <p:nvPr/>
          </p:nvSpPr>
          <p:spPr>
            <a:xfrm>
              <a:off x="1877435" y="4794844"/>
              <a:ext cx="1410153" cy="697950"/>
            </a:xfrm>
            <a:custGeom>
              <a:avLst/>
              <a:gdLst/>
              <a:ahLst/>
              <a:cxnLst/>
              <a:rect l="l" t="t" r="r" b="b"/>
              <a:pathLst>
                <a:path w="43831" h="21694" extrusionOk="0">
                  <a:moveTo>
                    <a:pt x="43831" y="0"/>
                  </a:moveTo>
                  <a:lnTo>
                    <a:pt x="43831" y="0"/>
                  </a:lnTo>
                  <a:cubicBezTo>
                    <a:pt x="36293" y="3642"/>
                    <a:pt x="28756" y="7284"/>
                    <a:pt x="21219" y="10926"/>
                  </a:cubicBezTo>
                  <a:cubicBezTo>
                    <a:pt x="14347" y="14251"/>
                    <a:pt x="7443" y="18178"/>
                    <a:pt x="96" y="20363"/>
                  </a:cubicBezTo>
                  <a:cubicBezTo>
                    <a:pt x="96" y="20427"/>
                    <a:pt x="32" y="20522"/>
                    <a:pt x="1" y="20553"/>
                  </a:cubicBezTo>
                  <a:cubicBezTo>
                    <a:pt x="127" y="20997"/>
                    <a:pt x="286" y="21345"/>
                    <a:pt x="602" y="21694"/>
                  </a:cubicBezTo>
                  <a:cubicBezTo>
                    <a:pt x="15012" y="14980"/>
                    <a:pt x="29548" y="8551"/>
                    <a:pt x="43767" y="1362"/>
                  </a:cubicBezTo>
                  <a:cubicBezTo>
                    <a:pt x="43767" y="919"/>
                    <a:pt x="43799" y="444"/>
                    <a:pt x="438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8"/>
            <p:cNvSpPr/>
            <p:nvPr/>
          </p:nvSpPr>
          <p:spPr>
            <a:xfrm>
              <a:off x="1188693" y="4759165"/>
              <a:ext cx="2083620" cy="678615"/>
            </a:xfrm>
            <a:custGeom>
              <a:avLst/>
              <a:gdLst/>
              <a:ahLst/>
              <a:cxnLst/>
              <a:rect l="l" t="t" r="r" b="b"/>
              <a:pathLst>
                <a:path w="64764" h="21093" extrusionOk="0">
                  <a:moveTo>
                    <a:pt x="63149" y="1"/>
                  </a:moveTo>
                  <a:cubicBezTo>
                    <a:pt x="62705" y="603"/>
                    <a:pt x="61755" y="824"/>
                    <a:pt x="61153" y="1141"/>
                  </a:cubicBezTo>
                  <a:cubicBezTo>
                    <a:pt x="59222" y="2154"/>
                    <a:pt x="57226" y="3105"/>
                    <a:pt x="55295" y="4055"/>
                  </a:cubicBezTo>
                  <a:cubicBezTo>
                    <a:pt x="51526" y="5860"/>
                    <a:pt x="47726" y="7633"/>
                    <a:pt x="43925" y="9375"/>
                  </a:cubicBezTo>
                  <a:cubicBezTo>
                    <a:pt x="36452" y="12795"/>
                    <a:pt x="28851" y="16247"/>
                    <a:pt x="21060" y="18844"/>
                  </a:cubicBezTo>
                  <a:cubicBezTo>
                    <a:pt x="21039" y="18849"/>
                    <a:pt x="21019" y="18852"/>
                    <a:pt x="21000" y="18852"/>
                  </a:cubicBezTo>
                  <a:cubicBezTo>
                    <a:pt x="20912" y="18852"/>
                    <a:pt x="20859" y="18791"/>
                    <a:pt x="20807" y="18686"/>
                  </a:cubicBezTo>
                  <a:lnTo>
                    <a:pt x="20712" y="18559"/>
                  </a:lnTo>
                  <a:lnTo>
                    <a:pt x="20554" y="18559"/>
                  </a:lnTo>
                  <a:cubicBezTo>
                    <a:pt x="13745" y="16817"/>
                    <a:pt x="6778" y="15012"/>
                    <a:pt x="0" y="12700"/>
                  </a:cubicBezTo>
                  <a:lnTo>
                    <a:pt x="0" y="12700"/>
                  </a:lnTo>
                  <a:cubicBezTo>
                    <a:pt x="2724" y="13872"/>
                    <a:pt x="5448" y="15044"/>
                    <a:pt x="8234" y="16120"/>
                  </a:cubicBezTo>
                  <a:cubicBezTo>
                    <a:pt x="10958" y="17134"/>
                    <a:pt x="13681" y="18179"/>
                    <a:pt x="16437" y="19161"/>
                  </a:cubicBezTo>
                  <a:cubicBezTo>
                    <a:pt x="17640" y="19604"/>
                    <a:pt x="20585" y="19921"/>
                    <a:pt x="21345" y="21092"/>
                  </a:cubicBezTo>
                  <a:cubicBezTo>
                    <a:pt x="28851" y="18464"/>
                    <a:pt x="35976" y="14505"/>
                    <a:pt x="43134" y="11053"/>
                  </a:cubicBezTo>
                  <a:lnTo>
                    <a:pt x="64764" y="603"/>
                  </a:lnTo>
                  <a:cubicBezTo>
                    <a:pt x="64605" y="508"/>
                    <a:pt x="64447" y="476"/>
                    <a:pt x="64257" y="476"/>
                  </a:cubicBezTo>
                  <a:cubicBezTo>
                    <a:pt x="63845" y="318"/>
                    <a:pt x="63497" y="159"/>
                    <a:pt x="631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8"/>
            <p:cNvSpPr/>
            <p:nvPr/>
          </p:nvSpPr>
          <p:spPr>
            <a:xfrm>
              <a:off x="1841789" y="4395458"/>
              <a:ext cx="1364307" cy="952660"/>
            </a:xfrm>
            <a:custGeom>
              <a:avLst/>
              <a:gdLst/>
              <a:ahLst/>
              <a:cxnLst/>
              <a:rect l="l" t="t" r="r" b="b"/>
              <a:pathLst>
                <a:path w="42406" h="29611" extrusionOk="0">
                  <a:moveTo>
                    <a:pt x="38150" y="10504"/>
                  </a:moveTo>
                  <a:cubicBezTo>
                    <a:pt x="38293" y="10504"/>
                    <a:pt x="38426" y="10718"/>
                    <a:pt x="38257" y="10831"/>
                  </a:cubicBezTo>
                  <a:cubicBezTo>
                    <a:pt x="33538" y="13333"/>
                    <a:pt x="28661" y="15550"/>
                    <a:pt x="23752" y="17513"/>
                  </a:cubicBezTo>
                  <a:cubicBezTo>
                    <a:pt x="23732" y="17523"/>
                    <a:pt x="23714" y="17528"/>
                    <a:pt x="23698" y="17528"/>
                  </a:cubicBezTo>
                  <a:cubicBezTo>
                    <a:pt x="23619" y="17528"/>
                    <a:pt x="23609" y="17408"/>
                    <a:pt x="23689" y="17355"/>
                  </a:cubicBezTo>
                  <a:cubicBezTo>
                    <a:pt x="28597" y="15265"/>
                    <a:pt x="33380" y="12984"/>
                    <a:pt x="38098" y="10514"/>
                  </a:cubicBezTo>
                  <a:cubicBezTo>
                    <a:pt x="38115" y="10507"/>
                    <a:pt x="38133" y="10504"/>
                    <a:pt x="38150" y="10504"/>
                  </a:cubicBezTo>
                  <a:close/>
                  <a:moveTo>
                    <a:pt x="32502" y="3779"/>
                  </a:moveTo>
                  <a:cubicBezTo>
                    <a:pt x="32629" y="3779"/>
                    <a:pt x="32722" y="3969"/>
                    <a:pt x="32588" y="4022"/>
                  </a:cubicBezTo>
                  <a:cubicBezTo>
                    <a:pt x="22517" y="9121"/>
                    <a:pt x="12320" y="13808"/>
                    <a:pt x="2154" y="18558"/>
                  </a:cubicBezTo>
                  <a:cubicBezTo>
                    <a:pt x="2143" y="18562"/>
                    <a:pt x="2133" y="18563"/>
                    <a:pt x="2124" y="18563"/>
                  </a:cubicBezTo>
                  <a:cubicBezTo>
                    <a:pt x="2046" y="18563"/>
                    <a:pt x="2002" y="18460"/>
                    <a:pt x="2059" y="18431"/>
                  </a:cubicBezTo>
                  <a:cubicBezTo>
                    <a:pt x="12161" y="13523"/>
                    <a:pt x="22200" y="8424"/>
                    <a:pt x="32429" y="3800"/>
                  </a:cubicBezTo>
                  <a:cubicBezTo>
                    <a:pt x="32454" y="3786"/>
                    <a:pt x="32478" y="3779"/>
                    <a:pt x="32502" y="3779"/>
                  </a:cubicBezTo>
                  <a:close/>
                  <a:moveTo>
                    <a:pt x="28993" y="11485"/>
                  </a:moveTo>
                  <a:cubicBezTo>
                    <a:pt x="29106" y="11485"/>
                    <a:pt x="29212" y="11666"/>
                    <a:pt x="29073" y="11749"/>
                  </a:cubicBezTo>
                  <a:cubicBezTo>
                    <a:pt x="24417" y="13934"/>
                    <a:pt x="19793" y="16183"/>
                    <a:pt x="15296" y="18685"/>
                  </a:cubicBezTo>
                  <a:cubicBezTo>
                    <a:pt x="15288" y="18688"/>
                    <a:pt x="15280" y="18689"/>
                    <a:pt x="15272" y="18689"/>
                  </a:cubicBezTo>
                  <a:cubicBezTo>
                    <a:pt x="15191" y="18689"/>
                    <a:pt x="15144" y="18555"/>
                    <a:pt x="15201" y="18526"/>
                  </a:cubicBezTo>
                  <a:cubicBezTo>
                    <a:pt x="19730" y="16025"/>
                    <a:pt x="24259" y="13649"/>
                    <a:pt x="28946" y="11496"/>
                  </a:cubicBezTo>
                  <a:cubicBezTo>
                    <a:pt x="28961" y="11488"/>
                    <a:pt x="28977" y="11485"/>
                    <a:pt x="28993" y="11485"/>
                  </a:cubicBezTo>
                  <a:close/>
                  <a:moveTo>
                    <a:pt x="37932" y="4829"/>
                  </a:moveTo>
                  <a:cubicBezTo>
                    <a:pt x="38137" y="4829"/>
                    <a:pt x="38258" y="5106"/>
                    <a:pt x="38035" y="5162"/>
                  </a:cubicBezTo>
                  <a:cubicBezTo>
                    <a:pt x="26127" y="10388"/>
                    <a:pt x="14568" y="16310"/>
                    <a:pt x="2977" y="22263"/>
                  </a:cubicBezTo>
                  <a:cubicBezTo>
                    <a:pt x="2970" y="22279"/>
                    <a:pt x="2958" y="22285"/>
                    <a:pt x="2947" y="22285"/>
                  </a:cubicBezTo>
                  <a:cubicBezTo>
                    <a:pt x="2911" y="22285"/>
                    <a:pt x="2873" y="22224"/>
                    <a:pt x="2946" y="22200"/>
                  </a:cubicBezTo>
                  <a:cubicBezTo>
                    <a:pt x="14188" y="15708"/>
                    <a:pt x="26001" y="10134"/>
                    <a:pt x="37845" y="4846"/>
                  </a:cubicBezTo>
                  <a:cubicBezTo>
                    <a:pt x="37875" y="4834"/>
                    <a:pt x="37904" y="4829"/>
                    <a:pt x="37932" y="4829"/>
                  </a:cubicBezTo>
                  <a:close/>
                  <a:moveTo>
                    <a:pt x="41395" y="6896"/>
                  </a:moveTo>
                  <a:cubicBezTo>
                    <a:pt x="41612" y="6896"/>
                    <a:pt x="41749" y="7169"/>
                    <a:pt x="41518" y="7284"/>
                  </a:cubicBezTo>
                  <a:cubicBezTo>
                    <a:pt x="29263" y="13713"/>
                    <a:pt x="16722" y="19857"/>
                    <a:pt x="4244" y="25905"/>
                  </a:cubicBezTo>
                  <a:cubicBezTo>
                    <a:pt x="4226" y="25924"/>
                    <a:pt x="4207" y="25931"/>
                    <a:pt x="4190" y="25931"/>
                  </a:cubicBezTo>
                  <a:cubicBezTo>
                    <a:pt x="4119" y="25931"/>
                    <a:pt x="4072" y="25798"/>
                    <a:pt x="4149" y="25747"/>
                  </a:cubicBezTo>
                  <a:cubicBezTo>
                    <a:pt x="16437" y="19350"/>
                    <a:pt x="28819" y="12921"/>
                    <a:pt x="41328" y="6904"/>
                  </a:cubicBezTo>
                  <a:cubicBezTo>
                    <a:pt x="41351" y="6898"/>
                    <a:pt x="41373" y="6896"/>
                    <a:pt x="41395" y="6896"/>
                  </a:cubicBezTo>
                  <a:close/>
                  <a:moveTo>
                    <a:pt x="38510" y="0"/>
                  </a:moveTo>
                  <a:cubicBezTo>
                    <a:pt x="26159" y="4434"/>
                    <a:pt x="14378" y="10198"/>
                    <a:pt x="2597" y="16088"/>
                  </a:cubicBezTo>
                  <a:cubicBezTo>
                    <a:pt x="1964" y="16405"/>
                    <a:pt x="1045" y="17101"/>
                    <a:pt x="254" y="17323"/>
                  </a:cubicBezTo>
                  <a:cubicBezTo>
                    <a:pt x="0" y="19097"/>
                    <a:pt x="919" y="21440"/>
                    <a:pt x="1077" y="23213"/>
                  </a:cubicBezTo>
                  <a:cubicBezTo>
                    <a:pt x="1267" y="25367"/>
                    <a:pt x="1235" y="27457"/>
                    <a:pt x="982" y="29611"/>
                  </a:cubicBezTo>
                  <a:cubicBezTo>
                    <a:pt x="7949" y="26475"/>
                    <a:pt x="15043" y="23688"/>
                    <a:pt x="22010" y="20585"/>
                  </a:cubicBezTo>
                  <a:cubicBezTo>
                    <a:pt x="25589" y="19001"/>
                    <a:pt x="29104" y="17355"/>
                    <a:pt x="32588" y="15676"/>
                  </a:cubicBezTo>
                  <a:cubicBezTo>
                    <a:pt x="33411" y="15296"/>
                    <a:pt x="40220" y="12193"/>
                    <a:pt x="42247" y="11148"/>
                  </a:cubicBezTo>
                  <a:cubicBezTo>
                    <a:pt x="42215" y="11116"/>
                    <a:pt x="42152" y="11084"/>
                    <a:pt x="42152" y="10989"/>
                  </a:cubicBezTo>
                  <a:cubicBezTo>
                    <a:pt x="42152" y="10958"/>
                    <a:pt x="42120" y="10926"/>
                    <a:pt x="42120" y="10894"/>
                  </a:cubicBezTo>
                  <a:cubicBezTo>
                    <a:pt x="42088" y="10736"/>
                    <a:pt x="42152" y="10578"/>
                    <a:pt x="42279" y="10483"/>
                  </a:cubicBezTo>
                  <a:lnTo>
                    <a:pt x="42310" y="10483"/>
                  </a:lnTo>
                  <a:cubicBezTo>
                    <a:pt x="42405" y="6492"/>
                    <a:pt x="40980" y="3135"/>
                    <a:pt x="385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8"/>
            <p:cNvSpPr/>
            <p:nvPr/>
          </p:nvSpPr>
          <p:spPr>
            <a:xfrm>
              <a:off x="1973598" y="4617028"/>
              <a:ext cx="1211166" cy="614044"/>
            </a:xfrm>
            <a:custGeom>
              <a:avLst/>
              <a:gdLst/>
              <a:ahLst/>
              <a:cxnLst/>
              <a:rect l="l" t="t" r="r" b="b"/>
              <a:pathLst>
                <a:path w="37646" h="19086" extrusionOk="0">
                  <a:moveTo>
                    <a:pt x="37318" y="1"/>
                  </a:moveTo>
                  <a:cubicBezTo>
                    <a:pt x="37290" y="1"/>
                    <a:pt x="37261" y="6"/>
                    <a:pt x="37231" y="17"/>
                  </a:cubicBezTo>
                  <a:cubicBezTo>
                    <a:pt x="24722" y="6034"/>
                    <a:pt x="12340" y="12463"/>
                    <a:pt x="115" y="18923"/>
                  </a:cubicBezTo>
                  <a:cubicBezTo>
                    <a:pt x="0" y="18952"/>
                    <a:pt x="42" y="19086"/>
                    <a:pt x="146" y="19086"/>
                  </a:cubicBezTo>
                  <a:cubicBezTo>
                    <a:pt x="156" y="19086"/>
                    <a:pt x="167" y="19085"/>
                    <a:pt x="179" y="19082"/>
                  </a:cubicBezTo>
                  <a:cubicBezTo>
                    <a:pt x="12656" y="13001"/>
                    <a:pt x="25166" y="6889"/>
                    <a:pt x="37421" y="397"/>
                  </a:cubicBezTo>
                  <a:cubicBezTo>
                    <a:pt x="37645" y="285"/>
                    <a:pt x="37523" y="1"/>
                    <a:pt x="373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8"/>
            <p:cNvSpPr/>
            <p:nvPr/>
          </p:nvSpPr>
          <p:spPr>
            <a:xfrm>
              <a:off x="2599991" y="4734167"/>
              <a:ext cx="477955" cy="226913"/>
            </a:xfrm>
            <a:custGeom>
              <a:avLst/>
              <a:gdLst/>
              <a:ahLst/>
              <a:cxnLst/>
              <a:rect l="l" t="t" r="r" b="b"/>
              <a:pathLst>
                <a:path w="14856" h="7053" extrusionOk="0">
                  <a:moveTo>
                    <a:pt x="14602" y="0"/>
                  </a:moveTo>
                  <a:cubicBezTo>
                    <a:pt x="14579" y="0"/>
                    <a:pt x="14556" y="6"/>
                    <a:pt x="14531" y="18"/>
                  </a:cubicBezTo>
                  <a:cubicBezTo>
                    <a:pt x="9813" y="2488"/>
                    <a:pt x="5030" y="4768"/>
                    <a:pt x="58" y="6890"/>
                  </a:cubicBezTo>
                  <a:cubicBezTo>
                    <a:pt x="1" y="6919"/>
                    <a:pt x="48" y="7053"/>
                    <a:pt x="129" y="7053"/>
                  </a:cubicBezTo>
                  <a:cubicBezTo>
                    <a:pt x="137" y="7053"/>
                    <a:pt x="145" y="7051"/>
                    <a:pt x="153" y="7048"/>
                  </a:cubicBezTo>
                  <a:cubicBezTo>
                    <a:pt x="5094" y="5053"/>
                    <a:pt x="9971" y="2805"/>
                    <a:pt x="14690" y="335"/>
                  </a:cubicBezTo>
                  <a:cubicBezTo>
                    <a:pt x="14855" y="252"/>
                    <a:pt x="14756" y="0"/>
                    <a:pt x="14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8"/>
            <p:cNvSpPr/>
            <p:nvPr/>
          </p:nvSpPr>
          <p:spPr>
            <a:xfrm>
              <a:off x="1934927" y="4550045"/>
              <a:ext cx="1137040" cy="560895"/>
            </a:xfrm>
            <a:custGeom>
              <a:avLst/>
              <a:gdLst/>
              <a:ahLst/>
              <a:cxnLst/>
              <a:rect l="l" t="t" r="r" b="b"/>
              <a:pathLst>
                <a:path w="35342" h="17434" extrusionOk="0">
                  <a:moveTo>
                    <a:pt x="35016" y="1"/>
                  </a:moveTo>
                  <a:cubicBezTo>
                    <a:pt x="34995" y="1"/>
                    <a:pt x="34973" y="3"/>
                    <a:pt x="34950" y="9"/>
                  </a:cubicBezTo>
                  <a:cubicBezTo>
                    <a:pt x="23106" y="5266"/>
                    <a:pt x="11293" y="10871"/>
                    <a:pt x="82" y="17363"/>
                  </a:cubicBezTo>
                  <a:cubicBezTo>
                    <a:pt x="1" y="17363"/>
                    <a:pt x="36" y="17433"/>
                    <a:pt x="87" y="17433"/>
                  </a:cubicBezTo>
                  <a:cubicBezTo>
                    <a:pt x="96" y="17433"/>
                    <a:pt x="105" y="17431"/>
                    <a:pt x="114" y="17427"/>
                  </a:cubicBezTo>
                  <a:cubicBezTo>
                    <a:pt x="11673" y="11505"/>
                    <a:pt x="23232" y="5551"/>
                    <a:pt x="35140" y="326"/>
                  </a:cubicBezTo>
                  <a:cubicBezTo>
                    <a:pt x="35342" y="268"/>
                    <a:pt x="35229" y="1"/>
                    <a:pt x="350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8"/>
            <p:cNvSpPr/>
            <p:nvPr/>
          </p:nvSpPr>
          <p:spPr>
            <a:xfrm>
              <a:off x="1906262" y="4517037"/>
              <a:ext cx="988275" cy="476732"/>
            </a:xfrm>
            <a:custGeom>
              <a:avLst/>
              <a:gdLst/>
              <a:ahLst/>
              <a:cxnLst/>
              <a:rect l="l" t="t" r="r" b="b"/>
              <a:pathLst>
                <a:path w="30718" h="14818" extrusionOk="0">
                  <a:moveTo>
                    <a:pt x="30498" y="0"/>
                  </a:moveTo>
                  <a:cubicBezTo>
                    <a:pt x="30474" y="0"/>
                    <a:pt x="30450" y="7"/>
                    <a:pt x="30425" y="21"/>
                  </a:cubicBezTo>
                  <a:cubicBezTo>
                    <a:pt x="20196" y="4645"/>
                    <a:pt x="10157" y="9744"/>
                    <a:pt x="55" y="14684"/>
                  </a:cubicBezTo>
                  <a:cubicBezTo>
                    <a:pt x="0" y="14739"/>
                    <a:pt x="40" y="14817"/>
                    <a:pt x="113" y="14817"/>
                  </a:cubicBezTo>
                  <a:cubicBezTo>
                    <a:pt x="124" y="14817"/>
                    <a:pt x="137" y="14815"/>
                    <a:pt x="150" y="14811"/>
                  </a:cubicBezTo>
                  <a:cubicBezTo>
                    <a:pt x="10316" y="10029"/>
                    <a:pt x="20513" y="5342"/>
                    <a:pt x="30584" y="243"/>
                  </a:cubicBezTo>
                  <a:cubicBezTo>
                    <a:pt x="30718" y="190"/>
                    <a:pt x="30625" y="0"/>
                    <a:pt x="30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856547" y="4377216"/>
              <a:ext cx="2175311" cy="610216"/>
            </a:xfrm>
            <a:custGeom>
              <a:avLst/>
              <a:gdLst/>
              <a:ahLst/>
              <a:cxnLst/>
              <a:rect l="l" t="t" r="r" b="b"/>
              <a:pathLst>
                <a:path w="67614" h="18967" extrusionOk="0">
                  <a:moveTo>
                    <a:pt x="61237" y="1"/>
                  </a:moveTo>
                  <a:cubicBezTo>
                    <a:pt x="51946" y="1"/>
                    <a:pt x="42658" y="1191"/>
                    <a:pt x="33665" y="3639"/>
                  </a:cubicBezTo>
                  <a:cubicBezTo>
                    <a:pt x="21751" y="6914"/>
                    <a:pt x="11158" y="12676"/>
                    <a:pt x="494" y="18658"/>
                  </a:cubicBezTo>
                  <a:lnTo>
                    <a:pt x="494" y="18658"/>
                  </a:lnTo>
                  <a:cubicBezTo>
                    <a:pt x="5300" y="16028"/>
                    <a:pt x="10618" y="14530"/>
                    <a:pt x="16088" y="14343"/>
                  </a:cubicBezTo>
                  <a:cubicBezTo>
                    <a:pt x="16460" y="14330"/>
                    <a:pt x="16833" y="14324"/>
                    <a:pt x="17207" y="14324"/>
                  </a:cubicBezTo>
                  <a:cubicBezTo>
                    <a:pt x="19539" y="14324"/>
                    <a:pt x="21898" y="14576"/>
                    <a:pt x="24164" y="15040"/>
                  </a:cubicBezTo>
                  <a:cubicBezTo>
                    <a:pt x="25589" y="15357"/>
                    <a:pt x="27014" y="15768"/>
                    <a:pt x="28407" y="16243"/>
                  </a:cubicBezTo>
                  <a:cubicBezTo>
                    <a:pt x="29281" y="16534"/>
                    <a:pt x="29865" y="16726"/>
                    <a:pt x="30452" y="16726"/>
                  </a:cubicBezTo>
                  <a:cubicBezTo>
                    <a:pt x="31013" y="16726"/>
                    <a:pt x="31577" y="16550"/>
                    <a:pt x="32398" y="16117"/>
                  </a:cubicBezTo>
                  <a:cubicBezTo>
                    <a:pt x="43925" y="10321"/>
                    <a:pt x="55485" y="4621"/>
                    <a:pt x="67614" y="187"/>
                  </a:cubicBezTo>
                  <a:cubicBezTo>
                    <a:pt x="65490" y="63"/>
                    <a:pt x="63363" y="1"/>
                    <a:pt x="61237" y="1"/>
                  </a:cubicBezTo>
                  <a:close/>
                  <a:moveTo>
                    <a:pt x="494" y="18658"/>
                  </a:moveTo>
                  <a:cubicBezTo>
                    <a:pt x="403" y="18708"/>
                    <a:pt x="313" y="18758"/>
                    <a:pt x="222" y="18808"/>
                  </a:cubicBezTo>
                  <a:cubicBezTo>
                    <a:pt x="212" y="18813"/>
                    <a:pt x="203" y="18820"/>
                    <a:pt x="193" y="18827"/>
                  </a:cubicBezTo>
                  <a:lnTo>
                    <a:pt x="193" y="18827"/>
                  </a:lnTo>
                  <a:cubicBezTo>
                    <a:pt x="294" y="18771"/>
                    <a:pt x="394" y="18714"/>
                    <a:pt x="494" y="18658"/>
                  </a:cubicBezTo>
                  <a:close/>
                  <a:moveTo>
                    <a:pt x="193" y="18827"/>
                  </a:moveTo>
                  <a:cubicBezTo>
                    <a:pt x="129" y="18863"/>
                    <a:pt x="65" y="18899"/>
                    <a:pt x="0" y="18935"/>
                  </a:cubicBezTo>
                  <a:cubicBezTo>
                    <a:pt x="32" y="18935"/>
                    <a:pt x="32" y="18967"/>
                    <a:pt x="64" y="18967"/>
                  </a:cubicBezTo>
                  <a:cubicBezTo>
                    <a:pt x="91" y="18940"/>
                    <a:pt x="140" y="18868"/>
                    <a:pt x="193" y="1882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8"/>
            <p:cNvSpPr/>
            <p:nvPr/>
          </p:nvSpPr>
          <p:spPr>
            <a:xfrm>
              <a:off x="2327525" y="4764924"/>
              <a:ext cx="454083" cy="230194"/>
            </a:xfrm>
            <a:custGeom>
              <a:avLst/>
              <a:gdLst/>
              <a:ahLst/>
              <a:cxnLst/>
              <a:rect l="l" t="t" r="r" b="b"/>
              <a:pathLst>
                <a:path w="14114" h="7155" extrusionOk="0">
                  <a:moveTo>
                    <a:pt x="13904" y="1"/>
                  </a:moveTo>
                  <a:cubicBezTo>
                    <a:pt x="13886" y="1"/>
                    <a:pt x="13867" y="4"/>
                    <a:pt x="13848" y="12"/>
                  </a:cubicBezTo>
                  <a:cubicBezTo>
                    <a:pt x="9129" y="2134"/>
                    <a:pt x="4569" y="4541"/>
                    <a:pt x="103" y="6979"/>
                  </a:cubicBezTo>
                  <a:cubicBezTo>
                    <a:pt x="0" y="7056"/>
                    <a:pt x="65" y="7155"/>
                    <a:pt x="144" y="7155"/>
                  </a:cubicBezTo>
                  <a:cubicBezTo>
                    <a:pt x="162" y="7155"/>
                    <a:pt x="181" y="7149"/>
                    <a:pt x="198" y="7137"/>
                  </a:cubicBezTo>
                  <a:cubicBezTo>
                    <a:pt x="4695" y="4699"/>
                    <a:pt x="9319" y="2450"/>
                    <a:pt x="13975" y="265"/>
                  </a:cubicBezTo>
                  <a:cubicBezTo>
                    <a:pt x="14114" y="182"/>
                    <a:pt x="14033" y="1"/>
                    <a:pt x="13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8"/>
            <p:cNvSpPr/>
            <p:nvPr/>
          </p:nvSpPr>
          <p:spPr>
            <a:xfrm>
              <a:off x="839206" y="4033746"/>
              <a:ext cx="1697485" cy="945550"/>
            </a:xfrm>
            <a:custGeom>
              <a:avLst/>
              <a:gdLst/>
              <a:ahLst/>
              <a:cxnLst/>
              <a:rect l="l" t="t" r="r" b="b"/>
              <a:pathLst>
                <a:path w="52762" h="29390" extrusionOk="0">
                  <a:moveTo>
                    <a:pt x="52762" y="1"/>
                  </a:moveTo>
                  <a:lnTo>
                    <a:pt x="52762" y="1"/>
                  </a:lnTo>
                  <a:cubicBezTo>
                    <a:pt x="48233" y="1204"/>
                    <a:pt x="43768" y="2408"/>
                    <a:pt x="39239" y="3579"/>
                  </a:cubicBezTo>
                  <a:cubicBezTo>
                    <a:pt x="34140" y="4941"/>
                    <a:pt x="28820" y="6018"/>
                    <a:pt x="23848" y="7696"/>
                  </a:cubicBezTo>
                  <a:cubicBezTo>
                    <a:pt x="20998" y="8710"/>
                    <a:pt x="19129" y="10990"/>
                    <a:pt x="17071" y="13048"/>
                  </a:cubicBezTo>
                  <a:cubicBezTo>
                    <a:pt x="15202" y="14917"/>
                    <a:pt x="13365" y="16785"/>
                    <a:pt x="11465" y="18590"/>
                  </a:cubicBezTo>
                  <a:cubicBezTo>
                    <a:pt x="7728" y="22232"/>
                    <a:pt x="3896" y="25811"/>
                    <a:pt x="1" y="29326"/>
                  </a:cubicBezTo>
                  <a:cubicBezTo>
                    <a:pt x="64" y="29358"/>
                    <a:pt x="96" y="29358"/>
                    <a:pt x="128" y="29389"/>
                  </a:cubicBezTo>
                  <a:cubicBezTo>
                    <a:pt x="128" y="29326"/>
                    <a:pt x="191" y="29231"/>
                    <a:pt x="254" y="29199"/>
                  </a:cubicBezTo>
                  <a:cubicBezTo>
                    <a:pt x="10737" y="22549"/>
                    <a:pt x="21789" y="16944"/>
                    <a:pt x="33824" y="13618"/>
                  </a:cubicBezTo>
                  <a:cubicBezTo>
                    <a:pt x="33665" y="13492"/>
                    <a:pt x="33570" y="13238"/>
                    <a:pt x="33792" y="13080"/>
                  </a:cubicBezTo>
                  <a:cubicBezTo>
                    <a:pt x="39651" y="8076"/>
                    <a:pt x="45984" y="3706"/>
                    <a:pt x="527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8"/>
            <p:cNvSpPr/>
            <p:nvPr/>
          </p:nvSpPr>
          <p:spPr>
            <a:xfrm>
              <a:off x="823924" y="3749504"/>
              <a:ext cx="1514102" cy="1221654"/>
            </a:xfrm>
            <a:custGeom>
              <a:avLst/>
              <a:gdLst/>
              <a:ahLst/>
              <a:cxnLst/>
              <a:rect l="l" t="t" r="r" b="b"/>
              <a:pathLst>
                <a:path w="47062" h="37972" extrusionOk="0">
                  <a:moveTo>
                    <a:pt x="47061" y="0"/>
                  </a:moveTo>
                  <a:lnTo>
                    <a:pt x="47061" y="0"/>
                  </a:lnTo>
                  <a:cubicBezTo>
                    <a:pt x="37022" y="4307"/>
                    <a:pt x="26983" y="8614"/>
                    <a:pt x="16976" y="12953"/>
                  </a:cubicBezTo>
                  <a:cubicBezTo>
                    <a:pt x="15740" y="13459"/>
                    <a:pt x="14410" y="13903"/>
                    <a:pt x="13397" y="14631"/>
                  </a:cubicBezTo>
                  <a:cubicBezTo>
                    <a:pt x="12162" y="15550"/>
                    <a:pt x="11560" y="16816"/>
                    <a:pt x="10990" y="18178"/>
                  </a:cubicBezTo>
                  <a:cubicBezTo>
                    <a:pt x="9977" y="20458"/>
                    <a:pt x="8963" y="22738"/>
                    <a:pt x="7855" y="24924"/>
                  </a:cubicBezTo>
                  <a:cubicBezTo>
                    <a:pt x="5543" y="29484"/>
                    <a:pt x="2946" y="33791"/>
                    <a:pt x="1" y="37971"/>
                  </a:cubicBezTo>
                  <a:lnTo>
                    <a:pt x="64" y="37971"/>
                  </a:lnTo>
                  <a:cubicBezTo>
                    <a:pt x="4213" y="33949"/>
                    <a:pt x="8362" y="29991"/>
                    <a:pt x="12479" y="25937"/>
                  </a:cubicBezTo>
                  <a:cubicBezTo>
                    <a:pt x="14505" y="23973"/>
                    <a:pt x="16437" y="22010"/>
                    <a:pt x="18432" y="20015"/>
                  </a:cubicBezTo>
                  <a:cubicBezTo>
                    <a:pt x="19921" y="18558"/>
                    <a:pt x="21346" y="16975"/>
                    <a:pt x="23341" y="16151"/>
                  </a:cubicBezTo>
                  <a:cubicBezTo>
                    <a:pt x="25685" y="15169"/>
                    <a:pt x="28376" y="14726"/>
                    <a:pt x="30815" y="14061"/>
                  </a:cubicBezTo>
                  <a:lnTo>
                    <a:pt x="39144" y="11844"/>
                  </a:lnTo>
                  <a:cubicBezTo>
                    <a:pt x="40221" y="11528"/>
                    <a:pt x="41392" y="11243"/>
                    <a:pt x="42501" y="10926"/>
                  </a:cubicBezTo>
                  <a:cubicBezTo>
                    <a:pt x="42406" y="10831"/>
                    <a:pt x="42374" y="10768"/>
                    <a:pt x="42406" y="10641"/>
                  </a:cubicBezTo>
                  <a:cubicBezTo>
                    <a:pt x="43324" y="6809"/>
                    <a:pt x="44876" y="3294"/>
                    <a:pt x="47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8"/>
            <p:cNvSpPr/>
            <p:nvPr/>
          </p:nvSpPr>
          <p:spPr>
            <a:xfrm>
              <a:off x="821897" y="3745418"/>
              <a:ext cx="1519185" cy="1226737"/>
            </a:xfrm>
            <a:custGeom>
              <a:avLst/>
              <a:gdLst/>
              <a:ahLst/>
              <a:cxnLst/>
              <a:rect l="l" t="t" r="r" b="b"/>
              <a:pathLst>
                <a:path w="47220" h="38130" extrusionOk="0">
                  <a:moveTo>
                    <a:pt x="42514" y="10937"/>
                  </a:moveTo>
                  <a:cubicBezTo>
                    <a:pt x="42517" y="10945"/>
                    <a:pt x="42521" y="10952"/>
                    <a:pt x="42525" y="10960"/>
                  </a:cubicBezTo>
                  <a:lnTo>
                    <a:pt x="42525" y="10960"/>
                  </a:lnTo>
                  <a:cubicBezTo>
                    <a:pt x="42528" y="10959"/>
                    <a:pt x="42530" y="10958"/>
                    <a:pt x="42532" y="10958"/>
                  </a:cubicBezTo>
                  <a:cubicBezTo>
                    <a:pt x="42526" y="10951"/>
                    <a:pt x="42519" y="10944"/>
                    <a:pt x="42514" y="10937"/>
                  </a:cubicBezTo>
                  <a:close/>
                  <a:moveTo>
                    <a:pt x="47219" y="0"/>
                  </a:moveTo>
                  <a:lnTo>
                    <a:pt x="47061" y="95"/>
                  </a:lnTo>
                  <a:cubicBezTo>
                    <a:pt x="38827" y="3642"/>
                    <a:pt x="27933" y="8329"/>
                    <a:pt x="16975" y="13016"/>
                  </a:cubicBezTo>
                  <a:cubicBezTo>
                    <a:pt x="16690" y="13143"/>
                    <a:pt x="16373" y="13270"/>
                    <a:pt x="16120" y="13396"/>
                  </a:cubicBezTo>
                  <a:cubicBezTo>
                    <a:pt x="15170" y="13745"/>
                    <a:pt x="14220" y="14125"/>
                    <a:pt x="13365" y="14726"/>
                  </a:cubicBezTo>
                  <a:cubicBezTo>
                    <a:pt x="12098" y="15645"/>
                    <a:pt x="11528" y="17038"/>
                    <a:pt x="10958" y="18242"/>
                  </a:cubicBezTo>
                  <a:cubicBezTo>
                    <a:pt x="10103" y="20269"/>
                    <a:pt x="9026" y="22675"/>
                    <a:pt x="7823" y="25019"/>
                  </a:cubicBezTo>
                  <a:cubicBezTo>
                    <a:pt x="5606" y="29421"/>
                    <a:pt x="3009" y="33759"/>
                    <a:pt x="32" y="38003"/>
                  </a:cubicBezTo>
                  <a:lnTo>
                    <a:pt x="1" y="38035"/>
                  </a:lnTo>
                  <a:lnTo>
                    <a:pt x="32" y="38098"/>
                  </a:lnTo>
                  <a:cubicBezTo>
                    <a:pt x="32" y="38098"/>
                    <a:pt x="64" y="38130"/>
                    <a:pt x="127" y="38130"/>
                  </a:cubicBezTo>
                  <a:cubicBezTo>
                    <a:pt x="4941" y="33538"/>
                    <a:pt x="8900" y="29738"/>
                    <a:pt x="12510" y="26096"/>
                  </a:cubicBezTo>
                  <a:cubicBezTo>
                    <a:pt x="14410" y="24227"/>
                    <a:pt x="16342" y="22327"/>
                    <a:pt x="18432" y="20205"/>
                  </a:cubicBezTo>
                  <a:lnTo>
                    <a:pt x="18844" y="19793"/>
                  </a:lnTo>
                  <a:cubicBezTo>
                    <a:pt x="20174" y="18495"/>
                    <a:pt x="21567" y="17070"/>
                    <a:pt x="23341" y="16310"/>
                  </a:cubicBezTo>
                  <a:cubicBezTo>
                    <a:pt x="25019" y="15613"/>
                    <a:pt x="26888" y="15170"/>
                    <a:pt x="28661" y="14726"/>
                  </a:cubicBezTo>
                  <a:cubicBezTo>
                    <a:pt x="29358" y="14536"/>
                    <a:pt x="30118" y="14378"/>
                    <a:pt x="30846" y="14188"/>
                  </a:cubicBezTo>
                  <a:lnTo>
                    <a:pt x="39144" y="11971"/>
                  </a:lnTo>
                  <a:cubicBezTo>
                    <a:pt x="39745" y="11813"/>
                    <a:pt x="40284" y="11655"/>
                    <a:pt x="40885" y="11496"/>
                  </a:cubicBezTo>
                  <a:cubicBezTo>
                    <a:pt x="41392" y="11338"/>
                    <a:pt x="41962" y="11211"/>
                    <a:pt x="42500" y="11053"/>
                  </a:cubicBezTo>
                  <a:lnTo>
                    <a:pt x="42595" y="11053"/>
                  </a:lnTo>
                  <a:lnTo>
                    <a:pt x="42564" y="11021"/>
                  </a:lnTo>
                  <a:cubicBezTo>
                    <a:pt x="42549" y="10999"/>
                    <a:pt x="42536" y="10979"/>
                    <a:pt x="42525" y="10960"/>
                  </a:cubicBezTo>
                  <a:lnTo>
                    <a:pt x="42525" y="10960"/>
                  </a:lnTo>
                  <a:cubicBezTo>
                    <a:pt x="41958" y="11117"/>
                    <a:pt x="41453" y="11243"/>
                    <a:pt x="40949" y="11401"/>
                  </a:cubicBezTo>
                  <a:cubicBezTo>
                    <a:pt x="40347" y="11560"/>
                    <a:pt x="39777" y="11718"/>
                    <a:pt x="39207" y="11876"/>
                  </a:cubicBezTo>
                  <a:lnTo>
                    <a:pt x="30878" y="14093"/>
                  </a:lnTo>
                  <a:cubicBezTo>
                    <a:pt x="30181" y="14283"/>
                    <a:pt x="29421" y="14505"/>
                    <a:pt x="28693" y="14663"/>
                  </a:cubicBezTo>
                  <a:cubicBezTo>
                    <a:pt x="26919" y="15075"/>
                    <a:pt x="25051" y="15518"/>
                    <a:pt x="23404" y="16247"/>
                  </a:cubicBezTo>
                  <a:cubicBezTo>
                    <a:pt x="21567" y="17038"/>
                    <a:pt x="20205" y="18400"/>
                    <a:pt x="18844" y="19762"/>
                  </a:cubicBezTo>
                  <a:lnTo>
                    <a:pt x="18432" y="20173"/>
                  </a:lnTo>
                  <a:cubicBezTo>
                    <a:pt x="16310" y="22295"/>
                    <a:pt x="14410" y="24195"/>
                    <a:pt x="12510" y="26064"/>
                  </a:cubicBezTo>
                  <a:cubicBezTo>
                    <a:pt x="8900" y="29579"/>
                    <a:pt x="5036" y="33348"/>
                    <a:pt x="286" y="37845"/>
                  </a:cubicBezTo>
                  <a:cubicBezTo>
                    <a:pt x="3167" y="33696"/>
                    <a:pt x="5764" y="29421"/>
                    <a:pt x="7950" y="25082"/>
                  </a:cubicBezTo>
                  <a:cubicBezTo>
                    <a:pt x="9153" y="22739"/>
                    <a:pt x="10230" y="20300"/>
                    <a:pt x="11085" y="18305"/>
                  </a:cubicBezTo>
                  <a:cubicBezTo>
                    <a:pt x="11623" y="17038"/>
                    <a:pt x="12193" y="15708"/>
                    <a:pt x="13460" y="14821"/>
                  </a:cubicBezTo>
                  <a:cubicBezTo>
                    <a:pt x="14252" y="14220"/>
                    <a:pt x="15202" y="13871"/>
                    <a:pt x="16152" y="13460"/>
                  </a:cubicBezTo>
                  <a:cubicBezTo>
                    <a:pt x="16437" y="13333"/>
                    <a:pt x="16754" y="13238"/>
                    <a:pt x="17039" y="13111"/>
                  </a:cubicBezTo>
                  <a:cubicBezTo>
                    <a:pt x="27933" y="8393"/>
                    <a:pt x="38764" y="3769"/>
                    <a:pt x="47029" y="159"/>
                  </a:cubicBezTo>
                  <a:lnTo>
                    <a:pt x="47029" y="159"/>
                  </a:lnTo>
                  <a:cubicBezTo>
                    <a:pt x="44939" y="3421"/>
                    <a:pt x="43387" y="6936"/>
                    <a:pt x="42469" y="10704"/>
                  </a:cubicBezTo>
                  <a:cubicBezTo>
                    <a:pt x="42440" y="10790"/>
                    <a:pt x="42463" y="10875"/>
                    <a:pt x="42514" y="10937"/>
                  </a:cubicBezTo>
                  <a:lnTo>
                    <a:pt x="42514" y="10937"/>
                  </a:lnTo>
                  <a:cubicBezTo>
                    <a:pt x="42487" y="10882"/>
                    <a:pt x="42479" y="10832"/>
                    <a:pt x="42500" y="10768"/>
                  </a:cubicBezTo>
                  <a:cubicBezTo>
                    <a:pt x="43419" y="6968"/>
                    <a:pt x="45002" y="3357"/>
                    <a:pt x="47156" y="127"/>
                  </a:cubicBezTo>
                  <a:lnTo>
                    <a:pt x="472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8"/>
            <p:cNvSpPr/>
            <p:nvPr/>
          </p:nvSpPr>
          <p:spPr>
            <a:xfrm>
              <a:off x="818841" y="3590541"/>
              <a:ext cx="1349025" cy="1360221"/>
            </a:xfrm>
            <a:custGeom>
              <a:avLst/>
              <a:gdLst/>
              <a:ahLst/>
              <a:cxnLst/>
              <a:rect l="l" t="t" r="r" b="b"/>
              <a:pathLst>
                <a:path w="41931" h="42279" extrusionOk="0">
                  <a:moveTo>
                    <a:pt x="41930" y="1"/>
                  </a:moveTo>
                  <a:lnTo>
                    <a:pt x="41930" y="1"/>
                  </a:lnTo>
                  <a:cubicBezTo>
                    <a:pt x="30245" y="3674"/>
                    <a:pt x="18654" y="7760"/>
                    <a:pt x="7284" y="12352"/>
                  </a:cubicBezTo>
                  <a:cubicBezTo>
                    <a:pt x="5828" y="12890"/>
                    <a:pt x="4403" y="13492"/>
                    <a:pt x="2946" y="14093"/>
                  </a:cubicBezTo>
                  <a:cubicBezTo>
                    <a:pt x="1426" y="14727"/>
                    <a:pt x="634" y="14948"/>
                    <a:pt x="887" y="16659"/>
                  </a:cubicBezTo>
                  <a:cubicBezTo>
                    <a:pt x="1267" y="19730"/>
                    <a:pt x="1489" y="22866"/>
                    <a:pt x="1521" y="26001"/>
                  </a:cubicBezTo>
                  <a:cubicBezTo>
                    <a:pt x="1552" y="31448"/>
                    <a:pt x="1109" y="36927"/>
                    <a:pt x="1" y="42279"/>
                  </a:cubicBezTo>
                  <a:cubicBezTo>
                    <a:pt x="2946" y="37782"/>
                    <a:pt x="5669" y="33190"/>
                    <a:pt x="8013" y="28376"/>
                  </a:cubicBezTo>
                  <a:cubicBezTo>
                    <a:pt x="9913" y="24481"/>
                    <a:pt x="10736" y="19984"/>
                    <a:pt x="14980" y="18084"/>
                  </a:cubicBezTo>
                  <a:cubicBezTo>
                    <a:pt x="23499" y="14283"/>
                    <a:pt x="32050" y="10641"/>
                    <a:pt x="40632" y="7000"/>
                  </a:cubicBezTo>
                  <a:cubicBezTo>
                    <a:pt x="40600" y="6968"/>
                    <a:pt x="40600" y="6873"/>
                    <a:pt x="40600" y="6810"/>
                  </a:cubicBezTo>
                  <a:cubicBezTo>
                    <a:pt x="40822" y="4466"/>
                    <a:pt x="41297" y="2218"/>
                    <a:pt x="419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8"/>
            <p:cNvSpPr/>
            <p:nvPr/>
          </p:nvSpPr>
          <p:spPr>
            <a:xfrm>
              <a:off x="815785" y="3588514"/>
              <a:ext cx="1355138" cy="1369390"/>
            </a:xfrm>
            <a:custGeom>
              <a:avLst/>
              <a:gdLst/>
              <a:ahLst/>
              <a:cxnLst/>
              <a:rect l="l" t="t" r="r" b="b"/>
              <a:pathLst>
                <a:path w="42121" h="42564" extrusionOk="0">
                  <a:moveTo>
                    <a:pt x="41994" y="127"/>
                  </a:moveTo>
                  <a:cubicBezTo>
                    <a:pt x="41329" y="2376"/>
                    <a:pt x="40885" y="4592"/>
                    <a:pt x="40664" y="6873"/>
                  </a:cubicBezTo>
                  <a:cubicBezTo>
                    <a:pt x="40664" y="6936"/>
                    <a:pt x="40664" y="6999"/>
                    <a:pt x="40695" y="7063"/>
                  </a:cubicBezTo>
                  <a:lnTo>
                    <a:pt x="37592" y="8361"/>
                  </a:lnTo>
                  <a:cubicBezTo>
                    <a:pt x="30181" y="11528"/>
                    <a:pt x="22549" y="14790"/>
                    <a:pt x="15075" y="18115"/>
                  </a:cubicBezTo>
                  <a:cubicBezTo>
                    <a:pt x="11781" y="19572"/>
                    <a:pt x="10578" y="22549"/>
                    <a:pt x="9248" y="25716"/>
                  </a:cubicBezTo>
                  <a:cubicBezTo>
                    <a:pt x="8868" y="26634"/>
                    <a:pt x="8488" y="27521"/>
                    <a:pt x="8076" y="28407"/>
                  </a:cubicBezTo>
                  <a:cubicBezTo>
                    <a:pt x="5891" y="32904"/>
                    <a:pt x="3231" y="37496"/>
                    <a:pt x="222" y="42088"/>
                  </a:cubicBezTo>
                  <a:cubicBezTo>
                    <a:pt x="1204" y="37021"/>
                    <a:pt x="1742" y="31638"/>
                    <a:pt x="1647" y="26064"/>
                  </a:cubicBezTo>
                  <a:cubicBezTo>
                    <a:pt x="1616" y="22929"/>
                    <a:pt x="1426" y="19762"/>
                    <a:pt x="1014" y="16690"/>
                  </a:cubicBezTo>
                  <a:cubicBezTo>
                    <a:pt x="824" y="15106"/>
                    <a:pt x="1457" y="14821"/>
                    <a:pt x="2851" y="14251"/>
                  </a:cubicBezTo>
                  <a:lnTo>
                    <a:pt x="3041" y="14188"/>
                  </a:lnTo>
                  <a:cubicBezTo>
                    <a:pt x="4434" y="13618"/>
                    <a:pt x="5891" y="13048"/>
                    <a:pt x="7379" y="12446"/>
                  </a:cubicBezTo>
                  <a:cubicBezTo>
                    <a:pt x="18717" y="7918"/>
                    <a:pt x="30340" y="3769"/>
                    <a:pt x="41994" y="127"/>
                  </a:cubicBezTo>
                  <a:close/>
                  <a:moveTo>
                    <a:pt x="42120" y="0"/>
                  </a:moveTo>
                  <a:lnTo>
                    <a:pt x="42025" y="64"/>
                  </a:lnTo>
                  <a:cubicBezTo>
                    <a:pt x="30371" y="3706"/>
                    <a:pt x="18717" y="7854"/>
                    <a:pt x="7348" y="12351"/>
                  </a:cubicBezTo>
                  <a:cubicBezTo>
                    <a:pt x="5859" y="12953"/>
                    <a:pt x="4403" y="13523"/>
                    <a:pt x="3009" y="14093"/>
                  </a:cubicBezTo>
                  <a:lnTo>
                    <a:pt x="2819" y="14188"/>
                  </a:lnTo>
                  <a:cubicBezTo>
                    <a:pt x="1362" y="14758"/>
                    <a:pt x="697" y="15043"/>
                    <a:pt x="919" y="16722"/>
                  </a:cubicBezTo>
                  <a:cubicBezTo>
                    <a:pt x="1299" y="19793"/>
                    <a:pt x="1489" y="22929"/>
                    <a:pt x="1521" y="26064"/>
                  </a:cubicBezTo>
                  <a:cubicBezTo>
                    <a:pt x="1584" y="31733"/>
                    <a:pt x="1109" y="37211"/>
                    <a:pt x="32" y="42342"/>
                  </a:cubicBezTo>
                  <a:lnTo>
                    <a:pt x="1" y="42563"/>
                  </a:lnTo>
                  <a:lnTo>
                    <a:pt x="159" y="42373"/>
                  </a:lnTo>
                  <a:cubicBezTo>
                    <a:pt x="3199" y="37686"/>
                    <a:pt x="5891" y="33031"/>
                    <a:pt x="8140" y="28439"/>
                  </a:cubicBezTo>
                  <a:cubicBezTo>
                    <a:pt x="8583" y="27552"/>
                    <a:pt x="8995" y="26666"/>
                    <a:pt x="9343" y="25747"/>
                  </a:cubicBezTo>
                  <a:cubicBezTo>
                    <a:pt x="10641" y="22612"/>
                    <a:pt x="11876" y="19635"/>
                    <a:pt x="15107" y="18178"/>
                  </a:cubicBezTo>
                  <a:cubicBezTo>
                    <a:pt x="22549" y="14853"/>
                    <a:pt x="30245" y="11623"/>
                    <a:pt x="37655" y="8456"/>
                  </a:cubicBezTo>
                  <a:lnTo>
                    <a:pt x="40822" y="7094"/>
                  </a:lnTo>
                  <a:lnTo>
                    <a:pt x="40759" y="7063"/>
                  </a:lnTo>
                  <a:cubicBezTo>
                    <a:pt x="40727" y="7031"/>
                    <a:pt x="40727" y="6968"/>
                    <a:pt x="40727" y="6904"/>
                  </a:cubicBezTo>
                  <a:cubicBezTo>
                    <a:pt x="40980" y="4592"/>
                    <a:pt x="41392" y="2376"/>
                    <a:pt x="42089" y="95"/>
                  </a:cubicBezTo>
                  <a:lnTo>
                    <a:pt x="421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8"/>
            <p:cNvSpPr/>
            <p:nvPr/>
          </p:nvSpPr>
          <p:spPr>
            <a:xfrm>
              <a:off x="-198991" y="4658305"/>
              <a:ext cx="2074451" cy="829407"/>
            </a:xfrm>
            <a:custGeom>
              <a:avLst/>
              <a:gdLst/>
              <a:ahLst/>
              <a:cxnLst/>
              <a:rect l="l" t="t" r="r" b="b"/>
              <a:pathLst>
                <a:path w="64479" h="25780" extrusionOk="0">
                  <a:moveTo>
                    <a:pt x="349" y="1"/>
                  </a:moveTo>
                  <a:cubicBezTo>
                    <a:pt x="254" y="444"/>
                    <a:pt x="127" y="919"/>
                    <a:pt x="0" y="1363"/>
                  </a:cubicBezTo>
                  <a:cubicBezTo>
                    <a:pt x="8646" y="4276"/>
                    <a:pt x="17133" y="7696"/>
                    <a:pt x="25779" y="10610"/>
                  </a:cubicBezTo>
                  <a:cubicBezTo>
                    <a:pt x="26064" y="10705"/>
                    <a:pt x="26127" y="11022"/>
                    <a:pt x="25937" y="11180"/>
                  </a:cubicBezTo>
                  <a:cubicBezTo>
                    <a:pt x="26982" y="12352"/>
                    <a:pt x="27901" y="13397"/>
                    <a:pt x="29452" y="13998"/>
                  </a:cubicBezTo>
                  <a:cubicBezTo>
                    <a:pt x="30245" y="14312"/>
                    <a:pt x="31080" y="14471"/>
                    <a:pt x="31914" y="14471"/>
                  </a:cubicBezTo>
                  <a:cubicBezTo>
                    <a:pt x="32846" y="14471"/>
                    <a:pt x="33777" y="14273"/>
                    <a:pt x="34646" y="13872"/>
                  </a:cubicBezTo>
                  <a:cubicBezTo>
                    <a:pt x="34701" y="13844"/>
                    <a:pt x="34756" y="13832"/>
                    <a:pt x="34807" y="13832"/>
                  </a:cubicBezTo>
                  <a:cubicBezTo>
                    <a:pt x="35050" y="13832"/>
                    <a:pt x="35226" y="14106"/>
                    <a:pt x="35121" y="14315"/>
                  </a:cubicBezTo>
                  <a:cubicBezTo>
                    <a:pt x="44939" y="18115"/>
                    <a:pt x="54534" y="22296"/>
                    <a:pt x="64478" y="25779"/>
                  </a:cubicBezTo>
                  <a:lnTo>
                    <a:pt x="64478" y="25779"/>
                  </a:lnTo>
                  <a:cubicBezTo>
                    <a:pt x="64257" y="25558"/>
                    <a:pt x="64162" y="25273"/>
                    <a:pt x="64067" y="24987"/>
                  </a:cubicBezTo>
                  <a:lnTo>
                    <a:pt x="64003" y="24987"/>
                  </a:lnTo>
                  <a:cubicBezTo>
                    <a:pt x="63940" y="24956"/>
                    <a:pt x="63877" y="24956"/>
                    <a:pt x="63845" y="24924"/>
                  </a:cubicBezTo>
                  <a:cubicBezTo>
                    <a:pt x="63718" y="24829"/>
                    <a:pt x="63623" y="24671"/>
                    <a:pt x="63687" y="24512"/>
                  </a:cubicBezTo>
                  <a:cubicBezTo>
                    <a:pt x="63687" y="24481"/>
                    <a:pt x="63718" y="24449"/>
                    <a:pt x="63718" y="24386"/>
                  </a:cubicBezTo>
                  <a:lnTo>
                    <a:pt x="63718" y="24354"/>
                  </a:lnTo>
                  <a:cubicBezTo>
                    <a:pt x="60900" y="23404"/>
                    <a:pt x="49816" y="19382"/>
                    <a:pt x="48676" y="18907"/>
                  </a:cubicBezTo>
                  <a:cubicBezTo>
                    <a:pt x="44084" y="17039"/>
                    <a:pt x="39460" y="15170"/>
                    <a:pt x="35058" y="12922"/>
                  </a:cubicBezTo>
                  <a:cubicBezTo>
                    <a:pt x="35058" y="13080"/>
                    <a:pt x="34963" y="13238"/>
                    <a:pt x="34773" y="13302"/>
                  </a:cubicBezTo>
                  <a:cubicBezTo>
                    <a:pt x="34118" y="13537"/>
                    <a:pt x="33426" y="13648"/>
                    <a:pt x="32731" y="13648"/>
                  </a:cubicBezTo>
                  <a:cubicBezTo>
                    <a:pt x="30336" y="13648"/>
                    <a:pt x="27904" y="12320"/>
                    <a:pt x="26824" y="10135"/>
                  </a:cubicBezTo>
                  <a:cubicBezTo>
                    <a:pt x="22105" y="8836"/>
                    <a:pt x="17545" y="7095"/>
                    <a:pt x="13016" y="5321"/>
                  </a:cubicBezTo>
                  <a:cubicBezTo>
                    <a:pt x="8804" y="3706"/>
                    <a:pt x="4307" y="2186"/>
                    <a:pt x="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8"/>
            <p:cNvSpPr/>
            <p:nvPr/>
          </p:nvSpPr>
          <p:spPr>
            <a:xfrm>
              <a:off x="1077634" y="4864754"/>
              <a:ext cx="785588" cy="469107"/>
            </a:xfrm>
            <a:custGeom>
              <a:avLst/>
              <a:gdLst/>
              <a:ahLst/>
              <a:cxnLst/>
              <a:rect l="l" t="t" r="r" b="b"/>
              <a:pathLst>
                <a:path w="24418" h="14581" extrusionOk="0">
                  <a:moveTo>
                    <a:pt x="10346" y="0"/>
                  </a:moveTo>
                  <a:cubicBezTo>
                    <a:pt x="9526" y="0"/>
                    <a:pt x="8698" y="29"/>
                    <a:pt x="7886" y="76"/>
                  </a:cubicBezTo>
                  <a:lnTo>
                    <a:pt x="8013" y="1438"/>
                  </a:lnTo>
                  <a:cubicBezTo>
                    <a:pt x="11655" y="1659"/>
                    <a:pt x="15233" y="2451"/>
                    <a:pt x="18685" y="3686"/>
                  </a:cubicBezTo>
                  <a:cubicBezTo>
                    <a:pt x="18918" y="3802"/>
                    <a:pt x="18830" y="4105"/>
                    <a:pt x="18618" y="4105"/>
                  </a:cubicBezTo>
                  <a:cubicBezTo>
                    <a:pt x="18599" y="4105"/>
                    <a:pt x="18579" y="4103"/>
                    <a:pt x="18559" y="4098"/>
                  </a:cubicBezTo>
                  <a:lnTo>
                    <a:pt x="18305" y="4985"/>
                  </a:lnTo>
                  <a:cubicBezTo>
                    <a:pt x="19445" y="5301"/>
                    <a:pt x="20617" y="5681"/>
                    <a:pt x="21789" y="6061"/>
                  </a:cubicBezTo>
                  <a:cubicBezTo>
                    <a:pt x="22024" y="6150"/>
                    <a:pt x="21959" y="6511"/>
                    <a:pt x="21720" y="6511"/>
                  </a:cubicBezTo>
                  <a:cubicBezTo>
                    <a:pt x="21702" y="6511"/>
                    <a:pt x="21682" y="6509"/>
                    <a:pt x="21662" y="6505"/>
                  </a:cubicBezTo>
                  <a:cubicBezTo>
                    <a:pt x="15022" y="4281"/>
                    <a:pt x="8126" y="3170"/>
                    <a:pt x="1135" y="3170"/>
                  </a:cubicBezTo>
                  <a:cubicBezTo>
                    <a:pt x="757" y="3170"/>
                    <a:pt x="379" y="3173"/>
                    <a:pt x="1" y="3179"/>
                  </a:cubicBezTo>
                  <a:lnTo>
                    <a:pt x="1" y="4288"/>
                  </a:lnTo>
                  <a:cubicBezTo>
                    <a:pt x="5796" y="5080"/>
                    <a:pt x="11560" y="6378"/>
                    <a:pt x="17133" y="8120"/>
                  </a:cubicBezTo>
                  <a:cubicBezTo>
                    <a:pt x="17357" y="8204"/>
                    <a:pt x="17309" y="8484"/>
                    <a:pt x="17143" y="8484"/>
                  </a:cubicBezTo>
                  <a:cubicBezTo>
                    <a:pt x="17121" y="8484"/>
                    <a:pt x="17096" y="8479"/>
                    <a:pt x="17070" y="8468"/>
                  </a:cubicBezTo>
                  <a:cubicBezTo>
                    <a:pt x="14568" y="7771"/>
                    <a:pt x="12066" y="7138"/>
                    <a:pt x="9533" y="6536"/>
                  </a:cubicBezTo>
                  <a:lnTo>
                    <a:pt x="9311" y="7581"/>
                  </a:lnTo>
                  <a:cubicBezTo>
                    <a:pt x="13555" y="8595"/>
                    <a:pt x="17577" y="9988"/>
                    <a:pt x="21314" y="12078"/>
                  </a:cubicBezTo>
                  <a:cubicBezTo>
                    <a:pt x="21483" y="12191"/>
                    <a:pt x="21401" y="12405"/>
                    <a:pt x="21246" y="12405"/>
                  </a:cubicBezTo>
                  <a:cubicBezTo>
                    <a:pt x="21227" y="12405"/>
                    <a:pt x="21208" y="12402"/>
                    <a:pt x="21187" y="12395"/>
                  </a:cubicBezTo>
                  <a:lnTo>
                    <a:pt x="20839" y="13662"/>
                  </a:lnTo>
                  <a:cubicBezTo>
                    <a:pt x="21979" y="13979"/>
                    <a:pt x="23087" y="14295"/>
                    <a:pt x="24227" y="14580"/>
                  </a:cubicBezTo>
                  <a:cubicBezTo>
                    <a:pt x="24417" y="11952"/>
                    <a:pt x="24417" y="9387"/>
                    <a:pt x="24069" y="6821"/>
                  </a:cubicBezTo>
                  <a:cubicBezTo>
                    <a:pt x="23911" y="5586"/>
                    <a:pt x="23277" y="4098"/>
                    <a:pt x="23626" y="2736"/>
                  </a:cubicBezTo>
                  <a:lnTo>
                    <a:pt x="23626" y="2736"/>
                  </a:lnTo>
                  <a:cubicBezTo>
                    <a:pt x="23591" y="2740"/>
                    <a:pt x="23555" y="2742"/>
                    <a:pt x="23517" y="2742"/>
                  </a:cubicBezTo>
                  <a:cubicBezTo>
                    <a:pt x="22655" y="2742"/>
                    <a:pt x="20994" y="1742"/>
                    <a:pt x="20205" y="1469"/>
                  </a:cubicBezTo>
                  <a:cubicBezTo>
                    <a:pt x="17292" y="551"/>
                    <a:pt x="14283" y="76"/>
                    <a:pt x="11243" y="13"/>
                  </a:cubicBezTo>
                  <a:cubicBezTo>
                    <a:pt x="10946" y="4"/>
                    <a:pt x="10647" y="0"/>
                    <a:pt x="103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8"/>
            <p:cNvSpPr/>
            <p:nvPr/>
          </p:nvSpPr>
          <p:spPr>
            <a:xfrm>
              <a:off x="1026706" y="4959694"/>
              <a:ext cx="759142" cy="117076"/>
            </a:xfrm>
            <a:custGeom>
              <a:avLst/>
              <a:gdLst/>
              <a:ahLst/>
              <a:cxnLst/>
              <a:rect l="l" t="t" r="r" b="b"/>
              <a:pathLst>
                <a:path w="23596" h="3639" extrusionOk="0">
                  <a:moveTo>
                    <a:pt x="3687" y="1"/>
                  </a:moveTo>
                  <a:cubicBezTo>
                    <a:pt x="2512" y="1"/>
                    <a:pt x="1335" y="34"/>
                    <a:pt x="158" y="102"/>
                  </a:cubicBezTo>
                  <a:lnTo>
                    <a:pt x="127" y="102"/>
                  </a:lnTo>
                  <a:cubicBezTo>
                    <a:pt x="0" y="133"/>
                    <a:pt x="0" y="355"/>
                    <a:pt x="158" y="355"/>
                  </a:cubicBezTo>
                  <a:cubicBezTo>
                    <a:pt x="633" y="292"/>
                    <a:pt x="1108" y="292"/>
                    <a:pt x="1584" y="292"/>
                  </a:cubicBezTo>
                  <a:cubicBezTo>
                    <a:pt x="1891" y="288"/>
                    <a:pt x="2199" y="286"/>
                    <a:pt x="2506" y="286"/>
                  </a:cubicBezTo>
                  <a:cubicBezTo>
                    <a:pt x="9596" y="286"/>
                    <a:pt x="16537" y="1340"/>
                    <a:pt x="23245" y="3617"/>
                  </a:cubicBezTo>
                  <a:cubicBezTo>
                    <a:pt x="23278" y="3632"/>
                    <a:pt x="23309" y="3638"/>
                    <a:pt x="23337" y="3638"/>
                  </a:cubicBezTo>
                  <a:cubicBezTo>
                    <a:pt x="23548" y="3638"/>
                    <a:pt x="23596" y="3261"/>
                    <a:pt x="23372" y="3205"/>
                  </a:cubicBezTo>
                  <a:cubicBezTo>
                    <a:pt x="22200" y="2794"/>
                    <a:pt x="21028" y="2445"/>
                    <a:pt x="19888" y="2160"/>
                  </a:cubicBezTo>
                  <a:cubicBezTo>
                    <a:pt x="14597" y="727"/>
                    <a:pt x="9155" y="1"/>
                    <a:pt x="3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8"/>
            <p:cNvSpPr/>
            <p:nvPr/>
          </p:nvSpPr>
          <p:spPr>
            <a:xfrm>
              <a:off x="910757" y="5030087"/>
              <a:ext cx="858073" cy="233798"/>
            </a:xfrm>
            <a:custGeom>
              <a:avLst/>
              <a:gdLst/>
              <a:ahLst/>
              <a:cxnLst/>
              <a:rect l="l" t="t" r="r" b="b"/>
              <a:pathLst>
                <a:path w="26671" h="7267" extrusionOk="0">
                  <a:moveTo>
                    <a:pt x="131" y="0"/>
                  </a:moveTo>
                  <a:cubicBezTo>
                    <a:pt x="48" y="0"/>
                    <a:pt x="1" y="167"/>
                    <a:pt x="89" y="226"/>
                  </a:cubicBezTo>
                  <a:lnTo>
                    <a:pt x="120" y="226"/>
                  </a:lnTo>
                  <a:cubicBezTo>
                    <a:pt x="9241" y="1809"/>
                    <a:pt x="17887" y="3392"/>
                    <a:pt x="26342" y="7256"/>
                  </a:cubicBezTo>
                  <a:lnTo>
                    <a:pt x="26374" y="7256"/>
                  </a:lnTo>
                  <a:cubicBezTo>
                    <a:pt x="26391" y="7263"/>
                    <a:pt x="26408" y="7266"/>
                    <a:pt x="26425" y="7266"/>
                  </a:cubicBezTo>
                  <a:cubicBezTo>
                    <a:pt x="26563" y="7266"/>
                    <a:pt x="26670" y="7052"/>
                    <a:pt x="26501" y="6939"/>
                  </a:cubicBezTo>
                  <a:cubicBezTo>
                    <a:pt x="22764" y="4881"/>
                    <a:pt x="18679" y="3456"/>
                    <a:pt x="14530" y="2442"/>
                  </a:cubicBezTo>
                  <a:cubicBezTo>
                    <a:pt x="9780" y="1271"/>
                    <a:pt x="4871" y="606"/>
                    <a:pt x="152" y="4"/>
                  </a:cubicBezTo>
                  <a:cubicBezTo>
                    <a:pt x="145" y="1"/>
                    <a:pt x="138"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8"/>
            <p:cNvSpPr/>
            <p:nvPr/>
          </p:nvSpPr>
          <p:spPr>
            <a:xfrm>
              <a:off x="905449" y="5037326"/>
              <a:ext cx="852829" cy="266967"/>
            </a:xfrm>
            <a:custGeom>
              <a:avLst/>
              <a:gdLst/>
              <a:ahLst/>
              <a:cxnLst/>
              <a:rect l="l" t="t" r="r" b="b"/>
              <a:pathLst>
                <a:path w="26508" h="8298" extrusionOk="0">
                  <a:moveTo>
                    <a:pt x="222" y="1"/>
                  </a:moveTo>
                  <a:lnTo>
                    <a:pt x="0" y="96"/>
                  </a:lnTo>
                  <a:cubicBezTo>
                    <a:pt x="64" y="159"/>
                    <a:pt x="95" y="222"/>
                    <a:pt x="127" y="317"/>
                  </a:cubicBezTo>
                  <a:cubicBezTo>
                    <a:pt x="8836" y="2882"/>
                    <a:pt x="17387" y="5891"/>
                    <a:pt x="26127" y="8298"/>
                  </a:cubicBezTo>
                  <a:lnTo>
                    <a:pt x="26507" y="7031"/>
                  </a:lnTo>
                  <a:lnTo>
                    <a:pt x="26444" y="7031"/>
                  </a:lnTo>
                  <a:cubicBezTo>
                    <a:pt x="18020" y="3136"/>
                    <a:pt x="9343" y="1521"/>
                    <a:pt x="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8"/>
            <p:cNvSpPr/>
            <p:nvPr/>
          </p:nvSpPr>
          <p:spPr>
            <a:xfrm>
              <a:off x="242154" y="3579410"/>
              <a:ext cx="1482509" cy="1369326"/>
            </a:xfrm>
            <a:custGeom>
              <a:avLst/>
              <a:gdLst/>
              <a:ahLst/>
              <a:cxnLst/>
              <a:rect l="l" t="t" r="r" b="b"/>
              <a:pathLst>
                <a:path w="46080" h="42562" extrusionOk="0">
                  <a:moveTo>
                    <a:pt x="44311" y="0"/>
                  </a:moveTo>
                  <a:cubicBezTo>
                    <a:pt x="43500" y="0"/>
                    <a:pt x="41771" y="909"/>
                    <a:pt x="41139" y="1138"/>
                  </a:cubicBezTo>
                  <a:cubicBezTo>
                    <a:pt x="39144" y="1772"/>
                    <a:pt x="37180" y="2469"/>
                    <a:pt x="35185" y="3197"/>
                  </a:cubicBezTo>
                  <a:cubicBezTo>
                    <a:pt x="31005" y="4685"/>
                    <a:pt x="26888" y="6300"/>
                    <a:pt x="22771" y="8042"/>
                  </a:cubicBezTo>
                  <a:cubicBezTo>
                    <a:pt x="15012" y="11368"/>
                    <a:pt x="7411" y="15104"/>
                    <a:pt x="1" y="19126"/>
                  </a:cubicBezTo>
                  <a:cubicBezTo>
                    <a:pt x="8805" y="24162"/>
                    <a:pt x="15234" y="32681"/>
                    <a:pt x="17419" y="42561"/>
                  </a:cubicBezTo>
                  <a:cubicBezTo>
                    <a:pt x="18812" y="33441"/>
                    <a:pt x="19097" y="24383"/>
                    <a:pt x="17767" y="15231"/>
                  </a:cubicBezTo>
                  <a:cubicBezTo>
                    <a:pt x="17767" y="14978"/>
                    <a:pt x="17862" y="14819"/>
                    <a:pt x="18052" y="14756"/>
                  </a:cubicBezTo>
                  <a:cubicBezTo>
                    <a:pt x="27268" y="10892"/>
                    <a:pt x="36674" y="7377"/>
                    <a:pt x="46079" y="4084"/>
                  </a:cubicBezTo>
                  <a:lnTo>
                    <a:pt x="46079" y="3894"/>
                  </a:lnTo>
                  <a:cubicBezTo>
                    <a:pt x="45921" y="3862"/>
                    <a:pt x="45794" y="3735"/>
                    <a:pt x="45794" y="3577"/>
                  </a:cubicBezTo>
                  <a:cubicBezTo>
                    <a:pt x="45858" y="2469"/>
                    <a:pt x="46016" y="410"/>
                    <a:pt x="44528" y="30"/>
                  </a:cubicBezTo>
                  <a:cubicBezTo>
                    <a:pt x="44466" y="10"/>
                    <a:pt x="44393" y="0"/>
                    <a:pt x="44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1328738" y="4914750"/>
              <a:ext cx="355442" cy="84356"/>
            </a:xfrm>
            <a:custGeom>
              <a:avLst/>
              <a:gdLst/>
              <a:ahLst/>
              <a:cxnLst/>
              <a:rect l="l" t="t" r="r" b="b"/>
              <a:pathLst>
                <a:path w="11048" h="2622" extrusionOk="0">
                  <a:moveTo>
                    <a:pt x="100" y="0"/>
                  </a:moveTo>
                  <a:cubicBezTo>
                    <a:pt x="1" y="0"/>
                    <a:pt x="60" y="200"/>
                    <a:pt x="144" y="200"/>
                  </a:cubicBezTo>
                  <a:cubicBezTo>
                    <a:pt x="3786" y="612"/>
                    <a:pt x="7270" y="1404"/>
                    <a:pt x="10722" y="2607"/>
                  </a:cubicBezTo>
                  <a:cubicBezTo>
                    <a:pt x="10748" y="2617"/>
                    <a:pt x="10772" y="2621"/>
                    <a:pt x="10795" y="2621"/>
                  </a:cubicBezTo>
                  <a:cubicBezTo>
                    <a:pt x="10991" y="2621"/>
                    <a:pt x="11048" y="2284"/>
                    <a:pt x="10849" y="2227"/>
                  </a:cubicBezTo>
                  <a:cubicBezTo>
                    <a:pt x="7397" y="960"/>
                    <a:pt x="3786" y="169"/>
                    <a:pt x="144" y="10"/>
                  </a:cubicBezTo>
                  <a:cubicBezTo>
                    <a:pt x="127" y="3"/>
                    <a:pt x="112"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a:off x="1020593" y="4869226"/>
              <a:ext cx="653102" cy="157935"/>
            </a:xfrm>
            <a:custGeom>
              <a:avLst/>
              <a:gdLst/>
              <a:ahLst/>
              <a:cxnLst/>
              <a:rect l="l" t="t" r="r" b="b"/>
              <a:pathLst>
                <a:path w="20300" h="4909" extrusionOk="0">
                  <a:moveTo>
                    <a:pt x="9627" y="0"/>
                  </a:moveTo>
                  <a:cubicBezTo>
                    <a:pt x="6302" y="222"/>
                    <a:pt x="3072" y="982"/>
                    <a:pt x="0" y="2154"/>
                  </a:cubicBezTo>
                  <a:lnTo>
                    <a:pt x="285" y="2850"/>
                  </a:lnTo>
                  <a:lnTo>
                    <a:pt x="317" y="2850"/>
                  </a:lnTo>
                  <a:cubicBezTo>
                    <a:pt x="1536" y="2775"/>
                    <a:pt x="2752" y="2738"/>
                    <a:pt x="3966" y="2738"/>
                  </a:cubicBezTo>
                  <a:cubicBezTo>
                    <a:pt x="9406" y="2738"/>
                    <a:pt x="14785" y="3485"/>
                    <a:pt x="20015" y="4909"/>
                  </a:cubicBezTo>
                  <a:lnTo>
                    <a:pt x="20300" y="3990"/>
                  </a:lnTo>
                  <a:cubicBezTo>
                    <a:pt x="16848" y="2755"/>
                    <a:pt x="13364" y="1964"/>
                    <a:pt x="9754" y="1520"/>
                  </a:cubicBezTo>
                  <a:cubicBezTo>
                    <a:pt x="9627" y="1520"/>
                    <a:pt x="9596" y="1330"/>
                    <a:pt x="9754" y="1330"/>
                  </a:cubicBezTo>
                  <a:lnTo>
                    <a:pt x="96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1074578" y="5004735"/>
              <a:ext cx="563147" cy="134578"/>
            </a:xfrm>
            <a:custGeom>
              <a:avLst/>
              <a:gdLst/>
              <a:ahLst/>
              <a:cxnLst/>
              <a:rect l="l" t="t" r="r" b="b"/>
              <a:pathLst>
                <a:path w="17504" h="4183" extrusionOk="0">
                  <a:moveTo>
                    <a:pt x="159" y="0"/>
                  </a:moveTo>
                  <a:cubicBezTo>
                    <a:pt x="0" y="0"/>
                    <a:pt x="0" y="222"/>
                    <a:pt x="96" y="254"/>
                  </a:cubicBezTo>
                  <a:cubicBezTo>
                    <a:pt x="3357" y="855"/>
                    <a:pt x="6524" y="1489"/>
                    <a:pt x="9691" y="2217"/>
                  </a:cubicBezTo>
                  <a:cubicBezTo>
                    <a:pt x="12225" y="2787"/>
                    <a:pt x="14727" y="3452"/>
                    <a:pt x="17197" y="4180"/>
                  </a:cubicBezTo>
                  <a:cubicBezTo>
                    <a:pt x="17207" y="4182"/>
                    <a:pt x="17217" y="4183"/>
                    <a:pt x="17227" y="4183"/>
                  </a:cubicBezTo>
                  <a:cubicBezTo>
                    <a:pt x="17427" y="4183"/>
                    <a:pt x="17503" y="3891"/>
                    <a:pt x="17292" y="3800"/>
                  </a:cubicBezTo>
                  <a:cubicBezTo>
                    <a:pt x="11686" y="2059"/>
                    <a:pt x="5923" y="76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878971" y="4939522"/>
              <a:ext cx="505366" cy="169163"/>
            </a:xfrm>
            <a:custGeom>
              <a:avLst/>
              <a:gdLst/>
              <a:ahLst/>
              <a:cxnLst/>
              <a:rect l="l" t="t" r="r" b="b"/>
              <a:pathLst>
                <a:path w="15708" h="5258" extrusionOk="0">
                  <a:moveTo>
                    <a:pt x="4434" y="0"/>
                  </a:moveTo>
                  <a:cubicBezTo>
                    <a:pt x="2914" y="570"/>
                    <a:pt x="1425" y="1299"/>
                    <a:pt x="0" y="2090"/>
                  </a:cubicBezTo>
                  <a:cubicBezTo>
                    <a:pt x="317" y="2407"/>
                    <a:pt x="602" y="2756"/>
                    <a:pt x="855" y="3167"/>
                  </a:cubicBezTo>
                  <a:lnTo>
                    <a:pt x="1045" y="3041"/>
                  </a:lnTo>
                  <a:cubicBezTo>
                    <a:pt x="950" y="3009"/>
                    <a:pt x="982" y="2851"/>
                    <a:pt x="1108" y="2851"/>
                  </a:cubicBezTo>
                  <a:cubicBezTo>
                    <a:pt x="5827" y="3421"/>
                    <a:pt x="10736" y="4117"/>
                    <a:pt x="15486" y="5257"/>
                  </a:cubicBezTo>
                  <a:lnTo>
                    <a:pt x="15708" y="4212"/>
                  </a:lnTo>
                  <a:cubicBezTo>
                    <a:pt x="12541" y="3452"/>
                    <a:pt x="9374" y="2819"/>
                    <a:pt x="6144" y="2217"/>
                  </a:cubicBezTo>
                  <a:cubicBezTo>
                    <a:pt x="6017" y="2154"/>
                    <a:pt x="6049" y="1964"/>
                    <a:pt x="6176" y="1964"/>
                  </a:cubicBezTo>
                  <a:lnTo>
                    <a:pt x="6176" y="855"/>
                  </a:lnTo>
                  <a:cubicBezTo>
                    <a:pt x="5700" y="855"/>
                    <a:pt x="5225" y="887"/>
                    <a:pt x="4750" y="887"/>
                  </a:cubicBezTo>
                  <a:cubicBezTo>
                    <a:pt x="4740" y="894"/>
                    <a:pt x="4730" y="897"/>
                    <a:pt x="4720" y="897"/>
                  </a:cubicBezTo>
                  <a:cubicBezTo>
                    <a:pt x="4644" y="897"/>
                    <a:pt x="4606" y="694"/>
                    <a:pt x="4719" y="665"/>
                  </a:cubicBezTo>
                  <a:lnTo>
                    <a:pt x="44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683332" y="4970536"/>
              <a:ext cx="230291" cy="98416"/>
            </a:xfrm>
            <a:custGeom>
              <a:avLst/>
              <a:gdLst/>
              <a:ahLst/>
              <a:cxnLst/>
              <a:rect l="l" t="t" r="r" b="b"/>
              <a:pathLst>
                <a:path w="7158" h="3059" extrusionOk="0">
                  <a:moveTo>
                    <a:pt x="7129" y="2800"/>
                  </a:moveTo>
                  <a:cubicBezTo>
                    <a:pt x="7116" y="2800"/>
                    <a:pt x="7101" y="2811"/>
                    <a:pt x="7063" y="2868"/>
                  </a:cubicBezTo>
                  <a:cubicBezTo>
                    <a:pt x="7058" y="2876"/>
                    <a:pt x="7052" y="2883"/>
                    <a:pt x="7045" y="2890"/>
                  </a:cubicBezTo>
                  <a:lnTo>
                    <a:pt x="7045" y="2890"/>
                  </a:lnTo>
                  <a:cubicBezTo>
                    <a:pt x="7083" y="2882"/>
                    <a:pt x="7120" y="2875"/>
                    <a:pt x="7158" y="2868"/>
                  </a:cubicBezTo>
                  <a:lnTo>
                    <a:pt x="7158" y="2805"/>
                  </a:lnTo>
                  <a:cubicBezTo>
                    <a:pt x="7145" y="2805"/>
                    <a:pt x="7138" y="2800"/>
                    <a:pt x="7129" y="2800"/>
                  </a:cubicBezTo>
                  <a:close/>
                  <a:moveTo>
                    <a:pt x="7045" y="2890"/>
                  </a:moveTo>
                  <a:cubicBezTo>
                    <a:pt x="6954" y="2907"/>
                    <a:pt x="6862" y="2926"/>
                    <a:pt x="6770" y="2945"/>
                  </a:cubicBezTo>
                  <a:lnTo>
                    <a:pt x="6770" y="2945"/>
                  </a:lnTo>
                  <a:cubicBezTo>
                    <a:pt x="6798" y="2955"/>
                    <a:pt x="6826" y="2960"/>
                    <a:pt x="6855" y="2960"/>
                  </a:cubicBezTo>
                  <a:cubicBezTo>
                    <a:pt x="6930" y="2960"/>
                    <a:pt x="7004" y="2930"/>
                    <a:pt x="7045" y="2890"/>
                  </a:cubicBezTo>
                  <a:close/>
                  <a:moveTo>
                    <a:pt x="1674" y="0"/>
                  </a:moveTo>
                  <a:cubicBezTo>
                    <a:pt x="1117" y="0"/>
                    <a:pt x="552" y="80"/>
                    <a:pt x="1" y="240"/>
                  </a:cubicBezTo>
                  <a:cubicBezTo>
                    <a:pt x="191" y="493"/>
                    <a:pt x="349" y="683"/>
                    <a:pt x="539" y="873"/>
                  </a:cubicBezTo>
                  <a:cubicBezTo>
                    <a:pt x="634" y="870"/>
                    <a:pt x="730" y="868"/>
                    <a:pt x="827" y="868"/>
                  </a:cubicBezTo>
                  <a:cubicBezTo>
                    <a:pt x="2707" y="868"/>
                    <a:pt x="4968" y="1462"/>
                    <a:pt x="6113" y="3058"/>
                  </a:cubicBezTo>
                  <a:cubicBezTo>
                    <a:pt x="6314" y="3038"/>
                    <a:pt x="6542" y="2992"/>
                    <a:pt x="6770" y="2945"/>
                  </a:cubicBezTo>
                  <a:lnTo>
                    <a:pt x="6770" y="2945"/>
                  </a:lnTo>
                  <a:cubicBezTo>
                    <a:pt x="6722" y="2928"/>
                    <a:pt x="6680" y="2894"/>
                    <a:pt x="6651" y="2837"/>
                  </a:cubicBezTo>
                  <a:cubicBezTo>
                    <a:pt x="6049" y="1887"/>
                    <a:pt x="5289" y="1158"/>
                    <a:pt x="4371" y="683"/>
                  </a:cubicBezTo>
                  <a:cubicBezTo>
                    <a:pt x="4344" y="689"/>
                    <a:pt x="4318" y="691"/>
                    <a:pt x="4295" y="691"/>
                  </a:cubicBezTo>
                  <a:cubicBezTo>
                    <a:pt x="4181" y="691"/>
                    <a:pt x="4107" y="630"/>
                    <a:pt x="4054" y="525"/>
                  </a:cubicBezTo>
                  <a:cubicBezTo>
                    <a:pt x="4023" y="493"/>
                    <a:pt x="4023" y="493"/>
                    <a:pt x="3991" y="493"/>
                  </a:cubicBezTo>
                  <a:cubicBezTo>
                    <a:pt x="3959" y="651"/>
                    <a:pt x="3959" y="778"/>
                    <a:pt x="3896" y="936"/>
                  </a:cubicBezTo>
                  <a:cubicBezTo>
                    <a:pt x="3873" y="1018"/>
                    <a:pt x="3811" y="1052"/>
                    <a:pt x="3744" y="1052"/>
                  </a:cubicBezTo>
                  <a:cubicBezTo>
                    <a:pt x="3628" y="1052"/>
                    <a:pt x="3496" y="950"/>
                    <a:pt x="3516" y="810"/>
                  </a:cubicBezTo>
                  <a:cubicBezTo>
                    <a:pt x="3548" y="651"/>
                    <a:pt x="3548" y="493"/>
                    <a:pt x="3579" y="335"/>
                  </a:cubicBezTo>
                  <a:cubicBezTo>
                    <a:pt x="2979" y="112"/>
                    <a:pt x="233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709809" y="5008789"/>
              <a:ext cx="149827" cy="61224"/>
            </a:xfrm>
            <a:custGeom>
              <a:avLst/>
              <a:gdLst/>
              <a:ahLst/>
              <a:cxnLst/>
              <a:rect l="l" t="t" r="r" b="b"/>
              <a:pathLst>
                <a:path w="4657" h="1903" extrusionOk="0">
                  <a:moveTo>
                    <a:pt x="1" y="1"/>
                  </a:moveTo>
                  <a:cubicBezTo>
                    <a:pt x="1270" y="1239"/>
                    <a:pt x="2811" y="1902"/>
                    <a:pt x="4536" y="1902"/>
                  </a:cubicBezTo>
                  <a:cubicBezTo>
                    <a:pt x="4576" y="1902"/>
                    <a:pt x="4616" y="1902"/>
                    <a:pt x="4656" y="1901"/>
                  </a:cubicBezTo>
                  <a:cubicBezTo>
                    <a:pt x="3453" y="603"/>
                    <a:pt x="1711" y="413"/>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a:off x="523371" y="4742886"/>
              <a:ext cx="259857" cy="220092"/>
            </a:xfrm>
            <a:custGeom>
              <a:avLst/>
              <a:gdLst/>
              <a:ahLst/>
              <a:cxnLst/>
              <a:rect l="l" t="t" r="r" b="b"/>
              <a:pathLst>
                <a:path w="8077" h="6841" extrusionOk="0">
                  <a:moveTo>
                    <a:pt x="7253" y="5542"/>
                  </a:moveTo>
                  <a:cubicBezTo>
                    <a:pt x="7262" y="5556"/>
                    <a:pt x="7272" y="5570"/>
                    <a:pt x="7282" y="5584"/>
                  </a:cubicBezTo>
                  <a:lnTo>
                    <a:pt x="7282" y="5584"/>
                  </a:lnTo>
                  <a:cubicBezTo>
                    <a:pt x="7274" y="5570"/>
                    <a:pt x="7264" y="5556"/>
                    <a:pt x="7253" y="5542"/>
                  </a:cubicBezTo>
                  <a:close/>
                  <a:moveTo>
                    <a:pt x="951" y="0"/>
                  </a:moveTo>
                  <a:lnTo>
                    <a:pt x="697" y="950"/>
                  </a:lnTo>
                  <a:cubicBezTo>
                    <a:pt x="879" y="1080"/>
                    <a:pt x="784" y="1339"/>
                    <a:pt x="603" y="1339"/>
                  </a:cubicBezTo>
                  <a:cubicBezTo>
                    <a:pt x="564" y="1339"/>
                    <a:pt x="521" y="1327"/>
                    <a:pt x="476" y="1299"/>
                  </a:cubicBezTo>
                  <a:lnTo>
                    <a:pt x="1" y="2027"/>
                  </a:lnTo>
                  <a:cubicBezTo>
                    <a:pt x="1711" y="3167"/>
                    <a:pt x="3389" y="4402"/>
                    <a:pt x="4973" y="5669"/>
                  </a:cubicBezTo>
                  <a:cubicBezTo>
                    <a:pt x="5131" y="5764"/>
                    <a:pt x="4973" y="6049"/>
                    <a:pt x="4814" y="6049"/>
                  </a:cubicBezTo>
                  <a:lnTo>
                    <a:pt x="5194" y="6841"/>
                  </a:lnTo>
                  <a:cubicBezTo>
                    <a:pt x="5759" y="6652"/>
                    <a:pt x="6336" y="6565"/>
                    <a:pt x="6910" y="6565"/>
                  </a:cubicBezTo>
                  <a:cubicBezTo>
                    <a:pt x="7301" y="6565"/>
                    <a:pt x="7691" y="6605"/>
                    <a:pt x="8076" y="6682"/>
                  </a:cubicBezTo>
                  <a:cubicBezTo>
                    <a:pt x="7831" y="6315"/>
                    <a:pt x="7557" y="5978"/>
                    <a:pt x="7282" y="5584"/>
                  </a:cubicBezTo>
                  <a:lnTo>
                    <a:pt x="7282" y="5584"/>
                  </a:lnTo>
                  <a:cubicBezTo>
                    <a:pt x="7373" y="5751"/>
                    <a:pt x="7204" y="5949"/>
                    <a:pt x="7027" y="5949"/>
                  </a:cubicBezTo>
                  <a:cubicBezTo>
                    <a:pt x="6974" y="5949"/>
                    <a:pt x="6920" y="5932"/>
                    <a:pt x="6873" y="5891"/>
                  </a:cubicBezTo>
                  <a:cubicBezTo>
                    <a:pt x="5036" y="3706"/>
                    <a:pt x="3072" y="1774"/>
                    <a:pt x="9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p:nvPr/>
          </p:nvSpPr>
          <p:spPr>
            <a:xfrm>
              <a:off x="41785" y="4452403"/>
              <a:ext cx="719570" cy="482845"/>
            </a:xfrm>
            <a:custGeom>
              <a:avLst/>
              <a:gdLst/>
              <a:ahLst/>
              <a:cxnLst/>
              <a:rect l="l" t="t" r="r" b="b"/>
              <a:pathLst>
                <a:path w="22366" h="15008" extrusionOk="0">
                  <a:moveTo>
                    <a:pt x="156" y="1"/>
                  </a:moveTo>
                  <a:cubicBezTo>
                    <a:pt x="46" y="1"/>
                    <a:pt x="1" y="196"/>
                    <a:pt x="148" y="225"/>
                  </a:cubicBezTo>
                  <a:cubicBezTo>
                    <a:pt x="6007" y="2220"/>
                    <a:pt x="11328" y="5166"/>
                    <a:pt x="15983" y="9029"/>
                  </a:cubicBezTo>
                  <a:cubicBezTo>
                    <a:pt x="18073" y="10803"/>
                    <a:pt x="20037" y="12735"/>
                    <a:pt x="21873" y="14920"/>
                  </a:cubicBezTo>
                  <a:cubicBezTo>
                    <a:pt x="21920" y="14982"/>
                    <a:pt x="21976" y="15008"/>
                    <a:pt x="22032" y="15008"/>
                  </a:cubicBezTo>
                  <a:cubicBezTo>
                    <a:pt x="22202" y="15008"/>
                    <a:pt x="22365" y="14762"/>
                    <a:pt x="22222" y="14571"/>
                  </a:cubicBezTo>
                  <a:cubicBezTo>
                    <a:pt x="16553" y="7636"/>
                    <a:pt x="8857" y="2347"/>
                    <a:pt x="180" y="4"/>
                  </a:cubicBezTo>
                  <a:cubicBezTo>
                    <a:pt x="172" y="2"/>
                    <a:pt x="164"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8"/>
            <p:cNvSpPr/>
            <p:nvPr/>
          </p:nvSpPr>
          <p:spPr>
            <a:xfrm>
              <a:off x="-130754" y="4401571"/>
              <a:ext cx="887478" cy="571609"/>
            </a:xfrm>
            <a:custGeom>
              <a:avLst/>
              <a:gdLst/>
              <a:ahLst/>
              <a:cxnLst/>
              <a:rect l="l" t="t" r="r" b="b"/>
              <a:pathLst>
                <a:path w="27585" h="17767" extrusionOk="0">
                  <a:moveTo>
                    <a:pt x="3675" y="0"/>
                  </a:moveTo>
                  <a:cubicBezTo>
                    <a:pt x="3611" y="2977"/>
                    <a:pt x="2249" y="5954"/>
                    <a:pt x="1" y="7917"/>
                  </a:cubicBezTo>
                  <a:cubicBezTo>
                    <a:pt x="3896" y="9343"/>
                    <a:pt x="7697" y="11211"/>
                    <a:pt x="11560" y="12699"/>
                  </a:cubicBezTo>
                  <a:cubicBezTo>
                    <a:pt x="13492" y="13459"/>
                    <a:pt x="15487" y="14188"/>
                    <a:pt x="17419" y="14885"/>
                  </a:cubicBezTo>
                  <a:cubicBezTo>
                    <a:pt x="12795" y="11813"/>
                    <a:pt x="7950" y="9311"/>
                    <a:pt x="2566" y="7632"/>
                  </a:cubicBezTo>
                  <a:cubicBezTo>
                    <a:pt x="2418" y="7603"/>
                    <a:pt x="2491" y="7408"/>
                    <a:pt x="2631" y="7408"/>
                  </a:cubicBezTo>
                  <a:cubicBezTo>
                    <a:pt x="2640" y="7408"/>
                    <a:pt x="2651" y="7409"/>
                    <a:pt x="2661" y="7411"/>
                  </a:cubicBezTo>
                  <a:cubicBezTo>
                    <a:pt x="8583" y="9121"/>
                    <a:pt x="14379" y="11781"/>
                    <a:pt x="19287" y="15613"/>
                  </a:cubicBezTo>
                  <a:cubicBezTo>
                    <a:pt x="21188" y="16278"/>
                    <a:pt x="23056" y="16975"/>
                    <a:pt x="24893" y="17735"/>
                  </a:cubicBezTo>
                  <a:lnTo>
                    <a:pt x="24956" y="17766"/>
                  </a:lnTo>
                  <a:cubicBezTo>
                    <a:pt x="24988" y="17735"/>
                    <a:pt x="24988" y="17703"/>
                    <a:pt x="25020" y="17703"/>
                  </a:cubicBezTo>
                  <a:cubicBezTo>
                    <a:pt x="25210" y="17576"/>
                    <a:pt x="25368" y="17545"/>
                    <a:pt x="25590" y="17450"/>
                  </a:cubicBezTo>
                  <a:lnTo>
                    <a:pt x="25178" y="16658"/>
                  </a:lnTo>
                  <a:cubicBezTo>
                    <a:pt x="25146" y="16658"/>
                    <a:pt x="25083" y="16658"/>
                    <a:pt x="25051" y="16626"/>
                  </a:cubicBezTo>
                  <a:cubicBezTo>
                    <a:pt x="18559" y="11781"/>
                    <a:pt x="11845" y="7791"/>
                    <a:pt x="4340" y="4782"/>
                  </a:cubicBezTo>
                  <a:cubicBezTo>
                    <a:pt x="4251" y="4753"/>
                    <a:pt x="4273" y="4557"/>
                    <a:pt x="4405" y="4557"/>
                  </a:cubicBezTo>
                  <a:cubicBezTo>
                    <a:pt x="4414" y="4557"/>
                    <a:pt x="4424" y="4558"/>
                    <a:pt x="4435" y="4560"/>
                  </a:cubicBezTo>
                  <a:cubicBezTo>
                    <a:pt x="9977" y="6619"/>
                    <a:pt x="15424" y="9311"/>
                    <a:pt x="20396" y="12636"/>
                  </a:cubicBezTo>
                  <a:lnTo>
                    <a:pt x="20871" y="11908"/>
                  </a:lnTo>
                  <a:cubicBezTo>
                    <a:pt x="17324" y="9469"/>
                    <a:pt x="13650" y="7284"/>
                    <a:pt x="9818" y="5352"/>
                  </a:cubicBezTo>
                  <a:cubicBezTo>
                    <a:pt x="9712" y="5272"/>
                    <a:pt x="9785" y="5148"/>
                    <a:pt x="9886" y="5148"/>
                  </a:cubicBezTo>
                  <a:cubicBezTo>
                    <a:pt x="9905" y="5148"/>
                    <a:pt x="9925" y="5152"/>
                    <a:pt x="9945" y="5162"/>
                  </a:cubicBezTo>
                  <a:cubicBezTo>
                    <a:pt x="13809" y="6904"/>
                    <a:pt x="17577" y="9026"/>
                    <a:pt x="21061" y="11528"/>
                  </a:cubicBezTo>
                  <a:lnTo>
                    <a:pt x="21346" y="10578"/>
                  </a:lnTo>
                  <a:cubicBezTo>
                    <a:pt x="16691" y="6682"/>
                    <a:pt x="11402" y="3800"/>
                    <a:pt x="5511" y="1774"/>
                  </a:cubicBezTo>
                  <a:cubicBezTo>
                    <a:pt x="5365" y="1715"/>
                    <a:pt x="5381" y="1548"/>
                    <a:pt x="5509" y="1548"/>
                  </a:cubicBezTo>
                  <a:cubicBezTo>
                    <a:pt x="5520" y="1548"/>
                    <a:pt x="5531" y="1550"/>
                    <a:pt x="5543" y="1552"/>
                  </a:cubicBezTo>
                  <a:cubicBezTo>
                    <a:pt x="14220" y="3959"/>
                    <a:pt x="21916" y="9216"/>
                    <a:pt x="27585" y="16151"/>
                  </a:cubicBezTo>
                  <a:cubicBezTo>
                    <a:pt x="24703" y="12193"/>
                    <a:pt x="22011" y="8202"/>
                    <a:pt x="17894" y="5416"/>
                  </a:cubicBezTo>
                  <a:cubicBezTo>
                    <a:pt x="13650" y="2502"/>
                    <a:pt x="8678" y="1014"/>
                    <a:pt x="36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8"/>
            <p:cNvSpPr/>
            <p:nvPr/>
          </p:nvSpPr>
          <p:spPr>
            <a:xfrm>
              <a:off x="3468" y="4546635"/>
              <a:ext cx="684985" cy="389866"/>
            </a:xfrm>
            <a:custGeom>
              <a:avLst/>
              <a:gdLst/>
              <a:ahLst/>
              <a:cxnLst/>
              <a:rect l="l" t="t" r="r" b="b"/>
              <a:pathLst>
                <a:path w="21291" h="12118" extrusionOk="0">
                  <a:moveTo>
                    <a:pt x="168" y="1"/>
                  </a:moveTo>
                  <a:cubicBezTo>
                    <a:pt x="51" y="1"/>
                    <a:pt x="0" y="214"/>
                    <a:pt x="136" y="242"/>
                  </a:cubicBezTo>
                  <a:cubicBezTo>
                    <a:pt x="7673" y="3282"/>
                    <a:pt x="14355" y="7272"/>
                    <a:pt x="20848" y="12086"/>
                  </a:cubicBezTo>
                  <a:cubicBezTo>
                    <a:pt x="20879" y="12117"/>
                    <a:pt x="20911" y="12117"/>
                    <a:pt x="20974" y="12117"/>
                  </a:cubicBezTo>
                  <a:cubicBezTo>
                    <a:pt x="21133" y="12117"/>
                    <a:pt x="21291" y="11832"/>
                    <a:pt x="21133" y="11706"/>
                  </a:cubicBezTo>
                  <a:cubicBezTo>
                    <a:pt x="19549" y="10471"/>
                    <a:pt x="17902" y="9235"/>
                    <a:pt x="16161" y="8095"/>
                  </a:cubicBezTo>
                  <a:cubicBezTo>
                    <a:pt x="11220" y="4770"/>
                    <a:pt x="5805" y="2078"/>
                    <a:pt x="231" y="20"/>
                  </a:cubicBezTo>
                  <a:cubicBezTo>
                    <a:pt x="209" y="6"/>
                    <a:pt x="18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8"/>
            <p:cNvSpPr/>
            <p:nvPr/>
          </p:nvSpPr>
          <p:spPr>
            <a:xfrm>
              <a:off x="41464" y="4275230"/>
              <a:ext cx="741769" cy="653102"/>
            </a:xfrm>
            <a:custGeom>
              <a:avLst/>
              <a:gdLst/>
              <a:ahLst/>
              <a:cxnLst/>
              <a:rect l="l" t="t" r="r" b="b"/>
              <a:pathLst>
                <a:path w="23056" h="20300" extrusionOk="0">
                  <a:moveTo>
                    <a:pt x="8646" y="0"/>
                  </a:moveTo>
                  <a:cubicBezTo>
                    <a:pt x="8614" y="127"/>
                    <a:pt x="8582" y="190"/>
                    <a:pt x="8456" y="254"/>
                  </a:cubicBezTo>
                  <a:cubicBezTo>
                    <a:pt x="5637" y="1362"/>
                    <a:pt x="2819" y="2344"/>
                    <a:pt x="0" y="3357"/>
                  </a:cubicBezTo>
                  <a:cubicBezTo>
                    <a:pt x="4845" y="4434"/>
                    <a:pt x="9659" y="6081"/>
                    <a:pt x="13649" y="9089"/>
                  </a:cubicBezTo>
                  <a:cubicBezTo>
                    <a:pt x="17576" y="12003"/>
                    <a:pt x="20585" y="16120"/>
                    <a:pt x="23055" y="20300"/>
                  </a:cubicBezTo>
                  <a:cubicBezTo>
                    <a:pt x="20648" y="12066"/>
                    <a:pt x="15613" y="4877"/>
                    <a:pt x="86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8"/>
            <p:cNvSpPr/>
            <p:nvPr/>
          </p:nvSpPr>
          <p:spPr>
            <a:xfrm>
              <a:off x="181413" y="4565456"/>
              <a:ext cx="370466" cy="219513"/>
            </a:xfrm>
            <a:custGeom>
              <a:avLst/>
              <a:gdLst/>
              <a:ahLst/>
              <a:cxnLst/>
              <a:rect l="l" t="t" r="r" b="b"/>
              <a:pathLst>
                <a:path w="11515" h="6823" extrusionOk="0">
                  <a:moveTo>
                    <a:pt x="208" y="1"/>
                  </a:moveTo>
                  <a:cubicBezTo>
                    <a:pt x="95" y="1"/>
                    <a:pt x="0" y="137"/>
                    <a:pt x="115" y="195"/>
                  </a:cubicBezTo>
                  <a:cubicBezTo>
                    <a:pt x="3979" y="2158"/>
                    <a:pt x="7621" y="4312"/>
                    <a:pt x="11168" y="6782"/>
                  </a:cubicBezTo>
                  <a:cubicBezTo>
                    <a:pt x="11202" y="6810"/>
                    <a:pt x="11236" y="6822"/>
                    <a:pt x="11267" y="6822"/>
                  </a:cubicBezTo>
                  <a:cubicBezTo>
                    <a:pt x="11414" y="6822"/>
                    <a:pt x="11514" y="6564"/>
                    <a:pt x="11358" y="6434"/>
                  </a:cubicBezTo>
                  <a:cubicBezTo>
                    <a:pt x="7874" y="3932"/>
                    <a:pt x="4106" y="1778"/>
                    <a:pt x="242" y="5"/>
                  </a:cubicBezTo>
                  <a:cubicBezTo>
                    <a:pt x="231" y="2"/>
                    <a:pt x="219"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8"/>
            <p:cNvSpPr/>
            <p:nvPr/>
          </p:nvSpPr>
          <p:spPr>
            <a:xfrm>
              <a:off x="5626850" y="2893788"/>
              <a:ext cx="1467227" cy="2428992"/>
            </a:xfrm>
            <a:custGeom>
              <a:avLst/>
              <a:gdLst/>
              <a:ahLst/>
              <a:cxnLst/>
              <a:rect l="l" t="t" r="r" b="b"/>
              <a:pathLst>
                <a:path w="45605" h="75499" extrusionOk="0">
                  <a:moveTo>
                    <a:pt x="26508" y="440"/>
                  </a:moveTo>
                  <a:cubicBezTo>
                    <a:pt x="27775" y="535"/>
                    <a:pt x="28915" y="1073"/>
                    <a:pt x="29675" y="2118"/>
                  </a:cubicBezTo>
                  <a:cubicBezTo>
                    <a:pt x="29544" y="2134"/>
                    <a:pt x="29415" y="2141"/>
                    <a:pt x="29288" y="2141"/>
                  </a:cubicBezTo>
                  <a:cubicBezTo>
                    <a:pt x="28114" y="2141"/>
                    <a:pt x="27079" y="1497"/>
                    <a:pt x="26508" y="440"/>
                  </a:cubicBezTo>
                  <a:close/>
                  <a:moveTo>
                    <a:pt x="22708" y="6995"/>
                  </a:moveTo>
                  <a:cubicBezTo>
                    <a:pt x="22708" y="7027"/>
                    <a:pt x="22708" y="7090"/>
                    <a:pt x="22739" y="7122"/>
                  </a:cubicBezTo>
                  <a:cubicBezTo>
                    <a:pt x="23493" y="8182"/>
                    <a:pt x="24739" y="8752"/>
                    <a:pt x="26018" y="8752"/>
                  </a:cubicBezTo>
                  <a:cubicBezTo>
                    <a:pt x="26458" y="8752"/>
                    <a:pt x="26902" y="8685"/>
                    <a:pt x="27331" y="8547"/>
                  </a:cubicBezTo>
                  <a:cubicBezTo>
                    <a:pt x="27490" y="9149"/>
                    <a:pt x="27648" y="9687"/>
                    <a:pt x="27870" y="10257"/>
                  </a:cubicBezTo>
                  <a:lnTo>
                    <a:pt x="27711" y="10257"/>
                  </a:lnTo>
                  <a:cubicBezTo>
                    <a:pt x="27354" y="10303"/>
                    <a:pt x="26998" y="10326"/>
                    <a:pt x="26644" y="10326"/>
                  </a:cubicBezTo>
                  <a:cubicBezTo>
                    <a:pt x="25528" y="10326"/>
                    <a:pt x="24439" y="10089"/>
                    <a:pt x="23404" y="9560"/>
                  </a:cubicBezTo>
                  <a:cubicBezTo>
                    <a:pt x="22391" y="9054"/>
                    <a:pt x="21631" y="8262"/>
                    <a:pt x="20744" y="7597"/>
                  </a:cubicBezTo>
                  <a:cubicBezTo>
                    <a:pt x="20807" y="7502"/>
                    <a:pt x="20839" y="7438"/>
                    <a:pt x="20839" y="7407"/>
                  </a:cubicBezTo>
                  <a:cubicBezTo>
                    <a:pt x="20902" y="7410"/>
                    <a:pt x="20965" y="7411"/>
                    <a:pt x="21028" y="7411"/>
                  </a:cubicBezTo>
                  <a:cubicBezTo>
                    <a:pt x="21603" y="7411"/>
                    <a:pt x="22194" y="7280"/>
                    <a:pt x="22708" y="6995"/>
                  </a:cubicBezTo>
                  <a:close/>
                  <a:moveTo>
                    <a:pt x="20522" y="7818"/>
                  </a:moveTo>
                  <a:cubicBezTo>
                    <a:pt x="21499" y="10043"/>
                    <a:pt x="24312" y="10966"/>
                    <a:pt x="26691" y="10966"/>
                  </a:cubicBezTo>
                  <a:cubicBezTo>
                    <a:pt x="27089" y="10966"/>
                    <a:pt x="27475" y="10940"/>
                    <a:pt x="27838" y="10890"/>
                  </a:cubicBezTo>
                  <a:lnTo>
                    <a:pt x="27838" y="10890"/>
                  </a:lnTo>
                  <a:cubicBezTo>
                    <a:pt x="27838" y="10922"/>
                    <a:pt x="27806" y="10954"/>
                    <a:pt x="27806" y="10985"/>
                  </a:cubicBezTo>
                  <a:cubicBezTo>
                    <a:pt x="26666" y="14912"/>
                    <a:pt x="25463" y="18808"/>
                    <a:pt x="24323" y="22671"/>
                  </a:cubicBezTo>
                  <a:cubicBezTo>
                    <a:pt x="24069" y="22703"/>
                    <a:pt x="23974" y="23020"/>
                    <a:pt x="24164" y="23178"/>
                  </a:cubicBezTo>
                  <a:cubicBezTo>
                    <a:pt x="23974" y="23875"/>
                    <a:pt x="23816" y="24508"/>
                    <a:pt x="23594" y="25173"/>
                  </a:cubicBezTo>
                  <a:lnTo>
                    <a:pt x="23594" y="25300"/>
                  </a:lnTo>
                  <a:cubicBezTo>
                    <a:pt x="23497" y="25301"/>
                    <a:pt x="23401" y="25301"/>
                    <a:pt x="23304" y="25301"/>
                  </a:cubicBezTo>
                  <a:cubicBezTo>
                    <a:pt x="20489" y="25301"/>
                    <a:pt x="17707" y="24855"/>
                    <a:pt x="15044" y="23906"/>
                  </a:cubicBezTo>
                  <a:cubicBezTo>
                    <a:pt x="12257" y="22924"/>
                    <a:pt x="10072" y="21214"/>
                    <a:pt x="7538" y="19726"/>
                  </a:cubicBezTo>
                  <a:cubicBezTo>
                    <a:pt x="9818" y="17857"/>
                    <a:pt x="11972" y="15799"/>
                    <a:pt x="14157" y="13772"/>
                  </a:cubicBezTo>
                  <a:cubicBezTo>
                    <a:pt x="16279" y="11840"/>
                    <a:pt x="18527" y="9940"/>
                    <a:pt x="20522" y="7818"/>
                  </a:cubicBezTo>
                  <a:close/>
                  <a:moveTo>
                    <a:pt x="10737" y="25616"/>
                  </a:moveTo>
                  <a:cubicBezTo>
                    <a:pt x="11718" y="26060"/>
                    <a:pt x="12764" y="26440"/>
                    <a:pt x="13777" y="26788"/>
                  </a:cubicBezTo>
                  <a:cubicBezTo>
                    <a:pt x="14189" y="26946"/>
                    <a:pt x="14632" y="27073"/>
                    <a:pt x="15012" y="27263"/>
                  </a:cubicBezTo>
                  <a:cubicBezTo>
                    <a:pt x="14094" y="28625"/>
                    <a:pt x="13429" y="30145"/>
                    <a:pt x="12764" y="31570"/>
                  </a:cubicBezTo>
                  <a:lnTo>
                    <a:pt x="12637" y="31570"/>
                  </a:lnTo>
                  <a:cubicBezTo>
                    <a:pt x="12499" y="31577"/>
                    <a:pt x="12365" y="31581"/>
                    <a:pt x="12233" y="31581"/>
                  </a:cubicBezTo>
                  <a:cubicBezTo>
                    <a:pt x="10672" y="31581"/>
                    <a:pt x="9545" y="31053"/>
                    <a:pt x="8552" y="29797"/>
                  </a:cubicBezTo>
                  <a:lnTo>
                    <a:pt x="8678" y="29670"/>
                  </a:lnTo>
                  <a:cubicBezTo>
                    <a:pt x="9122" y="29100"/>
                    <a:pt x="9407" y="28340"/>
                    <a:pt x="9723" y="27675"/>
                  </a:cubicBezTo>
                  <a:cubicBezTo>
                    <a:pt x="10072" y="27010"/>
                    <a:pt x="10420" y="26313"/>
                    <a:pt x="10737" y="25648"/>
                  </a:cubicBezTo>
                  <a:lnTo>
                    <a:pt x="10737" y="25616"/>
                  </a:lnTo>
                  <a:close/>
                  <a:moveTo>
                    <a:pt x="17514" y="28023"/>
                  </a:moveTo>
                  <a:cubicBezTo>
                    <a:pt x="18337" y="28245"/>
                    <a:pt x="19161" y="28498"/>
                    <a:pt x="20016" y="28625"/>
                  </a:cubicBezTo>
                  <a:cubicBezTo>
                    <a:pt x="19477" y="29638"/>
                    <a:pt x="19097" y="30715"/>
                    <a:pt x="18686" y="31728"/>
                  </a:cubicBezTo>
                  <a:cubicBezTo>
                    <a:pt x="18548" y="31747"/>
                    <a:pt x="18413" y="31756"/>
                    <a:pt x="18282" y="31756"/>
                  </a:cubicBezTo>
                  <a:cubicBezTo>
                    <a:pt x="17509" y="31756"/>
                    <a:pt x="16852" y="31442"/>
                    <a:pt x="16310" y="30873"/>
                  </a:cubicBezTo>
                  <a:cubicBezTo>
                    <a:pt x="16754" y="29923"/>
                    <a:pt x="17166" y="28973"/>
                    <a:pt x="17514" y="28023"/>
                  </a:cubicBezTo>
                  <a:close/>
                  <a:moveTo>
                    <a:pt x="27806" y="13994"/>
                  </a:moveTo>
                  <a:cubicBezTo>
                    <a:pt x="39587" y="20138"/>
                    <a:pt x="44179" y="37334"/>
                    <a:pt x="41266" y="49558"/>
                  </a:cubicBezTo>
                  <a:cubicBezTo>
                    <a:pt x="37465" y="65361"/>
                    <a:pt x="19382" y="71093"/>
                    <a:pt x="4878" y="71220"/>
                  </a:cubicBezTo>
                  <a:cubicBezTo>
                    <a:pt x="4846" y="71188"/>
                    <a:pt x="4846" y="71125"/>
                    <a:pt x="4815" y="71125"/>
                  </a:cubicBezTo>
                  <a:cubicBezTo>
                    <a:pt x="3231" y="70396"/>
                    <a:pt x="2724" y="65963"/>
                    <a:pt x="2503" y="64442"/>
                  </a:cubicBezTo>
                  <a:cubicBezTo>
                    <a:pt x="2344" y="63492"/>
                    <a:pt x="1268" y="58615"/>
                    <a:pt x="2471" y="57824"/>
                  </a:cubicBezTo>
                  <a:lnTo>
                    <a:pt x="2503" y="57824"/>
                  </a:lnTo>
                  <a:cubicBezTo>
                    <a:pt x="3792" y="57981"/>
                    <a:pt x="5102" y="58059"/>
                    <a:pt x="6421" y="58059"/>
                  </a:cubicBezTo>
                  <a:cubicBezTo>
                    <a:pt x="15725" y="58059"/>
                    <a:pt x="25441" y="54165"/>
                    <a:pt x="31100" y="46676"/>
                  </a:cubicBezTo>
                  <a:cubicBezTo>
                    <a:pt x="36990" y="38917"/>
                    <a:pt x="34362" y="26630"/>
                    <a:pt x="25083" y="22956"/>
                  </a:cubicBezTo>
                  <a:cubicBezTo>
                    <a:pt x="26065" y="20011"/>
                    <a:pt x="26983" y="17002"/>
                    <a:pt x="27806" y="13994"/>
                  </a:cubicBezTo>
                  <a:close/>
                  <a:moveTo>
                    <a:pt x="28250" y="12410"/>
                  </a:moveTo>
                  <a:cubicBezTo>
                    <a:pt x="35090" y="15166"/>
                    <a:pt x="39176" y="22006"/>
                    <a:pt x="41551" y="28657"/>
                  </a:cubicBezTo>
                  <a:cubicBezTo>
                    <a:pt x="44053" y="35687"/>
                    <a:pt x="44781" y="43573"/>
                    <a:pt x="42532" y="50825"/>
                  </a:cubicBezTo>
                  <a:cubicBezTo>
                    <a:pt x="40474" y="57507"/>
                    <a:pt x="36072" y="63366"/>
                    <a:pt x="29865" y="66786"/>
                  </a:cubicBezTo>
                  <a:cubicBezTo>
                    <a:pt x="23593" y="70255"/>
                    <a:pt x="16324" y="73140"/>
                    <a:pt x="9059" y="73140"/>
                  </a:cubicBezTo>
                  <a:cubicBezTo>
                    <a:pt x="8034" y="73140"/>
                    <a:pt x="7009" y="73083"/>
                    <a:pt x="5986" y="72961"/>
                  </a:cubicBezTo>
                  <a:cubicBezTo>
                    <a:pt x="5955" y="72961"/>
                    <a:pt x="5955" y="72993"/>
                    <a:pt x="5923" y="72993"/>
                  </a:cubicBezTo>
                  <a:cubicBezTo>
                    <a:pt x="5480" y="72708"/>
                    <a:pt x="5131" y="72455"/>
                    <a:pt x="4815" y="72075"/>
                  </a:cubicBezTo>
                  <a:lnTo>
                    <a:pt x="4815" y="72075"/>
                  </a:lnTo>
                  <a:cubicBezTo>
                    <a:pt x="4958" y="72076"/>
                    <a:pt x="5102" y="72076"/>
                    <a:pt x="5247" y="72076"/>
                  </a:cubicBezTo>
                  <a:cubicBezTo>
                    <a:pt x="20151" y="72076"/>
                    <a:pt x="38514" y="65584"/>
                    <a:pt x="42184" y="49431"/>
                  </a:cubicBezTo>
                  <a:cubicBezTo>
                    <a:pt x="44939" y="37176"/>
                    <a:pt x="40442" y="18871"/>
                    <a:pt x="27965" y="13392"/>
                  </a:cubicBezTo>
                  <a:cubicBezTo>
                    <a:pt x="28028" y="13044"/>
                    <a:pt x="28155" y="12759"/>
                    <a:pt x="28250" y="12410"/>
                  </a:cubicBezTo>
                  <a:close/>
                  <a:moveTo>
                    <a:pt x="36199" y="62764"/>
                  </a:moveTo>
                  <a:lnTo>
                    <a:pt x="36199" y="62764"/>
                  </a:lnTo>
                  <a:cubicBezTo>
                    <a:pt x="34837" y="64759"/>
                    <a:pt x="33982" y="67103"/>
                    <a:pt x="33538" y="69414"/>
                  </a:cubicBezTo>
                  <a:cubicBezTo>
                    <a:pt x="33158" y="71473"/>
                    <a:pt x="33317" y="73183"/>
                    <a:pt x="30720" y="74101"/>
                  </a:cubicBezTo>
                  <a:cubicBezTo>
                    <a:pt x="30094" y="74324"/>
                    <a:pt x="29297" y="74382"/>
                    <a:pt x="28469" y="74382"/>
                  </a:cubicBezTo>
                  <a:cubicBezTo>
                    <a:pt x="27579" y="74382"/>
                    <a:pt x="26653" y="74315"/>
                    <a:pt x="25863" y="74315"/>
                  </a:cubicBezTo>
                  <a:cubicBezTo>
                    <a:pt x="25714" y="74315"/>
                    <a:pt x="25569" y="74317"/>
                    <a:pt x="25431" y="74323"/>
                  </a:cubicBezTo>
                  <a:cubicBezTo>
                    <a:pt x="22233" y="74450"/>
                    <a:pt x="18971" y="74545"/>
                    <a:pt x="15772" y="74608"/>
                  </a:cubicBezTo>
                  <a:cubicBezTo>
                    <a:pt x="14157" y="74640"/>
                    <a:pt x="12574" y="74703"/>
                    <a:pt x="10927" y="74703"/>
                  </a:cubicBezTo>
                  <a:cubicBezTo>
                    <a:pt x="10526" y="74703"/>
                    <a:pt x="9582" y="74809"/>
                    <a:pt x="8633" y="74809"/>
                  </a:cubicBezTo>
                  <a:cubicBezTo>
                    <a:pt x="7256" y="74809"/>
                    <a:pt x="5869" y="74587"/>
                    <a:pt x="6113" y="73500"/>
                  </a:cubicBezTo>
                  <a:cubicBezTo>
                    <a:pt x="6145" y="73468"/>
                    <a:pt x="6176" y="73373"/>
                    <a:pt x="6176" y="73310"/>
                  </a:cubicBezTo>
                  <a:cubicBezTo>
                    <a:pt x="7468" y="73653"/>
                    <a:pt x="8782" y="73800"/>
                    <a:pt x="10098" y="73800"/>
                  </a:cubicBezTo>
                  <a:cubicBezTo>
                    <a:pt x="12913" y="73800"/>
                    <a:pt x="15736" y="73128"/>
                    <a:pt x="18369" y="72265"/>
                  </a:cubicBezTo>
                  <a:cubicBezTo>
                    <a:pt x="22423" y="70966"/>
                    <a:pt x="26508" y="69351"/>
                    <a:pt x="30213" y="67324"/>
                  </a:cubicBezTo>
                  <a:cubicBezTo>
                    <a:pt x="32430" y="66089"/>
                    <a:pt x="34457" y="64569"/>
                    <a:pt x="36199" y="62764"/>
                  </a:cubicBezTo>
                  <a:close/>
                  <a:moveTo>
                    <a:pt x="26141" y="1"/>
                  </a:moveTo>
                  <a:cubicBezTo>
                    <a:pt x="26051" y="1"/>
                    <a:pt x="25961" y="45"/>
                    <a:pt x="25906" y="155"/>
                  </a:cubicBezTo>
                  <a:cubicBezTo>
                    <a:pt x="24798" y="2245"/>
                    <a:pt x="23816" y="4430"/>
                    <a:pt x="22898" y="6647"/>
                  </a:cubicBezTo>
                  <a:cubicBezTo>
                    <a:pt x="22866" y="6678"/>
                    <a:pt x="22898" y="6742"/>
                    <a:pt x="22898" y="6773"/>
                  </a:cubicBezTo>
                  <a:cubicBezTo>
                    <a:pt x="22916" y="6810"/>
                    <a:pt x="22987" y="6847"/>
                    <a:pt x="23062" y="6847"/>
                  </a:cubicBezTo>
                  <a:cubicBezTo>
                    <a:pt x="23117" y="6847"/>
                    <a:pt x="23174" y="6827"/>
                    <a:pt x="23214" y="6773"/>
                  </a:cubicBezTo>
                  <a:cubicBezTo>
                    <a:pt x="24291" y="4873"/>
                    <a:pt x="25304" y="2878"/>
                    <a:pt x="26191" y="915"/>
                  </a:cubicBezTo>
                  <a:cubicBezTo>
                    <a:pt x="26709" y="2066"/>
                    <a:pt x="27908" y="2773"/>
                    <a:pt x="29169" y="2773"/>
                  </a:cubicBezTo>
                  <a:cubicBezTo>
                    <a:pt x="29295" y="2773"/>
                    <a:pt x="29421" y="2766"/>
                    <a:pt x="29548" y="2751"/>
                  </a:cubicBezTo>
                  <a:lnTo>
                    <a:pt x="29548" y="2751"/>
                  </a:lnTo>
                  <a:cubicBezTo>
                    <a:pt x="28503" y="4303"/>
                    <a:pt x="27300" y="6235"/>
                    <a:pt x="27015" y="8072"/>
                  </a:cubicBezTo>
                  <a:cubicBezTo>
                    <a:pt x="26636" y="8187"/>
                    <a:pt x="26262" y="8242"/>
                    <a:pt x="25897" y="8242"/>
                  </a:cubicBezTo>
                  <a:cubicBezTo>
                    <a:pt x="24853" y="8242"/>
                    <a:pt x="23877" y="7792"/>
                    <a:pt x="23056" y="6995"/>
                  </a:cubicBezTo>
                  <a:cubicBezTo>
                    <a:pt x="23024" y="6963"/>
                    <a:pt x="22929" y="6963"/>
                    <a:pt x="22898" y="6963"/>
                  </a:cubicBezTo>
                  <a:lnTo>
                    <a:pt x="22898" y="6805"/>
                  </a:lnTo>
                  <a:cubicBezTo>
                    <a:pt x="22898" y="6727"/>
                    <a:pt x="22812" y="6670"/>
                    <a:pt x="22711" y="6670"/>
                  </a:cubicBezTo>
                  <a:cubicBezTo>
                    <a:pt x="22689" y="6670"/>
                    <a:pt x="22667" y="6673"/>
                    <a:pt x="22644" y="6678"/>
                  </a:cubicBezTo>
                  <a:cubicBezTo>
                    <a:pt x="21853" y="6963"/>
                    <a:pt x="21188" y="7248"/>
                    <a:pt x="20332" y="7248"/>
                  </a:cubicBezTo>
                  <a:cubicBezTo>
                    <a:pt x="20206" y="7248"/>
                    <a:pt x="20174" y="7312"/>
                    <a:pt x="20174" y="7407"/>
                  </a:cubicBezTo>
                  <a:cubicBezTo>
                    <a:pt x="17862" y="9212"/>
                    <a:pt x="15772" y="11397"/>
                    <a:pt x="13587" y="13424"/>
                  </a:cubicBezTo>
                  <a:cubicBezTo>
                    <a:pt x="11623" y="15229"/>
                    <a:pt x="9565" y="17002"/>
                    <a:pt x="7696" y="18966"/>
                  </a:cubicBezTo>
                  <a:cubicBezTo>
                    <a:pt x="7725" y="18853"/>
                    <a:pt x="7626" y="18739"/>
                    <a:pt x="7537" y="18739"/>
                  </a:cubicBezTo>
                  <a:cubicBezTo>
                    <a:pt x="7527" y="18739"/>
                    <a:pt x="7516" y="18741"/>
                    <a:pt x="7506" y="18744"/>
                  </a:cubicBezTo>
                  <a:cubicBezTo>
                    <a:pt x="6398" y="19124"/>
                    <a:pt x="5353" y="19948"/>
                    <a:pt x="4910" y="21056"/>
                  </a:cubicBezTo>
                  <a:cubicBezTo>
                    <a:pt x="4878" y="21119"/>
                    <a:pt x="4878" y="21214"/>
                    <a:pt x="4910" y="21246"/>
                  </a:cubicBezTo>
                  <a:cubicBezTo>
                    <a:pt x="4846" y="21341"/>
                    <a:pt x="4846" y="21468"/>
                    <a:pt x="4910" y="21531"/>
                  </a:cubicBezTo>
                  <a:cubicBezTo>
                    <a:pt x="6335" y="23305"/>
                    <a:pt x="8203" y="24571"/>
                    <a:pt x="10230" y="25553"/>
                  </a:cubicBezTo>
                  <a:cubicBezTo>
                    <a:pt x="9755" y="26186"/>
                    <a:pt x="9343" y="26915"/>
                    <a:pt x="8963" y="27611"/>
                  </a:cubicBezTo>
                  <a:cubicBezTo>
                    <a:pt x="8615" y="28245"/>
                    <a:pt x="8203" y="28878"/>
                    <a:pt x="8013" y="29607"/>
                  </a:cubicBezTo>
                  <a:lnTo>
                    <a:pt x="8013" y="29638"/>
                  </a:lnTo>
                  <a:cubicBezTo>
                    <a:pt x="7918" y="29670"/>
                    <a:pt x="7855" y="29765"/>
                    <a:pt x="7886" y="29892"/>
                  </a:cubicBezTo>
                  <a:cubicBezTo>
                    <a:pt x="8359" y="31389"/>
                    <a:pt x="10075" y="32473"/>
                    <a:pt x="11659" y="32473"/>
                  </a:cubicBezTo>
                  <a:cubicBezTo>
                    <a:pt x="11984" y="32473"/>
                    <a:pt x="12303" y="32427"/>
                    <a:pt x="12605" y="32330"/>
                  </a:cubicBezTo>
                  <a:cubicBezTo>
                    <a:pt x="12732" y="32298"/>
                    <a:pt x="12764" y="32267"/>
                    <a:pt x="12795" y="32172"/>
                  </a:cubicBezTo>
                  <a:cubicBezTo>
                    <a:pt x="12890" y="32172"/>
                    <a:pt x="12954" y="32140"/>
                    <a:pt x="12985" y="32045"/>
                  </a:cubicBezTo>
                  <a:cubicBezTo>
                    <a:pt x="13840" y="30620"/>
                    <a:pt x="14790" y="29195"/>
                    <a:pt x="15424" y="27707"/>
                  </a:cubicBezTo>
                  <a:cubicBezTo>
                    <a:pt x="15455" y="27611"/>
                    <a:pt x="15455" y="27580"/>
                    <a:pt x="15455" y="27548"/>
                  </a:cubicBezTo>
                  <a:cubicBezTo>
                    <a:pt x="15962" y="27707"/>
                    <a:pt x="16532" y="27897"/>
                    <a:pt x="17071" y="28055"/>
                  </a:cubicBezTo>
                  <a:cubicBezTo>
                    <a:pt x="16564" y="28942"/>
                    <a:pt x="16089" y="29892"/>
                    <a:pt x="15677" y="30778"/>
                  </a:cubicBezTo>
                  <a:cubicBezTo>
                    <a:pt x="15614" y="31000"/>
                    <a:pt x="15677" y="31158"/>
                    <a:pt x="15835" y="31222"/>
                  </a:cubicBezTo>
                  <a:cubicBezTo>
                    <a:pt x="16329" y="31975"/>
                    <a:pt x="17184" y="32430"/>
                    <a:pt x="18069" y="32430"/>
                  </a:cubicBezTo>
                  <a:cubicBezTo>
                    <a:pt x="18264" y="32430"/>
                    <a:pt x="18460" y="32408"/>
                    <a:pt x="18654" y="32362"/>
                  </a:cubicBezTo>
                  <a:cubicBezTo>
                    <a:pt x="18686" y="32362"/>
                    <a:pt x="18686" y="32362"/>
                    <a:pt x="18749" y="32330"/>
                  </a:cubicBezTo>
                  <a:cubicBezTo>
                    <a:pt x="18766" y="32339"/>
                    <a:pt x="18785" y="32343"/>
                    <a:pt x="18805" y="32343"/>
                  </a:cubicBezTo>
                  <a:cubicBezTo>
                    <a:pt x="18859" y="32343"/>
                    <a:pt x="18916" y="32313"/>
                    <a:pt x="18939" y="32267"/>
                  </a:cubicBezTo>
                  <a:cubicBezTo>
                    <a:pt x="19477" y="31190"/>
                    <a:pt x="20079" y="30050"/>
                    <a:pt x="20522" y="28878"/>
                  </a:cubicBezTo>
                  <a:cubicBezTo>
                    <a:pt x="20939" y="28929"/>
                    <a:pt x="21355" y="28957"/>
                    <a:pt x="21765" y="28957"/>
                  </a:cubicBezTo>
                  <a:cubicBezTo>
                    <a:pt x="22634" y="28957"/>
                    <a:pt x="23475" y="28831"/>
                    <a:pt x="24228" y="28530"/>
                  </a:cubicBezTo>
                  <a:cubicBezTo>
                    <a:pt x="24291" y="28530"/>
                    <a:pt x="24323" y="28498"/>
                    <a:pt x="24323" y="28498"/>
                  </a:cubicBezTo>
                  <a:cubicBezTo>
                    <a:pt x="24386" y="28498"/>
                    <a:pt x="24449" y="28467"/>
                    <a:pt x="24481" y="28372"/>
                  </a:cubicBezTo>
                  <a:cubicBezTo>
                    <a:pt x="24829" y="27516"/>
                    <a:pt x="24956" y="26598"/>
                    <a:pt x="24861" y="25680"/>
                  </a:cubicBezTo>
                  <a:cubicBezTo>
                    <a:pt x="24845" y="25506"/>
                    <a:pt x="24711" y="25418"/>
                    <a:pt x="24580" y="25418"/>
                  </a:cubicBezTo>
                  <a:cubicBezTo>
                    <a:pt x="24449" y="25418"/>
                    <a:pt x="24323" y="25506"/>
                    <a:pt x="24323" y="25680"/>
                  </a:cubicBezTo>
                  <a:lnTo>
                    <a:pt x="24323" y="25870"/>
                  </a:lnTo>
                  <a:cubicBezTo>
                    <a:pt x="24323" y="26566"/>
                    <a:pt x="24291" y="27231"/>
                    <a:pt x="24196" y="27897"/>
                  </a:cubicBezTo>
                  <a:cubicBezTo>
                    <a:pt x="24186" y="27886"/>
                    <a:pt x="24175" y="27882"/>
                    <a:pt x="24163" y="27882"/>
                  </a:cubicBezTo>
                  <a:cubicBezTo>
                    <a:pt x="24140" y="27882"/>
                    <a:pt x="24112" y="27897"/>
                    <a:pt x="24069" y="27897"/>
                  </a:cubicBezTo>
                  <a:cubicBezTo>
                    <a:pt x="23405" y="28139"/>
                    <a:pt x="22670" y="28240"/>
                    <a:pt x="21896" y="28240"/>
                  </a:cubicBezTo>
                  <a:cubicBezTo>
                    <a:pt x="19239" y="28240"/>
                    <a:pt x="16128" y="27049"/>
                    <a:pt x="13872" y="26313"/>
                  </a:cubicBezTo>
                  <a:cubicBezTo>
                    <a:pt x="10610" y="25236"/>
                    <a:pt x="7760" y="23716"/>
                    <a:pt x="5321" y="21278"/>
                  </a:cubicBezTo>
                  <a:cubicBezTo>
                    <a:pt x="5353" y="21278"/>
                    <a:pt x="5353" y="21246"/>
                    <a:pt x="5353" y="21246"/>
                  </a:cubicBezTo>
                  <a:cubicBezTo>
                    <a:pt x="5955" y="20328"/>
                    <a:pt x="6588" y="19631"/>
                    <a:pt x="7538" y="19061"/>
                  </a:cubicBezTo>
                  <a:lnTo>
                    <a:pt x="7538" y="19061"/>
                  </a:lnTo>
                  <a:cubicBezTo>
                    <a:pt x="7380" y="19219"/>
                    <a:pt x="7190" y="19378"/>
                    <a:pt x="7031" y="19599"/>
                  </a:cubicBezTo>
                  <a:cubicBezTo>
                    <a:pt x="6968" y="19631"/>
                    <a:pt x="6936" y="19663"/>
                    <a:pt x="6936" y="19726"/>
                  </a:cubicBezTo>
                  <a:cubicBezTo>
                    <a:pt x="6905" y="19789"/>
                    <a:pt x="6905" y="19884"/>
                    <a:pt x="6936" y="19948"/>
                  </a:cubicBezTo>
                  <a:cubicBezTo>
                    <a:pt x="10548" y="24477"/>
                    <a:pt x="17709" y="26256"/>
                    <a:pt x="23302" y="26256"/>
                  </a:cubicBezTo>
                  <a:cubicBezTo>
                    <a:pt x="23497" y="26256"/>
                    <a:pt x="23689" y="26254"/>
                    <a:pt x="23879" y="26250"/>
                  </a:cubicBezTo>
                  <a:cubicBezTo>
                    <a:pt x="24164" y="26250"/>
                    <a:pt x="24291" y="26060"/>
                    <a:pt x="24291" y="25838"/>
                  </a:cubicBezTo>
                  <a:cubicBezTo>
                    <a:pt x="24291" y="25711"/>
                    <a:pt x="24228" y="25616"/>
                    <a:pt x="24133" y="25521"/>
                  </a:cubicBezTo>
                  <a:cubicBezTo>
                    <a:pt x="24164" y="25521"/>
                    <a:pt x="24164" y="25490"/>
                    <a:pt x="24164" y="25490"/>
                  </a:cubicBezTo>
                  <a:cubicBezTo>
                    <a:pt x="24386" y="24888"/>
                    <a:pt x="24608" y="24286"/>
                    <a:pt x="24798" y="23716"/>
                  </a:cubicBezTo>
                  <a:cubicBezTo>
                    <a:pt x="28788" y="25933"/>
                    <a:pt x="31987" y="29258"/>
                    <a:pt x="33032" y="33882"/>
                  </a:cubicBezTo>
                  <a:cubicBezTo>
                    <a:pt x="34267" y="39266"/>
                    <a:pt x="32303" y="44491"/>
                    <a:pt x="28503" y="48323"/>
                  </a:cubicBezTo>
                  <a:cubicBezTo>
                    <a:pt x="22711" y="54197"/>
                    <a:pt x="14538" y="57266"/>
                    <a:pt x="6364" y="57266"/>
                  </a:cubicBezTo>
                  <a:cubicBezTo>
                    <a:pt x="5063" y="57266"/>
                    <a:pt x="3762" y="57188"/>
                    <a:pt x="2471" y="57032"/>
                  </a:cubicBezTo>
                  <a:cubicBezTo>
                    <a:pt x="2449" y="57029"/>
                    <a:pt x="2428" y="57028"/>
                    <a:pt x="2408" y="57028"/>
                  </a:cubicBezTo>
                  <a:cubicBezTo>
                    <a:pt x="2201" y="57028"/>
                    <a:pt x="2117" y="57172"/>
                    <a:pt x="2059" y="57317"/>
                  </a:cubicBezTo>
                  <a:cubicBezTo>
                    <a:pt x="1" y="58014"/>
                    <a:pt x="1426" y="63144"/>
                    <a:pt x="1711" y="64727"/>
                  </a:cubicBezTo>
                  <a:cubicBezTo>
                    <a:pt x="1901" y="65868"/>
                    <a:pt x="2186" y="69794"/>
                    <a:pt x="3484" y="71093"/>
                  </a:cubicBezTo>
                  <a:cubicBezTo>
                    <a:pt x="3928" y="72075"/>
                    <a:pt x="4720" y="72930"/>
                    <a:pt x="5638" y="73500"/>
                  </a:cubicBezTo>
                  <a:cubicBezTo>
                    <a:pt x="5321" y="74418"/>
                    <a:pt x="5385" y="74101"/>
                    <a:pt x="5321" y="75147"/>
                  </a:cubicBezTo>
                  <a:cubicBezTo>
                    <a:pt x="5321" y="75337"/>
                    <a:pt x="5511" y="75495"/>
                    <a:pt x="5670" y="75495"/>
                  </a:cubicBezTo>
                  <a:cubicBezTo>
                    <a:pt x="6327" y="75497"/>
                    <a:pt x="6984" y="75499"/>
                    <a:pt x="7642" y="75499"/>
                  </a:cubicBezTo>
                  <a:cubicBezTo>
                    <a:pt x="14875" y="75499"/>
                    <a:pt x="22130" y="75339"/>
                    <a:pt x="29358" y="75020"/>
                  </a:cubicBezTo>
                  <a:cubicBezTo>
                    <a:pt x="31290" y="74925"/>
                    <a:pt x="33190" y="75051"/>
                    <a:pt x="33855" y="72930"/>
                  </a:cubicBezTo>
                  <a:cubicBezTo>
                    <a:pt x="34267" y="71505"/>
                    <a:pt x="34203" y="69953"/>
                    <a:pt x="34584" y="68528"/>
                  </a:cubicBezTo>
                  <a:cubicBezTo>
                    <a:pt x="35059" y="66533"/>
                    <a:pt x="35945" y="64854"/>
                    <a:pt x="36864" y="63049"/>
                  </a:cubicBezTo>
                  <a:cubicBezTo>
                    <a:pt x="37004" y="62769"/>
                    <a:pt x="36772" y="62563"/>
                    <a:pt x="36563" y="62563"/>
                  </a:cubicBezTo>
                  <a:cubicBezTo>
                    <a:pt x="36536" y="62563"/>
                    <a:pt x="36509" y="62567"/>
                    <a:pt x="36484" y="62574"/>
                  </a:cubicBezTo>
                  <a:cubicBezTo>
                    <a:pt x="39651" y="59249"/>
                    <a:pt x="41962" y="55132"/>
                    <a:pt x="43293" y="50666"/>
                  </a:cubicBezTo>
                  <a:cubicBezTo>
                    <a:pt x="45604" y="42813"/>
                    <a:pt x="44623" y="34357"/>
                    <a:pt x="41582" y="26883"/>
                  </a:cubicBezTo>
                  <a:cubicBezTo>
                    <a:pt x="39049" y="20581"/>
                    <a:pt x="34995" y="14247"/>
                    <a:pt x="28408" y="11777"/>
                  </a:cubicBezTo>
                  <a:lnTo>
                    <a:pt x="28503" y="11302"/>
                  </a:lnTo>
                  <a:cubicBezTo>
                    <a:pt x="28598" y="11080"/>
                    <a:pt x="28440" y="10890"/>
                    <a:pt x="28250" y="10827"/>
                  </a:cubicBezTo>
                  <a:cubicBezTo>
                    <a:pt x="28281" y="10827"/>
                    <a:pt x="28313" y="10795"/>
                    <a:pt x="28313" y="10732"/>
                  </a:cubicBezTo>
                  <a:cubicBezTo>
                    <a:pt x="28250" y="9972"/>
                    <a:pt x="28028" y="9212"/>
                    <a:pt x="27806" y="8452"/>
                  </a:cubicBezTo>
                  <a:cubicBezTo>
                    <a:pt x="27775" y="8357"/>
                    <a:pt x="27680" y="8262"/>
                    <a:pt x="27616" y="8262"/>
                  </a:cubicBezTo>
                  <a:cubicBezTo>
                    <a:pt x="27553" y="8198"/>
                    <a:pt x="27490" y="8072"/>
                    <a:pt x="27395" y="8040"/>
                  </a:cubicBezTo>
                  <a:cubicBezTo>
                    <a:pt x="27965" y="7248"/>
                    <a:pt x="28313" y="6298"/>
                    <a:pt x="28756" y="5443"/>
                  </a:cubicBezTo>
                  <a:cubicBezTo>
                    <a:pt x="29263" y="4493"/>
                    <a:pt x="29865" y="3606"/>
                    <a:pt x="30467" y="2688"/>
                  </a:cubicBezTo>
                  <a:cubicBezTo>
                    <a:pt x="30562" y="2498"/>
                    <a:pt x="30467" y="2245"/>
                    <a:pt x="30245" y="2213"/>
                  </a:cubicBezTo>
                  <a:cubicBezTo>
                    <a:pt x="30245" y="2181"/>
                    <a:pt x="30245" y="2181"/>
                    <a:pt x="30213" y="2118"/>
                  </a:cubicBezTo>
                  <a:cubicBezTo>
                    <a:pt x="29393" y="902"/>
                    <a:pt x="28047" y="182"/>
                    <a:pt x="26596" y="182"/>
                  </a:cubicBezTo>
                  <a:cubicBezTo>
                    <a:pt x="26535" y="182"/>
                    <a:pt x="26474" y="184"/>
                    <a:pt x="26413" y="186"/>
                  </a:cubicBezTo>
                  <a:cubicBezTo>
                    <a:pt x="26377" y="78"/>
                    <a:pt x="26259" y="1"/>
                    <a:pt x="26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8"/>
            <p:cNvSpPr/>
            <p:nvPr/>
          </p:nvSpPr>
          <p:spPr>
            <a:xfrm>
              <a:off x="5781727" y="3293045"/>
              <a:ext cx="1290954" cy="1953868"/>
            </a:xfrm>
            <a:custGeom>
              <a:avLst/>
              <a:gdLst/>
              <a:ahLst/>
              <a:cxnLst/>
              <a:rect l="l" t="t" r="r" b="b"/>
              <a:pathLst>
                <a:path w="40126" h="60731" extrusionOk="0">
                  <a:moveTo>
                    <a:pt x="23436" y="0"/>
                  </a:moveTo>
                  <a:cubicBezTo>
                    <a:pt x="23341" y="349"/>
                    <a:pt x="23214" y="634"/>
                    <a:pt x="23151" y="982"/>
                  </a:cubicBezTo>
                  <a:cubicBezTo>
                    <a:pt x="35628" y="6461"/>
                    <a:pt x="40125" y="24765"/>
                    <a:pt x="37370" y="37021"/>
                  </a:cubicBezTo>
                  <a:cubicBezTo>
                    <a:pt x="33732" y="53174"/>
                    <a:pt x="15400" y="59666"/>
                    <a:pt x="434" y="59666"/>
                  </a:cubicBezTo>
                  <a:cubicBezTo>
                    <a:pt x="290" y="59666"/>
                    <a:pt x="145" y="59666"/>
                    <a:pt x="1" y="59665"/>
                  </a:cubicBezTo>
                  <a:lnTo>
                    <a:pt x="1" y="59665"/>
                  </a:lnTo>
                  <a:cubicBezTo>
                    <a:pt x="349" y="59981"/>
                    <a:pt x="697" y="60298"/>
                    <a:pt x="1109" y="60583"/>
                  </a:cubicBezTo>
                  <a:cubicBezTo>
                    <a:pt x="1109" y="60551"/>
                    <a:pt x="1141" y="60551"/>
                    <a:pt x="1172" y="60551"/>
                  </a:cubicBezTo>
                  <a:cubicBezTo>
                    <a:pt x="2195" y="60673"/>
                    <a:pt x="3219" y="60730"/>
                    <a:pt x="4243" y="60730"/>
                  </a:cubicBezTo>
                  <a:cubicBezTo>
                    <a:pt x="11496" y="60730"/>
                    <a:pt x="18723" y="57845"/>
                    <a:pt x="25051" y="54376"/>
                  </a:cubicBezTo>
                  <a:cubicBezTo>
                    <a:pt x="31258" y="50956"/>
                    <a:pt x="35660" y="45097"/>
                    <a:pt x="37718" y="38415"/>
                  </a:cubicBezTo>
                  <a:cubicBezTo>
                    <a:pt x="39967" y="31163"/>
                    <a:pt x="39239" y="23277"/>
                    <a:pt x="36737" y="16247"/>
                  </a:cubicBezTo>
                  <a:cubicBezTo>
                    <a:pt x="34298" y="9596"/>
                    <a:pt x="30276" y="2756"/>
                    <a:pt x="234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8"/>
            <p:cNvSpPr/>
            <p:nvPr/>
          </p:nvSpPr>
          <p:spPr>
            <a:xfrm>
              <a:off x="5666582" y="3343973"/>
              <a:ext cx="1381648" cy="1841136"/>
            </a:xfrm>
            <a:custGeom>
              <a:avLst/>
              <a:gdLst/>
              <a:ahLst/>
              <a:cxnLst/>
              <a:rect l="l" t="t" r="r" b="b"/>
              <a:pathLst>
                <a:path w="42945" h="57227" extrusionOk="0">
                  <a:moveTo>
                    <a:pt x="26571" y="1"/>
                  </a:moveTo>
                  <a:cubicBezTo>
                    <a:pt x="25685" y="3009"/>
                    <a:pt x="24830" y="6018"/>
                    <a:pt x="23784" y="8963"/>
                  </a:cubicBezTo>
                  <a:cubicBezTo>
                    <a:pt x="33063" y="12637"/>
                    <a:pt x="35660" y="24924"/>
                    <a:pt x="29802" y="32683"/>
                  </a:cubicBezTo>
                  <a:cubicBezTo>
                    <a:pt x="24171" y="40172"/>
                    <a:pt x="14434" y="44066"/>
                    <a:pt x="5145" y="44066"/>
                  </a:cubicBezTo>
                  <a:cubicBezTo>
                    <a:pt x="3829" y="44066"/>
                    <a:pt x="2521" y="43988"/>
                    <a:pt x="1236" y="43831"/>
                  </a:cubicBezTo>
                  <a:lnTo>
                    <a:pt x="1204" y="43831"/>
                  </a:lnTo>
                  <a:cubicBezTo>
                    <a:pt x="1" y="44622"/>
                    <a:pt x="1078" y="49499"/>
                    <a:pt x="1236" y="50449"/>
                  </a:cubicBezTo>
                  <a:cubicBezTo>
                    <a:pt x="1521" y="51906"/>
                    <a:pt x="1933" y="56403"/>
                    <a:pt x="3516" y="57132"/>
                  </a:cubicBezTo>
                  <a:cubicBezTo>
                    <a:pt x="3580" y="57195"/>
                    <a:pt x="3611" y="57195"/>
                    <a:pt x="3611" y="57227"/>
                  </a:cubicBezTo>
                  <a:cubicBezTo>
                    <a:pt x="18084" y="57100"/>
                    <a:pt x="36230" y="51399"/>
                    <a:pt x="40031" y="35565"/>
                  </a:cubicBezTo>
                  <a:cubicBezTo>
                    <a:pt x="42944" y="23341"/>
                    <a:pt x="38352" y="6145"/>
                    <a:pt x="26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8"/>
            <p:cNvSpPr/>
            <p:nvPr/>
          </p:nvSpPr>
          <p:spPr>
            <a:xfrm>
              <a:off x="5819143" y="4915071"/>
              <a:ext cx="973347" cy="385491"/>
            </a:xfrm>
            <a:custGeom>
              <a:avLst/>
              <a:gdLst/>
              <a:ahLst/>
              <a:cxnLst/>
              <a:rect l="l" t="t" r="r" b="b"/>
              <a:pathLst>
                <a:path w="30254" h="11982" extrusionOk="0">
                  <a:moveTo>
                    <a:pt x="30253" y="0"/>
                  </a:moveTo>
                  <a:lnTo>
                    <a:pt x="30253" y="0"/>
                  </a:lnTo>
                  <a:cubicBezTo>
                    <a:pt x="28480" y="1774"/>
                    <a:pt x="26485" y="3326"/>
                    <a:pt x="24363" y="4497"/>
                  </a:cubicBezTo>
                  <a:cubicBezTo>
                    <a:pt x="20626" y="6556"/>
                    <a:pt x="16509" y="8203"/>
                    <a:pt x="12519" y="9469"/>
                  </a:cubicBezTo>
                  <a:cubicBezTo>
                    <a:pt x="9862" y="10326"/>
                    <a:pt x="7074" y="10980"/>
                    <a:pt x="4294" y="10980"/>
                  </a:cubicBezTo>
                  <a:cubicBezTo>
                    <a:pt x="2965" y="10980"/>
                    <a:pt x="1637" y="10831"/>
                    <a:pt x="326" y="10483"/>
                  </a:cubicBezTo>
                  <a:cubicBezTo>
                    <a:pt x="326" y="10578"/>
                    <a:pt x="294" y="10641"/>
                    <a:pt x="263" y="10673"/>
                  </a:cubicBezTo>
                  <a:cubicBezTo>
                    <a:pt x="0" y="11760"/>
                    <a:pt x="1391" y="11982"/>
                    <a:pt x="2773" y="11982"/>
                  </a:cubicBezTo>
                  <a:cubicBezTo>
                    <a:pt x="3726" y="11982"/>
                    <a:pt x="4676" y="11876"/>
                    <a:pt x="5076" y="11876"/>
                  </a:cubicBezTo>
                  <a:cubicBezTo>
                    <a:pt x="6692" y="11844"/>
                    <a:pt x="8275" y="11844"/>
                    <a:pt x="9922" y="11781"/>
                  </a:cubicBezTo>
                  <a:cubicBezTo>
                    <a:pt x="13120" y="11749"/>
                    <a:pt x="16351" y="11623"/>
                    <a:pt x="19581" y="11528"/>
                  </a:cubicBezTo>
                  <a:cubicBezTo>
                    <a:pt x="19779" y="11515"/>
                    <a:pt x="19993" y="11510"/>
                    <a:pt x="20218" y="11510"/>
                  </a:cubicBezTo>
                  <a:cubicBezTo>
                    <a:pt x="20923" y="11510"/>
                    <a:pt x="21740" y="11557"/>
                    <a:pt x="22535" y="11557"/>
                  </a:cubicBezTo>
                  <a:cubicBezTo>
                    <a:pt x="23394" y="11557"/>
                    <a:pt x="24228" y="11503"/>
                    <a:pt x="24870" y="11274"/>
                  </a:cubicBezTo>
                  <a:cubicBezTo>
                    <a:pt x="27371" y="10419"/>
                    <a:pt x="27213" y="8709"/>
                    <a:pt x="27593" y="6651"/>
                  </a:cubicBezTo>
                  <a:cubicBezTo>
                    <a:pt x="28005" y="4307"/>
                    <a:pt x="28860" y="1932"/>
                    <a:pt x="30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8"/>
            <p:cNvSpPr/>
            <p:nvPr/>
          </p:nvSpPr>
          <p:spPr>
            <a:xfrm>
              <a:off x="6480668" y="2907911"/>
              <a:ext cx="101922" cy="55305"/>
            </a:xfrm>
            <a:custGeom>
              <a:avLst/>
              <a:gdLst/>
              <a:ahLst/>
              <a:cxnLst/>
              <a:rect l="l" t="t" r="r" b="b"/>
              <a:pathLst>
                <a:path w="3168" h="1719" extrusionOk="0">
                  <a:moveTo>
                    <a:pt x="1" y="1"/>
                  </a:moveTo>
                  <a:cubicBezTo>
                    <a:pt x="530" y="1031"/>
                    <a:pt x="1573" y="1719"/>
                    <a:pt x="2700" y="1719"/>
                  </a:cubicBezTo>
                  <a:cubicBezTo>
                    <a:pt x="2855" y="1719"/>
                    <a:pt x="3011" y="1706"/>
                    <a:pt x="3167" y="1679"/>
                  </a:cubicBezTo>
                  <a:cubicBezTo>
                    <a:pt x="2376" y="634"/>
                    <a:pt x="1236" y="96"/>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8"/>
            <p:cNvSpPr/>
            <p:nvPr/>
          </p:nvSpPr>
          <p:spPr>
            <a:xfrm>
              <a:off x="6365524" y="2919107"/>
              <a:ext cx="214011" cy="235213"/>
            </a:xfrm>
            <a:custGeom>
              <a:avLst/>
              <a:gdLst/>
              <a:ahLst/>
              <a:cxnLst/>
              <a:rect l="l" t="t" r="r" b="b"/>
              <a:pathLst>
                <a:path w="6652" h="7311" extrusionOk="0">
                  <a:moveTo>
                    <a:pt x="3295" y="1"/>
                  </a:moveTo>
                  <a:cubicBezTo>
                    <a:pt x="2439" y="1964"/>
                    <a:pt x="1394" y="3960"/>
                    <a:pt x="318" y="5891"/>
                  </a:cubicBezTo>
                  <a:cubicBezTo>
                    <a:pt x="288" y="5966"/>
                    <a:pt x="230" y="5999"/>
                    <a:pt x="170" y="5999"/>
                  </a:cubicBezTo>
                  <a:cubicBezTo>
                    <a:pt x="103" y="5999"/>
                    <a:pt x="34" y="5958"/>
                    <a:pt x="1" y="5891"/>
                  </a:cubicBezTo>
                  <a:lnTo>
                    <a:pt x="1" y="6050"/>
                  </a:lnTo>
                  <a:cubicBezTo>
                    <a:pt x="64" y="6050"/>
                    <a:pt x="128" y="6050"/>
                    <a:pt x="159" y="6081"/>
                  </a:cubicBezTo>
                  <a:cubicBezTo>
                    <a:pt x="991" y="6865"/>
                    <a:pt x="1982" y="7311"/>
                    <a:pt x="3041" y="7311"/>
                  </a:cubicBezTo>
                  <a:cubicBezTo>
                    <a:pt x="3394" y="7311"/>
                    <a:pt x="3754" y="7261"/>
                    <a:pt x="4118" y="7158"/>
                  </a:cubicBezTo>
                  <a:cubicBezTo>
                    <a:pt x="4371" y="5353"/>
                    <a:pt x="5638" y="3390"/>
                    <a:pt x="6651" y="1869"/>
                  </a:cubicBezTo>
                  <a:lnTo>
                    <a:pt x="6651" y="1869"/>
                  </a:lnTo>
                  <a:cubicBezTo>
                    <a:pt x="6516" y="1888"/>
                    <a:pt x="6380" y="1897"/>
                    <a:pt x="6245" y="1897"/>
                  </a:cubicBezTo>
                  <a:cubicBezTo>
                    <a:pt x="5015" y="1897"/>
                    <a:pt x="3808" y="1142"/>
                    <a:pt x="3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8"/>
            <p:cNvSpPr/>
            <p:nvPr/>
          </p:nvSpPr>
          <p:spPr>
            <a:xfrm>
              <a:off x="6294230" y="3119830"/>
              <a:ext cx="229261" cy="106652"/>
            </a:xfrm>
            <a:custGeom>
              <a:avLst/>
              <a:gdLst/>
              <a:ahLst/>
              <a:cxnLst/>
              <a:rect l="l" t="t" r="r" b="b"/>
              <a:pathLst>
                <a:path w="7126" h="3315" extrusionOk="0">
                  <a:moveTo>
                    <a:pt x="1932" y="1"/>
                  </a:moveTo>
                  <a:cubicBezTo>
                    <a:pt x="1457" y="308"/>
                    <a:pt x="884" y="418"/>
                    <a:pt x="320" y="418"/>
                  </a:cubicBezTo>
                  <a:cubicBezTo>
                    <a:pt x="245" y="418"/>
                    <a:pt x="170" y="416"/>
                    <a:pt x="95" y="412"/>
                  </a:cubicBezTo>
                  <a:cubicBezTo>
                    <a:pt x="95" y="476"/>
                    <a:pt x="63" y="539"/>
                    <a:pt x="0" y="602"/>
                  </a:cubicBezTo>
                  <a:cubicBezTo>
                    <a:pt x="919" y="1267"/>
                    <a:pt x="1647" y="2059"/>
                    <a:pt x="2660" y="2598"/>
                  </a:cubicBezTo>
                  <a:cubicBezTo>
                    <a:pt x="3679" y="3071"/>
                    <a:pt x="4750" y="3315"/>
                    <a:pt x="5848" y="3315"/>
                  </a:cubicBezTo>
                  <a:cubicBezTo>
                    <a:pt x="6218" y="3315"/>
                    <a:pt x="6592" y="3287"/>
                    <a:pt x="6967" y="3231"/>
                  </a:cubicBezTo>
                  <a:cubicBezTo>
                    <a:pt x="6988" y="3210"/>
                    <a:pt x="7010" y="3203"/>
                    <a:pt x="7029" y="3203"/>
                  </a:cubicBezTo>
                  <a:cubicBezTo>
                    <a:pt x="7069" y="3203"/>
                    <a:pt x="7105" y="3231"/>
                    <a:pt x="7126" y="3231"/>
                  </a:cubicBezTo>
                  <a:cubicBezTo>
                    <a:pt x="6904" y="2661"/>
                    <a:pt x="6746" y="2123"/>
                    <a:pt x="6587" y="1552"/>
                  </a:cubicBezTo>
                  <a:cubicBezTo>
                    <a:pt x="6158" y="1690"/>
                    <a:pt x="5714" y="1757"/>
                    <a:pt x="5274" y="1757"/>
                  </a:cubicBezTo>
                  <a:cubicBezTo>
                    <a:pt x="3995" y="1757"/>
                    <a:pt x="2749" y="1188"/>
                    <a:pt x="1995" y="127"/>
                  </a:cubicBezTo>
                  <a:cubicBezTo>
                    <a:pt x="1932" y="96"/>
                    <a:pt x="1932" y="64"/>
                    <a:pt x="19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8"/>
            <p:cNvSpPr/>
            <p:nvPr/>
          </p:nvSpPr>
          <p:spPr>
            <a:xfrm>
              <a:off x="5871391" y="3148366"/>
              <a:ext cx="652104" cy="561603"/>
            </a:xfrm>
            <a:custGeom>
              <a:avLst/>
              <a:gdLst/>
              <a:ahLst/>
              <a:cxnLst/>
              <a:rect l="l" t="t" r="r" b="b"/>
              <a:pathLst>
                <a:path w="20269" h="17456" extrusionOk="0">
                  <a:moveTo>
                    <a:pt x="12985" y="0"/>
                  </a:moveTo>
                  <a:cubicBezTo>
                    <a:pt x="11021" y="2091"/>
                    <a:pt x="8773" y="3991"/>
                    <a:pt x="6619" y="5954"/>
                  </a:cubicBezTo>
                  <a:cubicBezTo>
                    <a:pt x="4434" y="7949"/>
                    <a:pt x="2312" y="10008"/>
                    <a:pt x="0" y="11876"/>
                  </a:cubicBezTo>
                  <a:cubicBezTo>
                    <a:pt x="2534" y="13333"/>
                    <a:pt x="4719" y="15043"/>
                    <a:pt x="7538" y="16088"/>
                  </a:cubicBezTo>
                  <a:cubicBezTo>
                    <a:pt x="10121" y="17009"/>
                    <a:pt x="12788" y="17456"/>
                    <a:pt x="15538" y="17456"/>
                  </a:cubicBezTo>
                  <a:cubicBezTo>
                    <a:pt x="15721" y="17456"/>
                    <a:pt x="15905" y="17454"/>
                    <a:pt x="16088" y="17450"/>
                  </a:cubicBezTo>
                  <a:lnTo>
                    <a:pt x="16088" y="17355"/>
                  </a:lnTo>
                  <a:cubicBezTo>
                    <a:pt x="16278" y="16658"/>
                    <a:pt x="16437" y="16025"/>
                    <a:pt x="16627" y="15360"/>
                  </a:cubicBezTo>
                  <a:cubicBezTo>
                    <a:pt x="16437" y="15202"/>
                    <a:pt x="16563" y="14853"/>
                    <a:pt x="16785" y="14853"/>
                  </a:cubicBezTo>
                  <a:cubicBezTo>
                    <a:pt x="17893" y="10926"/>
                    <a:pt x="19097" y="7063"/>
                    <a:pt x="20237" y="3136"/>
                  </a:cubicBezTo>
                  <a:cubicBezTo>
                    <a:pt x="20237" y="3072"/>
                    <a:pt x="20269" y="3041"/>
                    <a:pt x="20269" y="3009"/>
                  </a:cubicBezTo>
                  <a:lnTo>
                    <a:pt x="20269" y="3009"/>
                  </a:lnTo>
                  <a:cubicBezTo>
                    <a:pt x="19928" y="3052"/>
                    <a:pt x="19566" y="3074"/>
                    <a:pt x="19193" y="3074"/>
                  </a:cubicBezTo>
                  <a:cubicBezTo>
                    <a:pt x="16793" y="3074"/>
                    <a:pt x="13917" y="2166"/>
                    <a:pt x="129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8"/>
            <p:cNvSpPr/>
            <p:nvPr/>
          </p:nvSpPr>
          <p:spPr>
            <a:xfrm>
              <a:off x="5802092" y="3502936"/>
              <a:ext cx="611374" cy="294346"/>
            </a:xfrm>
            <a:custGeom>
              <a:avLst/>
              <a:gdLst/>
              <a:ahLst/>
              <a:cxnLst/>
              <a:rect l="l" t="t" r="r" b="b"/>
              <a:pathLst>
                <a:path w="19003" h="9149" extrusionOk="0">
                  <a:moveTo>
                    <a:pt x="2186" y="0"/>
                  </a:moveTo>
                  <a:lnTo>
                    <a:pt x="2186" y="0"/>
                  </a:lnTo>
                  <a:cubicBezTo>
                    <a:pt x="1236" y="539"/>
                    <a:pt x="603" y="1235"/>
                    <a:pt x="33" y="2154"/>
                  </a:cubicBezTo>
                  <a:cubicBezTo>
                    <a:pt x="33" y="2185"/>
                    <a:pt x="1" y="2185"/>
                    <a:pt x="1" y="2185"/>
                  </a:cubicBezTo>
                  <a:cubicBezTo>
                    <a:pt x="2439" y="4624"/>
                    <a:pt x="5290" y="6144"/>
                    <a:pt x="8520" y="7221"/>
                  </a:cubicBezTo>
                  <a:cubicBezTo>
                    <a:pt x="10801" y="7956"/>
                    <a:pt x="13880" y="9148"/>
                    <a:pt x="16550" y="9148"/>
                  </a:cubicBezTo>
                  <a:cubicBezTo>
                    <a:pt x="17327" y="9148"/>
                    <a:pt x="18070" y="9047"/>
                    <a:pt x="18749" y="8804"/>
                  </a:cubicBezTo>
                  <a:lnTo>
                    <a:pt x="18876" y="8804"/>
                  </a:lnTo>
                  <a:cubicBezTo>
                    <a:pt x="18939" y="8139"/>
                    <a:pt x="19002" y="7474"/>
                    <a:pt x="19002" y="6777"/>
                  </a:cubicBezTo>
                  <a:lnTo>
                    <a:pt x="19002" y="6746"/>
                  </a:lnTo>
                  <a:lnTo>
                    <a:pt x="18939" y="6746"/>
                  </a:lnTo>
                  <a:cubicBezTo>
                    <a:pt x="18939" y="6967"/>
                    <a:pt x="18812" y="7157"/>
                    <a:pt x="18559" y="7157"/>
                  </a:cubicBezTo>
                  <a:cubicBezTo>
                    <a:pt x="18329" y="7164"/>
                    <a:pt x="18096" y="7167"/>
                    <a:pt x="17860" y="7167"/>
                  </a:cubicBezTo>
                  <a:cubicBezTo>
                    <a:pt x="12283" y="7167"/>
                    <a:pt x="5171" y="5352"/>
                    <a:pt x="1616" y="855"/>
                  </a:cubicBezTo>
                  <a:cubicBezTo>
                    <a:pt x="1584" y="792"/>
                    <a:pt x="1584" y="697"/>
                    <a:pt x="1616" y="634"/>
                  </a:cubicBezTo>
                  <a:cubicBezTo>
                    <a:pt x="1648" y="570"/>
                    <a:pt x="1648" y="539"/>
                    <a:pt x="1679" y="507"/>
                  </a:cubicBezTo>
                  <a:cubicBezTo>
                    <a:pt x="1838" y="349"/>
                    <a:pt x="2028" y="190"/>
                    <a:pt x="2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8"/>
            <p:cNvSpPr/>
            <p:nvPr/>
          </p:nvSpPr>
          <p:spPr>
            <a:xfrm>
              <a:off x="6151579" y="3798406"/>
              <a:ext cx="119231" cy="118523"/>
            </a:xfrm>
            <a:custGeom>
              <a:avLst/>
              <a:gdLst/>
              <a:ahLst/>
              <a:cxnLst/>
              <a:rect l="l" t="t" r="r" b="b"/>
              <a:pathLst>
                <a:path w="3706" h="3684" extrusionOk="0">
                  <a:moveTo>
                    <a:pt x="1204" y="0"/>
                  </a:moveTo>
                  <a:cubicBezTo>
                    <a:pt x="824" y="982"/>
                    <a:pt x="444" y="1932"/>
                    <a:pt x="0" y="2850"/>
                  </a:cubicBezTo>
                  <a:cubicBezTo>
                    <a:pt x="571" y="3421"/>
                    <a:pt x="1270" y="3683"/>
                    <a:pt x="2075" y="3683"/>
                  </a:cubicBezTo>
                  <a:cubicBezTo>
                    <a:pt x="2163" y="3683"/>
                    <a:pt x="2253" y="3680"/>
                    <a:pt x="2344" y="3674"/>
                  </a:cubicBezTo>
                  <a:lnTo>
                    <a:pt x="2376" y="3674"/>
                  </a:lnTo>
                  <a:cubicBezTo>
                    <a:pt x="2787" y="2597"/>
                    <a:pt x="3167" y="1520"/>
                    <a:pt x="3706" y="539"/>
                  </a:cubicBezTo>
                  <a:cubicBezTo>
                    <a:pt x="2851" y="380"/>
                    <a:pt x="2027" y="190"/>
                    <a:pt x="12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8"/>
            <p:cNvSpPr/>
            <p:nvPr/>
          </p:nvSpPr>
          <p:spPr>
            <a:xfrm>
              <a:off x="5900925" y="3718941"/>
              <a:ext cx="208928" cy="192938"/>
            </a:xfrm>
            <a:custGeom>
              <a:avLst/>
              <a:gdLst/>
              <a:ahLst/>
              <a:cxnLst/>
              <a:rect l="l" t="t" r="r" b="b"/>
              <a:pathLst>
                <a:path w="6494" h="5997" extrusionOk="0">
                  <a:moveTo>
                    <a:pt x="2186" y="0"/>
                  </a:moveTo>
                  <a:lnTo>
                    <a:pt x="2186" y="32"/>
                  </a:lnTo>
                  <a:cubicBezTo>
                    <a:pt x="1869" y="728"/>
                    <a:pt x="1489" y="1393"/>
                    <a:pt x="1141" y="2059"/>
                  </a:cubicBezTo>
                  <a:cubicBezTo>
                    <a:pt x="793" y="2724"/>
                    <a:pt x="539" y="3452"/>
                    <a:pt x="128" y="4085"/>
                  </a:cubicBezTo>
                  <a:cubicBezTo>
                    <a:pt x="64" y="4149"/>
                    <a:pt x="33" y="4149"/>
                    <a:pt x="1" y="4180"/>
                  </a:cubicBezTo>
                  <a:cubicBezTo>
                    <a:pt x="998" y="5441"/>
                    <a:pt x="2103" y="5996"/>
                    <a:pt x="3694" y="5996"/>
                  </a:cubicBezTo>
                  <a:cubicBezTo>
                    <a:pt x="3822" y="5996"/>
                    <a:pt x="3952" y="5992"/>
                    <a:pt x="4086" y="5985"/>
                  </a:cubicBezTo>
                  <a:lnTo>
                    <a:pt x="4213" y="5985"/>
                  </a:lnTo>
                  <a:cubicBezTo>
                    <a:pt x="4878" y="4497"/>
                    <a:pt x="5575" y="2977"/>
                    <a:pt x="6493" y="1615"/>
                  </a:cubicBezTo>
                  <a:cubicBezTo>
                    <a:pt x="6050" y="1457"/>
                    <a:pt x="5638" y="1298"/>
                    <a:pt x="5226" y="1203"/>
                  </a:cubicBezTo>
                  <a:cubicBezTo>
                    <a:pt x="4150" y="855"/>
                    <a:pt x="3168" y="475"/>
                    <a:pt x="21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8"/>
            <p:cNvSpPr/>
            <p:nvPr/>
          </p:nvSpPr>
          <p:spPr>
            <a:xfrm>
              <a:off x="6593753" y="3269720"/>
              <a:ext cx="1782067" cy="2096875"/>
            </a:xfrm>
            <a:custGeom>
              <a:avLst/>
              <a:gdLst/>
              <a:ahLst/>
              <a:cxnLst/>
              <a:rect l="l" t="t" r="r" b="b"/>
              <a:pathLst>
                <a:path w="55391" h="65176" extrusionOk="0">
                  <a:moveTo>
                    <a:pt x="34410" y="958"/>
                  </a:moveTo>
                  <a:cubicBezTo>
                    <a:pt x="34637" y="958"/>
                    <a:pt x="34873" y="966"/>
                    <a:pt x="35122" y="979"/>
                  </a:cubicBezTo>
                  <a:cubicBezTo>
                    <a:pt x="36515" y="1074"/>
                    <a:pt x="37877" y="1327"/>
                    <a:pt x="39239" y="1612"/>
                  </a:cubicBezTo>
                  <a:cubicBezTo>
                    <a:pt x="40696" y="1929"/>
                    <a:pt x="42152" y="2309"/>
                    <a:pt x="43546" y="2879"/>
                  </a:cubicBezTo>
                  <a:cubicBezTo>
                    <a:pt x="44591" y="3291"/>
                    <a:pt x="45794" y="4114"/>
                    <a:pt x="46333" y="5096"/>
                  </a:cubicBezTo>
                  <a:cubicBezTo>
                    <a:pt x="47283" y="6996"/>
                    <a:pt x="45573" y="9054"/>
                    <a:pt x="43704" y="9434"/>
                  </a:cubicBezTo>
                  <a:cubicBezTo>
                    <a:pt x="38795" y="9371"/>
                    <a:pt x="34647" y="8263"/>
                    <a:pt x="30371" y="6141"/>
                  </a:cubicBezTo>
                  <a:cubicBezTo>
                    <a:pt x="28851" y="4462"/>
                    <a:pt x="30086" y="2087"/>
                    <a:pt x="31923" y="1422"/>
                  </a:cubicBezTo>
                  <a:cubicBezTo>
                    <a:pt x="32802" y="1071"/>
                    <a:pt x="33542" y="958"/>
                    <a:pt x="34410" y="958"/>
                  </a:cubicBezTo>
                  <a:close/>
                  <a:moveTo>
                    <a:pt x="34327" y="1"/>
                  </a:moveTo>
                  <a:cubicBezTo>
                    <a:pt x="32655" y="1"/>
                    <a:pt x="31057" y="370"/>
                    <a:pt x="29865" y="1517"/>
                  </a:cubicBezTo>
                  <a:cubicBezTo>
                    <a:pt x="28281" y="3069"/>
                    <a:pt x="28218" y="5666"/>
                    <a:pt x="30340" y="6679"/>
                  </a:cubicBezTo>
                  <a:lnTo>
                    <a:pt x="30435" y="6679"/>
                  </a:lnTo>
                  <a:cubicBezTo>
                    <a:pt x="30752" y="6869"/>
                    <a:pt x="31037" y="7059"/>
                    <a:pt x="31353" y="7249"/>
                  </a:cubicBezTo>
                  <a:cubicBezTo>
                    <a:pt x="31068" y="10416"/>
                    <a:pt x="30815" y="13615"/>
                    <a:pt x="30530" y="16782"/>
                  </a:cubicBezTo>
                  <a:cubicBezTo>
                    <a:pt x="30276" y="19853"/>
                    <a:pt x="30086" y="23052"/>
                    <a:pt x="28756" y="25902"/>
                  </a:cubicBezTo>
                  <a:cubicBezTo>
                    <a:pt x="27426" y="28721"/>
                    <a:pt x="25083" y="30811"/>
                    <a:pt x="22961" y="32996"/>
                  </a:cubicBezTo>
                  <a:cubicBezTo>
                    <a:pt x="20807" y="35181"/>
                    <a:pt x="18717" y="37430"/>
                    <a:pt x="16722" y="39742"/>
                  </a:cubicBezTo>
                  <a:cubicBezTo>
                    <a:pt x="13429" y="43510"/>
                    <a:pt x="1" y="57191"/>
                    <a:pt x="10167" y="60833"/>
                  </a:cubicBezTo>
                  <a:cubicBezTo>
                    <a:pt x="12383" y="61625"/>
                    <a:pt x="14885" y="61878"/>
                    <a:pt x="17229" y="62258"/>
                  </a:cubicBezTo>
                  <a:cubicBezTo>
                    <a:pt x="20237" y="62765"/>
                    <a:pt x="23278" y="63271"/>
                    <a:pt x="26318" y="63715"/>
                  </a:cubicBezTo>
                  <a:cubicBezTo>
                    <a:pt x="31860" y="64507"/>
                    <a:pt x="37465" y="65077"/>
                    <a:pt x="43039" y="65108"/>
                  </a:cubicBezTo>
                  <a:cubicBezTo>
                    <a:pt x="44015" y="65108"/>
                    <a:pt x="45263" y="65175"/>
                    <a:pt x="46586" y="65175"/>
                  </a:cubicBezTo>
                  <a:cubicBezTo>
                    <a:pt x="49729" y="65175"/>
                    <a:pt x="53293" y="64799"/>
                    <a:pt x="54630" y="62258"/>
                  </a:cubicBezTo>
                  <a:cubicBezTo>
                    <a:pt x="55390" y="60801"/>
                    <a:pt x="54978" y="59155"/>
                    <a:pt x="54598" y="57666"/>
                  </a:cubicBezTo>
                  <a:cubicBezTo>
                    <a:pt x="53775" y="54531"/>
                    <a:pt x="52730" y="51459"/>
                    <a:pt x="51558" y="48450"/>
                  </a:cubicBezTo>
                  <a:cubicBezTo>
                    <a:pt x="49341" y="42433"/>
                    <a:pt x="46554" y="36733"/>
                    <a:pt x="43704" y="30969"/>
                  </a:cubicBezTo>
                  <a:cubicBezTo>
                    <a:pt x="42121" y="27802"/>
                    <a:pt x="41297" y="24857"/>
                    <a:pt x="41677" y="21247"/>
                  </a:cubicBezTo>
                  <a:cubicBezTo>
                    <a:pt x="42089" y="17668"/>
                    <a:pt x="42754" y="14153"/>
                    <a:pt x="43261" y="10638"/>
                  </a:cubicBezTo>
                  <a:cubicBezTo>
                    <a:pt x="43356" y="10289"/>
                    <a:pt x="43039" y="10131"/>
                    <a:pt x="42786" y="10131"/>
                  </a:cubicBezTo>
                  <a:cubicBezTo>
                    <a:pt x="42627" y="10131"/>
                    <a:pt x="42469" y="10226"/>
                    <a:pt x="42437" y="10479"/>
                  </a:cubicBezTo>
                  <a:cubicBezTo>
                    <a:pt x="41741" y="15198"/>
                    <a:pt x="40094" y="20582"/>
                    <a:pt x="40822" y="25364"/>
                  </a:cubicBezTo>
                  <a:cubicBezTo>
                    <a:pt x="41456" y="29766"/>
                    <a:pt x="44306" y="33756"/>
                    <a:pt x="46174" y="37715"/>
                  </a:cubicBezTo>
                  <a:lnTo>
                    <a:pt x="46871" y="39266"/>
                  </a:lnTo>
                  <a:cubicBezTo>
                    <a:pt x="48771" y="43447"/>
                    <a:pt x="50481" y="47722"/>
                    <a:pt x="51938" y="52092"/>
                  </a:cubicBezTo>
                  <a:cubicBezTo>
                    <a:pt x="52730" y="54531"/>
                    <a:pt x="53965" y="57318"/>
                    <a:pt x="54155" y="59915"/>
                  </a:cubicBezTo>
                  <a:cubicBezTo>
                    <a:pt x="54472" y="64000"/>
                    <a:pt x="49721" y="64127"/>
                    <a:pt x="46871" y="64222"/>
                  </a:cubicBezTo>
                  <a:cubicBezTo>
                    <a:pt x="45732" y="64269"/>
                    <a:pt x="44594" y="64292"/>
                    <a:pt x="43457" y="64292"/>
                  </a:cubicBezTo>
                  <a:cubicBezTo>
                    <a:pt x="34785" y="64292"/>
                    <a:pt x="26148" y="62978"/>
                    <a:pt x="17609" y="61466"/>
                  </a:cubicBezTo>
                  <a:cubicBezTo>
                    <a:pt x="16817" y="61308"/>
                    <a:pt x="15994" y="61181"/>
                    <a:pt x="15202" y="61023"/>
                  </a:cubicBezTo>
                  <a:cubicBezTo>
                    <a:pt x="12605" y="60548"/>
                    <a:pt x="8520" y="60358"/>
                    <a:pt x="7475" y="57381"/>
                  </a:cubicBezTo>
                  <a:cubicBezTo>
                    <a:pt x="6651" y="55006"/>
                    <a:pt x="8203" y="52314"/>
                    <a:pt x="9470" y="50414"/>
                  </a:cubicBezTo>
                  <a:cubicBezTo>
                    <a:pt x="12478" y="45822"/>
                    <a:pt x="16025" y="41578"/>
                    <a:pt x="19762" y="37556"/>
                  </a:cubicBezTo>
                  <a:lnTo>
                    <a:pt x="19794" y="37525"/>
                  </a:lnTo>
                  <a:cubicBezTo>
                    <a:pt x="23404" y="33598"/>
                    <a:pt x="28440" y="29861"/>
                    <a:pt x="30118" y="24635"/>
                  </a:cubicBezTo>
                  <a:cubicBezTo>
                    <a:pt x="31828" y="19347"/>
                    <a:pt x="31638" y="13076"/>
                    <a:pt x="31987" y="7534"/>
                  </a:cubicBezTo>
                  <a:cubicBezTo>
                    <a:pt x="35120" y="9161"/>
                    <a:pt x="38712" y="10043"/>
                    <a:pt x="42245" y="10043"/>
                  </a:cubicBezTo>
                  <a:cubicBezTo>
                    <a:pt x="42426" y="10043"/>
                    <a:pt x="42606" y="10041"/>
                    <a:pt x="42786" y="10036"/>
                  </a:cubicBezTo>
                  <a:lnTo>
                    <a:pt x="43356" y="10036"/>
                  </a:lnTo>
                  <a:cubicBezTo>
                    <a:pt x="43408" y="10140"/>
                    <a:pt x="43501" y="10243"/>
                    <a:pt x="43638" y="10243"/>
                  </a:cubicBezTo>
                  <a:cubicBezTo>
                    <a:pt x="43668" y="10243"/>
                    <a:pt x="43701" y="10238"/>
                    <a:pt x="43736" y="10226"/>
                  </a:cubicBezTo>
                  <a:cubicBezTo>
                    <a:pt x="46048" y="9751"/>
                    <a:pt x="47821" y="7851"/>
                    <a:pt x="47283" y="5412"/>
                  </a:cubicBezTo>
                  <a:cubicBezTo>
                    <a:pt x="46586" y="2214"/>
                    <a:pt x="42469" y="1454"/>
                    <a:pt x="39777" y="820"/>
                  </a:cubicBezTo>
                  <a:cubicBezTo>
                    <a:pt x="38184" y="468"/>
                    <a:pt x="36209" y="1"/>
                    <a:pt x="34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8"/>
            <p:cNvSpPr/>
            <p:nvPr/>
          </p:nvSpPr>
          <p:spPr>
            <a:xfrm>
              <a:off x="7162301" y="4529938"/>
              <a:ext cx="1184978" cy="805889"/>
            </a:xfrm>
            <a:custGeom>
              <a:avLst/>
              <a:gdLst/>
              <a:ahLst/>
              <a:cxnLst/>
              <a:rect l="l" t="t" r="r" b="b"/>
              <a:pathLst>
                <a:path w="36832" h="25049" extrusionOk="0">
                  <a:moveTo>
                    <a:pt x="29231" y="0"/>
                  </a:moveTo>
                  <a:lnTo>
                    <a:pt x="28249" y="475"/>
                  </a:lnTo>
                  <a:cubicBezTo>
                    <a:pt x="29991" y="4371"/>
                    <a:pt x="31448" y="8361"/>
                    <a:pt x="32619" y="12478"/>
                  </a:cubicBezTo>
                  <a:cubicBezTo>
                    <a:pt x="33316" y="15012"/>
                    <a:pt x="35026" y="19065"/>
                    <a:pt x="33411" y="21599"/>
                  </a:cubicBezTo>
                  <a:cubicBezTo>
                    <a:pt x="32176" y="23451"/>
                    <a:pt x="29819" y="23736"/>
                    <a:pt x="27648" y="23736"/>
                  </a:cubicBezTo>
                  <a:cubicBezTo>
                    <a:pt x="26925" y="23736"/>
                    <a:pt x="26222" y="23705"/>
                    <a:pt x="25589" y="23689"/>
                  </a:cubicBezTo>
                  <a:cubicBezTo>
                    <a:pt x="21440" y="23562"/>
                    <a:pt x="17260" y="23214"/>
                    <a:pt x="13080" y="22802"/>
                  </a:cubicBezTo>
                  <a:cubicBezTo>
                    <a:pt x="8773" y="22422"/>
                    <a:pt x="4434" y="22042"/>
                    <a:pt x="159" y="21314"/>
                  </a:cubicBezTo>
                  <a:lnTo>
                    <a:pt x="0" y="22200"/>
                  </a:lnTo>
                  <a:cubicBezTo>
                    <a:pt x="8611" y="23725"/>
                    <a:pt x="17297" y="25048"/>
                    <a:pt x="26037" y="25048"/>
                  </a:cubicBezTo>
                  <a:cubicBezTo>
                    <a:pt x="27101" y="25048"/>
                    <a:pt x="28165" y="25028"/>
                    <a:pt x="29231" y="24987"/>
                  </a:cubicBezTo>
                  <a:cubicBezTo>
                    <a:pt x="32081" y="24861"/>
                    <a:pt x="36831" y="24734"/>
                    <a:pt x="36515" y="20680"/>
                  </a:cubicBezTo>
                  <a:cubicBezTo>
                    <a:pt x="36325" y="18083"/>
                    <a:pt x="35090" y="15328"/>
                    <a:pt x="34298" y="12826"/>
                  </a:cubicBezTo>
                  <a:cubicBezTo>
                    <a:pt x="32841" y="8488"/>
                    <a:pt x="31131" y="4212"/>
                    <a:pt x="292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8"/>
            <p:cNvSpPr/>
            <p:nvPr/>
          </p:nvSpPr>
          <p:spPr>
            <a:xfrm>
              <a:off x="6852547" y="4483063"/>
              <a:ext cx="1435633" cy="812163"/>
            </a:xfrm>
            <a:custGeom>
              <a:avLst/>
              <a:gdLst/>
              <a:ahLst/>
              <a:cxnLst/>
              <a:rect l="l" t="t" r="r" b="b"/>
              <a:pathLst>
                <a:path w="44623" h="25244" extrusionOk="0">
                  <a:moveTo>
                    <a:pt x="17812" y="1050"/>
                  </a:moveTo>
                  <a:cubicBezTo>
                    <a:pt x="18110" y="1050"/>
                    <a:pt x="18412" y="1058"/>
                    <a:pt x="18717" y="1077"/>
                  </a:cubicBezTo>
                  <a:lnTo>
                    <a:pt x="18812" y="1077"/>
                  </a:lnTo>
                  <a:cubicBezTo>
                    <a:pt x="19351" y="1109"/>
                    <a:pt x="19952" y="1141"/>
                    <a:pt x="20586" y="1299"/>
                  </a:cubicBezTo>
                  <a:cubicBezTo>
                    <a:pt x="22866" y="1774"/>
                    <a:pt x="25051" y="2661"/>
                    <a:pt x="27300" y="3294"/>
                  </a:cubicBezTo>
                  <a:cubicBezTo>
                    <a:pt x="28931" y="3745"/>
                    <a:pt x="30601" y="4051"/>
                    <a:pt x="32253" y="4051"/>
                  </a:cubicBezTo>
                  <a:cubicBezTo>
                    <a:pt x="33967" y="4051"/>
                    <a:pt x="35662" y="3721"/>
                    <a:pt x="37275" y="2883"/>
                  </a:cubicBezTo>
                  <a:cubicBezTo>
                    <a:pt x="38479" y="5543"/>
                    <a:pt x="39492" y="8235"/>
                    <a:pt x="40411" y="11021"/>
                  </a:cubicBezTo>
                  <a:cubicBezTo>
                    <a:pt x="40886" y="12478"/>
                    <a:pt x="41329" y="13967"/>
                    <a:pt x="41709" y="15487"/>
                  </a:cubicBezTo>
                  <a:cubicBezTo>
                    <a:pt x="42184" y="17260"/>
                    <a:pt x="43102" y="19445"/>
                    <a:pt x="42754" y="21314"/>
                  </a:cubicBezTo>
                  <a:cubicBezTo>
                    <a:pt x="42264" y="23946"/>
                    <a:pt x="39540" y="24461"/>
                    <a:pt x="36885" y="24461"/>
                  </a:cubicBezTo>
                  <a:cubicBezTo>
                    <a:pt x="35419" y="24461"/>
                    <a:pt x="33973" y="24304"/>
                    <a:pt x="32937" y="24259"/>
                  </a:cubicBezTo>
                  <a:cubicBezTo>
                    <a:pt x="29580" y="24101"/>
                    <a:pt x="26191" y="23816"/>
                    <a:pt x="22803" y="23594"/>
                  </a:cubicBezTo>
                  <a:cubicBezTo>
                    <a:pt x="19604" y="23277"/>
                    <a:pt x="16374" y="22929"/>
                    <a:pt x="13207" y="22581"/>
                  </a:cubicBezTo>
                  <a:cubicBezTo>
                    <a:pt x="10135" y="22201"/>
                    <a:pt x="6208" y="21979"/>
                    <a:pt x="3674" y="19920"/>
                  </a:cubicBezTo>
                  <a:cubicBezTo>
                    <a:pt x="1" y="16944"/>
                    <a:pt x="4941" y="11877"/>
                    <a:pt x="6936" y="9153"/>
                  </a:cubicBezTo>
                  <a:cubicBezTo>
                    <a:pt x="8836" y="6524"/>
                    <a:pt x="10895" y="4054"/>
                    <a:pt x="12732" y="1394"/>
                  </a:cubicBezTo>
                  <a:cubicBezTo>
                    <a:pt x="14534" y="1313"/>
                    <a:pt x="16130" y="1050"/>
                    <a:pt x="17812" y="1050"/>
                  </a:cubicBezTo>
                  <a:close/>
                  <a:moveTo>
                    <a:pt x="17194" y="1"/>
                  </a:moveTo>
                  <a:cubicBezTo>
                    <a:pt x="15822" y="1"/>
                    <a:pt x="14451" y="246"/>
                    <a:pt x="13080" y="824"/>
                  </a:cubicBezTo>
                  <a:cubicBezTo>
                    <a:pt x="13059" y="717"/>
                    <a:pt x="12965" y="625"/>
                    <a:pt x="12858" y="625"/>
                  </a:cubicBezTo>
                  <a:cubicBezTo>
                    <a:pt x="12806" y="625"/>
                    <a:pt x="12751" y="646"/>
                    <a:pt x="12700" y="697"/>
                  </a:cubicBezTo>
                  <a:cubicBezTo>
                    <a:pt x="9565" y="4023"/>
                    <a:pt x="6936" y="7886"/>
                    <a:pt x="4308" y="11623"/>
                  </a:cubicBezTo>
                  <a:cubicBezTo>
                    <a:pt x="2851" y="13713"/>
                    <a:pt x="381" y="16342"/>
                    <a:pt x="1933" y="19002"/>
                  </a:cubicBezTo>
                  <a:cubicBezTo>
                    <a:pt x="3389" y="21567"/>
                    <a:pt x="7095" y="22327"/>
                    <a:pt x="9723" y="22802"/>
                  </a:cubicBezTo>
                  <a:cubicBezTo>
                    <a:pt x="13999" y="23562"/>
                    <a:pt x="18369" y="23879"/>
                    <a:pt x="22676" y="24322"/>
                  </a:cubicBezTo>
                  <a:cubicBezTo>
                    <a:pt x="26824" y="24734"/>
                    <a:pt x="31005" y="25051"/>
                    <a:pt x="35185" y="25177"/>
                  </a:cubicBezTo>
                  <a:cubicBezTo>
                    <a:pt x="35854" y="25203"/>
                    <a:pt x="36603" y="25243"/>
                    <a:pt x="37372" y="25243"/>
                  </a:cubicBezTo>
                  <a:cubicBezTo>
                    <a:pt x="39514" y="25243"/>
                    <a:pt x="41811" y="24928"/>
                    <a:pt x="42976" y="23087"/>
                  </a:cubicBezTo>
                  <a:cubicBezTo>
                    <a:pt x="44623" y="20554"/>
                    <a:pt x="42912" y="16500"/>
                    <a:pt x="42184" y="13967"/>
                  </a:cubicBezTo>
                  <a:cubicBezTo>
                    <a:pt x="41044" y="9850"/>
                    <a:pt x="39587" y="5859"/>
                    <a:pt x="37877" y="1964"/>
                  </a:cubicBezTo>
                  <a:cubicBezTo>
                    <a:pt x="37787" y="1797"/>
                    <a:pt x="37618" y="1723"/>
                    <a:pt x="37453" y="1723"/>
                  </a:cubicBezTo>
                  <a:cubicBezTo>
                    <a:pt x="37214" y="1723"/>
                    <a:pt x="36984" y="1878"/>
                    <a:pt x="37022" y="2123"/>
                  </a:cubicBezTo>
                  <a:cubicBezTo>
                    <a:pt x="35485" y="2937"/>
                    <a:pt x="33937" y="3247"/>
                    <a:pt x="32382" y="3247"/>
                  </a:cubicBezTo>
                  <a:cubicBezTo>
                    <a:pt x="28009" y="3247"/>
                    <a:pt x="23576" y="790"/>
                    <a:pt x="19161" y="159"/>
                  </a:cubicBezTo>
                  <a:cubicBezTo>
                    <a:pt x="18505" y="57"/>
                    <a:pt x="17849" y="1"/>
                    <a:pt x="17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8"/>
            <p:cNvSpPr/>
            <p:nvPr/>
          </p:nvSpPr>
          <p:spPr>
            <a:xfrm>
              <a:off x="6854606" y="4513819"/>
              <a:ext cx="1384672" cy="756504"/>
            </a:xfrm>
            <a:custGeom>
              <a:avLst/>
              <a:gdLst/>
              <a:ahLst/>
              <a:cxnLst/>
              <a:rect l="l" t="t" r="r" b="b"/>
              <a:pathLst>
                <a:path w="43039" h="23514" extrusionOk="0">
                  <a:moveTo>
                    <a:pt x="17836" y="1"/>
                  </a:moveTo>
                  <a:cubicBezTo>
                    <a:pt x="16134" y="1"/>
                    <a:pt x="14522" y="289"/>
                    <a:pt x="12699" y="343"/>
                  </a:cubicBezTo>
                  <a:cubicBezTo>
                    <a:pt x="10863" y="2972"/>
                    <a:pt x="8804" y="5505"/>
                    <a:pt x="6904" y="8102"/>
                  </a:cubicBezTo>
                  <a:cubicBezTo>
                    <a:pt x="4972" y="10889"/>
                    <a:pt x="0" y="15893"/>
                    <a:pt x="3642" y="18869"/>
                  </a:cubicBezTo>
                  <a:cubicBezTo>
                    <a:pt x="6144" y="20928"/>
                    <a:pt x="10103" y="21181"/>
                    <a:pt x="13206" y="21530"/>
                  </a:cubicBezTo>
                  <a:cubicBezTo>
                    <a:pt x="16405" y="21941"/>
                    <a:pt x="19572" y="22226"/>
                    <a:pt x="22770" y="22543"/>
                  </a:cubicBezTo>
                  <a:cubicBezTo>
                    <a:pt x="26127" y="22891"/>
                    <a:pt x="29516" y="23145"/>
                    <a:pt x="32873" y="23303"/>
                  </a:cubicBezTo>
                  <a:cubicBezTo>
                    <a:pt x="33921" y="23349"/>
                    <a:pt x="35389" y="23513"/>
                    <a:pt x="36873" y="23513"/>
                  </a:cubicBezTo>
                  <a:cubicBezTo>
                    <a:pt x="39512" y="23513"/>
                    <a:pt x="42204" y="22993"/>
                    <a:pt x="42690" y="20358"/>
                  </a:cubicBezTo>
                  <a:cubicBezTo>
                    <a:pt x="43038" y="18489"/>
                    <a:pt x="42183" y="16304"/>
                    <a:pt x="41677" y="14436"/>
                  </a:cubicBezTo>
                  <a:cubicBezTo>
                    <a:pt x="41297" y="12947"/>
                    <a:pt x="40853" y="11459"/>
                    <a:pt x="40378" y="9970"/>
                  </a:cubicBezTo>
                  <a:cubicBezTo>
                    <a:pt x="39491" y="7247"/>
                    <a:pt x="38415" y="4492"/>
                    <a:pt x="37275" y="1863"/>
                  </a:cubicBezTo>
                  <a:cubicBezTo>
                    <a:pt x="35687" y="2681"/>
                    <a:pt x="34011" y="3003"/>
                    <a:pt x="32307" y="3003"/>
                  </a:cubicBezTo>
                  <a:cubicBezTo>
                    <a:pt x="30645" y="3003"/>
                    <a:pt x="28956" y="2697"/>
                    <a:pt x="27299" y="2243"/>
                  </a:cubicBezTo>
                  <a:cubicBezTo>
                    <a:pt x="25019" y="1642"/>
                    <a:pt x="22865" y="786"/>
                    <a:pt x="20553" y="280"/>
                  </a:cubicBezTo>
                  <a:cubicBezTo>
                    <a:pt x="19952" y="153"/>
                    <a:pt x="19350" y="58"/>
                    <a:pt x="18780" y="26"/>
                  </a:cubicBezTo>
                  <a:lnTo>
                    <a:pt x="18685" y="26"/>
                  </a:lnTo>
                  <a:cubicBezTo>
                    <a:pt x="18399" y="9"/>
                    <a:pt x="18116" y="1"/>
                    <a:pt x="178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8"/>
            <p:cNvSpPr/>
            <p:nvPr/>
          </p:nvSpPr>
          <p:spPr>
            <a:xfrm>
              <a:off x="7231568" y="3514132"/>
              <a:ext cx="871167" cy="1073757"/>
            </a:xfrm>
            <a:custGeom>
              <a:avLst/>
              <a:gdLst/>
              <a:ahLst/>
              <a:cxnLst/>
              <a:rect l="l" t="t" r="r" b="b"/>
              <a:pathLst>
                <a:path w="27078" h="33375" extrusionOk="0">
                  <a:moveTo>
                    <a:pt x="18353" y="4657"/>
                  </a:moveTo>
                  <a:cubicBezTo>
                    <a:pt x="19329" y="4657"/>
                    <a:pt x="20316" y="5341"/>
                    <a:pt x="20586" y="6271"/>
                  </a:cubicBezTo>
                  <a:cubicBezTo>
                    <a:pt x="20966" y="7474"/>
                    <a:pt x="20174" y="8900"/>
                    <a:pt x="18939" y="9121"/>
                  </a:cubicBezTo>
                  <a:cubicBezTo>
                    <a:pt x="18798" y="9152"/>
                    <a:pt x="18656" y="9167"/>
                    <a:pt x="18514" y="9167"/>
                  </a:cubicBezTo>
                  <a:cubicBezTo>
                    <a:pt x="17502" y="9167"/>
                    <a:pt x="16501" y="8415"/>
                    <a:pt x="16279" y="7443"/>
                  </a:cubicBezTo>
                  <a:cubicBezTo>
                    <a:pt x="16120" y="6524"/>
                    <a:pt x="16627" y="5606"/>
                    <a:pt x="17419" y="5226"/>
                  </a:cubicBezTo>
                  <a:cubicBezTo>
                    <a:pt x="17355" y="5099"/>
                    <a:pt x="17355" y="4941"/>
                    <a:pt x="17514" y="4846"/>
                  </a:cubicBezTo>
                  <a:cubicBezTo>
                    <a:pt x="17780" y="4716"/>
                    <a:pt x="18066" y="4657"/>
                    <a:pt x="18353" y="4657"/>
                  </a:cubicBezTo>
                  <a:close/>
                  <a:moveTo>
                    <a:pt x="15345" y="13837"/>
                  </a:moveTo>
                  <a:cubicBezTo>
                    <a:pt x="15382" y="13837"/>
                    <a:pt x="15418" y="13838"/>
                    <a:pt x="15455" y="13840"/>
                  </a:cubicBezTo>
                  <a:cubicBezTo>
                    <a:pt x="15582" y="13840"/>
                    <a:pt x="15614" y="13935"/>
                    <a:pt x="15645" y="13998"/>
                  </a:cubicBezTo>
                  <a:cubicBezTo>
                    <a:pt x="15645" y="13967"/>
                    <a:pt x="15677" y="13967"/>
                    <a:pt x="15740" y="13967"/>
                  </a:cubicBezTo>
                  <a:cubicBezTo>
                    <a:pt x="17514" y="14030"/>
                    <a:pt x="18527" y="16215"/>
                    <a:pt x="18052" y="17767"/>
                  </a:cubicBezTo>
                  <a:cubicBezTo>
                    <a:pt x="17710" y="18978"/>
                    <a:pt x="16557" y="19620"/>
                    <a:pt x="15360" y="19620"/>
                  </a:cubicBezTo>
                  <a:cubicBezTo>
                    <a:pt x="15117" y="19620"/>
                    <a:pt x="14872" y="19594"/>
                    <a:pt x="14632" y="19540"/>
                  </a:cubicBezTo>
                  <a:cubicBezTo>
                    <a:pt x="13143" y="19192"/>
                    <a:pt x="12162" y="17893"/>
                    <a:pt x="12447" y="16405"/>
                  </a:cubicBezTo>
                  <a:cubicBezTo>
                    <a:pt x="12724" y="15016"/>
                    <a:pt x="13935" y="13837"/>
                    <a:pt x="15345" y="13837"/>
                  </a:cubicBezTo>
                  <a:close/>
                  <a:moveTo>
                    <a:pt x="12257" y="1"/>
                  </a:moveTo>
                  <a:cubicBezTo>
                    <a:pt x="11877" y="5543"/>
                    <a:pt x="12130" y="11781"/>
                    <a:pt x="10388" y="17102"/>
                  </a:cubicBezTo>
                  <a:cubicBezTo>
                    <a:pt x="8646" y="22359"/>
                    <a:pt x="3643" y="26032"/>
                    <a:pt x="64" y="29959"/>
                  </a:cubicBezTo>
                  <a:lnTo>
                    <a:pt x="1" y="29991"/>
                  </a:lnTo>
                  <a:lnTo>
                    <a:pt x="919" y="30846"/>
                  </a:lnTo>
                  <a:cubicBezTo>
                    <a:pt x="976" y="30778"/>
                    <a:pt x="1036" y="30751"/>
                    <a:pt x="1092" y="30751"/>
                  </a:cubicBezTo>
                  <a:cubicBezTo>
                    <a:pt x="1193" y="30751"/>
                    <a:pt x="1279" y="30839"/>
                    <a:pt x="1299" y="30941"/>
                  </a:cubicBezTo>
                  <a:cubicBezTo>
                    <a:pt x="2649" y="30363"/>
                    <a:pt x="4028" y="30118"/>
                    <a:pt x="5406" y="30118"/>
                  </a:cubicBezTo>
                  <a:cubicBezTo>
                    <a:pt x="6065" y="30118"/>
                    <a:pt x="6724" y="30174"/>
                    <a:pt x="7380" y="30276"/>
                  </a:cubicBezTo>
                  <a:cubicBezTo>
                    <a:pt x="11782" y="30951"/>
                    <a:pt x="16218" y="33374"/>
                    <a:pt x="20575" y="33374"/>
                  </a:cubicBezTo>
                  <a:cubicBezTo>
                    <a:pt x="22142" y="33374"/>
                    <a:pt x="23699" y="33061"/>
                    <a:pt x="25241" y="32240"/>
                  </a:cubicBezTo>
                  <a:cubicBezTo>
                    <a:pt x="25241" y="31992"/>
                    <a:pt x="25481" y="31813"/>
                    <a:pt x="25714" y="31813"/>
                  </a:cubicBezTo>
                  <a:cubicBezTo>
                    <a:pt x="25869" y="31813"/>
                    <a:pt x="26020" y="31892"/>
                    <a:pt x="26096" y="32081"/>
                  </a:cubicBezTo>
                  <a:lnTo>
                    <a:pt x="27078" y="31606"/>
                  </a:lnTo>
                  <a:cubicBezTo>
                    <a:pt x="26856" y="31099"/>
                    <a:pt x="26603" y="30593"/>
                    <a:pt x="26413" y="30118"/>
                  </a:cubicBezTo>
                  <a:cubicBezTo>
                    <a:pt x="24544" y="26159"/>
                    <a:pt x="21694" y="22169"/>
                    <a:pt x="21061" y="17767"/>
                  </a:cubicBezTo>
                  <a:cubicBezTo>
                    <a:pt x="20364" y="12985"/>
                    <a:pt x="21979" y="7601"/>
                    <a:pt x="22707" y="2882"/>
                  </a:cubicBezTo>
                  <a:cubicBezTo>
                    <a:pt x="22707" y="2661"/>
                    <a:pt x="22866" y="2534"/>
                    <a:pt x="23056" y="2534"/>
                  </a:cubicBezTo>
                  <a:lnTo>
                    <a:pt x="23056" y="2502"/>
                  </a:lnTo>
                  <a:cubicBezTo>
                    <a:pt x="22929" y="2505"/>
                    <a:pt x="22802" y="2506"/>
                    <a:pt x="22675" y="2506"/>
                  </a:cubicBezTo>
                  <a:cubicBezTo>
                    <a:pt x="19120" y="2506"/>
                    <a:pt x="15467" y="1652"/>
                    <a:pt x="12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8"/>
            <p:cNvSpPr/>
            <p:nvPr/>
          </p:nvSpPr>
          <p:spPr>
            <a:xfrm>
              <a:off x="7613645" y="3970592"/>
              <a:ext cx="193614" cy="155715"/>
            </a:xfrm>
            <a:custGeom>
              <a:avLst/>
              <a:gdLst/>
              <a:ahLst/>
              <a:cxnLst/>
              <a:rect l="l" t="t" r="r" b="b"/>
              <a:pathLst>
                <a:path w="6018" h="4840" extrusionOk="0">
                  <a:moveTo>
                    <a:pt x="3613" y="859"/>
                  </a:moveTo>
                  <a:cubicBezTo>
                    <a:pt x="3786" y="859"/>
                    <a:pt x="3957" y="889"/>
                    <a:pt x="4118" y="950"/>
                  </a:cubicBezTo>
                  <a:cubicBezTo>
                    <a:pt x="4350" y="1037"/>
                    <a:pt x="4236" y="1338"/>
                    <a:pt x="4020" y="1338"/>
                  </a:cubicBezTo>
                  <a:cubicBezTo>
                    <a:pt x="4000" y="1338"/>
                    <a:pt x="3980" y="1336"/>
                    <a:pt x="3959" y="1330"/>
                  </a:cubicBezTo>
                  <a:cubicBezTo>
                    <a:pt x="3830" y="1272"/>
                    <a:pt x="3698" y="1246"/>
                    <a:pt x="3569" y="1246"/>
                  </a:cubicBezTo>
                  <a:cubicBezTo>
                    <a:pt x="3063" y="1246"/>
                    <a:pt x="2590" y="1650"/>
                    <a:pt x="2439" y="2154"/>
                  </a:cubicBezTo>
                  <a:cubicBezTo>
                    <a:pt x="2396" y="2241"/>
                    <a:pt x="2325" y="2281"/>
                    <a:pt x="2262" y="2281"/>
                  </a:cubicBezTo>
                  <a:cubicBezTo>
                    <a:pt x="2187" y="2281"/>
                    <a:pt x="2122" y="2225"/>
                    <a:pt x="2122" y="2122"/>
                  </a:cubicBezTo>
                  <a:cubicBezTo>
                    <a:pt x="2173" y="1357"/>
                    <a:pt x="2902" y="859"/>
                    <a:pt x="3613" y="859"/>
                  </a:cubicBezTo>
                  <a:close/>
                  <a:moveTo>
                    <a:pt x="3769" y="0"/>
                  </a:moveTo>
                  <a:cubicBezTo>
                    <a:pt x="3738" y="64"/>
                    <a:pt x="3643" y="127"/>
                    <a:pt x="3579" y="127"/>
                  </a:cubicBezTo>
                  <a:cubicBezTo>
                    <a:pt x="1046" y="380"/>
                    <a:pt x="1" y="4086"/>
                    <a:pt x="2851" y="4751"/>
                  </a:cubicBezTo>
                  <a:cubicBezTo>
                    <a:pt x="3076" y="4810"/>
                    <a:pt x="3308" y="4839"/>
                    <a:pt x="3538" y="4839"/>
                  </a:cubicBezTo>
                  <a:cubicBezTo>
                    <a:pt x="4536" y="4839"/>
                    <a:pt x="5495" y="4286"/>
                    <a:pt x="5701" y="3230"/>
                  </a:cubicBezTo>
                  <a:cubicBezTo>
                    <a:pt x="6018" y="1805"/>
                    <a:pt x="5036" y="570"/>
                    <a:pt x="3801" y="64"/>
                  </a:cubicBezTo>
                  <a:cubicBezTo>
                    <a:pt x="3769" y="64"/>
                    <a:pt x="3769" y="0"/>
                    <a:pt x="37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8"/>
            <p:cNvSpPr/>
            <p:nvPr/>
          </p:nvSpPr>
          <p:spPr>
            <a:xfrm>
              <a:off x="7521954" y="3297452"/>
              <a:ext cx="594033" cy="274785"/>
            </a:xfrm>
            <a:custGeom>
              <a:avLst/>
              <a:gdLst/>
              <a:ahLst/>
              <a:cxnLst/>
              <a:rect l="l" t="t" r="r" b="b"/>
              <a:pathLst>
                <a:path w="18464" h="8541" extrusionOk="0">
                  <a:moveTo>
                    <a:pt x="3257" y="2861"/>
                  </a:moveTo>
                  <a:cubicBezTo>
                    <a:pt x="3280" y="2861"/>
                    <a:pt x="3303" y="2864"/>
                    <a:pt x="3326" y="2872"/>
                  </a:cubicBezTo>
                  <a:cubicBezTo>
                    <a:pt x="5321" y="3632"/>
                    <a:pt x="6904" y="4772"/>
                    <a:pt x="9026" y="5184"/>
                  </a:cubicBezTo>
                  <a:cubicBezTo>
                    <a:pt x="9822" y="5324"/>
                    <a:pt x="10588" y="5383"/>
                    <a:pt x="11342" y="5383"/>
                  </a:cubicBezTo>
                  <a:cubicBezTo>
                    <a:pt x="12625" y="5383"/>
                    <a:pt x="13873" y="5213"/>
                    <a:pt x="15170" y="4994"/>
                  </a:cubicBezTo>
                  <a:cubicBezTo>
                    <a:pt x="15189" y="4991"/>
                    <a:pt x="15208" y="4990"/>
                    <a:pt x="15226" y="4990"/>
                  </a:cubicBezTo>
                  <a:cubicBezTo>
                    <a:pt x="15623" y="4990"/>
                    <a:pt x="15722" y="5631"/>
                    <a:pt x="15328" y="5722"/>
                  </a:cubicBezTo>
                  <a:cubicBezTo>
                    <a:pt x="14157" y="6119"/>
                    <a:pt x="12741" y="6333"/>
                    <a:pt x="11272" y="6333"/>
                  </a:cubicBezTo>
                  <a:cubicBezTo>
                    <a:pt x="8171" y="6333"/>
                    <a:pt x="4834" y="5381"/>
                    <a:pt x="3072" y="3189"/>
                  </a:cubicBezTo>
                  <a:cubicBezTo>
                    <a:pt x="2933" y="3049"/>
                    <a:pt x="3088" y="2861"/>
                    <a:pt x="3257" y="2861"/>
                  </a:cubicBezTo>
                  <a:close/>
                  <a:moveTo>
                    <a:pt x="5559" y="1"/>
                  </a:moveTo>
                  <a:cubicBezTo>
                    <a:pt x="4691" y="1"/>
                    <a:pt x="3951" y="114"/>
                    <a:pt x="3072" y="465"/>
                  </a:cubicBezTo>
                  <a:cubicBezTo>
                    <a:pt x="1235" y="1194"/>
                    <a:pt x="0" y="3537"/>
                    <a:pt x="1520" y="5184"/>
                  </a:cubicBezTo>
                  <a:cubicBezTo>
                    <a:pt x="5827" y="7369"/>
                    <a:pt x="9976" y="8477"/>
                    <a:pt x="14853" y="8541"/>
                  </a:cubicBezTo>
                  <a:cubicBezTo>
                    <a:pt x="16722" y="8192"/>
                    <a:pt x="18463" y="6102"/>
                    <a:pt x="17482" y="4202"/>
                  </a:cubicBezTo>
                  <a:cubicBezTo>
                    <a:pt x="16943" y="3220"/>
                    <a:pt x="15740" y="2365"/>
                    <a:pt x="14695" y="1922"/>
                  </a:cubicBezTo>
                  <a:cubicBezTo>
                    <a:pt x="13301" y="1384"/>
                    <a:pt x="11845" y="1004"/>
                    <a:pt x="10388" y="655"/>
                  </a:cubicBezTo>
                  <a:cubicBezTo>
                    <a:pt x="9026" y="370"/>
                    <a:pt x="7664" y="117"/>
                    <a:pt x="6271" y="22"/>
                  </a:cubicBezTo>
                  <a:cubicBezTo>
                    <a:pt x="6022" y="9"/>
                    <a:pt x="5786" y="1"/>
                    <a:pt x="5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8"/>
            <p:cNvSpPr/>
            <p:nvPr/>
          </p:nvSpPr>
          <p:spPr>
            <a:xfrm>
              <a:off x="7617312" y="3389465"/>
              <a:ext cx="410199" cy="112089"/>
            </a:xfrm>
            <a:custGeom>
              <a:avLst/>
              <a:gdLst/>
              <a:ahLst/>
              <a:cxnLst/>
              <a:rect l="l" t="t" r="r" b="b"/>
              <a:pathLst>
                <a:path w="12750" h="3484" extrusionOk="0">
                  <a:moveTo>
                    <a:pt x="346" y="1"/>
                  </a:moveTo>
                  <a:cubicBezTo>
                    <a:pt x="156" y="1"/>
                    <a:pt x="0" y="193"/>
                    <a:pt x="140" y="360"/>
                  </a:cubicBezTo>
                  <a:cubicBezTo>
                    <a:pt x="1888" y="2540"/>
                    <a:pt x="5238" y="3484"/>
                    <a:pt x="8347" y="3484"/>
                  </a:cubicBezTo>
                  <a:cubicBezTo>
                    <a:pt x="9802" y="3484"/>
                    <a:pt x="11204" y="3277"/>
                    <a:pt x="12364" y="2894"/>
                  </a:cubicBezTo>
                  <a:cubicBezTo>
                    <a:pt x="12750" y="2746"/>
                    <a:pt x="12663" y="2125"/>
                    <a:pt x="12286" y="2125"/>
                  </a:cubicBezTo>
                  <a:cubicBezTo>
                    <a:pt x="12261" y="2125"/>
                    <a:pt x="12234" y="2128"/>
                    <a:pt x="12206" y="2134"/>
                  </a:cubicBezTo>
                  <a:cubicBezTo>
                    <a:pt x="10902" y="2371"/>
                    <a:pt x="9659" y="2559"/>
                    <a:pt x="8401" y="2559"/>
                  </a:cubicBezTo>
                  <a:cubicBezTo>
                    <a:pt x="7643" y="2559"/>
                    <a:pt x="6880" y="2491"/>
                    <a:pt x="6094" y="2324"/>
                  </a:cubicBezTo>
                  <a:cubicBezTo>
                    <a:pt x="3972" y="1944"/>
                    <a:pt x="2388" y="772"/>
                    <a:pt x="425" y="12"/>
                  </a:cubicBezTo>
                  <a:cubicBezTo>
                    <a:pt x="399" y="4"/>
                    <a:pt x="372"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8"/>
            <p:cNvSpPr/>
            <p:nvPr/>
          </p:nvSpPr>
          <p:spPr>
            <a:xfrm>
              <a:off x="7621784" y="3957337"/>
              <a:ext cx="200756" cy="189528"/>
            </a:xfrm>
            <a:custGeom>
              <a:avLst/>
              <a:gdLst/>
              <a:ahLst/>
              <a:cxnLst/>
              <a:rect l="l" t="t" r="r" b="b"/>
              <a:pathLst>
                <a:path w="6240" h="5891" extrusionOk="0">
                  <a:moveTo>
                    <a:pt x="3516" y="539"/>
                  </a:moveTo>
                  <a:cubicBezTo>
                    <a:pt x="4625" y="982"/>
                    <a:pt x="5733" y="2122"/>
                    <a:pt x="5416" y="3642"/>
                  </a:cubicBezTo>
                  <a:cubicBezTo>
                    <a:pt x="5290" y="4149"/>
                    <a:pt x="5036" y="4593"/>
                    <a:pt x="4593" y="4846"/>
                  </a:cubicBezTo>
                  <a:cubicBezTo>
                    <a:pt x="4198" y="5109"/>
                    <a:pt x="3742" y="5236"/>
                    <a:pt x="3256" y="5236"/>
                  </a:cubicBezTo>
                  <a:cubicBezTo>
                    <a:pt x="3042" y="5236"/>
                    <a:pt x="2821" y="5211"/>
                    <a:pt x="2598" y="5163"/>
                  </a:cubicBezTo>
                  <a:cubicBezTo>
                    <a:pt x="1489" y="4909"/>
                    <a:pt x="856" y="4117"/>
                    <a:pt x="951" y="3072"/>
                  </a:cubicBezTo>
                  <a:cubicBezTo>
                    <a:pt x="1014" y="1996"/>
                    <a:pt x="1901" y="792"/>
                    <a:pt x="3326" y="666"/>
                  </a:cubicBezTo>
                  <a:cubicBezTo>
                    <a:pt x="3390" y="666"/>
                    <a:pt x="3485" y="634"/>
                    <a:pt x="3516" y="539"/>
                  </a:cubicBezTo>
                  <a:close/>
                  <a:moveTo>
                    <a:pt x="3168" y="1"/>
                  </a:moveTo>
                  <a:cubicBezTo>
                    <a:pt x="1648" y="1"/>
                    <a:pt x="508" y="1299"/>
                    <a:pt x="286" y="2597"/>
                  </a:cubicBezTo>
                  <a:cubicBezTo>
                    <a:pt x="1" y="4054"/>
                    <a:pt x="951" y="5448"/>
                    <a:pt x="2503" y="5796"/>
                  </a:cubicBezTo>
                  <a:cubicBezTo>
                    <a:pt x="2724" y="5859"/>
                    <a:pt x="2978" y="5891"/>
                    <a:pt x="3200" y="5891"/>
                  </a:cubicBezTo>
                  <a:cubicBezTo>
                    <a:pt x="4403" y="5891"/>
                    <a:pt x="5606" y="5258"/>
                    <a:pt x="6018" y="3991"/>
                  </a:cubicBezTo>
                  <a:cubicBezTo>
                    <a:pt x="6240" y="3104"/>
                    <a:pt x="6050" y="2059"/>
                    <a:pt x="5511" y="1204"/>
                  </a:cubicBezTo>
                  <a:cubicBezTo>
                    <a:pt x="5036" y="539"/>
                    <a:pt x="4340" y="159"/>
                    <a:pt x="3643" y="159"/>
                  </a:cubicBezTo>
                  <a:lnTo>
                    <a:pt x="3548" y="159"/>
                  </a:lnTo>
                  <a:cubicBezTo>
                    <a:pt x="3516" y="64"/>
                    <a:pt x="3453" y="1"/>
                    <a:pt x="3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a:off x="7681914" y="3995622"/>
              <a:ext cx="71359" cy="50382"/>
            </a:xfrm>
            <a:custGeom>
              <a:avLst/>
              <a:gdLst/>
              <a:ahLst/>
              <a:cxnLst/>
              <a:rect l="l" t="t" r="r" b="b"/>
              <a:pathLst>
                <a:path w="2218" h="1566" extrusionOk="0">
                  <a:moveTo>
                    <a:pt x="1508" y="0"/>
                  </a:moveTo>
                  <a:cubicBezTo>
                    <a:pt x="1201" y="0"/>
                    <a:pt x="887" y="92"/>
                    <a:pt x="634" y="267"/>
                  </a:cubicBezTo>
                  <a:cubicBezTo>
                    <a:pt x="222" y="489"/>
                    <a:pt x="0" y="901"/>
                    <a:pt x="0" y="1344"/>
                  </a:cubicBezTo>
                  <a:cubicBezTo>
                    <a:pt x="0" y="1439"/>
                    <a:pt x="64" y="1534"/>
                    <a:pt x="127" y="1566"/>
                  </a:cubicBezTo>
                  <a:lnTo>
                    <a:pt x="190" y="1566"/>
                  </a:lnTo>
                  <a:cubicBezTo>
                    <a:pt x="254" y="1566"/>
                    <a:pt x="349" y="1534"/>
                    <a:pt x="380" y="1407"/>
                  </a:cubicBezTo>
                  <a:cubicBezTo>
                    <a:pt x="475" y="1091"/>
                    <a:pt x="697" y="806"/>
                    <a:pt x="1014" y="647"/>
                  </a:cubicBezTo>
                  <a:cubicBezTo>
                    <a:pt x="1164" y="564"/>
                    <a:pt x="1324" y="524"/>
                    <a:pt x="1473" y="524"/>
                  </a:cubicBezTo>
                  <a:cubicBezTo>
                    <a:pt x="1607" y="524"/>
                    <a:pt x="1733" y="556"/>
                    <a:pt x="1837" y="616"/>
                  </a:cubicBezTo>
                  <a:cubicBezTo>
                    <a:pt x="1876" y="639"/>
                    <a:pt x="1913" y="649"/>
                    <a:pt x="1947" y="649"/>
                  </a:cubicBezTo>
                  <a:cubicBezTo>
                    <a:pt x="2052" y="649"/>
                    <a:pt x="2130" y="553"/>
                    <a:pt x="2154" y="457"/>
                  </a:cubicBezTo>
                  <a:lnTo>
                    <a:pt x="2154" y="394"/>
                  </a:lnTo>
                  <a:cubicBezTo>
                    <a:pt x="2217" y="267"/>
                    <a:pt x="2154" y="141"/>
                    <a:pt x="2059" y="109"/>
                  </a:cubicBezTo>
                  <a:cubicBezTo>
                    <a:pt x="1889" y="36"/>
                    <a:pt x="1699" y="0"/>
                    <a:pt x="1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8"/>
            <p:cNvSpPr/>
            <p:nvPr/>
          </p:nvSpPr>
          <p:spPr>
            <a:xfrm>
              <a:off x="7694365" y="4290737"/>
              <a:ext cx="181163" cy="147768"/>
            </a:xfrm>
            <a:custGeom>
              <a:avLst/>
              <a:gdLst/>
              <a:ahLst/>
              <a:cxnLst/>
              <a:rect l="l" t="t" r="r" b="b"/>
              <a:pathLst>
                <a:path w="5631" h="4593" extrusionOk="0">
                  <a:moveTo>
                    <a:pt x="3337" y="651"/>
                  </a:moveTo>
                  <a:cubicBezTo>
                    <a:pt x="3934" y="651"/>
                    <a:pt x="4529" y="1049"/>
                    <a:pt x="4744" y="1608"/>
                  </a:cubicBezTo>
                  <a:cubicBezTo>
                    <a:pt x="4803" y="1765"/>
                    <a:pt x="4668" y="1873"/>
                    <a:pt x="4541" y="1873"/>
                  </a:cubicBezTo>
                  <a:cubicBezTo>
                    <a:pt x="4463" y="1873"/>
                    <a:pt x="4388" y="1832"/>
                    <a:pt x="4364" y="1735"/>
                  </a:cubicBezTo>
                  <a:cubicBezTo>
                    <a:pt x="4173" y="1289"/>
                    <a:pt x="3754" y="1057"/>
                    <a:pt x="3318" y="1057"/>
                  </a:cubicBezTo>
                  <a:cubicBezTo>
                    <a:pt x="3103" y="1057"/>
                    <a:pt x="2884" y="1113"/>
                    <a:pt x="2685" y="1228"/>
                  </a:cubicBezTo>
                  <a:cubicBezTo>
                    <a:pt x="2666" y="1236"/>
                    <a:pt x="2647" y="1240"/>
                    <a:pt x="2628" y="1240"/>
                  </a:cubicBezTo>
                  <a:cubicBezTo>
                    <a:pt x="2493" y="1240"/>
                    <a:pt x="2388" y="1055"/>
                    <a:pt x="2527" y="943"/>
                  </a:cubicBezTo>
                  <a:cubicBezTo>
                    <a:pt x="2771" y="740"/>
                    <a:pt x="3054" y="651"/>
                    <a:pt x="3337" y="651"/>
                  </a:cubicBezTo>
                  <a:close/>
                  <a:moveTo>
                    <a:pt x="3148" y="1"/>
                  </a:moveTo>
                  <a:cubicBezTo>
                    <a:pt x="1515" y="1"/>
                    <a:pt x="1" y="1442"/>
                    <a:pt x="1039" y="3287"/>
                  </a:cubicBezTo>
                  <a:cubicBezTo>
                    <a:pt x="1443" y="4051"/>
                    <a:pt x="2247" y="4592"/>
                    <a:pt x="3088" y="4592"/>
                  </a:cubicBezTo>
                  <a:cubicBezTo>
                    <a:pt x="3431" y="4592"/>
                    <a:pt x="3780" y="4502"/>
                    <a:pt x="4110" y="4300"/>
                  </a:cubicBezTo>
                  <a:cubicBezTo>
                    <a:pt x="5377" y="3509"/>
                    <a:pt x="5631" y="2020"/>
                    <a:pt x="5155" y="753"/>
                  </a:cubicBezTo>
                  <a:lnTo>
                    <a:pt x="5155" y="722"/>
                  </a:lnTo>
                  <a:cubicBezTo>
                    <a:pt x="5130" y="730"/>
                    <a:pt x="5107" y="734"/>
                    <a:pt x="5085" y="734"/>
                  </a:cubicBezTo>
                  <a:cubicBezTo>
                    <a:pt x="5024" y="734"/>
                    <a:pt x="4972" y="705"/>
                    <a:pt x="4902" y="658"/>
                  </a:cubicBezTo>
                  <a:cubicBezTo>
                    <a:pt x="4385" y="202"/>
                    <a:pt x="3759" y="1"/>
                    <a:pt x="3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8"/>
            <p:cNvSpPr/>
            <p:nvPr/>
          </p:nvSpPr>
          <p:spPr>
            <a:xfrm>
              <a:off x="7686000" y="4267670"/>
              <a:ext cx="202783" cy="190493"/>
            </a:xfrm>
            <a:custGeom>
              <a:avLst/>
              <a:gdLst/>
              <a:ahLst/>
              <a:cxnLst/>
              <a:rect l="l" t="t" r="r" b="b"/>
              <a:pathLst>
                <a:path w="6303" h="5921" extrusionOk="0">
                  <a:moveTo>
                    <a:pt x="3410" y="737"/>
                  </a:moveTo>
                  <a:cubicBezTo>
                    <a:pt x="3988" y="737"/>
                    <a:pt x="4587" y="923"/>
                    <a:pt x="5099" y="1375"/>
                  </a:cubicBezTo>
                  <a:cubicBezTo>
                    <a:pt x="5130" y="1439"/>
                    <a:pt x="5194" y="1470"/>
                    <a:pt x="5289" y="1470"/>
                  </a:cubicBezTo>
                  <a:cubicBezTo>
                    <a:pt x="5764" y="2610"/>
                    <a:pt x="5637" y="4194"/>
                    <a:pt x="4339" y="4986"/>
                  </a:cubicBezTo>
                  <a:cubicBezTo>
                    <a:pt x="4052" y="5170"/>
                    <a:pt x="3740" y="5274"/>
                    <a:pt x="3418" y="5274"/>
                  </a:cubicBezTo>
                  <a:cubicBezTo>
                    <a:pt x="3241" y="5274"/>
                    <a:pt x="3061" y="5243"/>
                    <a:pt x="2882" y="5176"/>
                  </a:cubicBezTo>
                  <a:cubicBezTo>
                    <a:pt x="2249" y="5017"/>
                    <a:pt x="1647" y="4574"/>
                    <a:pt x="1330" y="3972"/>
                  </a:cubicBezTo>
                  <a:cubicBezTo>
                    <a:pt x="760" y="2990"/>
                    <a:pt x="918" y="1977"/>
                    <a:pt x="1710" y="1312"/>
                  </a:cubicBezTo>
                  <a:cubicBezTo>
                    <a:pt x="2158" y="963"/>
                    <a:pt x="2772" y="737"/>
                    <a:pt x="3410" y="737"/>
                  </a:cubicBezTo>
                  <a:close/>
                  <a:moveTo>
                    <a:pt x="3444" y="0"/>
                  </a:moveTo>
                  <a:cubicBezTo>
                    <a:pt x="2806" y="0"/>
                    <a:pt x="2167" y="188"/>
                    <a:pt x="1647" y="520"/>
                  </a:cubicBezTo>
                  <a:cubicBezTo>
                    <a:pt x="380" y="1312"/>
                    <a:pt x="0" y="2927"/>
                    <a:pt x="792" y="4321"/>
                  </a:cubicBezTo>
                  <a:cubicBezTo>
                    <a:pt x="918" y="4511"/>
                    <a:pt x="1077" y="4701"/>
                    <a:pt x="1235" y="4922"/>
                  </a:cubicBezTo>
                  <a:cubicBezTo>
                    <a:pt x="1781" y="5512"/>
                    <a:pt x="2583" y="5921"/>
                    <a:pt x="3412" y="5921"/>
                  </a:cubicBezTo>
                  <a:cubicBezTo>
                    <a:pt x="3786" y="5921"/>
                    <a:pt x="4165" y="5838"/>
                    <a:pt x="4529" y="5651"/>
                  </a:cubicBezTo>
                  <a:cubicBezTo>
                    <a:pt x="5289" y="5239"/>
                    <a:pt x="5954" y="4352"/>
                    <a:pt x="6144" y="3402"/>
                  </a:cubicBezTo>
                  <a:cubicBezTo>
                    <a:pt x="6302" y="2610"/>
                    <a:pt x="6144" y="1850"/>
                    <a:pt x="5669" y="1312"/>
                  </a:cubicBezTo>
                  <a:lnTo>
                    <a:pt x="5637" y="1280"/>
                  </a:lnTo>
                  <a:cubicBezTo>
                    <a:pt x="5669" y="1185"/>
                    <a:pt x="5637" y="1059"/>
                    <a:pt x="5606" y="995"/>
                  </a:cubicBezTo>
                  <a:cubicBezTo>
                    <a:pt x="5542" y="964"/>
                    <a:pt x="5511" y="900"/>
                    <a:pt x="5511" y="869"/>
                  </a:cubicBezTo>
                  <a:cubicBezTo>
                    <a:pt x="4960" y="266"/>
                    <a:pt x="4203" y="0"/>
                    <a:pt x="3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8"/>
            <p:cNvSpPr/>
            <p:nvPr/>
          </p:nvSpPr>
          <p:spPr>
            <a:xfrm>
              <a:off x="7770549" y="4309108"/>
              <a:ext cx="79498" cy="42918"/>
            </a:xfrm>
            <a:custGeom>
              <a:avLst/>
              <a:gdLst/>
              <a:ahLst/>
              <a:cxnLst/>
              <a:rect l="l" t="t" r="r" b="b"/>
              <a:pathLst>
                <a:path w="2471" h="1334" extrusionOk="0">
                  <a:moveTo>
                    <a:pt x="977" y="1"/>
                  </a:moveTo>
                  <a:cubicBezTo>
                    <a:pt x="668" y="1"/>
                    <a:pt x="374" y="107"/>
                    <a:pt x="127" y="309"/>
                  </a:cubicBezTo>
                  <a:cubicBezTo>
                    <a:pt x="1" y="372"/>
                    <a:pt x="32" y="499"/>
                    <a:pt x="96" y="562"/>
                  </a:cubicBezTo>
                  <a:lnTo>
                    <a:pt x="127" y="626"/>
                  </a:lnTo>
                  <a:cubicBezTo>
                    <a:pt x="150" y="648"/>
                    <a:pt x="220" y="670"/>
                    <a:pt x="281" y="670"/>
                  </a:cubicBezTo>
                  <a:cubicBezTo>
                    <a:pt x="306" y="670"/>
                    <a:pt x="330" y="667"/>
                    <a:pt x="349" y="657"/>
                  </a:cubicBezTo>
                  <a:cubicBezTo>
                    <a:pt x="527" y="558"/>
                    <a:pt x="755" y="509"/>
                    <a:pt x="978" y="509"/>
                  </a:cubicBezTo>
                  <a:cubicBezTo>
                    <a:pt x="1112" y="509"/>
                    <a:pt x="1244" y="527"/>
                    <a:pt x="1362" y="562"/>
                  </a:cubicBezTo>
                  <a:cubicBezTo>
                    <a:pt x="1616" y="689"/>
                    <a:pt x="1869" y="879"/>
                    <a:pt x="1932" y="1164"/>
                  </a:cubicBezTo>
                  <a:cubicBezTo>
                    <a:pt x="2006" y="1287"/>
                    <a:pt x="2118" y="1333"/>
                    <a:pt x="2223" y="1333"/>
                  </a:cubicBezTo>
                  <a:cubicBezTo>
                    <a:pt x="2254" y="1333"/>
                    <a:pt x="2284" y="1330"/>
                    <a:pt x="2312" y="1322"/>
                  </a:cubicBezTo>
                  <a:cubicBezTo>
                    <a:pt x="2344" y="1322"/>
                    <a:pt x="2344" y="1291"/>
                    <a:pt x="2376" y="1291"/>
                  </a:cubicBezTo>
                  <a:cubicBezTo>
                    <a:pt x="2407" y="1196"/>
                    <a:pt x="2471" y="1132"/>
                    <a:pt x="2407" y="1006"/>
                  </a:cubicBezTo>
                  <a:cubicBezTo>
                    <a:pt x="2249" y="562"/>
                    <a:pt x="1837" y="182"/>
                    <a:pt x="1362" y="56"/>
                  </a:cubicBezTo>
                  <a:cubicBezTo>
                    <a:pt x="1233" y="19"/>
                    <a:pt x="1104"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8"/>
            <p:cNvSpPr/>
            <p:nvPr/>
          </p:nvSpPr>
          <p:spPr>
            <a:xfrm>
              <a:off x="6807731" y="4476950"/>
              <a:ext cx="451380" cy="769277"/>
            </a:xfrm>
            <a:custGeom>
              <a:avLst/>
              <a:gdLst/>
              <a:ahLst/>
              <a:cxnLst/>
              <a:rect l="l" t="t" r="r" b="b"/>
              <a:pathLst>
                <a:path w="14030" h="23911" extrusionOk="0">
                  <a:moveTo>
                    <a:pt x="13111" y="1"/>
                  </a:moveTo>
                  <a:cubicBezTo>
                    <a:pt x="9406" y="4023"/>
                    <a:pt x="5859" y="8298"/>
                    <a:pt x="2819" y="12858"/>
                  </a:cubicBezTo>
                  <a:cubicBezTo>
                    <a:pt x="1552" y="14790"/>
                    <a:pt x="0" y="17450"/>
                    <a:pt x="824" y="19825"/>
                  </a:cubicBezTo>
                  <a:cubicBezTo>
                    <a:pt x="1869" y="22802"/>
                    <a:pt x="5986" y="22992"/>
                    <a:pt x="8551" y="23467"/>
                  </a:cubicBezTo>
                  <a:cubicBezTo>
                    <a:pt x="9343" y="23626"/>
                    <a:pt x="10166" y="23752"/>
                    <a:pt x="10958" y="23911"/>
                  </a:cubicBezTo>
                  <a:lnTo>
                    <a:pt x="11116" y="22992"/>
                  </a:lnTo>
                  <a:cubicBezTo>
                    <a:pt x="8519" y="22517"/>
                    <a:pt x="4782" y="21757"/>
                    <a:pt x="3262" y="19097"/>
                  </a:cubicBezTo>
                  <a:cubicBezTo>
                    <a:pt x="1710" y="16468"/>
                    <a:pt x="4181" y="13808"/>
                    <a:pt x="5637" y="11750"/>
                  </a:cubicBezTo>
                  <a:cubicBezTo>
                    <a:pt x="8234" y="8013"/>
                    <a:pt x="10895" y="4149"/>
                    <a:pt x="14030" y="824"/>
                  </a:cubicBezTo>
                  <a:lnTo>
                    <a:pt x="131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8"/>
            <p:cNvSpPr/>
            <p:nvPr/>
          </p:nvSpPr>
          <p:spPr>
            <a:xfrm>
              <a:off x="7765466" y="3680205"/>
              <a:ext cx="123317" cy="113537"/>
            </a:xfrm>
            <a:custGeom>
              <a:avLst/>
              <a:gdLst/>
              <a:ahLst/>
              <a:cxnLst/>
              <a:rect l="l" t="t" r="r" b="b"/>
              <a:pathLst>
                <a:path w="3833" h="3529" extrusionOk="0">
                  <a:moveTo>
                    <a:pt x="1804" y="633"/>
                  </a:moveTo>
                  <a:cubicBezTo>
                    <a:pt x="2736" y="633"/>
                    <a:pt x="3285" y="2065"/>
                    <a:pt x="2470" y="2597"/>
                  </a:cubicBezTo>
                  <a:cubicBezTo>
                    <a:pt x="2444" y="2613"/>
                    <a:pt x="2414" y="2620"/>
                    <a:pt x="2383" y="2620"/>
                  </a:cubicBezTo>
                  <a:cubicBezTo>
                    <a:pt x="2229" y="2620"/>
                    <a:pt x="2053" y="2444"/>
                    <a:pt x="2185" y="2312"/>
                  </a:cubicBezTo>
                  <a:cubicBezTo>
                    <a:pt x="2407" y="2122"/>
                    <a:pt x="2502" y="1837"/>
                    <a:pt x="2407" y="1521"/>
                  </a:cubicBezTo>
                  <a:cubicBezTo>
                    <a:pt x="2344" y="1204"/>
                    <a:pt x="2090" y="951"/>
                    <a:pt x="1774" y="919"/>
                  </a:cubicBezTo>
                  <a:cubicBezTo>
                    <a:pt x="1615" y="919"/>
                    <a:pt x="1615" y="634"/>
                    <a:pt x="1774" y="634"/>
                  </a:cubicBezTo>
                  <a:cubicBezTo>
                    <a:pt x="1784" y="634"/>
                    <a:pt x="1794" y="633"/>
                    <a:pt x="1804" y="633"/>
                  </a:cubicBezTo>
                  <a:close/>
                  <a:moveTo>
                    <a:pt x="1837" y="1"/>
                  </a:moveTo>
                  <a:cubicBezTo>
                    <a:pt x="1837" y="64"/>
                    <a:pt x="1774" y="64"/>
                    <a:pt x="1774" y="64"/>
                  </a:cubicBezTo>
                  <a:cubicBezTo>
                    <a:pt x="792" y="222"/>
                    <a:pt x="0" y="1172"/>
                    <a:pt x="190" y="2154"/>
                  </a:cubicBezTo>
                  <a:cubicBezTo>
                    <a:pt x="327" y="2948"/>
                    <a:pt x="1103" y="3529"/>
                    <a:pt x="1883" y="3529"/>
                  </a:cubicBezTo>
                  <a:cubicBezTo>
                    <a:pt x="2006" y="3529"/>
                    <a:pt x="2128" y="3514"/>
                    <a:pt x="2249" y="3484"/>
                  </a:cubicBezTo>
                  <a:cubicBezTo>
                    <a:pt x="3262" y="3294"/>
                    <a:pt x="3832" y="2122"/>
                    <a:pt x="3484" y="1172"/>
                  </a:cubicBezTo>
                  <a:cubicBezTo>
                    <a:pt x="3199" y="412"/>
                    <a:pt x="2502" y="64"/>
                    <a:pt x="1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8"/>
            <p:cNvSpPr/>
            <p:nvPr/>
          </p:nvSpPr>
          <p:spPr>
            <a:xfrm>
              <a:off x="7750184" y="3662897"/>
              <a:ext cx="151822" cy="147768"/>
            </a:xfrm>
            <a:custGeom>
              <a:avLst/>
              <a:gdLst/>
              <a:ahLst/>
              <a:cxnLst/>
              <a:rect l="l" t="t" r="r" b="b"/>
              <a:pathLst>
                <a:path w="4719" h="4593" extrusionOk="0">
                  <a:moveTo>
                    <a:pt x="2249" y="665"/>
                  </a:moveTo>
                  <a:cubicBezTo>
                    <a:pt x="2470" y="665"/>
                    <a:pt x="2660" y="697"/>
                    <a:pt x="2819" y="760"/>
                  </a:cubicBezTo>
                  <a:cubicBezTo>
                    <a:pt x="3325" y="919"/>
                    <a:pt x="3737" y="1267"/>
                    <a:pt x="3927" y="1742"/>
                  </a:cubicBezTo>
                  <a:cubicBezTo>
                    <a:pt x="3991" y="1964"/>
                    <a:pt x="4054" y="2217"/>
                    <a:pt x="3991" y="2439"/>
                  </a:cubicBezTo>
                  <a:cubicBezTo>
                    <a:pt x="3991" y="2565"/>
                    <a:pt x="3959" y="2692"/>
                    <a:pt x="3927" y="2819"/>
                  </a:cubicBezTo>
                  <a:cubicBezTo>
                    <a:pt x="3896" y="2945"/>
                    <a:pt x="3832" y="3040"/>
                    <a:pt x="3769" y="3167"/>
                  </a:cubicBezTo>
                  <a:cubicBezTo>
                    <a:pt x="3516" y="3610"/>
                    <a:pt x="3135" y="3927"/>
                    <a:pt x="2692" y="3991"/>
                  </a:cubicBezTo>
                  <a:cubicBezTo>
                    <a:pt x="2597" y="4014"/>
                    <a:pt x="2496" y="4026"/>
                    <a:pt x="2392" y="4026"/>
                  </a:cubicBezTo>
                  <a:cubicBezTo>
                    <a:pt x="2079" y="4026"/>
                    <a:pt x="1734" y="3919"/>
                    <a:pt x="1425" y="3705"/>
                  </a:cubicBezTo>
                  <a:cubicBezTo>
                    <a:pt x="1045" y="3484"/>
                    <a:pt x="792" y="3072"/>
                    <a:pt x="729" y="2692"/>
                  </a:cubicBezTo>
                  <a:cubicBezTo>
                    <a:pt x="634" y="2249"/>
                    <a:pt x="729" y="1805"/>
                    <a:pt x="982" y="1457"/>
                  </a:cubicBezTo>
                  <a:cubicBezTo>
                    <a:pt x="1267" y="1014"/>
                    <a:pt x="1742" y="760"/>
                    <a:pt x="2217" y="665"/>
                  </a:cubicBezTo>
                  <a:close/>
                  <a:moveTo>
                    <a:pt x="2245" y="0"/>
                  </a:moveTo>
                  <a:cubicBezTo>
                    <a:pt x="1940" y="0"/>
                    <a:pt x="1647" y="64"/>
                    <a:pt x="1394" y="190"/>
                  </a:cubicBezTo>
                  <a:cubicBezTo>
                    <a:pt x="1299" y="222"/>
                    <a:pt x="1235" y="317"/>
                    <a:pt x="1235" y="380"/>
                  </a:cubicBezTo>
                  <a:cubicBezTo>
                    <a:pt x="1235" y="475"/>
                    <a:pt x="1235" y="507"/>
                    <a:pt x="1267" y="602"/>
                  </a:cubicBezTo>
                  <a:cubicBezTo>
                    <a:pt x="475" y="1014"/>
                    <a:pt x="0" y="1932"/>
                    <a:pt x="159" y="2819"/>
                  </a:cubicBezTo>
                  <a:cubicBezTo>
                    <a:pt x="254" y="3357"/>
                    <a:pt x="602" y="3864"/>
                    <a:pt x="1109" y="4181"/>
                  </a:cubicBezTo>
                  <a:cubicBezTo>
                    <a:pt x="1520" y="4466"/>
                    <a:pt x="1995" y="4592"/>
                    <a:pt x="2407" y="4592"/>
                  </a:cubicBezTo>
                  <a:cubicBezTo>
                    <a:pt x="2565" y="4592"/>
                    <a:pt x="2692" y="4592"/>
                    <a:pt x="2850" y="4561"/>
                  </a:cubicBezTo>
                  <a:cubicBezTo>
                    <a:pt x="3452" y="4434"/>
                    <a:pt x="3959" y="4022"/>
                    <a:pt x="4276" y="3484"/>
                  </a:cubicBezTo>
                  <a:cubicBezTo>
                    <a:pt x="4592" y="2945"/>
                    <a:pt x="4719" y="2249"/>
                    <a:pt x="4529" y="1647"/>
                  </a:cubicBezTo>
                  <a:cubicBezTo>
                    <a:pt x="4307" y="1014"/>
                    <a:pt x="3832" y="507"/>
                    <a:pt x="3167" y="190"/>
                  </a:cubicBezTo>
                  <a:cubicBezTo>
                    <a:pt x="2866" y="64"/>
                    <a:pt x="2550" y="0"/>
                    <a:pt x="2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8"/>
            <p:cNvSpPr/>
            <p:nvPr/>
          </p:nvSpPr>
          <p:spPr>
            <a:xfrm>
              <a:off x="7817424" y="3699573"/>
              <a:ext cx="43851" cy="66243"/>
            </a:xfrm>
            <a:custGeom>
              <a:avLst/>
              <a:gdLst/>
              <a:ahLst/>
              <a:cxnLst/>
              <a:rect l="l" t="t" r="r" b="b"/>
              <a:pathLst>
                <a:path w="1363" h="2059" extrusionOk="0">
                  <a:moveTo>
                    <a:pt x="95" y="0"/>
                  </a:moveTo>
                  <a:lnTo>
                    <a:pt x="32" y="32"/>
                  </a:lnTo>
                  <a:lnTo>
                    <a:pt x="0" y="95"/>
                  </a:lnTo>
                  <a:lnTo>
                    <a:pt x="0" y="159"/>
                  </a:lnTo>
                  <a:cubicBezTo>
                    <a:pt x="0" y="254"/>
                    <a:pt x="32" y="349"/>
                    <a:pt x="159" y="349"/>
                  </a:cubicBezTo>
                  <a:cubicBezTo>
                    <a:pt x="444" y="412"/>
                    <a:pt x="665" y="602"/>
                    <a:pt x="760" y="919"/>
                  </a:cubicBezTo>
                  <a:cubicBezTo>
                    <a:pt x="792" y="982"/>
                    <a:pt x="792" y="1077"/>
                    <a:pt x="792" y="1109"/>
                  </a:cubicBezTo>
                  <a:cubicBezTo>
                    <a:pt x="792" y="1299"/>
                    <a:pt x="729" y="1520"/>
                    <a:pt x="570" y="1679"/>
                  </a:cubicBezTo>
                  <a:cubicBezTo>
                    <a:pt x="475" y="1742"/>
                    <a:pt x="475" y="1869"/>
                    <a:pt x="507" y="1932"/>
                  </a:cubicBezTo>
                  <a:cubicBezTo>
                    <a:pt x="570" y="2027"/>
                    <a:pt x="634" y="2059"/>
                    <a:pt x="729" y="2059"/>
                  </a:cubicBezTo>
                  <a:lnTo>
                    <a:pt x="887" y="2059"/>
                  </a:lnTo>
                  <a:cubicBezTo>
                    <a:pt x="1330" y="1805"/>
                    <a:pt x="1362" y="1267"/>
                    <a:pt x="1235" y="887"/>
                  </a:cubicBezTo>
                  <a:cubicBezTo>
                    <a:pt x="1109" y="444"/>
                    <a:pt x="729"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8"/>
            <p:cNvSpPr/>
            <p:nvPr/>
          </p:nvSpPr>
          <p:spPr>
            <a:xfrm>
              <a:off x="4020105" y="3641052"/>
              <a:ext cx="592006" cy="1710161"/>
            </a:xfrm>
            <a:custGeom>
              <a:avLst/>
              <a:gdLst/>
              <a:ahLst/>
              <a:cxnLst/>
              <a:rect l="l" t="t" r="r" b="b"/>
              <a:pathLst>
                <a:path w="18401" h="53156" extrusionOk="0">
                  <a:moveTo>
                    <a:pt x="4559" y="603"/>
                  </a:moveTo>
                  <a:cubicBezTo>
                    <a:pt x="5244" y="603"/>
                    <a:pt x="5949" y="714"/>
                    <a:pt x="6620" y="838"/>
                  </a:cubicBezTo>
                  <a:cubicBezTo>
                    <a:pt x="6525" y="964"/>
                    <a:pt x="6620" y="1123"/>
                    <a:pt x="6715" y="1123"/>
                  </a:cubicBezTo>
                  <a:cubicBezTo>
                    <a:pt x="8995" y="1123"/>
                    <a:pt x="11212" y="806"/>
                    <a:pt x="13460" y="679"/>
                  </a:cubicBezTo>
                  <a:cubicBezTo>
                    <a:pt x="13560" y="675"/>
                    <a:pt x="13659" y="673"/>
                    <a:pt x="13759" y="673"/>
                  </a:cubicBezTo>
                  <a:cubicBezTo>
                    <a:pt x="15246" y="673"/>
                    <a:pt x="16714" y="1141"/>
                    <a:pt x="17070" y="2833"/>
                  </a:cubicBezTo>
                  <a:cubicBezTo>
                    <a:pt x="17387" y="4321"/>
                    <a:pt x="16785" y="5778"/>
                    <a:pt x="15392" y="6538"/>
                  </a:cubicBezTo>
                  <a:cubicBezTo>
                    <a:pt x="15138" y="6679"/>
                    <a:pt x="15286" y="7096"/>
                    <a:pt x="15545" y="7096"/>
                  </a:cubicBezTo>
                  <a:cubicBezTo>
                    <a:pt x="15577" y="7096"/>
                    <a:pt x="15611" y="7090"/>
                    <a:pt x="15645" y="7076"/>
                  </a:cubicBezTo>
                  <a:cubicBezTo>
                    <a:pt x="15655" y="7066"/>
                    <a:pt x="15665" y="7060"/>
                    <a:pt x="15675" y="7054"/>
                  </a:cubicBezTo>
                  <a:lnTo>
                    <a:pt x="15675" y="7054"/>
                  </a:lnTo>
                  <a:cubicBezTo>
                    <a:pt x="15617" y="7110"/>
                    <a:pt x="15582" y="7211"/>
                    <a:pt x="15582" y="7330"/>
                  </a:cubicBezTo>
                  <a:cubicBezTo>
                    <a:pt x="15677" y="15405"/>
                    <a:pt x="15804" y="23513"/>
                    <a:pt x="15867" y="31620"/>
                  </a:cubicBezTo>
                  <a:cubicBezTo>
                    <a:pt x="15899" y="35863"/>
                    <a:pt x="15962" y="40075"/>
                    <a:pt x="15994" y="44256"/>
                  </a:cubicBezTo>
                  <a:cubicBezTo>
                    <a:pt x="15994" y="46567"/>
                    <a:pt x="16215" y="49323"/>
                    <a:pt x="14442" y="51064"/>
                  </a:cubicBezTo>
                  <a:cubicBezTo>
                    <a:pt x="13438" y="52046"/>
                    <a:pt x="12039" y="52501"/>
                    <a:pt x="10661" y="52501"/>
                  </a:cubicBezTo>
                  <a:cubicBezTo>
                    <a:pt x="10126" y="52501"/>
                    <a:pt x="9594" y="52432"/>
                    <a:pt x="9090" y="52300"/>
                  </a:cubicBezTo>
                  <a:cubicBezTo>
                    <a:pt x="381" y="50083"/>
                    <a:pt x="3073" y="36782"/>
                    <a:pt x="3231" y="30416"/>
                  </a:cubicBezTo>
                  <a:cubicBezTo>
                    <a:pt x="3453" y="22531"/>
                    <a:pt x="3516" y="14329"/>
                    <a:pt x="2756" y="6475"/>
                  </a:cubicBezTo>
                  <a:lnTo>
                    <a:pt x="2756" y="6475"/>
                  </a:lnTo>
                  <a:cubicBezTo>
                    <a:pt x="2978" y="6538"/>
                    <a:pt x="3231" y="6570"/>
                    <a:pt x="3484" y="6633"/>
                  </a:cubicBezTo>
                  <a:cubicBezTo>
                    <a:pt x="3493" y="6634"/>
                    <a:pt x="3501" y="6635"/>
                    <a:pt x="3508" y="6635"/>
                  </a:cubicBezTo>
                  <a:cubicBezTo>
                    <a:pt x="3677" y="6635"/>
                    <a:pt x="3698" y="6314"/>
                    <a:pt x="3516" y="6253"/>
                  </a:cubicBezTo>
                  <a:cubicBezTo>
                    <a:pt x="3199" y="6190"/>
                    <a:pt x="2914" y="6063"/>
                    <a:pt x="2693" y="5905"/>
                  </a:cubicBezTo>
                  <a:lnTo>
                    <a:pt x="2693" y="5746"/>
                  </a:lnTo>
                  <a:cubicBezTo>
                    <a:pt x="2693" y="5642"/>
                    <a:pt x="2616" y="5595"/>
                    <a:pt x="2536" y="5595"/>
                  </a:cubicBezTo>
                  <a:cubicBezTo>
                    <a:pt x="2471" y="5595"/>
                    <a:pt x="2404" y="5626"/>
                    <a:pt x="2376" y="5683"/>
                  </a:cubicBezTo>
                  <a:cubicBezTo>
                    <a:pt x="1014" y="4638"/>
                    <a:pt x="602" y="2706"/>
                    <a:pt x="2091" y="1408"/>
                  </a:cubicBezTo>
                  <a:cubicBezTo>
                    <a:pt x="2793" y="796"/>
                    <a:pt x="3658" y="603"/>
                    <a:pt x="4559" y="603"/>
                  </a:cubicBezTo>
                  <a:close/>
                  <a:moveTo>
                    <a:pt x="14442" y="0"/>
                  </a:moveTo>
                  <a:cubicBezTo>
                    <a:pt x="14295" y="0"/>
                    <a:pt x="14147" y="5"/>
                    <a:pt x="13999" y="14"/>
                  </a:cubicBezTo>
                  <a:cubicBezTo>
                    <a:pt x="11877" y="78"/>
                    <a:pt x="9692" y="268"/>
                    <a:pt x="7570" y="584"/>
                  </a:cubicBezTo>
                  <a:cubicBezTo>
                    <a:pt x="7506" y="553"/>
                    <a:pt x="7475" y="521"/>
                    <a:pt x="7411" y="489"/>
                  </a:cubicBezTo>
                  <a:cubicBezTo>
                    <a:pt x="6495" y="235"/>
                    <a:pt x="5425" y="16"/>
                    <a:pt x="4399" y="16"/>
                  </a:cubicBezTo>
                  <a:cubicBezTo>
                    <a:pt x="2872" y="16"/>
                    <a:pt x="1443" y="500"/>
                    <a:pt x="761" y="2073"/>
                  </a:cubicBezTo>
                  <a:cubicBezTo>
                    <a:pt x="1" y="3719"/>
                    <a:pt x="792" y="5556"/>
                    <a:pt x="2249" y="6253"/>
                  </a:cubicBezTo>
                  <a:cubicBezTo>
                    <a:pt x="2028" y="13822"/>
                    <a:pt x="2661" y="21454"/>
                    <a:pt x="2503" y="29023"/>
                  </a:cubicBezTo>
                  <a:cubicBezTo>
                    <a:pt x="2408" y="32886"/>
                    <a:pt x="2059" y="36750"/>
                    <a:pt x="2059" y="40614"/>
                  </a:cubicBezTo>
                  <a:cubicBezTo>
                    <a:pt x="2059" y="43496"/>
                    <a:pt x="2439" y="46441"/>
                    <a:pt x="3959" y="48974"/>
                  </a:cubicBezTo>
                  <a:cubicBezTo>
                    <a:pt x="5387" y="51375"/>
                    <a:pt x="8070" y="53155"/>
                    <a:pt x="10777" y="53155"/>
                  </a:cubicBezTo>
                  <a:cubicBezTo>
                    <a:pt x="12035" y="53155"/>
                    <a:pt x="13297" y="52771"/>
                    <a:pt x="14442" y="51888"/>
                  </a:cubicBezTo>
                  <a:cubicBezTo>
                    <a:pt x="16437" y="50368"/>
                    <a:pt x="16659" y="47834"/>
                    <a:pt x="16659" y="45491"/>
                  </a:cubicBezTo>
                  <a:cubicBezTo>
                    <a:pt x="16659" y="41595"/>
                    <a:pt x="16595" y="37732"/>
                    <a:pt x="16532" y="33837"/>
                  </a:cubicBezTo>
                  <a:cubicBezTo>
                    <a:pt x="16469" y="25033"/>
                    <a:pt x="16374" y="16165"/>
                    <a:pt x="16279" y="7298"/>
                  </a:cubicBezTo>
                  <a:cubicBezTo>
                    <a:pt x="16279" y="7076"/>
                    <a:pt x="16106" y="6950"/>
                    <a:pt x="15940" y="6950"/>
                  </a:cubicBezTo>
                  <a:cubicBezTo>
                    <a:pt x="15892" y="6950"/>
                    <a:pt x="15846" y="6960"/>
                    <a:pt x="15804" y="6981"/>
                  </a:cubicBezTo>
                  <a:cubicBezTo>
                    <a:pt x="17894" y="5936"/>
                    <a:pt x="18401" y="2769"/>
                    <a:pt x="16849" y="964"/>
                  </a:cubicBezTo>
                  <a:cubicBezTo>
                    <a:pt x="16221" y="200"/>
                    <a:pt x="15358" y="0"/>
                    <a:pt x="14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8"/>
            <p:cNvSpPr/>
            <p:nvPr/>
          </p:nvSpPr>
          <p:spPr>
            <a:xfrm>
              <a:off x="4031333" y="3659004"/>
              <a:ext cx="548187" cy="1670139"/>
            </a:xfrm>
            <a:custGeom>
              <a:avLst/>
              <a:gdLst/>
              <a:ahLst/>
              <a:cxnLst/>
              <a:rect l="l" t="t" r="r" b="b"/>
              <a:pathLst>
                <a:path w="17039" h="51912" extrusionOk="0">
                  <a:moveTo>
                    <a:pt x="3338" y="2476"/>
                  </a:moveTo>
                  <a:cubicBezTo>
                    <a:pt x="3372" y="2476"/>
                    <a:pt x="3410" y="2483"/>
                    <a:pt x="3452" y="2496"/>
                  </a:cubicBezTo>
                  <a:cubicBezTo>
                    <a:pt x="5223" y="3055"/>
                    <a:pt x="6937" y="3324"/>
                    <a:pt x="8652" y="3324"/>
                  </a:cubicBezTo>
                  <a:cubicBezTo>
                    <a:pt x="10342" y="3324"/>
                    <a:pt x="12032" y="3063"/>
                    <a:pt x="13776" y="2560"/>
                  </a:cubicBezTo>
                  <a:cubicBezTo>
                    <a:pt x="13806" y="2553"/>
                    <a:pt x="13835" y="2550"/>
                    <a:pt x="13862" y="2550"/>
                  </a:cubicBezTo>
                  <a:cubicBezTo>
                    <a:pt x="14208" y="2550"/>
                    <a:pt x="14316" y="3076"/>
                    <a:pt x="13935" y="3193"/>
                  </a:cubicBezTo>
                  <a:cubicBezTo>
                    <a:pt x="12321" y="3796"/>
                    <a:pt x="10592" y="4098"/>
                    <a:pt x="8862" y="4098"/>
                  </a:cubicBezTo>
                  <a:cubicBezTo>
                    <a:pt x="6958" y="4098"/>
                    <a:pt x="5052" y="3733"/>
                    <a:pt x="3294" y="3003"/>
                  </a:cubicBezTo>
                  <a:cubicBezTo>
                    <a:pt x="3012" y="2890"/>
                    <a:pt x="3056" y="2476"/>
                    <a:pt x="3338" y="2476"/>
                  </a:cubicBezTo>
                  <a:close/>
                  <a:moveTo>
                    <a:pt x="15391" y="6455"/>
                  </a:moveTo>
                  <a:cubicBezTo>
                    <a:pt x="15377" y="6462"/>
                    <a:pt x="15362" y="6474"/>
                    <a:pt x="15346" y="6489"/>
                  </a:cubicBezTo>
                  <a:lnTo>
                    <a:pt x="15346" y="6489"/>
                  </a:lnTo>
                  <a:cubicBezTo>
                    <a:pt x="15361" y="6478"/>
                    <a:pt x="15376" y="6470"/>
                    <a:pt x="15391" y="6455"/>
                  </a:cubicBezTo>
                  <a:close/>
                  <a:moveTo>
                    <a:pt x="15346" y="6489"/>
                  </a:moveTo>
                  <a:cubicBezTo>
                    <a:pt x="15330" y="6501"/>
                    <a:pt x="15313" y="6516"/>
                    <a:pt x="15297" y="6548"/>
                  </a:cubicBezTo>
                  <a:lnTo>
                    <a:pt x="15297" y="6548"/>
                  </a:lnTo>
                  <a:cubicBezTo>
                    <a:pt x="15313" y="6525"/>
                    <a:pt x="15329" y="6505"/>
                    <a:pt x="15346" y="6489"/>
                  </a:cubicBezTo>
                  <a:close/>
                  <a:moveTo>
                    <a:pt x="15297" y="6548"/>
                  </a:moveTo>
                  <a:lnTo>
                    <a:pt x="15297" y="6548"/>
                  </a:lnTo>
                  <a:cubicBezTo>
                    <a:pt x="15297" y="6549"/>
                    <a:pt x="15296" y="6549"/>
                    <a:pt x="15296" y="6550"/>
                  </a:cubicBezTo>
                  <a:lnTo>
                    <a:pt x="15296" y="6550"/>
                  </a:lnTo>
                  <a:cubicBezTo>
                    <a:pt x="15296" y="6550"/>
                    <a:pt x="15296" y="6550"/>
                    <a:pt x="15296" y="6550"/>
                  </a:cubicBezTo>
                  <a:cubicBezTo>
                    <a:pt x="15297" y="6549"/>
                    <a:pt x="15297" y="6549"/>
                    <a:pt x="15297" y="6548"/>
                  </a:cubicBezTo>
                  <a:close/>
                  <a:moveTo>
                    <a:pt x="6897" y="10829"/>
                  </a:moveTo>
                  <a:cubicBezTo>
                    <a:pt x="7122" y="10829"/>
                    <a:pt x="7359" y="10886"/>
                    <a:pt x="7601" y="11015"/>
                  </a:cubicBezTo>
                  <a:cubicBezTo>
                    <a:pt x="8867" y="11237"/>
                    <a:pt x="10134" y="11965"/>
                    <a:pt x="10324" y="13295"/>
                  </a:cubicBezTo>
                  <a:cubicBezTo>
                    <a:pt x="10570" y="14798"/>
                    <a:pt x="9152" y="16182"/>
                    <a:pt x="7711" y="16182"/>
                  </a:cubicBezTo>
                  <a:cubicBezTo>
                    <a:pt x="7663" y="16182"/>
                    <a:pt x="7616" y="16180"/>
                    <a:pt x="7569" y="16177"/>
                  </a:cubicBezTo>
                  <a:cubicBezTo>
                    <a:pt x="6017" y="16082"/>
                    <a:pt x="5004" y="14531"/>
                    <a:pt x="5036" y="13105"/>
                  </a:cubicBezTo>
                  <a:cubicBezTo>
                    <a:pt x="5036" y="12063"/>
                    <a:pt x="5850" y="10829"/>
                    <a:pt x="6897" y="10829"/>
                  </a:cubicBezTo>
                  <a:close/>
                  <a:moveTo>
                    <a:pt x="10259" y="19792"/>
                  </a:moveTo>
                  <a:cubicBezTo>
                    <a:pt x="10649" y="19792"/>
                    <a:pt x="11044" y="19894"/>
                    <a:pt x="11401" y="20104"/>
                  </a:cubicBezTo>
                  <a:cubicBezTo>
                    <a:pt x="11520" y="20134"/>
                    <a:pt x="11443" y="20360"/>
                    <a:pt x="11301" y="20360"/>
                  </a:cubicBezTo>
                  <a:cubicBezTo>
                    <a:pt x="11293" y="20360"/>
                    <a:pt x="11284" y="20360"/>
                    <a:pt x="11274" y="20358"/>
                  </a:cubicBezTo>
                  <a:lnTo>
                    <a:pt x="11274" y="20358"/>
                  </a:lnTo>
                  <a:cubicBezTo>
                    <a:pt x="12034" y="20769"/>
                    <a:pt x="12478" y="21783"/>
                    <a:pt x="12193" y="22638"/>
                  </a:cubicBezTo>
                  <a:cubicBezTo>
                    <a:pt x="11915" y="23521"/>
                    <a:pt x="10975" y="24082"/>
                    <a:pt x="10060" y="24082"/>
                  </a:cubicBezTo>
                  <a:cubicBezTo>
                    <a:pt x="9826" y="24082"/>
                    <a:pt x="9593" y="24045"/>
                    <a:pt x="9374" y="23968"/>
                  </a:cubicBezTo>
                  <a:cubicBezTo>
                    <a:pt x="8266" y="23525"/>
                    <a:pt x="7791" y="22068"/>
                    <a:pt x="8329" y="20991"/>
                  </a:cubicBezTo>
                  <a:cubicBezTo>
                    <a:pt x="8710" y="20208"/>
                    <a:pt x="9474" y="19792"/>
                    <a:pt x="10259" y="19792"/>
                  </a:cubicBezTo>
                  <a:close/>
                  <a:moveTo>
                    <a:pt x="9019" y="28207"/>
                  </a:moveTo>
                  <a:cubicBezTo>
                    <a:pt x="10639" y="28207"/>
                    <a:pt x="12261" y="28548"/>
                    <a:pt x="13776" y="29225"/>
                  </a:cubicBezTo>
                  <a:cubicBezTo>
                    <a:pt x="13903" y="29257"/>
                    <a:pt x="13935" y="29383"/>
                    <a:pt x="13903" y="29478"/>
                  </a:cubicBezTo>
                  <a:cubicBezTo>
                    <a:pt x="14061" y="29478"/>
                    <a:pt x="14220" y="29573"/>
                    <a:pt x="14220" y="29763"/>
                  </a:cubicBezTo>
                  <a:cubicBezTo>
                    <a:pt x="14600" y="34799"/>
                    <a:pt x="15201" y="40119"/>
                    <a:pt x="14821" y="45123"/>
                  </a:cubicBezTo>
                  <a:cubicBezTo>
                    <a:pt x="14608" y="47708"/>
                    <a:pt x="13198" y="49884"/>
                    <a:pt x="10562" y="49884"/>
                  </a:cubicBezTo>
                  <a:cubicBezTo>
                    <a:pt x="10453" y="49884"/>
                    <a:pt x="10342" y="49881"/>
                    <a:pt x="10229" y="49873"/>
                  </a:cubicBezTo>
                  <a:cubicBezTo>
                    <a:pt x="7062" y="49683"/>
                    <a:pt x="4877" y="46579"/>
                    <a:pt x="4275" y="43729"/>
                  </a:cubicBezTo>
                  <a:cubicBezTo>
                    <a:pt x="3800" y="41512"/>
                    <a:pt x="3990" y="39106"/>
                    <a:pt x="4054" y="36857"/>
                  </a:cubicBezTo>
                  <a:cubicBezTo>
                    <a:pt x="4085" y="34355"/>
                    <a:pt x="4085" y="31822"/>
                    <a:pt x="4212" y="29320"/>
                  </a:cubicBezTo>
                  <a:cubicBezTo>
                    <a:pt x="4212" y="29251"/>
                    <a:pt x="4261" y="29199"/>
                    <a:pt x="4325" y="29199"/>
                  </a:cubicBezTo>
                  <a:cubicBezTo>
                    <a:pt x="4349" y="29199"/>
                    <a:pt x="4376" y="29207"/>
                    <a:pt x="4402" y="29225"/>
                  </a:cubicBezTo>
                  <a:cubicBezTo>
                    <a:pt x="4402" y="29225"/>
                    <a:pt x="4402" y="29162"/>
                    <a:pt x="4434" y="29162"/>
                  </a:cubicBezTo>
                  <a:cubicBezTo>
                    <a:pt x="5895" y="28524"/>
                    <a:pt x="7456" y="28207"/>
                    <a:pt x="9019" y="28207"/>
                  </a:cubicBezTo>
                  <a:close/>
                  <a:moveTo>
                    <a:pt x="4114" y="1"/>
                  </a:moveTo>
                  <a:cubicBezTo>
                    <a:pt x="3232" y="1"/>
                    <a:pt x="2378" y="188"/>
                    <a:pt x="1710" y="786"/>
                  </a:cubicBezTo>
                  <a:cubicBezTo>
                    <a:pt x="190" y="2148"/>
                    <a:pt x="665" y="4048"/>
                    <a:pt x="1964" y="5062"/>
                  </a:cubicBezTo>
                  <a:cubicBezTo>
                    <a:pt x="2003" y="4996"/>
                    <a:pt x="2065" y="4963"/>
                    <a:pt x="2123" y="4963"/>
                  </a:cubicBezTo>
                  <a:cubicBezTo>
                    <a:pt x="2205" y="4963"/>
                    <a:pt x="2280" y="5027"/>
                    <a:pt x="2280" y="5157"/>
                  </a:cubicBezTo>
                  <a:lnTo>
                    <a:pt x="2280" y="5315"/>
                  </a:lnTo>
                  <a:cubicBezTo>
                    <a:pt x="2534" y="5473"/>
                    <a:pt x="2819" y="5600"/>
                    <a:pt x="3135" y="5663"/>
                  </a:cubicBezTo>
                  <a:cubicBezTo>
                    <a:pt x="3325" y="5695"/>
                    <a:pt x="3294" y="6012"/>
                    <a:pt x="3072" y="6012"/>
                  </a:cubicBezTo>
                  <a:cubicBezTo>
                    <a:pt x="2850" y="5980"/>
                    <a:pt x="2597" y="5948"/>
                    <a:pt x="2375" y="5853"/>
                  </a:cubicBezTo>
                  <a:lnTo>
                    <a:pt x="2375" y="5853"/>
                  </a:lnTo>
                  <a:cubicBezTo>
                    <a:pt x="3135" y="13739"/>
                    <a:pt x="3040" y="21941"/>
                    <a:pt x="2850" y="29827"/>
                  </a:cubicBezTo>
                  <a:cubicBezTo>
                    <a:pt x="2692" y="36192"/>
                    <a:pt x="0" y="49493"/>
                    <a:pt x="8709" y="51710"/>
                  </a:cubicBezTo>
                  <a:cubicBezTo>
                    <a:pt x="9214" y="51843"/>
                    <a:pt x="9748" y="51911"/>
                    <a:pt x="10286" y="51911"/>
                  </a:cubicBezTo>
                  <a:cubicBezTo>
                    <a:pt x="11674" y="51911"/>
                    <a:pt x="13089" y="51456"/>
                    <a:pt x="14093" y="50475"/>
                  </a:cubicBezTo>
                  <a:cubicBezTo>
                    <a:pt x="15866" y="48733"/>
                    <a:pt x="15676" y="45978"/>
                    <a:pt x="15645" y="43666"/>
                  </a:cubicBezTo>
                  <a:cubicBezTo>
                    <a:pt x="15581" y="39422"/>
                    <a:pt x="15550" y="35242"/>
                    <a:pt x="15518" y="31030"/>
                  </a:cubicBezTo>
                  <a:cubicBezTo>
                    <a:pt x="15391" y="22955"/>
                    <a:pt x="15328" y="14847"/>
                    <a:pt x="15233" y="6740"/>
                  </a:cubicBezTo>
                  <a:cubicBezTo>
                    <a:pt x="15233" y="6672"/>
                    <a:pt x="15261" y="6604"/>
                    <a:pt x="15296" y="6550"/>
                  </a:cubicBezTo>
                  <a:lnTo>
                    <a:pt x="15296" y="6550"/>
                  </a:lnTo>
                  <a:cubicBezTo>
                    <a:pt x="15269" y="6558"/>
                    <a:pt x="15243" y="6562"/>
                    <a:pt x="15218" y="6562"/>
                  </a:cubicBezTo>
                  <a:cubicBezTo>
                    <a:pt x="14946" y="6562"/>
                    <a:pt x="14782" y="6125"/>
                    <a:pt x="15043" y="5980"/>
                  </a:cubicBezTo>
                  <a:cubicBezTo>
                    <a:pt x="16405" y="5220"/>
                    <a:pt x="17038" y="3763"/>
                    <a:pt x="16721" y="2275"/>
                  </a:cubicBezTo>
                  <a:cubicBezTo>
                    <a:pt x="16364" y="577"/>
                    <a:pt x="14886" y="84"/>
                    <a:pt x="13342" y="84"/>
                  </a:cubicBezTo>
                  <a:cubicBezTo>
                    <a:pt x="13244" y="84"/>
                    <a:pt x="13146" y="86"/>
                    <a:pt x="13048" y="90"/>
                  </a:cubicBezTo>
                  <a:cubicBezTo>
                    <a:pt x="10799" y="185"/>
                    <a:pt x="8582" y="501"/>
                    <a:pt x="6334" y="501"/>
                  </a:cubicBezTo>
                  <a:cubicBezTo>
                    <a:pt x="6207" y="501"/>
                    <a:pt x="6144" y="311"/>
                    <a:pt x="6207" y="248"/>
                  </a:cubicBezTo>
                  <a:cubicBezTo>
                    <a:pt x="5545" y="121"/>
                    <a:pt x="4821" y="1"/>
                    <a:pt x="41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8"/>
            <p:cNvSpPr/>
            <p:nvPr/>
          </p:nvSpPr>
          <p:spPr>
            <a:xfrm>
              <a:off x="4151561" y="4565327"/>
              <a:ext cx="368858" cy="697564"/>
            </a:xfrm>
            <a:custGeom>
              <a:avLst/>
              <a:gdLst/>
              <a:ahLst/>
              <a:cxnLst/>
              <a:rect l="l" t="t" r="r" b="b"/>
              <a:pathLst>
                <a:path w="11465" h="21682" extrusionOk="0">
                  <a:moveTo>
                    <a:pt x="5106" y="691"/>
                  </a:moveTo>
                  <a:cubicBezTo>
                    <a:pt x="6659" y="691"/>
                    <a:pt x="8200" y="977"/>
                    <a:pt x="9786" y="1561"/>
                  </a:cubicBezTo>
                  <a:lnTo>
                    <a:pt x="9881" y="1561"/>
                  </a:lnTo>
                  <a:lnTo>
                    <a:pt x="9881" y="1592"/>
                  </a:lnTo>
                  <a:cubicBezTo>
                    <a:pt x="10166" y="4949"/>
                    <a:pt x="10356" y="8274"/>
                    <a:pt x="10451" y="11663"/>
                  </a:cubicBezTo>
                  <a:cubicBezTo>
                    <a:pt x="10510" y="14701"/>
                    <a:pt x="11228" y="21146"/>
                    <a:pt x="6925" y="21146"/>
                  </a:cubicBezTo>
                  <a:cubicBezTo>
                    <a:pt x="6608" y="21146"/>
                    <a:pt x="6264" y="21111"/>
                    <a:pt x="5891" y="21037"/>
                  </a:cubicBezTo>
                  <a:cubicBezTo>
                    <a:pt x="1615" y="20150"/>
                    <a:pt x="823" y="15305"/>
                    <a:pt x="823" y="11726"/>
                  </a:cubicBezTo>
                  <a:cubicBezTo>
                    <a:pt x="760" y="8274"/>
                    <a:pt x="855" y="4823"/>
                    <a:pt x="697" y="1371"/>
                  </a:cubicBezTo>
                  <a:lnTo>
                    <a:pt x="855" y="1371"/>
                  </a:lnTo>
                  <a:cubicBezTo>
                    <a:pt x="2308" y="921"/>
                    <a:pt x="3712" y="691"/>
                    <a:pt x="5106" y="691"/>
                  </a:cubicBezTo>
                  <a:close/>
                  <a:moveTo>
                    <a:pt x="5234" y="1"/>
                  </a:moveTo>
                  <a:cubicBezTo>
                    <a:pt x="3659" y="1"/>
                    <a:pt x="2088" y="318"/>
                    <a:pt x="633" y="959"/>
                  </a:cubicBezTo>
                  <a:lnTo>
                    <a:pt x="570" y="991"/>
                  </a:lnTo>
                  <a:cubicBezTo>
                    <a:pt x="555" y="983"/>
                    <a:pt x="537" y="979"/>
                    <a:pt x="517" y="979"/>
                  </a:cubicBezTo>
                  <a:cubicBezTo>
                    <a:pt x="454" y="979"/>
                    <a:pt x="380" y="1021"/>
                    <a:pt x="380" y="1117"/>
                  </a:cubicBezTo>
                  <a:cubicBezTo>
                    <a:pt x="222" y="3619"/>
                    <a:pt x="253" y="6153"/>
                    <a:pt x="222" y="8654"/>
                  </a:cubicBezTo>
                  <a:cubicBezTo>
                    <a:pt x="222" y="10903"/>
                    <a:pt x="0" y="13310"/>
                    <a:pt x="475" y="15527"/>
                  </a:cubicBezTo>
                  <a:cubicBezTo>
                    <a:pt x="1045" y="18377"/>
                    <a:pt x="3262" y="21480"/>
                    <a:pt x="6397" y="21670"/>
                  </a:cubicBezTo>
                  <a:cubicBezTo>
                    <a:pt x="6514" y="21678"/>
                    <a:pt x="6628" y="21682"/>
                    <a:pt x="6741" y="21682"/>
                  </a:cubicBezTo>
                  <a:cubicBezTo>
                    <a:pt x="9461" y="21682"/>
                    <a:pt x="10871" y="19507"/>
                    <a:pt x="11084" y="16952"/>
                  </a:cubicBezTo>
                  <a:cubicBezTo>
                    <a:pt x="11464" y="11916"/>
                    <a:pt x="10863" y="6628"/>
                    <a:pt x="10483" y="1592"/>
                  </a:cubicBezTo>
                  <a:cubicBezTo>
                    <a:pt x="10483" y="1402"/>
                    <a:pt x="10324" y="1307"/>
                    <a:pt x="10071" y="1276"/>
                  </a:cubicBezTo>
                  <a:cubicBezTo>
                    <a:pt x="10134" y="1149"/>
                    <a:pt x="10071" y="1054"/>
                    <a:pt x="9976" y="991"/>
                  </a:cubicBezTo>
                  <a:cubicBezTo>
                    <a:pt x="8469" y="333"/>
                    <a:pt x="6849" y="1"/>
                    <a:pt x="5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8"/>
            <p:cNvSpPr/>
            <p:nvPr/>
          </p:nvSpPr>
          <p:spPr>
            <a:xfrm>
              <a:off x="4173952" y="4588588"/>
              <a:ext cx="338841" cy="657091"/>
            </a:xfrm>
            <a:custGeom>
              <a:avLst/>
              <a:gdLst/>
              <a:ahLst/>
              <a:cxnLst/>
              <a:rect l="l" t="t" r="r" b="b"/>
              <a:pathLst>
                <a:path w="10532" h="20424" extrusionOk="0">
                  <a:moveTo>
                    <a:pt x="3074" y="16112"/>
                  </a:moveTo>
                  <a:cubicBezTo>
                    <a:pt x="3112" y="16112"/>
                    <a:pt x="3149" y="16127"/>
                    <a:pt x="3168" y="16165"/>
                  </a:cubicBezTo>
                  <a:cubicBezTo>
                    <a:pt x="3833" y="17179"/>
                    <a:pt x="4751" y="17812"/>
                    <a:pt x="5955" y="18097"/>
                  </a:cubicBezTo>
                  <a:cubicBezTo>
                    <a:pt x="6184" y="18126"/>
                    <a:pt x="6128" y="18491"/>
                    <a:pt x="5905" y="18491"/>
                  </a:cubicBezTo>
                  <a:cubicBezTo>
                    <a:pt x="5881" y="18491"/>
                    <a:pt x="5855" y="18486"/>
                    <a:pt x="5828" y="18477"/>
                  </a:cubicBezTo>
                  <a:cubicBezTo>
                    <a:pt x="4624" y="18161"/>
                    <a:pt x="3516" y="17369"/>
                    <a:pt x="2946" y="16260"/>
                  </a:cubicBezTo>
                  <a:cubicBezTo>
                    <a:pt x="2880" y="16194"/>
                    <a:pt x="2983" y="16112"/>
                    <a:pt x="3074" y="16112"/>
                  </a:cubicBezTo>
                  <a:close/>
                  <a:moveTo>
                    <a:pt x="1685" y="15683"/>
                  </a:moveTo>
                  <a:cubicBezTo>
                    <a:pt x="1724" y="15683"/>
                    <a:pt x="1762" y="15703"/>
                    <a:pt x="1774" y="15754"/>
                  </a:cubicBezTo>
                  <a:cubicBezTo>
                    <a:pt x="2344" y="17179"/>
                    <a:pt x="3326" y="18097"/>
                    <a:pt x="4751" y="18699"/>
                  </a:cubicBezTo>
                  <a:cubicBezTo>
                    <a:pt x="4931" y="18759"/>
                    <a:pt x="4912" y="19018"/>
                    <a:pt x="4721" y="19018"/>
                  </a:cubicBezTo>
                  <a:cubicBezTo>
                    <a:pt x="4711" y="19018"/>
                    <a:pt x="4699" y="19017"/>
                    <a:pt x="4688" y="19016"/>
                  </a:cubicBezTo>
                  <a:cubicBezTo>
                    <a:pt x="3168" y="18604"/>
                    <a:pt x="1933" y="17242"/>
                    <a:pt x="1584" y="15785"/>
                  </a:cubicBezTo>
                  <a:cubicBezTo>
                    <a:pt x="1565" y="15728"/>
                    <a:pt x="1626" y="15683"/>
                    <a:pt x="1685" y="15683"/>
                  </a:cubicBezTo>
                  <a:close/>
                  <a:moveTo>
                    <a:pt x="4437" y="0"/>
                  </a:moveTo>
                  <a:cubicBezTo>
                    <a:pt x="3039" y="0"/>
                    <a:pt x="1627" y="230"/>
                    <a:pt x="159" y="679"/>
                  </a:cubicBezTo>
                  <a:cubicBezTo>
                    <a:pt x="127" y="695"/>
                    <a:pt x="96" y="703"/>
                    <a:pt x="68" y="703"/>
                  </a:cubicBezTo>
                  <a:cubicBezTo>
                    <a:pt x="40" y="703"/>
                    <a:pt x="17" y="695"/>
                    <a:pt x="1" y="679"/>
                  </a:cubicBezTo>
                  <a:lnTo>
                    <a:pt x="1" y="679"/>
                  </a:lnTo>
                  <a:cubicBezTo>
                    <a:pt x="159" y="4131"/>
                    <a:pt x="96" y="7615"/>
                    <a:pt x="127" y="11035"/>
                  </a:cubicBezTo>
                  <a:cubicBezTo>
                    <a:pt x="127" y="14582"/>
                    <a:pt x="919" y="19427"/>
                    <a:pt x="5195" y="20314"/>
                  </a:cubicBezTo>
                  <a:cubicBezTo>
                    <a:pt x="5571" y="20388"/>
                    <a:pt x="5918" y="20424"/>
                    <a:pt x="6237" y="20424"/>
                  </a:cubicBezTo>
                  <a:cubicBezTo>
                    <a:pt x="10531" y="20424"/>
                    <a:pt x="9814" y="14035"/>
                    <a:pt x="9755" y="10940"/>
                  </a:cubicBezTo>
                  <a:cubicBezTo>
                    <a:pt x="9628" y="7551"/>
                    <a:pt x="9438" y="4226"/>
                    <a:pt x="9185" y="901"/>
                  </a:cubicBezTo>
                  <a:lnTo>
                    <a:pt x="9185" y="869"/>
                  </a:lnTo>
                  <a:lnTo>
                    <a:pt x="9121" y="869"/>
                  </a:lnTo>
                  <a:cubicBezTo>
                    <a:pt x="7536" y="285"/>
                    <a:pt x="5995" y="0"/>
                    <a:pt x="44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8"/>
            <p:cNvSpPr/>
            <p:nvPr/>
          </p:nvSpPr>
          <p:spPr>
            <a:xfrm>
              <a:off x="4127142" y="3739692"/>
              <a:ext cx="362777" cy="52087"/>
            </a:xfrm>
            <a:custGeom>
              <a:avLst/>
              <a:gdLst/>
              <a:ahLst/>
              <a:cxnLst/>
              <a:rect l="l" t="t" r="r" b="b"/>
              <a:pathLst>
                <a:path w="11276" h="1619" extrusionOk="0">
                  <a:moveTo>
                    <a:pt x="333" y="1"/>
                  </a:moveTo>
                  <a:cubicBezTo>
                    <a:pt x="47" y="1"/>
                    <a:pt x="0" y="442"/>
                    <a:pt x="284" y="527"/>
                  </a:cubicBezTo>
                  <a:cubicBezTo>
                    <a:pt x="2051" y="1244"/>
                    <a:pt x="3959" y="1618"/>
                    <a:pt x="5868" y="1618"/>
                  </a:cubicBezTo>
                  <a:cubicBezTo>
                    <a:pt x="7586" y="1618"/>
                    <a:pt x="9305" y="1315"/>
                    <a:pt x="10925" y="685"/>
                  </a:cubicBezTo>
                  <a:cubicBezTo>
                    <a:pt x="11276" y="539"/>
                    <a:pt x="11168" y="41"/>
                    <a:pt x="10849" y="41"/>
                  </a:cubicBezTo>
                  <a:cubicBezTo>
                    <a:pt x="10823" y="41"/>
                    <a:pt x="10795" y="45"/>
                    <a:pt x="10767" y="52"/>
                  </a:cubicBezTo>
                  <a:cubicBezTo>
                    <a:pt x="9006" y="570"/>
                    <a:pt x="7316" y="832"/>
                    <a:pt x="5631" y="832"/>
                  </a:cubicBezTo>
                  <a:cubicBezTo>
                    <a:pt x="3920" y="832"/>
                    <a:pt x="2213" y="562"/>
                    <a:pt x="442" y="20"/>
                  </a:cubicBezTo>
                  <a:cubicBezTo>
                    <a:pt x="403" y="7"/>
                    <a:pt x="366" y="1"/>
                    <a:pt x="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a:off x="4266641" y="5106303"/>
              <a:ext cx="106201" cy="77214"/>
            </a:xfrm>
            <a:custGeom>
              <a:avLst/>
              <a:gdLst/>
              <a:ahLst/>
              <a:cxnLst/>
              <a:rect l="l" t="t" r="r" b="b"/>
              <a:pathLst>
                <a:path w="3301" h="2400" extrusionOk="0">
                  <a:moveTo>
                    <a:pt x="155" y="1"/>
                  </a:moveTo>
                  <a:cubicBezTo>
                    <a:pt x="67" y="1"/>
                    <a:pt x="1" y="93"/>
                    <a:pt x="65" y="200"/>
                  </a:cubicBezTo>
                  <a:cubicBezTo>
                    <a:pt x="635" y="1277"/>
                    <a:pt x="1712" y="2069"/>
                    <a:pt x="2947" y="2385"/>
                  </a:cubicBezTo>
                  <a:cubicBezTo>
                    <a:pt x="2976" y="2395"/>
                    <a:pt x="3003" y="2399"/>
                    <a:pt x="3028" y="2399"/>
                  </a:cubicBezTo>
                  <a:cubicBezTo>
                    <a:pt x="3248" y="2399"/>
                    <a:pt x="3301" y="2062"/>
                    <a:pt x="3074" y="2005"/>
                  </a:cubicBezTo>
                  <a:cubicBezTo>
                    <a:pt x="1870" y="1720"/>
                    <a:pt x="952" y="1055"/>
                    <a:pt x="287" y="73"/>
                  </a:cubicBezTo>
                  <a:cubicBezTo>
                    <a:pt x="246" y="22"/>
                    <a:pt x="198" y="1"/>
                    <a:pt x="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a:off x="4224302" y="5091375"/>
              <a:ext cx="107842" cy="107520"/>
            </a:xfrm>
            <a:custGeom>
              <a:avLst/>
              <a:gdLst/>
              <a:ahLst/>
              <a:cxnLst/>
              <a:rect l="l" t="t" r="r" b="b"/>
              <a:pathLst>
                <a:path w="3352" h="3342" extrusionOk="0">
                  <a:moveTo>
                    <a:pt x="114" y="0"/>
                  </a:moveTo>
                  <a:cubicBezTo>
                    <a:pt x="57" y="0"/>
                    <a:pt x="1" y="52"/>
                    <a:pt x="19" y="126"/>
                  </a:cubicBezTo>
                  <a:cubicBezTo>
                    <a:pt x="368" y="1614"/>
                    <a:pt x="1634" y="2944"/>
                    <a:pt x="3123" y="3324"/>
                  </a:cubicBezTo>
                  <a:cubicBezTo>
                    <a:pt x="3147" y="3336"/>
                    <a:pt x="3169" y="3342"/>
                    <a:pt x="3189" y="3342"/>
                  </a:cubicBezTo>
                  <a:cubicBezTo>
                    <a:pt x="3325" y="3342"/>
                    <a:pt x="3352" y="3090"/>
                    <a:pt x="3186" y="3008"/>
                  </a:cubicBezTo>
                  <a:cubicBezTo>
                    <a:pt x="1761" y="2438"/>
                    <a:pt x="779" y="1551"/>
                    <a:pt x="209" y="94"/>
                  </a:cubicBezTo>
                  <a:cubicBezTo>
                    <a:pt x="196" y="27"/>
                    <a:pt x="155" y="0"/>
                    <a:pt x="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a:off x="4170124" y="4010550"/>
              <a:ext cx="181163" cy="147768"/>
            </a:xfrm>
            <a:custGeom>
              <a:avLst/>
              <a:gdLst/>
              <a:ahLst/>
              <a:cxnLst/>
              <a:rect l="l" t="t" r="r" b="b"/>
              <a:pathLst>
                <a:path w="5631" h="4593" extrusionOk="0">
                  <a:moveTo>
                    <a:pt x="3336" y="651"/>
                  </a:moveTo>
                  <a:cubicBezTo>
                    <a:pt x="3934" y="651"/>
                    <a:pt x="4528" y="1049"/>
                    <a:pt x="4743" y="1608"/>
                  </a:cubicBezTo>
                  <a:cubicBezTo>
                    <a:pt x="4802" y="1765"/>
                    <a:pt x="4667" y="1873"/>
                    <a:pt x="4541" y="1873"/>
                  </a:cubicBezTo>
                  <a:cubicBezTo>
                    <a:pt x="4463" y="1873"/>
                    <a:pt x="4388" y="1832"/>
                    <a:pt x="4363" y="1735"/>
                  </a:cubicBezTo>
                  <a:cubicBezTo>
                    <a:pt x="4191" y="1304"/>
                    <a:pt x="3754" y="1078"/>
                    <a:pt x="3303" y="1078"/>
                  </a:cubicBezTo>
                  <a:cubicBezTo>
                    <a:pt x="3091" y="1078"/>
                    <a:pt x="2877" y="1127"/>
                    <a:pt x="2685" y="1228"/>
                  </a:cubicBezTo>
                  <a:cubicBezTo>
                    <a:pt x="2666" y="1236"/>
                    <a:pt x="2647" y="1240"/>
                    <a:pt x="2628" y="1240"/>
                  </a:cubicBezTo>
                  <a:cubicBezTo>
                    <a:pt x="2493" y="1240"/>
                    <a:pt x="2387" y="1055"/>
                    <a:pt x="2527" y="943"/>
                  </a:cubicBezTo>
                  <a:cubicBezTo>
                    <a:pt x="2771" y="740"/>
                    <a:pt x="3054" y="651"/>
                    <a:pt x="3336" y="651"/>
                  </a:cubicBezTo>
                  <a:close/>
                  <a:moveTo>
                    <a:pt x="3148" y="1"/>
                  </a:moveTo>
                  <a:cubicBezTo>
                    <a:pt x="1515" y="1"/>
                    <a:pt x="1" y="1442"/>
                    <a:pt x="1038" y="3287"/>
                  </a:cubicBezTo>
                  <a:cubicBezTo>
                    <a:pt x="1465" y="4051"/>
                    <a:pt x="2260" y="4592"/>
                    <a:pt x="3093" y="4592"/>
                  </a:cubicBezTo>
                  <a:cubicBezTo>
                    <a:pt x="3433" y="4592"/>
                    <a:pt x="3780" y="4502"/>
                    <a:pt x="4110" y="4300"/>
                  </a:cubicBezTo>
                  <a:cubicBezTo>
                    <a:pt x="5377" y="3572"/>
                    <a:pt x="5630" y="2020"/>
                    <a:pt x="5155" y="753"/>
                  </a:cubicBezTo>
                  <a:lnTo>
                    <a:pt x="5155" y="722"/>
                  </a:lnTo>
                  <a:cubicBezTo>
                    <a:pt x="5130" y="730"/>
                    <a:pt x="5107" y="734"/>
                    <a:pt x="5084" y="734"/>
                  </a:cubicBezTo>
                  <a:cubicBezTo>
                    <a:pt x="5024" y="734"/>
                    <a:pt x="4971" y="705"/>
                    <a:pt x="4902" y="658"/>
                  </a:cubicBezTo>
                  <a:cubicBezTo>
                    <a:pt x="4385" y="202"/>
                    <a:pt x="3758" y="1"/>
                    <a:pt x="3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4163786" y="3987482"/>
              <a:ext cx="202783" cy="190493"/>
            </a:xfrm>
            <a:custGeom>
              <a:avLst/>
              <a:gdLst/>
              <a:ahLst/>
              <a:cxnLst/>
              <a:rect l="l" t="t" r="r" b="b"/>
              <a:pathLst>
                <a:path w="6303" h="5921" extrusionOk="0">
                  <a:moveTo>
                    <a:pt x="3381" y="737"/>
                  </a:moveTo>
                  <a:cubicBezTo>
                    <a:pt x="3957" y="737"/>
                    <a:pt x="4555" y="923"/>
                    <a:pt x="5067" y="1375"/>
                  </a:cubicBezTo>
                  <a:cubicBezTo>
                    <a:pt x="5099" y="1439"/>
                    <a:pt x="5194" y="1470"/>
                    <a:pt x="5257" y="1470"/>
                  </a:cubicBezTo>
                  <a:cubicBezTo>
                    <a:pt x="5732" y="2610"/>
                    <a:pt x="5637" y="4194"/>
                    <a:pt x="4307" y="4986"/>
                  </a:cubicBezTo>
                  <a:cubicBezTo>
                    <a:pt x="4042" y="5169"/>
                    <a:pt x="3725" y="5260"/>
                    <a:pt x="3398" y="5260"/>
                  </a:cubicBezTo>
                  <a:cubicBezTo>
                    <a:pt x="3216" y="5260"/>
                    <a:pt x="3031" y="5232"/>
                    <a:pt x="2850" y="5176"/>
                  </a:cubicBezTo>
                  <a:cubicBezTo>
                    <a:pt x="2217" y="5017"/>
                    <a:pt x="1615" y="4542"/>
                    <a:pt x="1299" y="3972"/>
                  </a:cubicBezTo>
                  <a:cubicBezTo>
                    <a:pt x="760" y="2959"/>
                    <a:pt x="919" y="1977"/>
                    <a:pt x="1710" y="1312"/>
                  </a:cubicBezTo>
                  <a:cubicBezTo>
                    <a:pt x="2142" y="963"/>
                    <a:pt x="2748" y="737"/>
                    <a:pt x="3381" y="737"/>
                  </a:cubicBezTo>
                  <a:close/>
                  <a:moveTo>
                    <a:pt x="3428" y="1"/>
                  </a:moveTo>
                  <a:cubicBezTo>
                    <a:pt x="2790" y="1"/>
                    <a:pt x="2150" y="188"/>
                    <a:pt x="1615" y="520"/>
                  </a:cubicBezTo>
                  <a:cubicBezTo>
                    <a:pt x="348" y="1312"/>
                    <a:pt x="0" y="2927"/>
                    <a:pt x="792" y="4321"/>
                  </a:cubicBezTo>
                  <a:cubicBezTo>
                    <a:pt x="919" y="4511"/>
                    <a:pt x="1077" y="4701"/>
                    <a:pt x="1235" y="4922"/>
                  </a:cubicBezTo>
                  <a:cubicBezTo>
                    <a:pt x="1781" y="5512"/>
                    <a:pt x="2568" y="5921"/>
                    <a:pt x="3398" y="5921"/>
                  </a:cubicBezTo>
                  <a:cubicBezTo>
                    <a:pt x="3772" y="5921"/>
                    <a:pt x="4155" y="5838"/>
                    <a:pt x="4529" y="5651"/>
                  </a:cubicBezTo>
                  <a:cubicBezTo>
                    <a:pt x="5257" y="5271"/>
                    <a:pt x="5891" y="4384"/>
                    <a:pt x="6144" y="3402"/>
                  </a:cubicBezTo>
                  <a:cubicBezTo>
                    <a:pt x="6302" y="2610"/>
                    <a:pt x="6144" y="1850"/>
                    <a:pt x="5669" y="1312"/>
                  </a:cubicBezTo>
                  <a:lnTo>
                    <a:pt x="5637" y="1280"/>
                  </a:lnTo>
                  <a:cubicBezTo>
                    <a:pt x="5669" y="1185"/>
                    <a:pt x="5637" y="1059"/>
                    <a:pt x="5574" y="995"/>
                  </a:cubicBezTo>
                  <a:cubicBezTo>
                    <a:pt x="5542" y="964"/>
                    <a:pt x="5511" y="900"/>
                    <a:pt x="5511" y="869"/>
                  </a:cubicBezTo>
                  <a:cubicBezTo>
                    <a:pt x="4942" y="266"/>
                    <a:pt x="4187" y="1"/>
                    <a:pt x="3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8"/>
            <p:cNvSpPr/>
            <p:nvPr/>
          </p:nvSpPr>
          <p:spPr>
            <a:xfrm>
              <a:off x="4246308" y="4030400"/>
              <a:ext cx="79498" cy="42886"/>
            </a:xfrm>
            <a:custGeom>
              <a:avLst/>
              <a:gdLst/>
              <a:ahLst/>
              <a:cxnLst/>
              <a:rect l="l" t="t" r="r" b="b"/>
              <a:pathLst>
                <a:path w="2471" h="1333" extrusionOk="0">
                  <a:moveTo>
                    <a:pt x="987" y="0"/>
                  </a:moveTo>
                  <a:cubicBezTo>
                    <a:pt x="675" y="0"/>
                    <a:pt x="376" y="91"/>
                    <a:pt x="127" y="295"/>
                  </a:cubicBezTo>
                  <a:cubicBezTo>
                    <a:pt x="0" y="358"/>
                    <a:pt x="64" y="485"/>
                    <a:pt x="95" y="580"/>
                  </a:cubicBezTo>
                  <a:lnTo>
                    <a:pt x="127" y="611"/>
                  </a:lnTo>
                  <a:cubicBezTo>
                    <a:pt x="149" y="634"/>
                    <a:pt x="219" y="656"/>
                    <a:pt x="281" y="656"/>
                  </a:cubicBezTo>
                  <a:cubicBezTo>
                    <a:pt x="306" y="656"/>
                    <a:pt x="330" y="652"/>
                    <a:pt x="349" y="643"/>
                  </a:cubicBezTo>
                  <a:cubicBezTo>
                    <a:pt x="515" y="551"/>
                    <a:pt x="724" y="502"/>
                    <a:pt x="932" y="502"/>
                  </a:cubicBezTo>
                  <a:cubicBezTo>
                    <a:pt x="1081" y="502"/>
                    <a:pt x="1230" y="527"/>
                    <a:pt x="1362" y="580"/>
                  </a:cubicBezTo>
                  <a:cubicBezTo>
                    <a:pt x="1647" y="675"/>
                    <a:pt x="1869" y="896"/>
                    <a:pt x="1932" y="1150"/>
                  </a:cubicBezTo>
                  <a:cubicBezTo>
                    <a:pt x="2003" y="1267"/>
                    <a:pt x="2108" y="1332"/>
                    <a:pt x="2209" y="1332"/>
                  </a:cubicBezTo>
                  <a:cubicBezTo>
                    <a:pt x="2245" y="1332"/>
                    <a:pt x="2279" y="1324"/>
                    <a:pt x="2312" y="1308"/>
                  </a:cubicBezTo>
                  <a:cubicBezTo>
                    <a:pt x="2344" y="1308"/>
                    <a:pt x="2344" y="1276"/>
                    <a:pt x="2375" y="1276"/>
                  </a:cubicBezTo>
                  <a:cubicBezTo>
                    <a:pt x="2439" y="1213"/>
                    <a:pt x="2470" y="1118"/>
                    <a:pt x="2439" y="991"/>
                  </a:cubicBezTo>
                  <a:cubicBezTo>
                    <a:pt x="2249" y="580"/>
                    <a:pt x="1837" y="168"/>
                    <a:pt x="1362" y="41"/>
                  </a:cubicBezTo>
                  <a:cubicBezTo>
                    <a:pt x="1236" y="14"/>
                    <a:pt x="1110" y="0"/>
                    <a:pt x="9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8"/>
            <p:cNvSpPr/>
            <p:nvPr/>
          </p:nvSpPr>
          <p:spPr>
            <a:xfrm>
              <a:off x="4323006" y="3428361"/>
              <a:ext cx="181099" cy="147575"/>
            </a:xfrm>
            <a:custGeom>
              <a:avLst/>
              <a:gdLst/>
              <a:ahLst/>
              <a:cxnLst/>
              <a:rect l="l" t="t" r="r" b="b"/>
              <a:pathLst>
                <a:path w="5629" h="4587" extrusionOk="0">
                  <a:moveTo>
                    <a:pt x="3335" y="664"/>
                  </a:moveTo>
                  <a:cubicBezTo>
                    <a:pt x="3932" y="664"/>
                    <a:pt x="4527" y="1062"/>
                    <a:pt x="4742" y="1622"/>
                  </a:cubicBezTo>
                  <a:cubicBezTo>
                    <a:pt x="4800" y="1777"/>
                    <a:pt x="4668" y="1872"/>
                    <a:pt x="4543" y="1872"/>
                  </a:cubicBezTo>
                  <a:cubicBezTo>
                    <a:pt x="4463" y="1872"/>
                    <a:pt x="4386" y="1834"/>
                    <a:pt x="4362" y="1748"/>
                  </a:cubicBezTo>
                  <a:cubicBezTo>
                    <a:pt x="4190" y="1318"/>
                    <a:pt x="3754" y="1063"/>
                    <a:pt x="3304" y="1063"/>
                  </a:cubicBezTo>
                  <a:cubicBezTo>
                    <a:pt x="3092" y="1063"/>
                    <a:pt x="2876" y="1120"/>
                    <a:pt x="2683" y="1241"/>
                  </a:cubicBezTo>
                  <a:cubicBezTo>
                    <a:pt x="2664" y="1249"/>
                    <a:pt x="2645" y="1253"/>
                    <a:pt x="2627" y="1253"/>
                  </a:cubicBezTo>
                  <a:cubicBezTo>
                    <a:pt x="2491" y="1253"/>
                    <a:pt x="2386" y="1068"/>
                    <a:pt x="2525" y="956"/>
                  </a:cubicBezTo>
                  <a:cubicBezTo>
                    <a:pt x="2769" y="753"/>
                    <a:pt x="3052" y="664"/>
                    <a:pt x="3335" y="664"/>
                  </a:cubicBezTo>
                  <a:close/>
                  <a:moveTo>
                    <a:pt x="3141" y="0"/>
                  </a:moveTo>
                  <a:cubicBezTo>
                    <a:pt x="1510" y="0"/>
                    <a:pt x="0" y="1457"/>
                    <a:pt x="1037" y="3300"/>
                  </a:cubicBezTo>
                  <a:cubicBezTo>
                    <a:pt x="1468" y="4049"/>
                    <a:pt x="2273" y="4586"/>
                    <a:pt x="3114" y="4586"/>
                  </a:cubicBezTo>
                  <a:cubicBezTo>
                    <a:pt x="3447" y="4586"/>
                    <a:pt x="3785" y="4502"/>
                    <a:pt x="4108" y="4313"/>
                  </a:cubicBezTo>
                  <a:cubicBezTo>
                    <a:pt x="5375" y="3553"/>
                    <a:pt x="5629" y="2033"/>
                    <a:pt x="5154" y="766"/>
                  </a:cubicBezTo>
                  <a:lnTo>
                    <a:pt x="5154" y="735"/>
                  </a:lnTo>
                  <a:cubicBezTo>
                    <a:pt x="5128" y="743"/>
                    <a:pt x="5105" y="747"/>
                    <a:pt x="5083" y="747"/>
                  </a:cubicBezTo>
                  <a:cubicBezTo>
                    <a:pt x="5022" y="747"/>
                    <a:pt x="4970" y="718"/>
                    <a:pt x="4900" y="671"/>
                  </a:cubicBezTo>
                  <a:cubicBezTo>
                    <a:pt x="4382" y="205"/>
                    <a:pt x="3753" y="0"/>
                    <a:pt x="3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8"/>
            <p:cNvSpPr/>
            <p:nvPr/>
          </p:nvSpPr>
          <p:spPr>
            <a:xfrm>
              <a:off x="4316604" y="3405712"/>
              <a:ext cx="202783" cy="190461"/>
            </a:xfrm>
            <a:custGeom>
              <a:avLst/>
              <a:gdLst/>
              <a:ahLst/>
              <a:cxnLst/>
              <a:rect l="l" t="t" r="r" b="b"/>
              <a:pathLst>
                <a:path w="6303" h="5920" extrusionOk="0">
                  <a:moveTo>
                    <a:pt x="3382" y="737"/>
                  </a:moveTo>
                  <a:cubicBezTo>
                    <a:pt x="3957" y="737"/>
                    <a:pt x="4555" y="923"/>
                    <a:pt x="5068" y="1375"/>
                  </a:cubicBezTo>
                  <a:cubicBezTo>
                    <a:pt x="5099" y="1439"/>
                    <a:pt x="5194" y="1470"/>
                    <a:pt x="5258" y="1470"/>
                  </a:cubicBezTo>
                  <a:cubicBezTo>
                    <a:pt x="5733" y="2611"/>
                    <a:pt x="5638" y="4194"/>
                    <a:pt x="4307" y="4986"/>
                  </a:cubicBezTo>
                  <a:cubicBezTo>
                    <a:pt x="4043" y="5169"/>
                    <a:pt x="3726" y="5261"/>
                    <a:pt x="3398" y="5261"/>
                  </a:cubicBezTo>
                  <a:cubicBezTo>
                    <a:pt x="3217" y="5261"/>
                    <a:pt x="3032" y="5232"/>
                    <a:pt x="2851" y="5176"/>
                  </a:cubicBezTo>
                  <a:cubicBezTo>
                    <a:pt x="2217" y="5017"/>
                    <a:pt x="1616" y="4542"/>
                    <a:pt x="1299" y="3972"/>
                  </a:cubicBezTo>
                  <a:cubicBezTo>
                    <a:pt x="761" y="2959"/>
                    <a:pt x="919" y="1977"/>
                    <a:pt x="1711" y="1312"/>
                  </a:cubicBezTo>
                  <a:cubicBezTo>
                    <a:pt x="2142" y="963"/>
                    <a:pt x="2748" y="737"/>
                    <a:pt x="3382" y="737"/>
                  </a:cubicBezTo>
                  <a:close/>
                  <a:moveTo>
                    <a:pt x="3428" y="1"/>
                  </a:moveTo>
                  <a:cubicBezTo>
                    <a:pt x="2791" y="1"/>
                    <a:pt x="2150" y="188"/>
                    <a:pt x="1616" y="520"/>
                  </a:cubicBezTo>
                  <a:cubicBezTo>
                    <a:pt x="349" y="1312"/>
                    <a:pt x="0" y="2927"/>
                    <a:pt x="792" y="4321"/>
                  </a:cubicBezTo>
                  <a:cubicBezTo>
                    <a:pt x="919" y="4511"/>
                    <a:pt x="1077" y="4701"/>
                    <a:pt x="1236" y="4891"/>
                  </a:cubicBezTo>
                  <a:cubicBezTo>
                    <a:pt x="1783" y="5504"/>
                    <a:pt x="2572" y="5920"/>
                    <a:pt x="3405" y="5920"/>
                  </a:cubicBezTo>
                  <a:cubicBezTo>
                    <a:pt x="3777" y="5920"/>
                    <a:pt x="4157" y="5837"/>
                    <a:pt x="4529" y="5651"/>
                  </a:cubicBezTo>
                  <a:cubicBezTo>
                    <a:pt x="5258" y="5271"/>
                    <a:pt x="5954" y="4352"/>
                    <a:pt x="6144" y="3402"/>
                  </a:cubicBezTo>
                  <a:cubicBezTo>
                    <a:pt x="6303" y="2611"/>
                    <a:pt x="6144" y="1850"/>
                    <a:pt x="5669" y="1312"/>
                  </a:cubicBezTo>
                  <a:lnTo>
                    <a:pt x="5638" y="1249"/>
                  </a:lnTo>
                  <a:cubicBezTo>
                    <a:pt x="5669" y="1185"/>
                    <a:pt x="5638" y="1059"/>
                    <a:pt x="5574" y="995"/>
                  </a:cubicBezTo>
                  <a:cubicBezTo>
                    <a:pt x="5543" y="964"/>
                    <a:pt x="5511" y="900"/>
                    <a:pt x="5511" y="869"/>
                  </a:cubicBezTo>
                  <a:cubicBezTo>
                    <a:pt x="4943" y="266"/>
                    <a:pt x="4188" y="1"/>
                    <a:pt x="3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8"/>
            <p:cNvSpPr/>
            <p:nvPr/>
          </p:nvSpPr>
          <p:spPr>
            <a:xfrm>
              <a:off x="4399126" y="3447118"/>
              <a:ext cx="79498" cy="42950"/>
            </a:xfrm>
            <a:custGeom>
              <a:avLst/>
              <a:gdLst/>
              <a:ahLst/>
              <a:cxnLst/>
              <a:rect l="l" t="t" r="r" b="b"/>
              <a:pathLst>
                <a:path w="2471" h="1335" extrusionOk="0">
                  <a:moveTo>
                    <a:pt x="968" y="1"/>
                  </a:moveTo>
                  <a:cubicBezTo>
                    <a:pt x="663" y="1"/>
                    <a:pt x="372" y="101"/>
                    <a:pt x="127" y="278"/>
                  </a:cubicBezTo>
                  <a:cubicBezTo>
                    <a:pt x="1" y="373"/>
                    <a:pt x="64" y="500"/>
                    <a:pt x="96" y="563"/>
                  </a:cubicBezTo>
                  <a:lnTo>
                    <a:pt x="127" y="595"/>
                  </a:lnTo>
                  <a:cubicBezTo>
                    <a:pt x="151" y="642"/>
                    <a:pt x="225" y="671"/>
                    <a:pt x="288" y="671"/>
                  </a:cubicBezTo>
                  <a:cubicBezTo>
                    <a:pt x="311" y="671"/>
                    <a:pt x="332" y="667"/>
                    <a:pt x="349" y="658"/>
                  </a:cubicBezTo>
                  <a:cubicBezTo>
                    <a:pt x="529" y="558"/>
                    <a:pt x="761" y="496"/>
                    <a:pt x="986" y="496"/>
                  </a:cubicBezTo>
                  <a:cubicBezTo>
                    <a:pt x="1117" y="496"/>
                    <a:pt x="1246" y="517"/>
                    <a:pt x="1362" y="563"/>
                  </a:cubicBezTo>
                  <a:cubicBezTo>
                    <a:pt x="1647" y="690"/>
                    <a:pt x="1869" y="880"/>
                    <a:pt x="1964" y="1165"/>
                  </a:cubicBezTo>
                  <a:cubicBezTo>
                    <a:pt x="2013" y="1288"/>
                    <a:pt x="2119" y="1335"/>
                    <a:pt x="2224" y="1335"/>
                  </a:cubicBezTo>
                  <a:cubicBezTo>
                    <a:pt x="2254" y="1335"/>
                    <a:pt x="2284" y="1331"/>
                    <a:pt x="2313" y="1324"/>
                  </a:cubicBezTo>
                  <a:cubicBezTo>
                    <a:pt x="2344" y="1324"/>
                    <a:pt x="2344" y="1292"/>
                    <a:pt x="2376" y="1292"/>
                  </a:cubicBezTo>
                  <a:cubicBezTo>
                    <a:pt x="2439" y="1229"/>
                    <a:pt x="2471" y="1134"/>
                    <a:pt x="2439" y="1007"/>
                  </a:cubicBezTo>
                  <a:cubicBezTo>
                    <a:pt x="2281" y="563"/>
                    <a:pt x="1837" y="183"/>
                    <a:pt x="1362" y="57"/>
                  </a:cubicBezTo>
                  <a:cubicBezTo>
                    <a:pt x="1230" y="19"/>
                    <a:pt x="1098" y="1"/>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8"/>
            <p:cNvSpPr/>
            <p:nvPr/>
          </p:nvSpPr>
          <p:spPr>
            <a:xfrm>
              <a:off x="4034389" y="3133085"/>
              <a:ext cx="267997" cy="249659"/>
            </a:xfrm>
            <a:custGeom>
              <a:avLst/>
              <a:gdLst/>
              <a:ahLst/>
              <a:cxnLst/>
              <a:rect l="l" t="t" r="r" b="b"/>
              <a:pathLst>
                <a:path w="8330" h="7760" extrusionOk="0">
                  <a:moveTo>
                    <a:pt x="4054" y="349"/>
                  </a:moveTo>
                  <a:lnTo>
                    <a:pt x="4117" y="380"/>
                  </a:lnTo>
                  <a:cubicBezTo>
                    <a:pt x="5954" y="760"/>
                    <a:pt x="7601" y="2186"/>
                    <a:pt x="7537" y="4244"/>
                  </a:cubicBezTo>
                  <a:cubicBezTo>
                    <a:pt x="7537" y="6000"/>
                    <a:pt x="5829" y="7097"/>
                    <a:pt x="4162" y="7097"/>
                  </a:cubicBezTo>
                  <a:cubicBezTo>
                    <a:pt x="4115" y="7097"/>
                    <a:pt x="4069" y="7096"/>
                    <a:pt x="4022" y="7094"/>
                  </a:cubicBezTo>
                  <a:cubicBezTo>
                    <a:pt x="0" y="6873"/>
                    <a:pt x="412" y="1552"/>
                    <a:pt x="3832" y="602"/>
                  </a:cubicBezTo>
                  <a:cubicBezTo>
                    <a:pt x="3959" y="539"/>
                    <a:pt x="4022" y="475"/>
                    <a:pt x="4054" y="349"/>
                  </a:cubicBezTo>
                  <a:close/>
                  <a:moveTo>
                    <a:pt x="3800" y="0"/>
                  </a:moveTo>
                  <a:cubicBezTo>
                    <a:pt x="3705" y="0"/>
                    <a:pt x="3674" y="0"/>
                    <a:pt x="3579" y="32"/>
                  </a:cubicBezTo>
                  <a:cubicBezTo>
                    <a:pt x="1647" y="380"/>
                    <a:pt x="475" y="2376"/>
                    <a:pt x="475" y="4117"/>
                  </a:cubicBezTo>
                  <a:cubicBezTo>
                    <a:pt x="475" y="6081"/>
                    <a:pt x="1995" y="7664"/>
                    <a:pt x="4117" y="7759"/>
                  </a:cubicBezTo>
                  <a:cubicBezTo>
                    <a:pt x="4434" y="7759"/>
                    <a:pt x="4751" y="7759"/>
                    <a:pt x="5067" y="7664"/>
                  </a:cubicBezTo>
                  <a:cubicBezTo>
                    <a:pt x="6587" y="7411"/>
                    <a:pt x="8012" y="6303"/>
                    <a:pt x="8234" y="4561"/>
                  </a:cubicBezTo>
                  <a:cubicBezTo>
                    <a:pt x="8329" y="3326"/>
                    <a:pt x="7822" y="1964"/>
                    <a:pt x="6872" y="1077"/>
                  </a:cubicBezTo>
                  <a:cubicBezTo>
                    <a:pt x="6206" y="438"/>
                    <a:pt x="5428" y="90"/>
                    <a:pt x="4632" y="90"/>
                  </a:cubicBezTo>
                  <a:cubicBezTo>
                    <a:pt x="4482" y="90"/>
                    <a:pt x="4331" y="102"/>
                    <a:pt x="4180" y="127"/>
                  </a:cubicBezTo>
                  <a:cubicBezTo>
                    <a:pt x="4149" y="127"/>
                    <a:pt x="4117" y="127"/>
                    <a:pt x="4117" y="159"/>
                  </a:cubicBezTo>
                  <a:cubicBezTo>
                    <a:pt x="4022" y="32"/>
                    <a:pt x="3895" y="0"/>
                    <a:pt x="38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8"/>
            <p:cNvSpPr/>
            <p:nvPr/>
          </p:nvSpPr>
          <p:spPr>
            <a:xfrm>
              <a:off x="4109769" y="3181761"/>
              <a:ext cx="87541" cy="72195"/>
            </a:xfrm>
            <a:custGeom>
              <a:avLst/>
              <a:gdLst/>
              <a:ahLst/>
              <a:cxnLst/>
              <a:rect l="l" t="t" r="r" b="b"/>
              <a:pathLst>
                <a:path w="2721" h="2244" extrusionOk="0">
                  <a:moveTo>
                    <a:pt x="2112" y="1"/>
                  </a:moveTo>
                  <a:cubicBezTo>
                    <a:pt x="1604" y="1"/>
                    <a:pt x="1101" y="193"/>
                    <a:pt x="697" y="546"/>
                  </a:cubicBezTo>
                  <a:cubicBezTo>
                    <a:pt x="254" y="926"/>
                    <a:pt x="1" y="1496"/>
                    <a:pt x="96" y="2098"/>
                  </a:cubicBezTo>
                  <a:cubicBezTo>
                    <a:pt x="96" y="2129"/>
                    <a:pt x="127" y="2161"/>
                    <a:pt x="127" y="2193"/>
                  </a:cubicBezTo>
                  <a:cubicBezTo>
                    <a:pt x="171" y="2225"/>
                    <a:pt x="222" y="2243"/>
                    <a:pt x="273" y="2243"/>
                  </a:cubicBezTo>
                  <a:cubicBezTo>
                    <a:pt x="370" y="2243"/>
                    <a:pt x="466" y="2179"/>
                    <a:pt x="507" y="2034"/>
                  </a:cubicBezTo>
                  <a:cubicBezTo>
                    <a:pt x="564" y="1244"/>
                    <a:pt x="1249" y="479"/>
                    <a:pt x="2048" y="479"/>
                  </a:cubicBezTo>
                  <a:cubicBezTo>
                    <a:pt x="2145" y="479"/>
                    <a:pt x="2244" y="490"/>
                    <a:pt x="2344" y="514"/>
                  </a:cubicBezTo>
                  <a:cubicBezTo>
                    <a:pt x="2359" y="516"/>
                    <a:pt x="2373" y="517"/>
                    <a:pt x="2387" y="517"/>
                  </a:cubicBezTo>
                  <a:cubicBezTo>
                    <a:pt x="2612" y="517"/>
                    <a:pt x="2721" y="283"/>
                    <a:pt x="2661" y="134"/>
                  </a:cubicBezTo>
                  <a:cubicBezTo>
                    <a:pt x="2661" y="103"/>
                    <a:pt x="2629" y="39"/>
                    <a:pt x="2503" y="39"/>
                  </a:cubicBezTo>
                  <a:cubicBezTo>
                    <a:pt x="2373" y="13"/>
                    <a:pt x="2243" y="1"/>
                    <a:pt x="2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8"/>
            <p:cNvSpPr/>
            <p:nvPr/>
          </p:nvSpPr>
          <p:spPr>
            <a:xfrm>
              <a:off x="4034389" y="3144280"/>
              <a:ext cx="245573" cy="217132"/>
            </a:xfrm>
            <a:custGeom>
              <a:avLst/>
              <a:gdLst/>
              <a:ahLst/>
              <a:cxnLst/>
              <a:rect l="l" t="t" r="r" b="b"/>
              <a:pathLst>
                <a:path w="7633" h="6749" extrusionOk="0">
                  <a:moveTo>
                    <a:pt x="4467" y="1102"/>
                  </a:moveTo>
                  <a:cubicBezTo>
                    <a:pt x="4594" y="1102"/>
                    <a:pt x="4720" y="1115"/>
                    <a:pt x="4846" y="1141"/>
                  </a:cubicBezTo>
                  <a:cubicBezTo>
                    <a:pt x="4972" y="1204"/>
                    <a:pt x="5004" y="1268"/>
                    <a:pt x="5067" y="1363"/>
                  </a:cubicBezTo>
                  <a:cubicBezTo>
                    <a:pt x="5097" y="1511"/>
                    <a:pt x="4960" y="1714"/>
                    <a:pt x="4787" y="1714"/>
                  </a:cubicBezTo>
                  <a:cubicBezTo>
                    <a:pt x="4775" y="1714"/>
                    <a:pt x="4763" y="1713"/>
                    <a:pt x="4751" y="1711"/>
                  </a:cubicBezTo>
                  <a:cubicBezTo>
                    <a:pt x="4657" y="1692"/>
                    <a:pt x="4565" y="1683"/>
                    <a:pt x="4473" y="1683"/>
                  </a:cubicBezTo>
                  <a:cubicBezTo>
                    <a:pt x="3635" y="1683"/>
                    <a:pt x="2911" y="2434"/>
                    <a:pt x="2882" y="3263"/>
                  </a:cubicBezTo>
                  <a:cubicBezTo>
                    <a:pt x="2882" y="3395"/>
                    <a:pt x="2759" y="3451"/>
                    <a:pt x="2652" y="3451"/>
                  </a:cubicBezTo>
                  <a:cubicBezTo>
                    <a:pt x="2606" y="3451"/>
                    <a:pt x="2562" y="3440"/>
                    <a:pt x="2534" y="3421"/>
                  </a:cubicBezTo>
                  <a:cubicBezTo>
                    <a:pt x="2470" y="3358"/>
                    <a:pt x="2439" y="3326"/>
                    <a:pt x="2439" y="3263"/>
                  </a:cubicBezTo>
                  <a:cubicBezTo>
                    <a:pt x="2297" y="2042"/>
                    <a:pt x="3375" y="1102"/>
                    <a:pt x="4467" y="1102"/>
                  </a:cubicBezTo>
                  <a:close/>
                  <a:moveTo>
                    <a:pt x="4054" y="1"/>
                  </a:moveTo>
                  <a:cubicBezTo>
                    <a:pt x="4022" y="127"/>
                    <a:pt x="3959" y="191"/>
                    <a:pt x="3832" y="254"/>
                  </a:cubicBezTo>
                  <a:cubicBezTo>
                    <a:pt x="412" y="1204"/>
                    <a:pt x="0" y="6556"/>
                    <a:pt x="4022" y="6746"/>
                  </a:cubicBezTo>
                  <a:cubicBezTo>
                    <a:pt x="4069" y="6748"/>
                    <a:pt x="4115" y="6749"/>
                    <a:pt x="4162" y="6749"/>
                  </a:cubicBezTo>
                  <a:cubicBezTo>
                    <a:pt x="5827" y="6749"/>
                    <a:pt x="7507" y="5652"/>
                    <a:pt x="7537" y="3896"/>
                  </a:cubicBezTo>
                  <a:cubicBezTo>
                    <a:pt x="7632" y="1838"/>
                    <a:pt x="6017" y="412"/>
                    <a:pt x="4117" y="32"/>
                  </a:cubicBezTo>
                  <a:cubicBezTo>
                    <a:pt x="4054" y="32"/>
                    <a:pt x="4054" y="1"/>
                    <a:pt x="40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8"/>
            <p:cNvSpPr/>
            <p:nvPr/>
          </p:nvSpPr>
          <p:spPr>
            <a:xfrm>
              <a:off x="4297236" y="4301708"/>
              <a:ext cx="124347" cy="114212"/>
            </a:xfrm>
            <a:custGeom>
              <a:avLst/>
              <a:gdLst/>
              <a:ahLst/>
              <a:cxnLst/>
              <a:rect l="l" t="t" r="r" b="b"/>
              <a:pathLst>
                <a:path w="3865" h="3550" extrusionOk="0">
                  <a:moveTo>
                    <a:pt x="1865" y="695"/>
                  </a:moveTo>
                  <a:cubicBezTo>
                    <a:pt x="2778" y="695"/>
                    <a:pt x="3277" y="2133"/>
                    <a:pt x="2471" y="2629"/>
                  </a:cubicBezTo>
                  <a:cubicBezTo>
                    <a:pt x="2435" y="2653"/>
                    <a:pt x="2397" y="2663"/>
                    <a:pt x="2360" y="2663"/>
                  </a:cubicBezTo>
                  <a:cubicBezTo>
                    <a:pt x="2200" y="2663"/>
                    <a:pt x="2058" y="2473"/>
                    <a:pt x="2186" y="2344"/>
                  </a:cubicBezTo>
                  <a:cubicBezTo>
                    <a:pt x="2439" y="2154"/>
                    <a:pt x="2503" y="1869"/>
                    <a:pt x="2439" y="1552"/>
                  </a:cubicBezTo>
                  <a:cubicBezTo>
                    <a:pt x="2344" y="1236"/>
                    <a:pt x="2123" y="1014"/>
                    <a:pt x="1806" y="951"/>
                  </a:cubicBezTo>
                  <a:cubicBezTo>
                    <a:pt x="1648" y="951"/>
                    <a:pt x="1648" y="697"/>
                    <a:pt x="1806" y="697"/>
                  </a:cubicBezTo>
                  <a:cubicBezTo>
                    <a:pt x="1826" y="696"/>
                    <a:pt x="1845" y="695"/>
                    <a:pt x="1865" y="695"/>
                  </a:cubicBezTo>
                  <a:close/>
                  <a:moveTo>
                    <a:pt x="1838" y="1"/>
                  </a:moveTo>
                  <a:cubicBezTo>
                    <a:pt x="1838" y="64"/>
                    <a:pt x="1806" y="64"/>
                    <a:pt x="1806" y="64"/>
                  </a:cubicBezTo>
                  <a:cubicBezTo>
                    <a:pt x="792" y="222"/>
                    <a:pt x="1" y="1172"/>
                    <a:pt x="222" y="2154"/>
                  </a:cubicBezTo>
                  <a:cubicBezTo>
                    <a:pt x="362" y="2962"/>
                    <a:pt x="1139" y="3550"/>
                    <a:pt x="1949" y="3550"/>
                  </a:cubicBezTo>
                  <a:cubicBezTo>
                    <a:pt x="2059" y="3550"/>
                    <a:pt x="2171" y="3539"/>
                    <a:pt x="2281" y="3516"/>
                  </a:cubicBezTo>
                  <a:cubicBezTo>
                    <a:pt x="3263" y="3294"/>
                    <a:pt x="3864" y="2122"/>
                    <a:pt x="3484" y="1172"/>
                  </a:cubicBezTo>
                  <a:cubicBezTo>
                    <a:pt x="3231" y="412"/>
                    <a:pt x="2503" y="96"/>
                    <a:pt x="18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8"/>
            <p:cNvSpPr/>
            <p:nvPr/>
          </p:nvSpPr>
          <p:spPr>
            <a:xfrm>
              <a:off x="4281955" y="4283627"/>
              <a:ext cx="151854" cy="148540"/>
            </a:xfrm>
            <a:custGeom>
              <a:avLst/>
              <a:gdLst/>
              <a:ahLst/>
              <a:cxnLst/>
              <a:rect l="l" t="t" r="r" b="b"/>
              <a:pathLst>
                <a:path w="4720" h="4617" extrusionOk="0">
                  <a:moveTo>
                    <a:pt x="2249" y="753"/>
                  </a:moveTo>
                  <a:cubicBezTo>
                    <a:pt x="2471" y="753"/>
                    <a:pt x="2661" y="784"/>
                    <a:pt x="2819" y="816"/>
                  </a:cubicBezTo>
                  <a:cubicBezTo>
                    <a:pt x="3326" y="974"/>
                    <a:pt x="3738" y="1323"/>
                    <a:pt x="3928" y="1798"/>
                  </a:cubicBezTo>
                  <a:cubicBezTo>
                    <a:pt x="3991" y="2051"/>
                    <a:pt x="4054" y="2273"/>
                    <a:pt x="3991" y="2526"/>
                  </a:cubicBezTo>
                  <a:cubicBezTo>
                    <a:pt x="3991" y="2653"/>
                    <a:pt x="3959" y="2748"/>
                    <a:pt x="3928" y="2874"/>
                  </a:cubicBezTo>
                  <a:cubicBezTo>
                    <a:pt x="3896" y="3001"/>
                    <a:pt x="3833" y="3128"/>
                    <a:pt x="3769" y="3223"/>
                  </a:cubicBezTo>
                  <a:cubicBezTo>
                    <a:pt x="3516" y="3666"/>
                    <a:pt x="3136" y="3983"/>
                    <a:pt x="2693" y="4078"/>
                  </a:cubicBezTo>
                  <a:cubicBezTo>
                    <a:pt x="2626" y="4089"/>
                    <a:pt x="2557" y="4094"/>
                    <a:pt x="2486" y="4094"/>
                  </a:cubicBezTo>
                  <a:cubicBezTo>
                    <a:pt x="2149" y="4094"/>
                    <a:pt x="1766" y="3976"/>
                    <a:pt x="1426" y="3793"/>
                  </a:cubicBezTo>
                  <a:cubicBezTo>
                    <a:pt x="1046" y="3540"/>
                    <a:pt x="792" y="3159"/>
                    <a:pt x="729" y="2748"/>
                  </a:cubicBezTo>
                  <a:cubicBezTo>
                    <a:pt x="634" y="2336"/>
                    <a:pt x="729" y="1893"/>
                    <a:pt x="1014" y="1544"/>
                  </a:cubicBezTo>
                  <a:cubicBezTo>
                    <a:pt x="1267" y="1101"/>
                    <a:pt x="1743" y="816"/>
                    <a:pt x="2218" y="753"/>
                  </a:cubicBezTo>
                  <a:close/>
                  <a:moveTo>
                    <a:pt x="2257" y="1"/>
                  </a:moveTo>
                  <a:cubicBezTo>
                    <a:pt x="1948" y="1"/>
                    <a:pt x="1648" y="72"/>
                    <a:pt x="1394" y="214"/>
                  </a:cubicBezTo>
                  <a:cubicBezTo>
                    <a:pt x="1331" y="246"/>
                    <a:pt x="1236" y="341"/>
                    <a:pt x="1236" y="404"/>
                  </a:cubicBezTo>
                  <a:cubicBezTo>
                    <a:pt x="1236" y="499"/>
                    <a:pt x="1236" y="531"/>
                    <a:pt x="1267" y="626"/>
                  </a:cubicBezTo>
                  <a:cubicBezTo>
                    <a:pt x="476" y="1038"/>
                    <a:pt x="1" y="1956"/>
                    <a:pt x="159" y="2843"/>
                  </a:cubicBezTo>
                  <a:cubicBezTo>
                    <a:pt x="254" y="3381"/>
                    <a:pt x="602" y="3888"/>
                    <a:pt x="1109" y="4205"/>
                  </a:cubicBezTo>
                  <a:cubicBezTo>
                    <a:pt x="1521" y="4490"/>
                    <a:pt x="1996" y="4616"/>
                    <a:pt x="2408" y="4616"/>
                  </a:cubicBezTo>
                  <a:cubicBezTo>
                    <a:pt x="2598" y="4616"/>
                    <a:pt x="2693" y="4616"/>
                    <a:pt x="2851" y="4585"/>
                  </a:cubicBezTo>
                  <a:cubicBezTo>
                    <a:pt x="3453" y="4458"/>
                    <a:pt x="3959" y="4078"/>
                    <a:pt x="4276" y="3508"/>
                  </a:cubicBezTo>
                  <a:cubicBezTo>
                    <a:pt x="4593" y="2938"/>
                    <a:pt x="4719" y="2304"/>
                    <a:pt x="4529" y="1671"/>
                  </a:cubicBezTo>
                  <a:cubicBezTo>
                    <a:pt x="4339" y="1069"/>
                    <a:pt x="3864" y="531"/>
                    <a:pt x="3168" y="214"/>
                  </a:cubicBezTo>
                  <a:cubicBezTo>
                    <a:pt x="2883" y="72"/>
                    <a:pt x="2566" y="1"/>
                    <a:pt x="2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8"/>
            <p:cNvSpPr/>
            <p:nvPr/>
          </p:nvSpPr>
          <p:spPr>
            <a:xfrm>
              <a:off x="4350224" y="4321076"/>
              <a:ext cx="42822" cy="67787"/>
            </a:xfrm>
            <a:custGeom>
              <a:avLst/>
              <a:gdLst/>
              <a:ahLst/>
              <a:cxnLst/>
              <a:rect l="l" t="t" r="r" b="b"/>
              <a:pathLst>
                <a:path w="1331" h="2107" extrusionOk="0">
                  <a:moveTo>
                    <a:pt x="64" y="0"/>
                  </a:moveTo>
                  <a:lnTo>
                    <a:pt x="32" y="32"/>
                  </a:lnTo>
                  <a:lnTo>
                    <a:pt x="1" y="95"/>
                  </a:lnTo>
                  <a:lnTo>
                    <a:pt x="1" y="159"/>
                  </a:lnTo>
                  <a:cubicBezTo>
                    <a:pt x="1" y="254"/>
                    <a:pt x="32" y="349"/>
                    <a:pt x="159" y="349"/>
                  </a:cubicBezTo>
                  <a:cubicBezTo>
                    <a:pt x="412" y="412"/>
                    <a:pt x="666" y="602"/>
                    <a:pt x="729" y="919"/>
                  </a:cubicBezTo>
                  <a:cubicBezTo>
                    <a:pt x="792" y="982"/>
                    <a:pt x="792" y="1077"/>
                    <a:pt x="792" y="1109"/>
                  </a:cubicBezTo>
                  <a:cubicBezTo>
                    <a:pt x="792" y="1299"/>
                    <a:pt x="697" y="1520"/>
                    <a:pt x="539" y="1679"/>
                  </a:cubicBezTo>
                  <a:cubicBezTo>
                    <a:pt x="476" y="1742"/>
                    <a:pt x="476" y="1869"/>
                    <a:pt x="507" y="1932"/>
                  </a:cubicBezTo>
                  <a:cubicBezTo>
                    <a:pt x="539" y="2027"/>
                    <a:pt x="634" y="2059"/>
                    <a:pt x="697" y="2059"/>
                  </a:cubicBezTo>
                  <a:cubicBezTo>
                    <a:pt x="745" y="2090"/>
                    <a:pt x="776" y="2106"/>
                    <a:pt x="800" y="2106"/>
                  </a:cubicBezTo>
                  <a:cubicBezTo>
                    <a:pt x="824" y="2106"/>
                    <a:pt x="840" y="2090"/>
                    <a:pt x="856" y="2059"/>
                  </a:cubicBezTo>
                  <a:cubicBezTo>
                    <a:pt x="1299" y="1774"/>
                    <a:pt x="1331" y="1267"/>
                    <a:pt x="1204" y="887"/>
                  </a:cubicBezTo>
                  <a:cubicBezTo>
                    <a:pt x="1109" y="444"/>
                    <a:pt x="697" y="0"/>
                    <a:pt x="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8"/>
            <p:cNvSpPr/>
            <p:nvPr/>
          </p:nvSpPr>
          <p:spPr>
            <a:xfrm>
              <a:off x="2851481" y="3468512"/>
              <a:ext cx="1265377" cy="1904033"/>
            </a:xfrm>
            <a:custGeom>
              <a:avLst/>
              <a:gdLst/>
              <a:ahLst/>
              <a:cxnLst/>
              <a:rect l="l" t="t" r="r" b="b"/>
              <a:pathLst>
                <a:path w="39331" h="59182" extrusionOk="0">
                  <a:moveTo>
                    <a:pt x="8868" y="20103"/>
                  </a:moveTo>
                  <a:cubicBezTo>
                    <a:pt x="8931" y="20673"/>
                    <a:pt x="8931" y="21243"/>
                    <a:pt x="8963" y="21782"/>
                  </a:cubicBezTo>
                  <a:cubicBezTo>
                    <a:pt x="8836" y="22193"/>
                    <a:pt x="8329" y="22668"/>
                    <a:pt x="8044" y="22953"/>
                  </a:cubicBezTo>
                  <a:cubicBezTo>
                    <a:pt x="7538" y="23492"/>
                    <a:pt x="6904" y="23967"/>
                    <a:pt x="6302" y="24442"/>
                  </a:cubicBezTo>
                  <a:cubicBezTo>
                    <a:pt x="5036" y="25487"/>
                    <a:pt x="3832" y="26500"/>
                    <a:pt x="2597" y="27577"/>
                  </a:cubicBezTo>
                  <a:cubicBezTo>
                    <a:pt x="2540" y="27500"/>
                    <a:pt x="2459" y="27459"/>
                    <a:pt x="2383" y="27459"/>
                  </a:cubicBezTo>
                  <a:cubicBezTo>
                    <a:pt x="2334" y="27459"/>
                    <a:pt x="2286" y="27476"/>
                    <a:pt x="2249" y="27514"/>
                  </a:cubicBezTo>
                  <a:cubicBezTo>
                    <a:pt x="2027" y="27260"/>
                    <a:pt x="1869" y="27007"/>
                    <a:pt x="1679" y="26785"/>
                  </a:cubicBezTo>
                  <a:cubicBezTo>
                    <a:pt x="1805" y="26500"/>
                    <a:pt x="1932" y="26279"/>
                    <a:pt x="2027" y="25994"/>
                  </a:cubicBezTo>
                  <a:cubicBezTo>
                    <a:pt x="2186" y="25677"/>
                    <a:pt x="2407" y="25392"/>
                    <a:pt x="2534" y="25107"/>
                  </a:cubicBezTo>
                  <a:cubicBezTo>
                    <a:pt x="3041" y="24379"/>
                    <a:pt x="3579" y="23682"/>
                    <a:pt x="4212" y="23048"/>
                  </a:cubicBezTo>
                  <a:cubicBezTo>
                    <a:pt x="5131" y="22067"/>
                    <a:pt x="6968" y="20357"/>
                    <a:pt x="8393" y="20262"/>
                  </a:cubicBezTo>
                  <a:lnTo>
                    <a:pt x="8868" y="20103"/>
                  </a:lnTo>
                  <a:close/>
                  <a:moveTo>
                    <a:pt x="37877" y="1957"/>
                  </a:moveTo>
                  <a:cubicBezTo>
                    <a:pt x="34773" y="9241"/>
                    <a:pt x="30181" y="15543"/>
                    <a:pt x="25779" y="22067"/>
                  </a:cubicBezTo>
                  <a:cubicBezTo>
                    <a:pt x="25621" y="22320"/>
                    <a:pt x="25779" y="22542"/>
                    <a:pt x="26032" y="22573"/>
                  </a:cubicBezTo>
                  <a:cubicBezTo>
                    <a:pt x="25842" y="22732"/>
                    <a:pt x="25747" y="23112"/>
                    <a:pt x="26064" y="23270"/>
                  </a:cubicBezTo>
                  <a:cubicBezTo>
                    <a:pt x="32746" y="26659"/>
                    <a:pt x="37307" y="33911"/>
                    <a:pt x="36800" y="41511"/>
                  </a:cubicBezTo>
                  <a:cubicBezTo>
                    <a:pt x="36325" y="48954"/>
                    <a:pt x="30814" y="55826"/>
                    <a:pt x="23530" y="57821"/>
                  </a:cubicBezTo>
                  <a:cubicBezTo>
                    <a:pt x="22084" y="58224"/>
                    <a:pt x="20588" y="58418"/>
                    <a:pt x="19089" y="58418"/>
                  </a:cubicBezTo>
                  <a:cubicBezTo>
                    <a:pt x="13173" y="58418"/>
                    <a:pt x="7212" y="55400"/>
                    <a:pt x="4054" y="50347"/>
                  </a:cubicBezTo>
                  <a:cubicBezTo>
                    <a:pt x="0" y="43855"/>
                    <a:pt x="1204" y="35209"/>
                    <a:pt x="6112" y="29572"/>
                  </a:cubicBezTo>
                  <a:cubicBezTo>
                    <a:pt x="6261" y="29399"/>
                    <a:pt x="6119" y="29206"/>
                    <a:pt x="5959" y="29206"/>
                  </a:cubicBezTo>
                  <a:cubicBezTo>
                    <a:pt x="5915" y="29206"/>
                    <a:pt x="5869" y="29221"/>
                    <a:pt x="5827" y="29256"/>
                  </a:cubicBezTo>
                  <a:cubicBezTo>
                    <a:pt x="5511" y="28876"/>
                    <a:pt x="5067" y="28622"/>
                    <a:pt x="4687" y="28337"/>
                  </a:cubicBezTo>
                  <a:cubicBezTo>
                    <a:pt x="4276" y="28052"/>
                    <a:pt x="3864" y="27704"/>
                    <a:pt x="3421" y="27419"/>
                  </a:cubicBezTo>
                  <a:cubicBezTo>
                    <a:pt x="5131" y="26120"/>
                    <a:pt x="6873" y="24822"/>
                    <a:pt x="8393" y="23333"/>
                  </a:cubicBezTo>
                  <a:cubicBezTo>
                    <a:pt x="8678" y="23112"/>
                    <a:pt x="8931" y="22858"/>
                    <a:pt x="9121" y="22605"/>
                  </a:cubicBezTo>
                  <a:cubicBezTo>
                    <a:pt x="9469" y="22922"/>
                    <a:pt x="9913" y="23175"/>
                    <a:pt x="10293" y="23460"/>
                  </a:cubicBezTo>
                  <a:lnTo>
                    <a:pt x="11845" y="24537"/>
                  </a:lnTo>
                  <a:cubicBezTo>
                    <a:pt x="11819" y="24640"/>
                    <a:pt x="11897" y="24784"/>
                    <a:pt x="12013" y="24784"/>
                  </a:cubicBezTo>
                  <a:cubicBezTo>
                    <a:pt x="12039" y="24784"/>
                    <a:pt x="12068" y="24776"/>
                    <a:pt x="12098" y="24759"/>
                  </a:cubicBezTo>
                  <a:cubicBezTo>
                    <a:pt x="13460" y="24252"/>
                    <a:pt x="14853" y="23777"/>
                    <a:pt x="16278" y="23428"/>
                  </a:cubicBezTo>
                  <a:cubicBezTo>
                    <a:pt x="17418" y="23143"/>
                    <a:pt x="18622" y="23017"/>
                    <a:pt x="19635" y="22352"/>
                  </a:cubicBezTo>
                  <a:cubicBezTo>
                    <a:pt x="21915" y="20863"/>
                    <a:pt x="23657" y="17886"/>
                    <a:pt x="25431" y="15828"/>
                  </a:cubicBezTo>
                  <a:cubicBezTo>
                    <a:pt x="29484" y="11109"/>
                    <a:pt x="33633" y="6517"/>
                    <a:pt x="37877" y="1957"/>
                  </a:cubicBezTo>
                  <a:close/>
                  <a:moveTo>
                    <a:pt x="38890" y="0"/>
                  </a:moveTo>
                  <a:cubicBezTo>
                    <a:pt x="38809" y="0"/>
                    <a:pt x="38729" y="28"/>
                    <a:pt x="38668" y="88"/>
                  </a:cubicBezTo>
                  <a:cubicBezTo>
                    <a:pt x="34266" y="4744"/>
                    <a:pt x="29991" y="9431"/>
                    <a:pt x="25779" y="14244"/>
                  </a:cubicBezTo>
                  <a:cubicBezTo>
                    <a:pt x="23879" y="16461"/>
                    <a:pt x="22105" y="19090"/>
                    <a:pt x="19984" y="21085"/>
                  </a:cubicBezTo>
                  <a:cubicBezTo>
                    <a:pt x="18083" y="22858"/>
                    <a:pt x="14758" y="23175"/>
                    <a:pt x="12288" y="24252"/>
                  </a:cubicBezTo>
                  <a:cubicBezTo>
                    <a:pt x="12288" y="24157"/>
                    <a:pt x="12256" y="24094"/>
                    <a:pt x="12161" y="23998"/>
                  </a:cubicBezTo>
                  <a:cubicBezTo>
                    <a:pt x="11655" y="23650"/>
                    <a:pt x="11116" y="23333"/>
                    <a:pt x="10578" y="22985"/>
                  </a:cubicBezTo>
                  <a:cubicBezTo>
                    <a:pt x="10229" y="22700"/>
                    <a:pt x="9849" y="22415"/>
                    <a:pt x="9406" y="22225"/>
                  </a:cubicBezTo>
                  <a:cubicBezTo>
                    <a:pt x="10008" y="21370"/>
                    <a:pt x="10261" y="20357"/>
                    <a:pt x="9786" y="19248"/>
                  </a:cubicBezTo>
                  <a:cubicBezTo>
                    <a:pt x="9763" y="19180"/>
                    <a:pt x="9691" y="19128"/>
                    <a:pt x="9617" y="19128"/>
                  </a:cubicBezTo>
                  <a:cubicBezTo>
                    <a:pt x="9588" y="19128"/>
                    <a:pt x="9559" y="19135"/>
                    <a:pt x="9533" y="19153"/>
                  </a:cubicBezTo>
                  <a:cubicBezTo>
                    <a:pt x="6429" y="20103"/>
                    <a:pt x="3769" y="22003"/>
                    <a:pt x="2027" y="24695"/>
                  </a:cubicBezTo>
                  <a:cubicBezTo>
                    <a:pt x="1615" y="25360"/>
                    <a:pt x="634" y="26690"/>
                    <a:pt x="1077" y="27609"/>
                  </a:cubicBezTo>
                  <a:cubicBezTo>
                    <a:pt x="1235" y="28020"/>
                    <a:pt x="1552" y="28179"/>
                    <a:pt x="1869" y="28179"/>
                  </a:cubicBezTo>
                  <a:cubicBezTo>
                    <a:pt x="1869" y="28210"/>
                    <a:pt x="1837" y="28210"/>
                    <a:pt x="1837" y="28210"/>
                  </a:cubicBezTo>
                  <a:cubicBezTo>
                    <a:pt x="1737" y="28311"/>
                    <a:pt x="1854" y="28470"/>
                    <a:pt x="1955" y="28470"/>
                  </a:cubicBezTo>
                  <a:cubicBezTo>
                    <a:pt x="1982" y="28470"/>
                    <a:pt x="2007" y="28459"/>
                    <a:pt x="2027" y="28432"/>
                  </a:cubicBezTo>
                  <a:cubicBezTo>
                    <a:pt x="2407" y="28210"/>
                    <a:pt x="2756" y="27925"/>
                    <a:pt x="3104" y="27640"/>
                  </a:cubicBezTo>
                  <a:cubicBezTo>
                    <a:pt x="3516" y="28052"/>
                    <a:pt x="3991" y="28369"/>
                    <a:pt x="4402" y="28717"/>
                  </a:cubicBezTo>
                  <a:cubicBezTo>
                    <a:pt x="4782" y="29034"/>
                    <a:pt x="5131" y="29351"/>
                    <a:pt x="5511" y="29604"/>
                  </a:cubicBezTo>
                  <a:cubicBezTo>
                    <a:pt x="1520" y="33816"/>
                    <a:pt x="64" y="39896"/>
                    <a:pt x="1330" y="45565"/>
                  </a:cubicBezTo>
                  <a:cubicBezTo>
                    <a:pt x="2661" y="51550"/>
                    <a:pt x="7253" y="56237"/>
                    <a:pt x="13048" y="58201"/>
                  </a:cubicBezTo>
                  <a:cubicBezTo>
                    <a:pt x="14980" y="58870"/>
                    <a:pt x="16933" y="59181"/>
                    <a:pt x="18850" y="59181"/>
                  </a:cubicBezTo>
                  <a:cubicBezTo>
                    <a:pt x="29094" y="59181"/>
                    <a:pt x="38305" y="50279"/>
                    <a:pt x="37718" y="39421"/>
                  </a:cubicBezTo>
                  <a:cubicBezTo>
                    <a:pt x="37275" y="32296"/>
                    <a:pt x="32841" y="25804"/>
                    <a:pt x="26507" y="22573"/>
                  </a:cubicBezTo>
                  <a:cubicBezTo>
                    <a:pt x="26412" y="22542"/>
                    <a:pt x="26381" y="22542"/>
                    <a:pt x="26349" y="22542"/>
                  </a:cubicBezTo>
                  <a:cubicBezTo>
                    <a:pt x="26381" y="22510"/>
                    <a:pt x="26412" y="22510"/>
                    <a:pt x="26412" y="22478"/>
                  </a:cubicBezTo>
                  <a:cubicBezTo>
                    <a:pt x="31448" y="15670"/>
                    <a:pt x="36230" y="8417"/>
                    <a:pt x="39238" y="469"/>
                  </a:cubicBezTo>
                  <a:cubicBezTo>
                    <a:pt x="39330" y="193"/>
                    <a:pt x="39105" y="0"/>
                    <a:pt x="38890"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8"/>
            <p:cNvSpPr/>
            <p:nvPr/>
          </p:nvSpPr>
          <p:spPr>
            <a:xfrm>
              <a:off x="2854538" y="3531441"/>
              <a:ext cx="1217568" cy="1816524"/>
            </a:xfrm>
            <a:custGeom>
              <a:avLst/>
              <a:gdLst/>
              <a:ahLst/>
              <a:cxnLst/>
              <a:rect l="l" t="t" r="r" b="b"/>
              <a:pathLst>
                <a:path w="37845" h="56462" extrusionOk="0">
                  <a:moveTo>
                    <a:pt x="25038" y="15858"/>
                  </a:moveTo>
                  <a:cubicBezTo>
                    <a:pt x="25175" y="15858"/>
                    <a:pt x="25301" y="16013"/>
                    <a:pt x="25209" y="16152"/>
                  </a:cubicBezTo>
                  <a:cubicBezTo>
                    <a:pt x="24481" y="17419"/>
                    <a:pt x="23435" y="18559"/>
                    <a:pt x="22580" y="19762"/>
                  </a:cubicBezTo>
                  <a:cubicBezTo>
                    <a:pt x="22553" y="19799"/>
                    <a:pt x="22511" y="19814"/>
                    <a:pt x="22466" y="19814"/>
                  </a:cubicBezTo>
                  <a:cubicBezTo>
                    <a:pt x="22356" y="19814"/>
                    <a:pt x="22237" y="19717"/>
                    <a:pt x="22327" y="19604"/>
                  </a:cubicBezTo>
                  <a:cubicBezTo>
                    <a:pt x="23150" y="18369"/>
                    <a:pt x="23942" y="17070"/>
                    <a:pt x="24892" y="15930"/>
                  </a:cubicBezTo>
                  <a:cubicBezTo>
                    <a:pt x="24935" y="15879"/>
                    <a:pt x="24987" y="15858"/>
                    <a:pt x="25038" y="15858"/>
                  </a:cubicBezTo>
                  <a:close/>
                  <a:moveTo>
                    <a:pt x="23483" y="16581"/>
                  </a:moveTo>
                  <a:cubicBezTo>
                    <a:pt x="23615" y="16581"/>
                    <a:pt x="23756" y="16723"/>
                    <a:pt x="23689" y="16880"/>
                  </a:cubicBezTo>
                  <a:cubicBezTo>
                    <a:pt x="22960" y="18147"/>
                    <a:pt x="22200" y="19414"/>
                    <a:pt x="21440" y="20681"/>
                  </a:cubicBezTo>
                  <a:cubicBezTo>
                    <a:pt x="21422" y="20708"/>
                    <a:pt x="21394" y="20719"/>
                    <a:pt x="21365" y="20719"/>
                  </a:cubicBezTo>
                  <a:cubicBezTo>
                    <a:pt x="21290" y="20719"/>
                    <a:pt x="21205" y="20645"/>
                    <a:pt x="21250" y="20554"/>
                  </a:cubicBezTo>
                  <a:cubicBezTo>
                    <a:pt x="21979" y="19256"/>
                    <a:pt x="22644" y="17926"/>
                    <a:pt x="23340" y="16659"/>
                  </a:cubicBezTo>
                  <a:cubicBezTo>
                    <a:pt x="23377" y="16604"/>
                    <a:pt x="23429" y="16581"/>
                    <a:pt x="23483" y="16581"/>
                  </a:cubicBezTo>
                  <a:close/>
                  <a:moveTo>
                    <a:pt x="33502" y="35082"/>
                  </a:moveTo>
                  <a:cubicBezTo>
                    <a:pt x="33688" y="35082"/>
                    <a:pt x="33870" y="35201"/>
                    <a:pt x="33855" y="35438"/>
                  </a:cubicBezTo>
                  <a:cubicBezTo>
                    <a:pt x="33538" y="43071"/>
                    <a:pt x="31828" y="53553"/>
                    <a:pt x="22422" y="54535"/>
                  </a:cubicBezTo>
                  <a:cubicBezTo>
                    <a:pt x="21852" y="54587"/>
                    <a:pt x="21282" y="54613"/>
                    <a:pt x="20712" y="54613"/>
                  </a:cubicBezTo>
                  <a:cubicBezTo>
                    <a:pt x="12987" y="54613"/>
                    <a:pt x="5484" y="49873"/>
                    <a:pt x="3832" y="42057"/>
                  </a:cubicBezTo>
                  <a:cubicBezTo>
                    <a:pt x="3832" y="41918"/>
                    <a:pt x="3917" y="41830"/>
                    <a:pt x="4012" y="41830"/>
                  </a:cubicBezTo>
                  <a:cubicBezTo>
                    <a:pt x="4047" y="41830"/>
                    <a:pt x="4083" y="41842"/>
                    <a:pt x="4117" y="41867"/>
                  </a:cubicBezTo>
                  <a:lnTo>
                    <a:pt x="4244" y="41867"/>
                  </a:lnTo>
                  <a:cubicBezTo>
                    <a:pt x="4086" y="41741"/>
                    <a:pt x="4086" y="41456"/>
                    <a:pt x="4307" y="41361"/>
                  </a:cubicBezTo>
                  <a:cubicBezTo>
                    <a:pt x="13301" y="38289"/>
                    <a:pt x="23119" y="36040"/>
                    <a:pt x="32588" y="35343"/>
                  </a:cubicBezTo>
                  <a:cubicBezTo>
                    <a:pt x="32810" y="35343"/>
                    <a:pt x="32936" y="35565"/>
                    <a:pt x="32936" y="35755"/>
                  </a:cubicBezTo>
                  <a:lnTo>
                    <a:pt x="33095" y="35755"/>
                  </a:lnTo>
                  <a:cubicBezTo>
                    <a:pt x="33126" y="35628"/>
                    <a:pt x="33126" y="35565"/>
                    <a:pt x="33126" y="35438"/>
                  </a:cubicBezTo>
                  <a:cubicBezTo>
                    <a:pt x="33126" y="35201"/>
                    <a:pt x="33316" y="35082"/>
                    <a:pt x="33502" y="35082"/>
                  </a:cubicBezTo>
                  <a:close/>
                  <a:moveTo>
                    <a:pt x="37845" y="1"/>
                  </a:moveTo>
                  <a:cubicBezTo>
                    <a:pt x="33601" y="4530"/>
                    <a:pt x="29453" y="9153"/>
                    <a:pt x="25399" y="13872"/>
                  </a:cubicBezTo>
                  <a:cubicBezTo>
                    <a:pt x="23625" y="15930"/>
                    <a:pt x="21884" y="18876"/>
                    <a:pt x="19635" y="20396"/>
                  </a:cubicBezTo>
                  <a:cubicBezTo>
                    <a:pt x="18590" y="21061"/>
                    <a:pt x="17418" y="21187"/>
                    <a:pt x="16278" y="21472"/>
                  </a:cubicBezTo>
                  <a:cubicBezTo>
                    <a:pt x="14853" y="21821"/>
                    <a:pt x="13460" y="22296"/>
                    <a:pt x="12066" y="22803"/>
                  </a:cubicBezTo>
                  <a:cubicBezTo>
                    <a:pt x="12039" y="22819"/>
                    <a:pt x="12013" y="22826"/>
                    <a:pt x="11989" y="22826"/>
                  </a:cubicBezTo>
                  <a:cubicBezTo>
                    <a:pt x="11870" y="22826"/>
                    <a:pt x="11792" y="22660"/>
                    <a:pt x="11845" y="22581"/>
                  </a:cubicBezTo>
                  <a:lnTo>
                    <a:pt x="10293" y="21504"/>
                  </a:lnTo>
                  <a:cubicBezTo>
                    <a:pt x="9881" y="21219"/>
                    <a:pt x="9469" y="20934"/>
                    <a:pt x="9089" y="20617"/>
                  </a:cubicBezTo>
                  <a:cubicBezTo>
                    <a:pt x="8899" y="20871"/>
                    <a:pt x="8678" y="21156"/>
                    <a:pt x="8393" y="21377"/>
                  </a:cubicBezTo>
                  <a:cubicBezTo>
                    <a:pt x="6873" y="22866"/>
                    <a:pt x="5131" y="24196"/>
                    <a:pt x="3389" y="25463"/>
                  </a:cubicBezTo>
                  <a:cubicBezTo>
                    <a:pt x="3832" y="25748"/>
                    <a:pt x="4244" y="26064"/>
                    <a:pt x="4656" y="26381"/>
                  </a:cubicBezTo>
                  <a:cubicBezTo>
                    <a:pt x="5036" y="26698"/>
                    <a:pt x="5447" y="26920"/>
                    <a:pt x="5827" y="27268"/>
                  </a:cubicBezTo>
                  <a:cubicBezTo>
                    <a:pt x="5866" y="27236"/>
                    <a:pt x="5906" y="27222"/>
                    <a:pt x="5944" y="27222"/>
                  </a:cubicBezTo>
                  <a:cubicBezTo>
                    <a:pt x="6092" y="27222"/>
                    <a:pt x="6207" y="27433"/>
                    <a:pt x="6081" y="27585"/>
                  </a:cubicBezTo>
                  <a:cubicBezTo>
                    <a:pt x="1140" y="33253"/>
                    <a:pt x="0" y="41899"/>
                    <a:pt x="4022" y="48391"/>
                  </a:cubicBezTo>
                  <a:cubicBezTo>
                    <a:pt x="7156" y="53444"/>
                    <a:pt x="13131" y="56462"/>
                    <a:pt x="19070" y="56462"/>
                  </a:cubicBezTo>
                  <a:cubicBezTo>
                    <a:pt x="20575" y="56462"/>
                    <a:pt x="22077" y="56268"/>
                    <a:pt x="23530" y="55865"/>
                  </a:cubicBezTo>
                  <a:cubicBezTo>
                    <a:pt x="30719" y="53870"/>
                    <a:pt x="36230" y="46998"/>
                    <a:pt x="36705" y="39555"/>
                  </a:cubicBezTo>
                  <a:cubicBezTo>
                    <a:pt x="37212" y="31955"/>
                    <a:pt x="32651" y="24703"/>
                    <a:pt x="25969" y="21314"/>
                  </a:cubicBezTo>
                  <a:cubicBezTo>
                    <a:pt x="25652" y="21187"/>
                    <a:pt x="25684" y="20776"/>
                    <a:pt x="26001" y="20617"/>
                  </a:cubicBezTo>
                  <a:cubicBezTo>
                    <a:pt x="25779" y="20586"/>
                    <a:pt x="25621" y="20364"/>
                    <a:pt x="25779" y="20111"/>
                  </a:cubicBezTo>
                  <a:cubicBezTo>
                    <a:pt x="30213" y="13587"/>
                    <a:pt x="34773" y="7253"/>
                    <a:pt x="37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a:off x="2978079" y="4660107"/>
              <a:ext cx="966172" cy="628554"/>
            </a:xfrm>
            <a:custGeom>
              <a:avLst/>
              <a:gdLst/>
              <a:ahLst/>
              <a:cxnLst/>
              <a:rect l="l" t="t" r="r" b="b"/>
              <a:pathLst>
                <a:path w="30031" h="19537" extrusionOk="0">
                  <a:moveTo>
                    <a:pt x="29686" y="0"/>
                  </a:moveTo>
                  <a:cubicBezTo>
                    <a:pt x="29508" y="0"/>
                    <a:pt x="29318" y="119"/>
                    <a:pt x="29286" y="356"/>
                  </a:cubicBezTo>
                  <a:cubicBezTo>
                    <a:pt x="29286" y="483"/>
                    <a:pt x="29286" y="546"/>
                    <a:pt x="29255" y="673"/>
                  </a:cubicBezTo>
                  <a:cubicBezTo>
                    <a:pt x="28779" y="8274"/>
                    <a:pt x="27228" y="18281"/>
                    <a:pt x="17727" y="18788"/>
                  </a:cubicBezTo>
                  <a:cubicBezTo>
                    <a:pt x="17382" y="18807"/>
                    <a:pt x="17037" y="18817"/>
                    <a:pt x="16694" y="18817"/>
                  </a:cubicBezTo>
                  <a:cubicBezTo>
                    <a:pt x="9250" y="18817"/>
                    <a:pt x="2279" y="14265"/>
                    <a:pt x="372" y="6849"/>
                  </a:cubicBezTo>
                  <a:cubicBezTo>
                    <a:pt x="372" y="6817"/>
                    <a:pt x="372" y="6817"/>
                    <a:pt x="309" y="6754"/>
                  </a:cubicBezTo>
                  <a:cubicBezTo>
                    <a:pt x="293" y="6749"/>
                    <a:pt x="275" y="6747"/>
                    <a:pt x="257" y="6747"/>
                  </a:cubicBezTo>
                  <a:cubicBezTo>
                    <a:pt x="137" y="6747"/>
                    <a:pt x="0" y="6837"/>
                    <a:pt x="56" y="6975"/>
                  </a:cubicBezTo>
                  <a:cubicBezTo>
                    <a:pt x="1645" y="14773"/>
                    <a:pt x="9113" y="19536"/>
                    <a:pt x="16819" y="19536"/>
                  </a:cubicBezTo>
                  <a:cubicBezTo>
                    <a:pt x="17406" y="19536"/>
                    <a:pt x="17995" y="19509"/>
                    <a:pt x="18582" y="19453"/>
                  </a:cubicBezTo>
                  <a:cubicBezTo>
                    <a:pt x="27988" y="18471"/>
                    <a:pt x="29698" y="7989"/>
                    <a:pt x="30015" y="356"/>
                  </a:cubicBezTo>
                  <a:cubicBezTo>
                    <a:pt x="30030" y="119"/>
                    <a:pt x="29864" y="0"/>
                    <a:pt x="29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2988020" y="4681758"/>
              <a:ext cx="932295" cy="583738"/>
            </a:xfrm>
            <a:custGeom>
              <a:avLst/>
              <a:gdLst/>
              <a:ahLst/>
              <a:cxnLst/>
              <a:rect l="l" t="t" r="r" b="b"/>
              <a:pathLst>
                <a:path w="28978" h="18144" extrusionOk="0">
                  <a:moveTo>
                    <a:pt x="8771" y="12287"/>
                  </a:moveTo>
                  <a:cubicBezTo>
                    <a:pt x="8801" y="12287"/>
                    <a:pt x="8834" y="12297"/>
                    <a:pt x="8867" y="12319"/>
                  </a:cubicBezTo>
                  <a:cubicBezTo>
                    <a:pt x="10799" y="13586"/>
                    <a:pt x="12826" y="14219"/>
                    <a:pt x="15011" y="15043"/>
                  </a:cubicBezTo>
                  <a:cubicBezTo>
                    <a:pt x="15285" y="15134"/>
                    <a:pt x="15179" y="15488"/>
                    <a:pt x="14918" y="15488"/>
                  </a:cubicBezTo>
                  <a:cubicBezTo>
                    <a:pt x="14907" y="15488"/>
                    <a:pt x="14896" y="15487"/>
                    <a:pt x="14884" y="15486"/>
                  </a:cubicBezTo>
                  <a:cubicBezTo>
                    <a:pt x="12699" y="15138"/>
                    <a:pt x="10482" y="13839"/>
                    <a:pt x="8709" y="12573"/>
                  </a:cubicBezTo>
                  <a:cubicBezTo>
                    <a:pt x="8553" y="12494"/>
                    <a:pt x="8632" y="12287"/>
                    <a:pt x="8771" y="12287"/>
                  </a:cubicBezTo>
                  <a:close/>
                  <a:moveTo>
                    <a:pt x="5826" y="12389"/>
                  </a:moveTo>
                  <a:cubicBezTo>
                    <a:pt x="5850" y="12389"/>
                    <a:pt x="5873" y="12396"/>
                    <a:pt x="5890" y="12414"/>
                  </a:cubicBezTo>
                  <a:cubicBezTo>
                    <a:pt x="7569" y="13808"/>
                    <a:pt x="9374" y="14568"/>
                    <a:pt x="11433" y="15265"/>
                  </a:cubicBezTo>
                  <a:cubicBezTo>
                    <a:pt x="11690" y="15350"/>
                    <a:pt x="11611" y="15721"/>
                    <a:pt x="11407" y="15721"/>
                  </a:cubicBezTo>
                  <a:cubicBezTo>
                    <a:pt x="11385" y="15721"/>
                    <a:pt x="11362" y="15717"/>
                    <a:pt x="11338" y="15708"/>
                  </a:cubicBezTo>
                  <a:cubicBezTo>
                    <a:pt x="9216" y="15233"/>
                    <a:pt x="7284" y="13998"/>
                    <a:pt x="5700" y="12636"/>
                  </a:cubicBezTo>
                  <a:cubicBezTo>
                    <a:pt x="5598" y="12533"/>
                    <a:pt x="5724" y="12389"/>
                    <a:pt x="5826" y="12389"/>
                  </a:cubicBezTo>
                  <a:close/>
                  <a:moveTo>
                    <a:pt x="28819" y="0"/>
                  </a:moveTo>
                  <a:cubicBezTo>
                    <a:pt x="28819" y="127"/>
                    <a:pt x="28756" y="285"/>
                    <a:pt x="28566" y="317"/>
                  </a:cubicBezTo>
                  <a:cubicBezTo>
                    <a:pt x="18938" y="1805"/>
                    <a:pt x="9691" y="3547"/>
                    <a:pt x="317" y="6144"/>
                  </a:cubicBezTo>
                  <a:cubicBezTo>
                    <a:pt x="300" y="6152"/>
                    <a:pt x="280" y="6156"/>
                    <a:pt x="261" y="6156"/>
                  </a:cubicBezTo>
                  <a:cubicBezTo>
                    <a:pt x="207" y="6156"/>
                    <a:pt x="150" y="6127"/>
                    <a:pt x="127" y="6081"/>
                  </a:cubicBezTo>
                  <a:lnTo>
                    <a:pt x="0" y="6081"/>
                  </a:lnTo>
                  <a:cubicBezTo>
                    <a:pt x="0" y="6081"/>
                    <a:pt x="32" y="6144"/>
                    <a:pt x="32" y="6176"/>
                  </a:cubicBezTo>
                  <a:cubicBezTo>
                    <a:pt x="1969" y="13592"/>
                    <a:pt x="8941" y="18144"/>
                    <a:pt x="16385" y="18144"/>
                  </a:cubicBezTo>
                  <a:cubicBezTo>
                    <a:pt x="16728" y="18144"/>
                    <a:pt x="17073" y="18134"/>
                    <a:pt x="17418" y="18115"/>
                  </a:cubicBezTo>
                  <a:cubicBezTo>
                    <a:pt x="26982" y="17608"/>
                    <a:pt x="28502" y="7601"/>
                    <a:pt x="289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2986991" y="4668503"/>
              <a:ext cx="928209" cy="211341"/>
            </a:xfrm>
            <a:custGeom>
              <a:avLst/>
              <a:gdLst/>
              <a:ahLst/>
              <a:cxnLst/>
              <a:rect l="l" t="t" r="r" b="b"/>
              <a:pathLst>
                <a:path w="28851" h="6569" extrusionOk="0">
                  <a:moveTo>
                    <a:pt x="28502" y="0"/>
                  </a:moveTo>
                  <a:cubicBezTo>
                    <a:pt x="19033" y="634"/>
                    <a:pt x="9184" y="2914"/>
                    <a:pt x="254" y="6018"/>
                  </a:cubicBezTo>
                  <a:cubicBezTo>
                    <a:pt x="0" y="6113"/>
                    <a:pt x="0" y="6398"/>
                    <a:pt x="159" y="6493"/>
                  </a:cubicBezTo>
                  <a:cubicBezTo>
                    <a:pt x="182" y="6539"/>
                    <a:pt x="239" y="6568"/>
                    <a:pt x="293" y="6568"/>
                  </a:cubicBezTo>
                  <a:cubicBezTo>
                    <a:pt x="312" y="6568"/>
                    <a:pt x="332" y="6564"/>
                    <a:pt x="349" y="6556"/>
                  </a:cubicBezTo>
                  <a:cubicBezTo>
                    <a:pt x="9723" y="3959"/>
                    <a:pt x="18970" y="2217"/>
                    <a:pt x="28598" y="729"/>
                  </a:cubicBezTo>
                  <a:cubicBezTo>
                    <a:pt x="28788" y="729"/>
                    <a:pt x="28851" y="570"/>
                    <a:pt x="28851" y="412"/>
                  </a:cubicBezTo>
                  <a:cubicBezTo>
                    <a:pt x="28851" y="222"/>
                    <a:pt x="28693" y="0"/>
                    <a:pt x="28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a:off x="3569951" y="4041177"/>
              <a:ext cx="98577" cy="128175"/>
            </a:xfrm>
            <a:custGeom>
              <a:avLst/>
              <a:gdLst/>
              <a:ahLst/>
              <a:cxnLst/>
              <a:rect l="l" t="t" r="r" b="b"/>
              <a:pathLst>
                <a:path w="3064" h="3984" extrusionOk="0">
                  <a:moveTo>
                    <a:pt x="2804" y="0"/>
                  </a:moveTo>
                  <a:cubicBezTo>
                    <a:pt x="2753" y="0"/>
                    <a:pt x="2699" y="25"/>
                    <a:pt x="2655" y="86"/>
                  </a:cubicBezTo>
                  <a:cubicBezTo>
                    <a:pt x="1705" y="1226"/>
                    <a:pt x="913" y="2525"/>
                    <a:pt x="90" y="3760"/>
                  </a:cubicBezTo>
                  <a:cubicBezTo>
                    <a:pt x="0" y="3872"/>
                    <a:pt x="101" y="3984"/>
                    <a:pt x="212" y="3984"/>
                  </a:cubicBezTo>
                  <a:cubicBezTo>
                    <a:pt x="258" y="3984"/>
                    <a:pt x="306" y="3965"/>
                    <a:pt x="343" y="3918"/>
                  </a:cubicBezTo>
                  <a:cubicBezTo>
                    <a:pt x="1198" y="2715"/>
                    <a:pt x="2180" y="1575"/>
                    <a:pt x="2972" y="308"/>
                  </a:cubicBezTo>
                  <a:cubicBezTo>
                    <a:pt x="3064" y="171"/>
                    <a:pt x="2940" y="0"/>
                    <a:pt x="28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a:off x="3537747" y="4064663"/>
              <a:ext cx="80335" cy="133387"/>
            </a:xfrm>
            <a:custGeom>
              <a:avLst/>
              <a:gdLst/>
              <a:ahLst/>
              <a:cxnLst/>
              <a:rect l="l" t="t" r="r" b="b"/>
              <a:pathLst>
                <a:path w="2497" h="4146" extrusionOk="0">
                  <a:moveTo>
                    <a:pt x="2262" y="1"/>
                  </a:moveTo>
                  <a:cubicBezTo>
                    <a:pt x="2212" y="1"/>
                    <a:pt x="2165" y="26"/>
                    <a:pt x="2136" y="85"/>
                  </a:cubicBezTo>
                  <a:cubicBezTo>
                    <a:pt x="1408" y="1415"/>
                    <a:pt x="711" y="2682"/>
                    <a:pt x="46" y="3980"/>
                  </a:cubicBezTo>
                  <a:cubicBezTo>
                    <a:pt x="1" y="4071"/>
                    <a:pt x="85" y="4145"/>
                    <a:pt x="172" y="4145"/>
                  </a:cubicBezTo>
                  <a:cubicBezTo>
                    <a:pt x="206" y="4145"/>
                    <a:pt x="241" y="4134"/>
                    <a:pt x="268" y="4107"/>
                  </a:cubicBezTo>
                  <a:cubicBezTo>
                    <a:pt x="964" y="2840"/>
                    <a:pt x="1724" y="1573"/>
                    <a:pt x="2453" y="306"/>
                  </a:cubicBezTo>
                  <a:cubicBezTo>
                    <a:pt x="2497" y="131"/>
                    <a:pt x="2373" y="1"/>
                    <a:pt x="2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3265023" y="5077058"/>
              <a:ext cx="215749" cy="103016"/>
            </a:xfrm>
            <a:custGeom>
              <a:avLst/>
              <a:gdLst/>
              <a:ahLst/>
              <a:cxnLst/>
              <a:rect l="l" t="t" r="r" b="b"/>
              <a:pathLst>
                <a:path w="6706" h="3202" extrusionOk="0">
                  <a:moveTo>
                    <a:pt x="207" y="0"/>
                  </a:moveTo>
                  <a:cubicBezTo>
                    <a:pt x="85" y="0"/>
                    <a:pt x="0" y="207"/>
                    <a:pt x="131" y="286"/>
                  </a:cubicBezTo>
                  <a:cubicBezTo>
                    <a:pt x="1936" y="1552"/>
                    <a:pt x="4153" y="2851"/>
                    <a:pt x="6338" y="3199"/>
                  </a:cubicBezTo>
                  <a:cubicBezTo>
                    <a:pt x="6349" y="3201"/>
                    <a:pt x="6359" y="3201"/>
                    <a:pt x="6370" y="3201"/>
                  </a:cubicBezTo>
                  <a:cubicBezTo>
                    <a:pt x="6601" y="3201"/>
                    <a:pt x="6706" y="2877"/>
                    <a:pt x="6433" y="2756"/>
                  </a:cubicBezTo>
                  <a:cubicBezTo>
                    <a:pt x="4248" y="1932"/>
                    <a:pt x="2252" y="1299"/>
                    <a:pt x="289" y="32"/>
                  </a:cubicBezTo>
                  <a:cubicBezTo>
                    <a:pt x="261" y="10"/>
                    <a:pt x="233"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3167960" y="5080662"/>
              <a:ext cx="196188" cy="106909"/>
            </a:xfrm>
            <a:custGeom>
              <a:avLst/>
              <a:gdLst/>
              <a:ahLst/>
              <a:cxnLst/>
              <a:rect l="l" t="t" r="r" b="b"/>
              <a:pathLst>
                <a:path w="6098" h="3323" extrusionOk="0">
                  <a:moveTo>
                    <a:pt x="235" y="1"/>
                  </a:moveTo>
                  <a:cubicBezTo>
                    <a:pt x="119" y="1"/>
                    <a:pt x="1" y="130"/>
                    <a:pt x="107" y="237"/>
                  </a:cubicBezTo>
                  <a:cubicBezTo>
                    <a:pt x="1691" y="1599"/>
                    <a:pt x="3623" y="2834"/>
                    <a:pt x="5745" y="3309"/>
                  </a:cubicBezTo>
                  <a:cubicBezTo>
                    <a:pt x="5769" y="3318"/>
                    <a:pt x="5792" y="3322"/>
                    <a:pt x="5814" y="3322"/>
                  </a:cubicBezTo>
                  <a:cubicBezTo>
                    <a:pt x="6018" y="3322"/>
                    <a:pt x="6097" y="2951"/>
                    <a:pt x="5840" y="2866"/>
                  </a:cubicBezTo>
                  <a:cubicBezTo>
                    <a:pt x="3781" y="2169"/>
                    <a:pt x="1976" y="1409"/>
                    <a:pt x="297" y="15"/>
                  </a:cubicBezTo>
                  <a:cubicBezTo>
                    <a:pt x="278" y="5"/>
                    <a:pt x="256" y="1"/>
                    <a:pt x="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2904469" y="4107098"/>
              <a:ext cx="234377" cy="239492"/>
            </a:xfrm>
            <a:custGeom>
              <a:avLst/>
              <a:gdLst/>
              <a:ahLst/>
              <a:cxnLst/>
              <a:rect l="l" t="t" r="r" b="b"/>
              <a:pathLst>
                <a:path w="7285" h="7444" extrusionOk="0">
                  <a:moveTo>
                    <a:pt x="7189" y="1"/>
                  </a:moveTo>
                  <a:lnTo>
                    <a:pt x="6714" y="159"/>
                  </a:lnTo>
                  <a:cubicBezTo>
                    <a:pt x="5289" y="286"/>
                    <a:pt x="3484" y="1996"/>
                    <a:pt x="2534" y="2946"/>
                  </a:cubicBezTo>
                  <a:cubicBezTo>
                    <a:pt x="1900" y="3579"/>
                    <a:pt x="1330" y="4245"/>
                    <a:pt x="855" y="5005"/>
                  </a:cubicBezTo>
                  <a:cubicBezTo>
                    <a:pt x="665" y="5258"/>
                    <a:pt x="507" y="5575"/>
                    <a:pt x="349" y="5860"/>
                  </a:cubicBezTo>
                  <a:cubicBezTo>
                    <a:pt x="222" y="6145"/>
                    <a:pt x="95" y="6430"/>
                    <a:pt x="0" y="6651"/>
                  </a:cubicBezTo>
                  <a:cubicBezTo>
                    <a:pt x="190" y="6905"/>
                    <a:pt x="349" y="7126"/>
                    <a:pt x="539" y="7380"/>
                  </a:cubicBezTo>
                  <a:cubicBezTo>
                    <a:pt x="587" y="7331"/>
                    <a:pt x="640" y="7311"/>
                    <a:pt x="690" y="7311"/>
                  </a:cubicBezTo>
                  <a:cubicBezTo>
                    <a:pt x="772" y="7311"/>
                    <a:pt x="848" y="7365"/>
                    <a:pt x="887" y="7443"/>
                  </a:cubicBezTo>
                  <a:cubicBezTo>
                    <a:pt x="2122" y="6430"/>
                    <a:pt x="3389" y="5385"/>
                    <a:pt x="4624" y="4371"/>
                  </a:cubicBezTo>
                  <a:cubicBezTo>
                    <a:pt x="5226" y="3896"/>
                    <a:pt x="5859" y="3421"/>
                    <a:pt x="6366" y="2851"/>
                  </a:cubicBezTo>
                  <a:cubicBezTo>
                    <a:pt x="6651" y="2534"/>
                    <a:pt x="7157" y="2059"/>
                    <a:pt x="7284" y="1679"/>
                  </a:cubicBezTo>
                  <a:cubicBezTo>
                    <a:pt x="7284" y="1109"/>
                    <a:pt x="7221" y="571"/>
                    <a:pt x="7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 name="Google Shape;388;p28">
            <a:extLst>
              <a:ext uri="{FF2B5EF4-FFF2-40B4-BE49-F238E27FC236}">
                <a16:creationId xmlns:a16="http://schemas.microsoft.com/office/drawing/2014/main" id="{3C1DECE2-5B7E-4223-8D6D-21D96883CD00}"/>
              </a:ext>
            </a:extLst>
          </p:cNvPr>
          <p:cNvSpPr txBox="1">
            <a:spLocks/>
          </p:cNvSpPr>
          <p:nvPr/>
        </p:nvSpPr>
        <p:spPr>
          <a:xfrm>
            <a:off x="1250499" y="1007319"/>
            <a:ext cx="6234287" cy="42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dk1"/>
              </a:buClr>
              <a:buSzPts val="2800"/>
              <a:buFont typeface="Open Sans"/>
              <a:buNone/>
              <a:defRPr sz="2800" b="0" i="0" u="none" strike="noStrike" cap="none">
                <a:solidFill>
                  <a:schemeClr val="dk1"/>
                </a:solidFill>
                <a:latin typeface="Open Sans"/>
                <a:ea typeface="Open Sans"/>
                <a:cs typeface="Open Sans"/>
                <a:sym typeface="Open Sans"/>
              </a:defRPr>
            </a:lvl2pPr>
            <a:lvl3pPr marL="1371600" marR="0" lvl="2" indent="-317500" algn="ctr" rtl="0">
              <a:lnSpc>
                <a:spcPct val="100000"/>
              </a:lnSpc>
              <a:spcBef>
                <a:spcPts val="0"/>
              </a:spcBef>
              <a:spcAft>
                <a:spcPts val="0"/>
              </a:spcAft>
              <a:buClr>
                <a:schemeClr val="dk1"/>
              </a:buClr>
              <a:buSzPts val="2800"/>
              <a:buFont typeface="Open Sans"/>
              <a:buNone/>
              <a:defRPr sz="2800" b="0" i="0" u="none" strike="noStrike" cap="none">
                <a:solidFill>
                  <a:schemeClr val="dk1"/>
                </a:solidFill>
                <a:latin typeface="Open Sans"/>
                <a:ea typeface="Open Sans"/>
                <a:cs typeface="Open Sans"/>
                <a:sym typeface="Open Sans"/>
              </a:defRPr>
            </a:lvl3pPr>
            <a:lvl4pPr marL="1828800" marR="0" lvl="3" indent="-317500" algn="ctr" rtl="0">
              <a:lnSpc>
                <a:spcPct val="100000"/>
              </a:lnSpc>
              <a:spcBef>
                <a:spcPts val="0"/>
              </a:spcBef>
              <a:spcAft>
                <a:spcPts val="0"/>
              </a:spcAft>
              <a:buClr>
                <a:schemeClr val="dk1"/>
              </a:buClr>
              <a:buSzPts val="2800"/>
              <a:buFont typeface="Open Sans"/>
              <a:buNone/>
              <a:defRPr sz="2800" b="0" i="0" u="none" strike="noStrike" cap="none">
                <a:solidFill>
                  <a:schemeClr val="dk1"/>
                </a:solidFill>
                <a:latin typeface="Open Sans"/>
                <a:ea typeface="Open Sans"/>
                <a:cs typeface="Open Sans"/>
                <a:sym typeface="Open Sans"/>
              </a:defRPr>
            </a:lvl4pPr>
            <a:lvl5pPr marL="2286000" marR="0" lvl="4" indent="-317500" algn="ctr" rtl="0">
              <a:lnSpc>
                <a:spcPct val="100000"/>
              </a:lnSpc>
              <a:spcBef>
                <a:spcPts val="0"/>
              </a:spcBef>
              <a:spcAft>
                <a:spcPts val="0"/>
              </a:spcAft>
              <a:buClr>
                <a:schemeClr val="dk1"/>
              </a:buClr>
              <a:buSzPts val="2800"/>
              <a:buFont typeface="Open Sans"/>
              <a:buNone/>
              <a:defRPr sz="2800" b="0" i="0" u="none" strike="noStrike" cap="none">
                <a:solidFill>
                  <a:schemeClr val="dk1"/>
                </a:solidFill>
                <a:latin typeface="Open Sans"/>
                <a:ea typeface="Open Sans"/>
                <a:cs typeface="Open Sans"/>
                <a:sym typeface="Open Sans"/>
              </a:defRPr>
            </a:lvl5pPr>
            <a:lvl6pPr marL="2743200" marR="0" lvl="5" indent="-317500" algn="ctr" rtl="0">
              <a:lnSpc>
                <a:spcPct val="100000"/>
              </a:lnSpc>
              <a:spcBef>
                <a:spcPts val="0"/>
              </a:spcBef>
              <a:spcAft>
                <a:spcPts val="0"/>
              </a:spcAft>
              <a:buClr>
                <a:schemeClr val="dk1"/>
              </a:buClr>
              <a:buSzPts val="2800"/>
              <a:buFont typeface="Open Sans"/>
              <a:buNone/>
              <a:defRPr sz="2800" b="0" i="0" u="none" strike="noStrike" cap="none">
                <a:solidFill>
                  <a:schemeClr val="dk1"/>
                </a:solidFill>
                <a:latin typeface="Open Sans"/>
                <a:ea typeface="Open Sans"/>
                <a:cs typeface="Open Sans"/>
                <a:sym typeface="Open Sans"/>
              </a:defRPr>
            </a:lvl6pPr>
            <a:lvl7pPr marL="3200400" marR="0" lvl="6" indent="-317500" algn="ctr" rtl="0">
              <a:lnSpc>
                <a:spcPct val="100000"/>
              </a:lnSpc>
              <a:spcBef>
                <a:spcPts val="0"/>
              </a:spcBef>
              <a:spcAft>
                <a:spcPts val="0"/>
              </a:spcAft>
              <a:buClr>
                <a:schemeClr val="dk1"/>
              </a:buClr>
              <a:buSzPts val="2800"/>
              <a:buFont typeface="Open Sans"/>
              <a:buNone/>
              <a:defRPr sz="2800" b="0" i="0" u="none" strike="noStrike" cap="none">
                <a:solidFill>
                  <a:schemeClr val="dk1"/>
                </a:solidFill>
                <a:latin typeface="Open Sans"/>
                <a:ea typeface="Open Sans"/>
                <a:cs typeface="Open Sans"/>
                <a:sym typeface="Open Sans"/>
              </a:defRPr>
            </a:lvl7pPr>
            <a:lvl8pPr marL="3657600" marR="0" lvl="7" indent="-317500" algn="ctr" rtl="0">
              <a:lnSpc>
                <a:spcPct val="100000"/>
              </a:lnSpc>
              <a:spcBef>
                <a:spcPts val="0"/>
              </a:spcBef>
              <a:spcAft>
                <a:spcPts val="0"/>
              </a:spcAft>
              <a:buClr>
                <a:schemeClr val="dk1"/>
              </a:buClr>
              <a:buSzPts val="2800"/>
              <a:buFont typeface="Open Sans"/>
              <a:buNone/>
              <a:defRPr sz="2800" b="0" i="0" u="none" strike="noStrike" cap="none">
                <a:solidFill>
                  <a:schemeClr val="dk1"/>
                </a:solidFill>
                <a:latin typeface="Open Sans"/>
                <a:ea typeface="Open Sans"/>
                <a:cs typeface="Open Sans"/>
                <a:sym typeface="Open Sans"/>
              </a:defRPr>
            </a:lvl8pPr>
            <a:lvl9pPr marL="4114800" marR="0" lvl="8" indent="-317500" algn="ctr" rtl="0">
              <a:lnSpc>
                <a:spcPct val="100000"/>
              </a:lnSpc>
              <a:spcBef>
                <a:spcPts val="0"/>
              </a:spcBef>
              <a:spcAft>
                <a:spcPts val="0"/>
              </a:spcAft>
              <a:buClr>
                <a:schemeClr val="dk1"/>
              </a:buClr>
              <a:buSzPts val="2800"/>
              <a:buFont typeface="Open Sans"/>
              <a:buNone/>
              <a:defRPr sz="2800" b="0" i="0" u="none" strike="noStrike" cap="none">
                <a:solidFill>
                  <a:schemeClr val="dk1"/>
                </a:solidFill>
                <a:latin typeface="Open Sans"/>
                <a:ea typeface="Open Sans"/>
                <a:cs typeface="Open Sans"/>
                <a:sym typeface="Open Sans"/>
              </a:defRPr>
            </a:lvl9pPr>
          </a:lstStyle>
          <a:p>
            <a:pPr marL="0" indent="0"/>
            <a:r>
              <a:rPr lang="ar-SA" sz="7200" dirty="0">
                <a:solidFill>
                  <a:schemeClr val="bg1"/>
                </a:solidFill>
              </a:rPr>
              <a:t>أفكر وأتحدث وأكتب</a:t>
            </a:r>
          </a:p>
        </p:txBody>
      </p:sp>
    </p:spTree>
    <p:extLst>
      <p:ext uri="{BB962C8B-B14F-4D97-AF65-F5344CB8AC3E}">
        <p14:creationId xmlns:p14="http://schemas.microsoft.com/office/powerpoint/2010/main" val="23117987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4" name="Google Shape;574;p31"/>
          <p:cNvSpPr/>
          <p:nvPr/>
        </p:nvSpPr>
        <p:spPr>
          <a:xfrm>
            <a:off x="590561" y="3436464"/>
            <a:ext cx="1512872" cy="598815"/>
          </a:xfrm>
          <a:custGeom>
            <a:avLst/>
            <a:gdLst/>
            <a:ahLst/>
            <a:cxnLst/>
            <a:rect l="l" t="t" r="r" b="b"/>
            <a:pathLst>
              <a:path w="45956" h="18190" extrusionOk="0">
                <a:moveTo>
                  <a:pt x="0" y="0"/>
                </a:moveTo>
                <a:cubicBezTo>
                  <a:pt x="2122" y="2977"/>
                  <a:pt x="3421" y="6524"/>
                  <a:pt x="4054" y="10071"/>
                </a:cubicBezTo>
                <a:cubicBezTo>
                  <a:pt x="4656" y="13174"/>
                  <a:pt x="4434" y="15771"/>
                  <a:pt x="8203" y="17101"/>
                </a:cubicBezTo>
                <a:cubicBezTo>
                  <a:pt x="9190" y="17459"/>
                  <a:pt x="10454" y="17552"/>
                  <a:pt x="11761" y="17552"/>
                </a:cubicBezTo>
                <a:cubicBezTo>
                  <a:pt x="13168" y="17552"/>
                  <a:pt x="14623" y="17444"/>
                  <a:pt x="15831" y="17444"/>
                </a:cubicBezTo>
                <a:cubicBezTo>
                  <a:pt x="15984" y="17444"/>
                  <a:pt x="16133" y="17446"/>
                  <a:pt x="16278" y="17450"/>
                </a:cubicBezTo>
                <a:cubicBezTo>
                  <a:pt x="21155" y="17671"/>
                  <a:pt x="25937" y="17830"/>
                  <a:pt x="30941" y="17893"/>
                </a:cubicBezTo>
                <a:cubicBezTo>
                  <a:pt x="33380" y="17925"/>
                  <a:pt x="35786" y="17988"/>
                  <a:pt x="38257" y="18020"/>
                </a:cubicBezTo>
                <a:cubicBezTo>
                  <a:pt x="38876" y="18020"/>
                  <a:pt x="40356" y="18190"/>
                  <a:pt x="41830" y="18190"/>
                </a:cubicBezTo>
                <a:cubicBezTo>
                  <a:pt x="43899" y="18190"/>
                  <a:pt x="45955" y="17855"/>
                  <a:pt x="45604" y="16246"/>
                </a:cubicBezTo>
                <a:cubicBezTo>
                  <a:pt x="45541" y="16151"/>
                  <a:pt x="45477" y="16024"/>
                  <a:pt x="45477" y="15929"/>
                </a:cubicBezTo>
                <a:cubicBezTo>
                  <a:pt x="43544" y="16453"/>
                  <a:pt x="41571" y="16676"/>
                  <a:pt x="39591" y="16676"/>
                </a:cubicBezTo>
                <a:cubicBezTo>
                  <a:pt x="35345" y="16676"/>
                  <a:pt x="31063" y="15652"/>
                  <a:pt x="27046" y="14378"/>
                </a:cubicBezTo>
                <a:cubicBezTo>
                  <a:pt x="20934" y="12414"/>
                  <a:pt x="14727" y="9976"/>
                  <a:pt x="9121" y="6904"/>
                </a:cubicBezTo>
                <a:cubicBezTo>
                  <a:pt x="5701" y="5067"/>
                  <a:pt x="2661" y="2724"/>
                  <a:pt x="0"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1"/>
          <p:cNvSpPr/>
          <p:nvPr/>
        </p:nvSpPr>
        <p:spPr>
          <a:xfrm>
            <a:off x="192307" y="1143976"/>
            <a:ext cx="2142467" cy="2855547"/>
          </a:xfrm>
          <a:custGeom>
            <a:avLst/>
            <a:gdLst/>
            <a:ahLst/>
            <a:cxnLst/>
            <a:rect l="l" t="t" r="r" b="b"/>
            <a:pathLst>
              <a:path w="65081" h="86742" extrusionOk="0">
                <a:moveTo>
                  <a:pt x="24861" y="0"/>
                </a:moveTo>
                <a:cubicBezTo>
                  <a:pt x="6968" y="9311"/>
                  <a:pt x="1" y="35469"/>
                  <a:pt x="4435" y="54027"/>
                </a:cubicBezTo>
                <a:cubicBezTo>
                  <a:pt x="10167" y="78032"/>
                  <a:pt x="37655" y="86551"/>
                  <a:pt x="59665" y="86741"/>
                </a:cubicBezTo>
                <a:cubicBezTo>
                  <a:pt x="59665" y="86710"/>
                  <a:pt x="59697" y="86646"/>
                  <a:pt x="59729" y="86615"/>
                </a:cubicBezTo>
                <a:cubicBezTo>
                  <a:pt x="62104" y="85474"/>
                  <a:pt x="62832" y="78729"/>
                  <a:pt x="63212" y="76449"/>
                </a:cubicBezTo>
                <a:cubicBezTo>
                  <a:pt x="63466" y="75024"/>
                  <a:pt x="65081" y="67613"/>
                  <a:pt x="63244" y="66441"/>
                </a:cubicBezTo>
                <a:lnTo>
                  <a:pt x="63244" y="66441"/>
                </a:lnTo>
                <a:cubicBezTo>
                  <a:pt x="63212" y="66441"/>
                  <a:pt x="63212" y="66473"/>
                  <a:pt x="63212" y="66473"/>
                </a:cubicBezTo>
                <a:cubicBezTo>
                  <a:pt x="61275" y="66707"/>
                  <a:pt x="59307" y="66823"/>
                  <a:pt x="57325" y="66823"/>
                </a:cubicBezTo>
                <a:cubicBezTo>
                  <a:pt x="43206" y="66823"/>
                  <a:pt x="28439" y="60917"/>
                  <a:pt x="19857" y="49530"/>
                </a:cubicBezTo>
                <a:cubicBezTo>
                  <a:pt x="10958" y="37781"/>
                  <a:pt x="14917" y="19128"/>
                  <a:pt x="29010" y="13586"/>
                </a:cubicBezTo>
                <a:cubicBezTo>
                  <a:pt x="27490" y="9121"/>
                  <a:pt x="26159" y="4560"/>
                  <a:pt x="24861"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1"/>
          <p:cNvSpPr/>
          <p:nvPr/>
        </p:nvSpPr>
        <p:spPr>
          <a:xfrm>
            <a:off x="192307" y="1129360"/>
            <a:ext cx="2010062" cy="2881817"/>
          </a:xfrm>
          <a:custGeom>
            <a:avLst/>
            <a:gdLst/>
            <a:ahLst/>
            <a:cxnLst/>
            <a:rect l="l" t="t" r="r" b="b"/>
            <a:pathLst>
              <a:path w="61059" h="87540" extrusionOk="0">
                <a:moveTo>
                  <a:pt x="25241" y="1"/>
                </a:moveTo>
                <a:cubicBezTo>
                  <a:pt x="14822" y="3928"/>
                  <a:pt x="8615" y="13872"/>
                  <a:pt x="4941" y="23404"/>
                </a:cubicBezTo>
                <a:cubicBezTo>
                  <a:pt x="1078" y="33570"/>
                  <a:pt x="64" y="46396"/>
                  <a:pt x="3484" y="56815"/>
                </a:cubicBezTo>
                <a:cubicBezTo>
                  <a:pt x="6651" y="66474"/>
                  <a:pt x="13302" y="73441"/>
                  <a:pt x="22739" y="78350"/>
                </a:cubicBezTo>
                <a:cubicBezTo>
                  <a:pt x="32399" y="83346"/>
                  <a:pt x="43445" y="87539"/>
                  <a:pt x="54557" y="87539"/>
                </a:cubicBezTo>
                <a:cubicBezTo>
                  <a:pt x="56122" y="87539"/>
                  <a:pt x="57689" y="87456"/>
                  <a:pt x="59254" y="87280"/>
                </a:cubicBezTo>
                <a:cubicBezTo>
                  <a:pt x="59317" y="87280"/>
                  <a:pt x="59380" y="87280"/>
                  <a:pt x="59412" y="87312"/>
                </a:cubicBezTo>
                <a:cubicBezTo>
                  <a:pt x="60045" y="86900"/>
                  <a:pt x="60584" y="86489"/>
                  <a:pt x="61059" y="86013"/>
                </a:cubicBezTo>
                <a:lnTo>
                  <a:pt x="61059" y="86013"/>
                </a:lnTo>
                <a:cubicBezTo>
                  <a:pt x="60866" y="86015"/>
                  <a:pt x="60673" y="86015"/>
                  <a:pt x="60479" y="86015"/>
                </a:cubicBezTo>
                <a:cubicBezTo>
                  <a:pt x="37626" y="86015"/>
                  <a:pt x="9803" y="76727"/>
                  <a:pt x="4213" y="53426"/>
                </a:cubicBezTo>
                <a:cubicBezTo>
                  <a:pt x="1" y="35755"/>
                  <a:pt x="7063" y="9628"/>
                  <a:pt x="25684" y="1394"/>
                </a:cubicBezTo>
                <a:cubicBezTo>
                  <a:pt x="25526" y="919"/>
                  <a:pt x="25399" y="476"/>
                  <a:pt x="25241"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1"/>
          <p:cNvSpPr/>
          <p:nvPr/>
        </p:nvSpPr>
        <p:spPr>
          <a:xfrm>
            <a:off x="864743" y="550774"/>
            <a:ext cx="177274" cy="90135"/>
          </a:xfrm>
          <a:custGeom>
            <a:avLst/>
            <a:gdLst/>
            <a:ahLst/>
            <a:cxnLst/>
            <a:rect l="l" t="t" r="r" b="b"/>
            <a:pathLst>
              <a:path w="5385" h="2738" extrusionOk="0">
                <a:moveTo>
                  <a:pt x="5384" y="1"/>
                </a:moveTo>
                <a:cubicBezTo>
                  <a:pt x="3231" y="159"/>
                  <a:pt x="1299" y="1046"/>
                  <a:pt x="0" y="2692"/>
                </a:cubicBezTo>
                <a:cubicBezTo>
                  <a:pt x="241" y="2723"/>
                  <a:pt x="479" y="2738"/>
                  <a:pt x="715" y="2738"/>
                </a:cubicBezTo>
                <a:cubicBezTo>
                  <a:pt x="2684" y="2738"/>
                  <a:pt x="4451" y="1698"/>
                  <a:pt x="5384"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1"/>
          <p:cNvSpPr/>
          <p:nvPr/>
        </p:nvSpPr>
        <p:spPr>
          <a:xfrm>
            <a:off x="864743" y="550774"/>
            <a:ext cx="348228" cy="378218"/>
          </a:xfrm>
          <a:custGeom>
            <a:avLst/>
            <a:gdLst/>
            <a:ahLst/>
            <a:cxnLst/>
            <a:rect l="l" t="t" r="r" b="b"/>
            <a:pathLst>
              <a:path w="10578" h="11489" extrusionOk="0">
                <a:moveTo>
                  <a:pt x="5384" y="1"/>
                </a:moveTo>
                <a:cubicBezTo>
                  <a:pt x="4592" y="1698"/>
                  <a:pt x="2563" y="2738"/>
                  <a:pt x="671" y="2738"/>
                </a:cubicBezTo>
                <a:cubicBezTo>
                  <a:pt x="445" y="2738"/>
                  <a:pt x="220" y="2723"/>
                  <a:pt x="0" y="2692"/>
                </a:cubicBezTo>
                <a:lnTo>
                  <a:pt x="0" y="2692"/>
                </a:lnTo>
                <a:cubicBezTo>
                  <a:pt x="1584" y="5036"/>
                  <a:pt x="3801" y="8519"/>
                  <a:pt x="4181" y="11243"/>
                </a:cubicBezTo>
                <a:cubicBezTo>
                  <a:pt x="4735" y="11409"/>
                  <a:pt x="5293" y="11488"/>
                  <a:pt x="5844" y="11488"/>
                </a:cubicBezTo>
                <a:cubicBezTo>
                  <a:pt x="7498" y="11488"/>
                  <a:pt x="9089" y="10776"/>
                  <a:pt x="10325" y="9565"/>
                </a:cubicBezTo>
                <a:cubicBezTo>
                  <a:pt x="10420" y="9470"/>
                  <a:pt x="10483" y="9470"/>
                  <a:pt x="10578" y="9470"/>
                </a:cubicBezTo>
                <a:cubicBezTo>
                  <a:pt x="10515" y="9406"/>
                  <a:pt x="10578" y="9311"/>
                  <a:pt x="10578" y="9248"/>
                </a:cubicBezTo>
                <a:lnTo>
                  <a:pt x="10578" y="9248"/>
                </a:lnTo>
                <a:cubicBezTo>
                  <a:pt x="10549" y="9296"/>
                  <a:pt x="10523" y="9318"/>
                  <a:pt x="10497" y="9318"/>
                </a:cubicBezTo>
                <a:cubicBezTo>
                  <a:pt x="10439" y="9318"/>
                  <a:pt x="10381" y="9203"/>
                  <a:pt x="10293" y="9026"/>
                </a:cubicBezTo>
                <a:cubicBezTo>
                  <a:pt x="8709" y="6176"/>
                  <a:pt x="6714" y="3009"/>
                  <a:pt x="5384"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1"/>
          <p:cNvSpPr/>
          <p:nvPr/>
        </p:nvSpPr>
        <p:spPr>
          <a:xfrm>
            <a:off x="953361" y="834339"/>
            <a:ext cx="356589" cy="164633"/>
          </a:xfrm>
          <a:custGeom>
            <a:avLst/>
            <a:gdLst/>
            <a:ahLst/>
            <a:cxnLst/>
            <a:rect l="l" t="t" r="r" b="b"/>
            <a:pathLst>
              <a:path w="10832" h="5001" extrusionOk="0">
                <a:moveTo>
                  <a:pt x="7854" y="0"/>
                </a:moveTo>
                <a:cubicBezTo>
                  <a:pt x="7854" y="64"/>
                  <a:pt x="7854" y="95"/>
                  <a:pt x="7823" y="190"/>
                </a:cubicBezTo>
                <a:cubicBezTo>
                  <a:pt x="6682" y="1797"/>
                  <a:pt x="4806" y="2650"/>
                  <a:pt x="2898" y="2650"/>
                </a:cubicBezTo>
                <a:cubicBezTo>
                  <a:pt x="2210" y="2650"/>
                  <a:pt x="1518" y="2539"/>
                  <a:pt x="855" y="2312"/>
                </a:cubicBezTo>
                <a:cubicBezTo>
                  <a:pt x="634" y="3231"/>
                  <a:pt x="349" y="4054"/>
                  <a:pt x="0" y="4909"/>
                </a:cubicBezTo>
                <a:cubicBezTo>
                  <a:pt x="64" y="4846"/>
                  <a:pt x="159" y="4846"/>
                  <a:pt x="254" y="4846"/>
                </a:cubicBezTo>
                <a:cubicBezTo>
                  <a:pt x="872" y="4949"/>
                  <a:pt x="1487" y="5001"/>
                  <a:pt x="2098" y="5001"/>
                </a:cubicBezTo>
                <a:cubicBezTo>
                  <a:pt x="3739" y="5001"/>
                  <a:pt x="5340" y="4626"/>
                  <a:pt x="6841" y="3864"/>
                </a:cubicBezTo>
                <a:cubicBezTo>
                  <a:pt x="8393" y="3104"/>
                  <a:pt x="9501" y="1901"/>
                  <a:pt x="10831" y="887"/>
                </a:cubicBezTo>
                <a:cubicBezTo>
                  <a:pt x="10768" y="824"/>
                  <a:pt x="10704" y="697"/>
                  <a:pt x="10704" y="634"/>
                </a:cubicBezTo>
                <a:cubicBezTo>
                  <a:pt x="10635" y="636"/>
                  <a:pt x="10565" y="637"/>
                  <a:pt x="10496" y="637"/>
                </a:cubicBezTo>
                <a:cubicBezTo>
                  <a:pt x="9580" y="637"/>
                  <a:pt x="8649" y="442"/>
                  <a:pt x="7854" y="0"/>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1"/>
          <p:cNvSpPr/>
          <p:nvPr/>
        </p:nvSpPr>
        <p:spPr>
          <a:xfrm>
            <a:off x="955435" y="855177"/>
            <a:ext cx="1011302" cy="852990"/>
          </a:xfrm>
          <a:custGeom>
            <a:avLst/>
            <a:gdLst/>
            <a:ahLst/>
            <a:cxnLst/>
            <a:rect l="l" t="t" r="r" b="b"/>
            <a:pathLst>
              <a:path w="30720" h="25911" extrusionOk="0">
                <a:moveTo>
                  <a:pt x="10420" y="1"/>
                </a:moveTo>
                <a:cubicBezTo>
                  <a:pt x="8813" y="2977"/>
                  <a:pt x="5301" y="4201"/>
                  <a:pt x="1979" y="4201"/>
                </a:cubicBezTo>
                <a:cubicBezTo>
                  <a:pt x="1306" y="4201"/>
                  <a:pt x="641" y="4150"/>
                  <a:pt x="1" y="4054"/>
                </a:cubicBezTo>
                <a:lnTo>
                  <a:pt x="1" y="4054"/>
                </a:lnTo>
                <a:cubicBezTo>
                  <a:pt x="64" y="4118"/>
                  <a:pt x="96" y="4149"/>
                  <a:pt x="96" y="4213"/>
                </a:cubicBezTo>
                <a:cubicBezTo>
                  <a:pt x="1837" y="10167"/>
                  <a:pt x="6113" y="24734"/>
                  <a:pt x="6398" y="25716"/>
                </a:cubicBezTo>
                <a:cubicBezTo>
                  <a:pt x="6398" y="25811"/>
                  <a:pt x="6429" y="25843"/>
                  <a:pt x="6398" y="25906"/>
                </a:cubicBezTo>
                <a:cubicBezTo>
                  <a:pt x="6598" y="25909"/>
                  <a:pt x="6798" y="25910"/>
                  <a:pt x="6998" y="25910"/>
                </a:cubicBezTo>
                <a:cubicBezTo>
                  <a:pt x="11223" y="25910"/>
                  <a:pt x="15357" y="25267"/>
                  <a:pt x="19319" y="23816"/>
                </a:cubicBezTo>
                <a:cubicBezTo>
                  <a:pt x="23594" y="22264"/>
                  <a:pt x="26919" y="19699"/>
                  <a:pt x="30720" y="17450"/>
                </a:cubicBezTo>
                <a:cubicBezTo>
                  <a:pt x="27236" y="14632"/>
                  <a:pt x="13428" y="3199"/>
                  <a:pt x="10420"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1"/>
          <p:cNvSpPr/>
          <p:nvPr/>
        </p:nvSpPr>
        <p:spPr>
          <a:xfrm>
            <a:off x="1129543" y="1395215"/>
            <a:ext cx="912246" cy="415681"/>
          </a:xfrm>
          <a:custGeom>
            <a:avLst/>
            <a:gdLst/>
            <a:ahLst/>
            <a:cxnLst/>
            <a:rect l="l" t="t" r="r" b="b"/>
            <a:pathLst>
              <a:path w="27711" h="12627" extrusionOk="0">
                <a:moveTo>
                  <a:pt x="24164" y="0"/>
                </a:moveTo>
                <a:cubicBezTo>
                  <a:pt x="24256" y="92"/>
                  <a:pt x="24401" y="175"/>
                  <a:pt x="24565" y="253"/>
                </a:cubicBezTo>
                <a:lnTo>
                  <a:pt x="24565" y="253"/>
                </a:lnTo>
                <a:cubicBezTo>
                  <a:pt x="24427" y="163"/>
                  <a:pt x="24293" y="78"/>
                  <a:pt x="24164" y="0"/>
                </a:cubicBezTo>
                <a:close/>
                <a:moveTo>
                  <a:pt x="24565" y="253"/>
                </a:moveTo>
                <a:cubicBezTo>
                  <a:pt x="24852" y="442"/>
                  <a:pt x="25153" y="655"/>
                  <a:pt x="25450" y="874"/>
                </a:cubicBezTo>
                <a:lnTo>
                  <a:pt x="25450" y="874"/>
                </a:lnTo>
                <a:cubicBezTo>
                  <a:pt x="25501" y="827"/>
                  <a:pt x="25546" y="781"/>
                  <a:pt x="25526" y="760"/>
                </a:cubicBezTo>
                <a:cubicBezTo>
                  <a:pt x="25333" y="568"/>
                  <a:pt x="24908" y="418"/>
                  <a:pt x="24565" y="253"/>
                </a:cubicBezTo>
                <a:close/>
                <a:moveTo>
                  <a:pt x="25450" y="874"/>
                </a:moveTo>
                <a:cubicBezTo>
                  <a:pt x="25421" y="901"/>
                  <a:pt x="25390" y="928"/>
                  <a:pt x="25367" y="950"/>
                </a:cubicBezTo>
                <a:cubicBezTo>
                  <a:pt x="17222" y="7424"/>
                  <a:pt x="9864" y="9639"/>
                  <a:pt x="1642" y="9639"/>
                </a:cubicBezTo>
                <a:cubicBezTo>
                  <a:pt x="1297" y="9639"/>
                  <a:pt x="950" y="9635"/>
                  <a:pt x="602" y="9628"/>
                </a:cubicBezTo>
                <a:cubicBezTo>
                  <a:pt x="222" y="9628"/>
                  <a:pt x="792" y="8488"/>
                  <a:pt x="792" y="8171"/>
                </a:cubicBezTo>
                <a:cubicBezTo>
                  <a:pt x="792" y="8171"/>
                  <a:pt x="791" y="8171"/>
                  <a:pt x="791" y="8171"/>
                </a:cubicBezTo>
                <a:cubicBezTo>
                  <a:pt x="721" y="8171"/>
                  <a:pt x="1" y="11027"/>
                  <a:pt x="95" y="12066"/>
                </a:cubicBezTo>
                <a:cubicBezTo>
                  <a:pt x="190" y="12066"/>
                  <a:pt x="222" y="12066"/>
                  <a:pt x="317" y="12098"/>
                </a:cubicBezTo>
                <a:cubicBezTo>
                  <a:pt x="1343" y="12471"/>
                  <a:pt x="2470" y="12626"/>
                  <a:pt x="3652" y="12626"/>
                </a:cubicBezTo>
                <a:cubicBezTo>
                  <a:pt x="7686" y="12626"/>
                  <a:pt x="12357" y="10818"/>
                  <a:pt x="15835" y="9691"/>
                </a:cubicBezTo>
                <a:cubicBezTo>
                  <a:pt x="20744" y="8044"/>
                  <a:pt x="23974" y="6271"/>
                  <a:pt x="27711" y="2629"/>
                </a:cubicBezTo>
                <a:cubicBezTo>
                  <a:pt x="27665" y="2629"/>
                  <a:pt x="26584" y="1708"/>
                  <a:pt x="25450" y="874"/>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1"/>
          <p:cNvSpPr/>
          <p:nvPr/>
        </p:nvSpPr>
        <p:spPr>
          <a:xfrm>
            <a:off x="1346380" y="1769473"/>
            <a:ext cx="182476" cy="186623"/>
          </a:xfrm>
          <a:custGeom>
            <a:avLst/>
            <a:gdLst/>
            <a:ahLst/>
            <a:cxnLst/>
            <a:rect l="l" t="t" r="r" b="b"/>
            <a:pathLst>
              <a:path w="5543" h="5669" extrusionOk="0">
                <a:moveTo>
                  <a:pt x="3737" y="0"/>
                </a:moveTo>
                <a:cubicBezTo>
                  <a:pt x="2534" y="412"/>
                  <a:pt x="1267" y="729"/>
                  <a:pt x="0" y="919"/>
                </a:cubicBezTo>
                <a:cubicBezTo>
                  <a:pt x="761" y="2471"/>
                  <a:pt x="1394" y="4054"/>
                  <a:pt x="1996" y="5638"/>
                </a:cubicBezTo>
                <a:lnTo>
                  <a:pt x="2027" y="5638"/>
                </a:lnTo>
                <a:cubicBezTo>
                  <a:pt x="2215" y="5658"/>
                  <a:pt x="2399" y="5669"/>
                  <a:pt x="2578" y="5669"/>
                </a:cubicBezTo>
                <a:cubicBezTo>
                  <a:pt x="3764" y="5669"/>
                  <a:pt x="4773" y="5215"/>
                  <a:pt x="5543" y="4307"/>
                </a:cubicBezTo>
                <a:cubicBezTo>
                  <a:pt x="4878" y="2946"/>
                  <a:pt x="4244" y="1457"/>
                  <a:pt x="3737"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1"/>
          <p:cNvSpPr/>
          <p:nvPr/>
        </p:nvSpPr>
        <p:spPr>
          <a:xfrm>
            <a:off x="1595544" y="1649581"/>
            <a:ext cx="323209" cy="297794"/>
          </a:xfrm>
          <a:custGeom>
            <a:avLst/>
            <a:gdLst/>
            <a:ahLst/>
            <a:cxnLst/>
            <a:rect l="l" t="t" r="r" b="b"/>
            <a:pathLst>
              <a:path w="9818" h="9046" extrusionOk="0">
                <a:moveTo>
                  <a:pt x="6524" y="1"/>
                </a:moveTo>
                <a:cubicBezTo>
                  <a:pt x="5036" y="729"/>
                  <a:pt x="3484" y="1299"/>
                  <a:pt x="1932" y="1837"/>
                </a:cubicBezTo>
                <a:cubicBezTo>
                  <a:pt x="1299" y="1996"/>
                  <a:pt x="665" y="2217"/>
                  <a:pt x="0" y="2471"/>
                </a:cubicBezTo>
                <a:lnTo>
                  <a:pt x="32" y="2502"/>
                </a:lnTo>
                <a:cubicBezTo>
                  <a:pt x="1394" y="4529"/>
                  <a:pt x="2407" y="6841"/>
                  <a:pt x="3484" y="9026"/>
                </a:cubicBezTo>
                <a:cubicBezTo>
                  <a:pt x="3505" y="9026"/>
                  <a:pt x="3526" y="9012"/>
                  <a:pt x="3566" y="9012"/>
                </a:cubicBezTo>
                <a:cubicBezTo>
                  <a:pt x="3586" y="9012"/>
                  <a:pt x="3611" y="9016"/>
                  <a:pt x="3642" y="9026"/>
                </a:cubicBezTo>
                <a:cubicBezTo>
                  <a:pt x="3857" y="9039"/>
                  <a:pt x="4067" y="9045"/>
                  <a:pt x="4272" y="9045"/>
                </a:cubicBezTo>
                <a:cubicBezTo>
                  <a:pt x="6631" y="9045"/>
                  <a:pt x="8332" y="8199"/>
                  <a:pt x="9818" y="6334"/>
                </a:cubicBezTo>
                <a:cubicBezTo>
                  <a:pt x="9754" y="6303"/>
                  <a:pt x="9659" y="6271"/>
                  <a:pt x="9628" y="6176"/>
                </a:cubicBezTo>
                <a:cubicBezTo>
                  <a:pt x="8994" y="5226"/>
                  <a:pt x="8583" y="4118"/>
                  <a:pt x="8076" y="3136"/>
                </a:cubicBezTo>
                <a:cubicBezTo>
                  <a:pt x="7569" y="2091"/>
                  <a:pt x="6999" y="1109"/>
                  <a:pt x="6524" y="96"/>
                </a:cubicBezTo>
                <a:lnTo>
                  <a:pt x="6524" y="1"/>
                </a:ln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صورة 4">
            <a:extLst>
              <a:ext uri="{FF2B5EF4-FFF2-40B4-BE49-F238E27FC236}">
                <a16:creationId xmlns:a16="http://schemas.microsoft.com/office/drawing/2014/main" id="{8EDE23E3-590A-4347-87E4-63EF719F1D6A}"/>
              </a:ext>
            </a:extLst>
          </p:cNvPr>
          <p:cNvPicPr>
            <a:picLocks noChangeAspect="1"/>
          </p:cNvPicPr>
          <p:nvPr/>
        </p:nvPicPr>
        <p:blipFill rotWithShape="1">
          <a:blip r:embed="rId3"/>
          <a:srcRect l="30758" t="36902" r="28520" b="21347"/>
          <a:stretch/>
        </p:blipFill>
        <p:spPr>
          <a:xfrm>
            <a:off x="2432738" y="1206268"/>
            <a:ext cx="5020469" cy="2895338"/>
          </a:xfrm>
          <a:prstGeom prst="rect">
            <a:avLst/>
          </a:prstGeom>
        </p:spPr>
      </p:pic>
      <p:pic>
        <p:nvPicPr>
          <p:cNvPr id="7" name="صورة 6">
            <a:extLst>
              <a:ext uri="{FF2B5EF4-FFF2-40B4-BE49-F238E27FC236}">
                <a16:creationId xmlns:a16="http://schemas.microsoft.com/office/drawing/2014/main" id="{09BBBBAA-7CC1-4363-A5B9-946C37C5B633}"/>
              </a:ext>
            </a:extLst>
          </p:cNvPr>
          <p:cNvPicPr>
            <a:picLocks noChangeAspect="1"/>
          </p:cNvPicPr>
          <p:nvPr/>
        </p:nvPicPr>
        <p:blipFill>
          <a:blip r:embed="rId4"/>
          <a:stretch>
            <a:fillRect/>
          </a:stretch>
        </p:blipFill>
        <p:spPr>
          <a:xfrm>
            <a:off x="6934200" y="53482"/>
            <a:ext cx="2209800" cy="3130550"/>
          </a:xfrm>
          <a:prstGeom prst="rect">
            <a:avLst/>
          </a:prstGeom>
        </p:spPr>
      </p:pic>
      <p:pic>
        <p:nvPicPr>
          <p:cNvPr id="3" name="صورة 2">
            <a:extLst>
              <a:ext uri="{FF2B5EF4-FFF2-40B4-BE49-F238E27FC236}">
                <a16:creationId xmlns:a16="http://schemas.microsoft.com/office/drawing/2014/main" id="{8F48115D-96B4-C205-2131-63721F06B9F5}"/>
              </a:ext>
            </a:extLst>
          </p:cNvPr>
          <p:cNvPicPr>
            <a:picLocks noChangeAspect="1"/>
          </p:cNvPicPr>
          <p:nvPr/>
        </p:nvPicPr>
        <p:blipFill rotWithShape="1">
          <a:blip r:embed="rId5"/>
          <a:srcRect l="30630" t="36902" r="30985" b="17711"/>
          <a:stretch/>
        </p:blipFill>
        <p:spPr>
          <a:xfrm>
            <a:off x="2522006" y="1898073"/>
            <a:ext cx="4799174" cy="3191945"/>
          </a:xfrm>
          <a:prstGeom prst="rect">
            <a:avLst/>
          </a:prstGeom>
        </p:spPr>
      </p:pic>
    </p:spTree>
    <p:extLst>
      <p:ext uri="{BB962C8B-B14F-4D97-AF65-F5344CB8AC3E}">
        <p14:creationId xmlns:p14="http://schemas.microsoft.com/office/powerpoint/2010/main" val="25859629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86"/>
        <p:cNvGrpSpPr/>
        <p:nvPr/>
      </p:nvGrpSpPr>
      <p:grpSpPr>
        <a:xfrm>
          <a:off x="0" y="0"/>
          <a:ext cx="0" cy="0"/>
          <a:chOff x="0" y="0"/>
          <a:chExt cx="0" cy="0"/>
        </a:xfrm>
      </p:grpSpPr>
      <p:sp>
        <p:nvSpPr>
          <p:cNvPr id="387" name="Google Shape;387;p28"/>
          <p:cNvSpPr txBox="1">
            <a:spLocks noGrp="1"/>
          </p:cNvSpPr>
          <p:nvPr>
            <p:ph type="ctrTitle"/>
          </p:nvPr>
        </p:nvSpPr>
        <p:spPr>
          <a:xfrm>
            <a:off x="2586678" y="46860"/>
            <a:ext cx="5935800" cy="1507800"/>
          </a:xfrm>
          <a:prstGeom prst="rect">
            <a:avLst/>
          </a:prstGeom>
        </p:spPr>
        <p:txBody>
          <a:bodyPr spcFirstLastPara="1" wrap="square" lIns="91425" tIns="91425" rIns="91425" bIns="91425" anchor="ctr" anchorCtr="0">
            <a:noAutofit/>
          </a:bodyPr>
          <a:lstStyle/>
          <a:p>
            <a:pPr marL="0" lvl="0" indent="9144" algn="ctr" rtl="0">
              <a:spcBef>
                <a:spcPts val="0"/>
              </a:spcBef>
              <a:spcAft>
                <a:spcPts val="0"/>
              </a:spcAft>
              <a:buNone/>
            </a:pPr>
            <a:r>
              <a:rPr lang="ar-SA" dirty="0">
                <a:cs typeface="+mj-cs"/>
              </a:rPr>
              <a:t>الوحدة الخامسة </a:t>
            </a:r>
            <a:endParaRPr sz="4400" dirty="0">
              <a:cs typeface="+mj-cs"/>
            </a:endParaRPr>
          </a:p>
        </p:txBody>
      </p:sp>
      <p:sp>
        <p:nvSpPr>
          <p:cNvPr id="388" name="Google Shape;388;p28"/>
          <p:cNvSpPr txBox="1">
            <a:spLocks noGrp="1"/>
          </p:cNvSpPr>
          <p:nvPr>
            <p:ph type="subTitle" idx="1"/>
          </p:nvPr>
        </p:nvSpPr>
        <p:spPr>
          <a:xfrm>
            <a:off x="783228" y="669439"/>
            <a:ext cx="3459300" cy="42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SA" sz="4400" dirty="0"/>
              <a:t>الفصل العاشر </a:t>
            </a:r>
            <a:endParaRPr sz="4400" dirty="0"/>
          </a:p>
        </p:txBody>
      </p:sp>
      <p:grpSp>
        <p:nvGrpSpPr>
          <p:cNvPr id="389" name="Google Shape;389;p28"/>
          <p:cNvGrpSpPr/>
          <p:nvPr/>
        </p:nvGrpSpPr>
        <p:grpSpPr>
          <a:xfrm>
            <a:off x="-216332" y="1993513"/>
            <a:ext cx="9538012" cy="3520333"/>
            <a:chOff x="-216332" y="1993513"/>
            <a:chExt cx="9538012" cy="3520333"/>
          </a:xfrm>
        </p:grpSpPr>
        <p:sp>
          <p:nvSpPr>
            <p:cNvPr id="390" name="Google Shape;390;p28"/>
            <p:cNvSpPr/>
            <p:nvPr/>
          </p:nvSpPr>
          <p:spPr>
            <a:xfrm>
              <a:off x="7705336" y="2727393"/>
              <a:ext cx="141656" cy="132036"/>
            </a:xfrm>
            <a:custGeom>
              <a:avLst/>
              <a:gdLst/>
              <a:ahLst/>
              <a:cxnLst/>
              <a:rect l="l" t="t" r="r" b="b"/>
              <a:pathLst>
                <a:path w="4403" h="4104" extrusionOk="0">
                  <a:moveTo>
                    <a:pt x="3516" y="2033"/>
                  </a:moveTo>
                  <a:cubicBezTo>
                    <a:pt x="3564" y="2033"/>
                    <a:pt x="3611" y="2065"/>
                    <a:pt x="3611" y="2128"/>
                  </a:cubicBezTo>
                  <a:cubicBezTo>
                    <a:pt x="3611" y="2649"/>
                    <a:pt x="3109" y="3090"/>
                    <a:pt x="2587" y="3090"/>
                  </a:cubicBezTo>
                  <a:cubicBezTo>
                    <a:pt x="2538" y="3090"/>
                    <a:pt x="2489" y="3086"/>
                    <a:pt x="2439" y="3078"/>
                  </a:cubicBezTo>
                  <a:cubicBezTo>
                    <a:pt x="2216" y="3022"/>
                    <a:pt x="2263" y="2745"/>
                    <a:pt x="2429" y="2745"/>
                  </a:cubicBezTo>
                  <a:cubicBezTo>
                    <a:pt x="2452" y="2745"/>
                    <a:pt x="2476" y="2750"/>
                    <a:pt x="2503" y="2761"/>
                  </a:cubicBezTo>
                  <a:cubicBezTo>
                    <a:pt x="2544" y="2767"/>
                    <a:pt x="2585" y="2770"/>
                    <a:pt x="2626" y="2770"/>
                  </a:cubicBezTo>
                  <a:cubicBezTo>
                    <a:pt x="3020" y="2770"/>
                    <a:pt x="3364" y="2501"/>
                    <a:pt x="3421" y="2128"/>
                  </a:cubicBezTo>
                  <a:cubicBezTo>
                    <a:pt x="3421" y="2065"/>
                    <a:pt x="3469" y="2033"/>
                    <a:pt x="3516" y="2033"/>
                  </a:cubicBezTo>
                  <a:close/>
                  <a:moveTo>
                    <a:pt x="2059" y="0"/>
                  </a:moveTo>
                  <a:cubicBezTo>
                    <a:pt x="1848" y="0"/>
                    <a:pt x="1634" y="42"/>
                    <a:pt x="1426" y="133"/>
                  </a:cubicBezTo>
                  <a:cubicBezTo>
                    <a:pt x="1426" y="165"/>
                    <a:pt x="1394" y="228"/>
                    <a:pt x="1394" y="260"/>
                  </a:cubicBezTo>
                  <a:cubicBezTo>
                    <a:pt x="1350" y="369"/>
                    <a:pt x="1261" y="403"/>
                    <a:pt x="1169" y="403"/>
                  </a:cubicBezTo>
                  <a:cubicBezTo>
                    <a:pt x="1127" y="403"/>
                    <a:pt x="1085" y="396"/>
                    <a:pt x="1046" y="386"/>
                  </a:cubicBezTo>
                  <a:cubicBezTo>
                    <a:pt x="222" y="1020"/>
                    <a:pt x="1" y="2286"/>
                    <a:pt x="603" y="3141"/>
                  </a:cubicBezTo>
                  <a:cubicBezTo>
                    <a:pt x="1021" y="3700"/>
                    <a:pt x="1730" y="4104"/>
                    <a:pt x="2416" y="4104"/>
                  </a:cubicBezTo>
                  <a:cubicBezTo>
                    <a:pt x="2664" y="4104"/>
                    <a:pt x="2909" y="4051"/>
                    <a:pt x="3136" y="3933"/>
                  </a:cubicBezTo>
                  <a:cubicBezTo>
                    <a:pt x="4054" y="3458"/>
                    <a:pt x="4403" y="2350"/>
                    <a:pt x="4054" y="1431"/>
                  </a:cubicBezTo>
                  <a:cubicBezTo>
                    <a:pt x="4023" y="1431"/>
                    <a:pt x="3928" y="1431"/>
                    <a:pt x="3896" y="1400"/>
                  </a:cubicBezTo>
                  <a:cubicBezTo>
                    <a:pt x="3645" y="620"/>
                    <a:pt x="2874" y="0"/>
                    <a:pt x="2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8"/>
            <p:cNvSpPr/>
            <p:nvPr/>
          </p:nvSpPr>
          <p:spPr>
            <a:xfrm>
              <a:off x="8453179" y="2749045"/>
              <a:ext cx="158996" cy="143071"/>
            </a:xfrm>
            <a:custGeom>
              <a:avLst/>
              <a:gdLst/>
              <a:ahLst/>
              <a:cxnLst/>
              <a:rect l="l" t="t" r="r" b="b"/>
              <a:pathLst>
                <a:path w="4942" h="4447" extrusionOk="0">
                  <a:moveTo>
                    <a:pt x="2715" y="430"/>
                  </a:moveTo>
                  <a:cubicBezTo>
                    <a:pt x="3217" y="430"/>
                    <a:pt x="3732" y="706"/>
                    <a:pt x="3928" y="1170"/>
                  </a:cubicBezTo>
                  <a:cubicBezTo>
                    <a:pt x="3971" y="1299"/>
                    <a:pt x="3882" y="1414"/>
                    <a:pt x="3781" y="1414"/>
                  </a:cubicBezTo>
                  <a:cubicBezTo>
                    <a:pt x="3733" y="1414"/>
                    <a:pt x="3683" y="1389"/>
                    <a:pt x="3643" y="1328"/>
                  </a:cubicBezTo>
                  <a:cubicBezTo>
                    <a:pt x="3377" y="957"/>
                    <a:pt x="3023" y="696"/>
                    <a:pt x="2598" y="696"/>
                  </a:cubicBezTo>
                  <a:cubicBezTo>
                    <a:pt x="2516" y="696"/>
                    <a:pt x="2432" y="706"/>
                    <a:pt x="2344" y="727"/>
                  </a:cubicBezTo>
                  <a:cubicBezTo>
                    <a:pt x="2336" y="729"/>
                    <a:pt x="2328" y="730"/>
                    <a:pt x="2320" y="730"/>
                  </a:cubicBezTo>
                  <a:cubicBezTo>
                    <a:pt x="2210" y="730"/>
                    <a:pt x="2163" y="535"/>
                    <a:pt x="2281" y="505"/>
                  </a:cubicBezTo>
                  <a:cubicBezTo>
                    <a:pt x="2419" y="454"/>
                    <a:pt x="2566" y="430"/>
                    <a:pt x="2715" y="430"/>
                  </a:cubicBezTo>
                  <a:close/>
                  <a:moveTo>
                    <a:pt x="2647" y="0"/>
                  </a:moveTo>
                  <a:cubicBezTo>
                    <a:pt x="2183" y="0"/>
                    <a:pt x="1707" y="144"/>
                    <a:pt x="1268" y="442"/>
                  </a:cubicBezTo>
                  <a:cubicBezTo>
                    <a:pt x="318" y="1138"/>
                    <a:pt x="1" y="2310"/>
                    <a:pt x="634" y="3292"/>
                  </a:cubicBezTo>
                  <a:cubicBezTo>
                    <a:pt x="1060" y="3964"/>
                    <a:pt x="1851" y="4446"/>
                    <a:pt x="2647" y="4446"/>
                  </a:cubicBezTo>
                  <a:cubicBezTo>
                    <a:pt x="2976" y="4446"/>
                    <a:pt x="3306" y="4364"/>
                    <a:pt x="3611" y="4179"/>
                  </a:cubicBezTo>
                  <a:cubicBezTo>
                    <a:pt x="4751" y="3450"/>
                    <a:pt x="4941" y="2025"/>
                    <a:pt x="4435" y="885"/>
                  </a:cubicBezTo>
                  <a:cubicBezTo>
                    <a:pt x="3966" y="304"/>
                    <a:pt x="3320"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8"/>
            <p:cNvSpPr/>
            <p:nvPr/>
          </p:nvSpPr>
          <p:spPr>
            <a:xfrm>
              <a:off x="8076893" y="2491957"/>
              <a:ext cx="166461" cy="138181"/>
            </a:xfrm>
            <a:custGeom>
              <a:avLst/>
              <a:gdLst/>
              <a:ahLst/>
              <a:cxnLst/>
              <a:rect l="l" t="t" r="r" b="b"/>
              <a:pathLst>
                <a:path w="5174" h="4295" extrusionOk="0">
                  <a:moveTo>
                    <a:pt x="3495" y="952"/>
                  </a:moveTo>
                  <a:cubicBezTo>
                    <a:pt x="3528" y="952"/>
                    <a:pt x="3563" y="963"/>
                    <a:pt x="3590" y="990"/>
                  </a:cubicBezTo>
                  <a:cubicBezTo>
                    <a:pt x="4033" y="1624"/>
                    <a:pt x="3653" y="2542"/>
                    <a:pt x="2956" y="2827"/>
                  </a:cubicBezTo>
                  <a:cubicBezTo>
                    <a:pt x="2941" y="2832"/>
                    <a:pt x="2925" y="2835"/>
                    <a:pt x="2911" y="2835"/>
                  </a:cubicBezTo>
                  <a:cubicBezTo>
                    <a:pt x="2748" y="2835"/>
                    <a:pt x="2658" y="2537"/>
                    <a:pt x="2861" y="2479"/>
                  </a:cubicBezTo>
                  <a:cubicBezTo>
                    <a:pt x="3431" y="2321"/>
                    <a:pt x="3653" y="1592"/>
                    <a:pt x="3400" y="1117"/>
                  </a:cubicBezTo>
                  <a:cubicBezTo>
                    <a:pt x="3332" y="1026"/>
                    <a:pt x="3410" y="952"/>
                    <a:pt x="3495" y="952"/>
                  </a:cubicBezTo>
                  <a:close/>
                  <a:moveTo>
                    <a:pt x="2334" y="1"/>
                  </a:moveTo>
                  <a:cubicBezTo>
                    <a:pt x="2267" y="1"/>
                    <a:pt x="2200" y="3"/>
                    <a:pt x="2133" y="9"/>
                  </a:cubicBezTo>
                  <a:cubicBezTo>
                    <a:pt x="1088" y="135"/>
                    <a:pt x="264" y="1022"/>
                    <a:pt x="138" y="2067"/>
                  </a:cubicBezTo>
                  <a:cubicBezTo>
                    <a:pt x="0" y="3276"/>
                    <a:pt x="1007" y="4295"/>
                    <a:pt x="2145" y="4295"/>
                  </a:cubicBezTo>
                  <a:cubicBezTo>
                    <a:pt x="2319" y="4295"/>
                    <a:pt x="2495" y="4271"/>
                    <a:pt x="2671" y="4221"/>
                  </a:cubicBezTo>
                  <a:cubicBezTo>
                    <a:pt x="3716" y="3936"/>
                    <a:pt x="5173" y="2067"/>
                    <a:pt x="4191" y="1117"/>
                  </a:cubicBezTo>
                  <a:cubicBezTo>
                    <a:pt x="4033" y="990"/>
                    <a:pt x="4096" y="832"/>
                    <a:pt x="4223" y="737"/>
                  </a:cubicBezTo>
                  <a:cubicBezTo>
                    <a:pt x="3673" y="303"/>
                    <a:pt x="3043" y="1"/>
                    <a:pt x="2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8"/>
            <p:cNvSpPr/>
            <p:nvPr/>
          </p:nvSpPr>
          <p:spPr>
            <a:xfrm>
              <a:off x="8055820" y="2477511"/>
              <a:ext cx="192617" cy="167651"/>
            </a:xfrm>
            <a:custGeom>
              <a:avLst/>
              <a:gdLst/>
              <a:ahLst/>
              <a:cxnLst/>
              <a:rect l="l" t="t" r="r" b="b"/>
              <a:pathLst>
                <a:path w="5987" h="5211" extrusionOk="0">
                  <a:moveTo>
                    <a:pt x="3010" y="584"/>
                  </a:moveTo>
                  <a:cubicBezTo>
                    <a:pt x="3580" y="584"/>
                    <a:pt x="4150" y="774"/>
                    <a:pt x="4688" y="1218"/>
                  </a:cubicBezTo>
                  <a:cubicBezTo>
                    <a:pt x="4625" y="1249"/>
                    <a:pt x="4625" y="1344"/>
                    <a:pt x="4593" y="1376"/>
                  </a:cubicBezTo>
                  <a:cubicBezTo>
                    <a:pt x="4593" y="1439"/>
                    <a:pt x="4625" y="1566"/>
                    <a:pt x="4720" y="1598"/>
                  </a:cubicBezTo>
                  <a:cubicBezTo>
                    <a:pt x="5005" y="1883"/>
                    <a:pt x="5068" y="2231"/>
                    <a:pt x="5005" y="2675"/>
                  </a:cubicBezTo>
                  <a:cubicBezTo>
                    <a:pt x="4783" y="3498"/>
                    <a:pt x="3896" y="4385"/>
                    <a:pt x="3295" y="4543"/>
                  </a:cubicBezTo>
                  <a:cubicBezTo>
                    <a:pt x="3121" y="4598"/>
                    <a:pt x="2946" y="4623"/>
                    <a:pt x="2771" y="4623"/>
                  </a:cubicBezTo>
                  <a:cubicBezTo>
                    <a:pt x="2339" y="4623"/>
                    <a:pt x="1914" y="4465"/>
                    <a:pt x="1553" y="4195"/>
                  </a:cubicBezTo>
                  <a:cubicBezTo>
                    <a:pt x="1078" y="3783"/>
                    <a:pt x="793" y="3150"/>
                    <a:pt x="888" y="2548"/>
                  </a:cubicBezTo>
                  <a:cubicBezTo>
                    <a:pt x="983" y="1534"/>
                    <a:pt x="1774" y="711"/>
                    <a:pt x="2788" y="584"/>
                  </a:cubicBezTo>
                  <a:close/>
                  <a:moveTo>
                    <a:pt x="3036" y="1"/>
                  </a:moveTo>
                  <a:cubicBezTo>
                    <a:pt x="2661" y="1"/>
                    <a:pt x="2285" y="76"/>
                    <a:pt x="1933" y="236"/>
                  </a:cubicBezTo>
                  <a:cubicBezTo>
                    <a:pt x="729" y="774"/>
                    <a:pt x="1" y="2326"/>
                    <a:pt x="476" y="3625"/>
                  </a:cubicBezTo>
                  <a:cubicBezTo>
                    <a:pt x="837" y="4594"/>
                    <a:pt x="1872" y="5211"/>
                    <a:pt x="2885" y="5211"/>
                  </a:cubicBezTo>
                  <a:cubicBezTo>
                    <a:pt x="3294" y="5211"/>
                    <a:pt x="3699" y="5110"/>
                    <a:pt x="4055" y="4891"/>
                  </a:cubicBezTo>
                  <a:cubicBezTo>
                    <a:pt x="4910" y="4353"/>
                    <a:pt x="5986" y="2928"/>
                    <a:pt x="5575" y="1851"/>
                  </a:cubicBezTo>
                  <a:cubicBezTo>
                    <a:pt x="5638" y="1851"/>
                    <a:pt x="5670" y="1756"/>
                    <a:pt x="5670" y="1724"/>
                  </a:cubicBezTo>
                  <a:cubicBezTo>
                    <a:pt x="5244" y="659"/>
                    <a:pt x="4145" y="1"/>
                    <a:pt x="3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8"/>
            <p:cNvSpPr/>
            <p:nvPr/>
          </p:nvSpPr>
          <p:spPr>
            <a:xfrm>
              <a:off x="8160766" y="2518885"/>
              <a:ext cx="42822" cy="66082"/>
            </a:xfrm>
            <a:custGeom>
              <a:avLst/>
              <a:gdLst/>
              <a:ahLst/>
              <a:cxnLst/>
              <a:rect l="l" t="t" r="r" b="b"/>
              <a:pathLst>
                <a:path w="1331" h="2054" extrusionOk="0">
                  <a:moveTo>
                    <a:pt x="861" y="1"/>
                  </a:moveTo>
                  <a:cubicBezTo>
                    <a:pt x="835" y="1"/>
                    <a:pt x="811" y="8"/>
                    <a:pt x="793" y="27"/>
                  </a:cubicBezTo>
                  <a:cubicBezTo>
                    <a:pt x="666" y="90"/>
                    <a:pt x="666" y="217"/>
                    <a:pt x="698" y="280"/>
                  </a:cubicBezTo>
                  <a:cubicBezTo>
                    <a:pt x="824" y="470"/>
                    <a:pt x="824" y="755"/>
                    <a:pt x="729" y="1040"/>
                  </a:cubicBezTo>
                  <a:cubicBezTo>
                    <a:pt x="666" y="1262"/>
                    <a:pt x="476" y="1420"/>
                    <a:pt x="223" y="1515"/>
                  </a:cubicBezTo>
                  <a:cubicBezTo>
                    <a:pt x="96" y="1547"/>
                    <a:pt x="64" y="1642"/>
                    <a:pt x="33" y="1705"/>
                  </a:cubicBezTo>
                  <a:cubicBezTo>
                    <a:pt x="1" y="1832"/>
                    <a:pt x="33" y="1959"/>
                    <a:pt x="96" y="1990"/>
                  </a:cubicBezTo>
                  <a:cubicBezTo>
                    <a:pt x="159" y="2022"/>
                    <a:pt x="223" y="2054"/>
                    <a:pt x="254" y="2054"/>
                  </a:cubicBezTo>
                  <a:lnTo>
                    <a:pt x="349" y="2054"/>
                  </a:lnTo>
                  <a:cubicBezTo>
                    <a:pt x="729" y="1895"/>
                    <a:pt x="1046" y="1579"/>
                    <a:pt x="1173" y="1198"/>
                  </a:cubicBezTo>
                  <a:cubicBezTo>
                    <a:pt x="1331" y="787"/>
                    <a:pt x="1299" y="407"/>
                    <a:pt x="1046" y="90"/>
                  </a:cubicBezTo>
                  <a:cubicBezTo>
                    <a:pt x="1001" y="45"/>
                    <a:pt x="925" y="1"/>
                    <a:pt x="8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8"/>
            <p:cNvSpPr/>
            <p:nvPr/>
          </p:nvSpPr>
          <p:spPr>
            <a:xfrm>
              <a:off x="8095585" y="2008247"/>
              <a:ext cx="189528" cy="170418"/>
            </a:xfrm>
            <a:custGeom>
              <a:avLst/>
              <a:gdLst/>
              <a:ahLst/>
              <a:cxnLst/>
              <a:rect l="l" t="t" r="r" b="b"/>
              <a:pathLst>
                <a:path w="5891" h="5297" extrusionOk="0">
                  <a:moveTo>
                    <a:pt x="4361" y="1221"/>
                  </a:moveTo>
                  <a:cubicBezTo>
                    <a:pt x="4395" y="1221"/>
                    <a:pt x="4432" y="1235"/>
                    <a:pt x="4465" y="1268"/>
                  </a:cubicBezTo>
                  <a:cubicBezTo>
                    <a:pt x="5099" y="1996"/>
                    <a:pt x="5067" y="3358"/>
                    <a:pt x="4149" y="3896"/>
                  </a:cubicBezTo>
                  <a:cubicBezTo>
                    <a:pt x="4122" y="3912"/>
                    <a:pt x="4095" y="3919"/>
                    <a:pt x="4069" y="3919"/>
                  </a:cubicBezTo>
                  <a:cubicBezTo>
                    <a:pt x="3937" y="3919"/>
                    <a:pt x="3827" y="3743"/>
                    <a:pt x="3959" y="3611"/>
                  </a:cubicBezTo>
                  <a:cubicBezTo>
                    <a:pt x="4592" y="3010"/>
                    <a:pt x="4814" y="2154"/>
                    <a:pt x="4275" y="1426"/>
                  </a:cubicBezTo>
                  <a:cubicBezTo>
                    <a:pt x="4182" y="1332"/>
                    <a:pt x="4261" y="1221"/>
                    <a:pt x="4361" y="1221"/>
                  </a:cubicBezTo>
                  <a:close/>
                  <a:moveTo>
                    <a:pt x="4022" y="1"/>
                  </a:moveTo>
                  <a:cubicBezTo>
                    <a:pt x="3998" y="72"/>
                    <a:pt x="3939" y="108"/>
                    <a:pt x="3884" y="108"/>
                  </a:cubicBezTo>
                  <a:cubicBezTo>
                    <a:pt x="3866" y="108"/>
                    <a:pt x="3848" y="104"/>
                    <a:pt x="3832" y="96"/>
                  </a:cubicBezTo>
                  <a:cubicBezTo>
                    <a:pt x="3600" y="44"/>
                    <a:pt x="3361" y="19"/>
                    <a:pt x="3122" y="19"/>
                  </a:cubicBezTo>
                  <a:cubicBezTo>
                    <a:pt x="1894" y="19"/>
                    <a:pt x="666" y="692"/>
                    <a:pt x="348" y="1964"/>
                  </a:cubicBezTo>
                  <a:cubicBezTo>
                    <a:pt x="0" y="3295"/>
                    <a:pt x="855" y="4878"/>
                    <a:pt x="2249" y="5226"/>
                  </a:cubicBezTo>
                  <a:cubicBezTo>
                    <a:pt x="2438" y="5274"/>
                    <a:pt x="2632" y="5296"/>
                    <a:pt x="2828" y="5296"/>
                  </a:cubicBezTo>
                  <a:cubicBezTo>
                    <a:pt x="3944" y="5296"/>
                    <a:pt x="5097" y="4562"/>
                    <a:pt x="5447" y="3485"/>
                  </a:cubicBezTo>
                  <a:cubicBezTo>
                    <a:pt x="5890" y="2186"/>
                    <a:pt x="5194" y="793"/>
                    <a:pt x="4085" y="96"/>
                  </a:cubicBezTo>
                  <a:cubicBezTo>
                    <a:pt x="4085" y="64"/>
                    <a:pt x="4022" y="64"/>
                    <a:pt x="40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8"/>
            <p:cNvSpPr/>
            <p:nvPr/>
          </p:nvSpPr>
          <p:spPr>
            <a:xfrm>
              <a:off x="8522478" y="2760048"/>
              <a:ext cx="63187" cy="37867"/>
            </a:xfrm>
            <a:custGeom>
              <a:avLst/>
              <a:gdLst/>
              <a:ahLst/>
              <a:cxnLst/>
              <a:rect l="l" t="t" r="r" b="b"/>
              <a:pathLst>
                <a:path w="1964" h="1177" extrusionOk="0">
                  <a:moveTo>
                    <a:pt x="569" y="1"/>
                  </a:moveTo>
                  <a:cubicBezTo>
                    <a:pt x="428" y="1"/>
                    <a:pt x="289" y="22"/>
                    <a:pt x="159" y="68"/>
                  </a:cubicBezTo>
                  <a:cubicBezTo>
                    <a:pt x="32" y="100"/>
                    <a:pt x="0" y="226"/>
                    <a:pt x="0" y="353"/>
                  </a:cubicBezTo>
                  <a:cubicBezTo>
                    <a:pt x="0" y="480"/>
                    <a:pt x="95" y="511"/>
                    <a:pt x="222" y="511"/>
                  </a:cubicBezTo>
                  <a:cubicBezTo>
                    <a:pt x="296" y="501"/>
                    <a:pt x="370" y="496"/>
                    <a:pt x="442" y="496"/>
                  </a:cubicBezTo>
                  <a:cubicBezTo>
                    <a:pt x="832" y="496"/>
                    <a:pt x="1185" y="649"/>
                    <a:pt x="1425" y="1050"/>
                  </a:cubicBezTo>
                  <a:cubicBezTo>
                    <a:pt x="1457" y="1145"/>
                    <a:pt x="1521" y="1176"/>
                    <a:pt x="1647" y="1176"/>
                  </a:cubicBezTo>
                  <a:cubicBezTo>
                    <a:pt x="1679" y="1176"/>
                    <a:pt x="1742" y="1176"/>
                    <a:pt x="1774" y="1145"/>
                  </a:cubicBezTo>
                  <a:cubicBezTo>
                    <a:pt x="1901" y="1113"/>
                    <a:pt x="1964" y="955"/>
                    <a:pt x="1901" y="796"/>
                  </a:cubicBezTo>
                  <a:cubicBezTo>
                    <a:pt x="1674" y="319"/>
                    <a:pt x="1109" y="1"/>
                    <a:pt x="5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8"/>
            <p:cNvSpPr/>
            <p:nvPr/>
          </p:nvSpPr>
          <p:spPr>
            <a:xfrm>
              <a:off x="7775632" y="2788713"/>
              <a:ext cx="49964" cy="42822"/>
            </a:xfrm>
            <a:custGeom>
              <a:avLst/>
              <a:gdLst/>
              <a:ahLst/>
              <a:cxnLst/>
              <a:rect l="l" t="t" r="r" b="b"/>
              <a:pathLst>
                <a:path w="1553" h="1331" extrusionOk="0">
                  <a:moveTo>
                    <a:pt x="1363" y="0"/>
                  </a:moveTo>
                  <a:cubicBezTo>
                    <a:pt x="1236" y="0"/>
                    <a:pt x="1141" y="64"/>
                    <a:pt x="1109" y="222"/>
                  </a:cubicBezTo>
                  <a:cubicBezTo>
                    <a:pt x="1078" y="380"/>
                    <a:pt x="983" y="539"/>
                    <a:pt x="856" y="634"/>
                  </a:cubicBezTo>
                  <a:cubicBezTo>
                    <a:pt x="759" y="730"/>
                    <a:pt x="607" y="772"/>
                    <a:pt x="470" y="772"/>
                  </a:cubicBezTo>
                  <a:cubicBezTo>
                    <a:pt x="428" y="772"/>
                    <a:pt x="387" y="768"/>
                    <a:pt x="349" y="760"/>
                  </a:cubicBezTo>
                  <a:cubicBezTo>
                    <a:pt x="333" y="752"/>
                    <a:pt x="314" y="749"/>
                    <a:pt x="291" y="749"/>
                  </a:cubicBezTo>
                  <a:cubicBezTo>
                    <a:pt x="225" y="749"/>
                    <a:pt x="136" y="784"/>
                    <a:pt x="64" y="855"/>
                  </a:cubicBezTo>
                  <a:cubicBezTo>
                    <a:pt x="1" y="919"/>
                    <a:pt x="1" y="1045"/>
                    <a:pt x="1" y="1109"/>
                  </a:cubicBezTo>
                  <a:cubicBezTo>
                    <a:pt x="33" y="1204"/>
                    <a:pt x="128" y="1267"/>
                    <a:pt x="191" y="1267"/>
                  </a:cubicBezTo>
                  <a:cubicBezTo>
                    <a:pt x="286" y="1267"/>
                    <a:pt x="349" y="1330"/>
                    <a:pt x="381" y="1330"/>
                  </a:cubicBezTo>
                  <a:cubicBezTo>
                    <a:pt x="634" y="1330"/>
                    <a:pt x="856" y="1235"/>
                    <a:pt x="1078" y="1077"/>
                  </a:cubicBezTo>
                  <a:cubicBezTo>
                    <a:pt x="1331" y="887"/>
                    <a:pt x="1521" y="570"/>
                    <a:pt x="1521" y="254"/>
                  </a:cubicBezTo>
                  <a:cubicBezTo>
                    <a:pt x="1553" y="95"/>
                    <a:pt x="1458" y="0"/>
                    <a:pt x="13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8"/>
            <p:cNvSpPr/>
            <p:nvPr/>
          </p:nvSpPr>
          <p:spPr>
            <a:xfrm>
              <a:off x="7686997" y="1993513"/>
              <a:ext cx="950633" cy="1067998"/>
            </a:xfrm>
            <a:custGeom>
              <a:avLst/>
              <a:gdLst/>
              <a:ahLst/>
              <a:cxnLst/>
              <a:rect l="l" t="t" r="r" b="b"/>
              <a:pathLst>
                <a:path w="29548" h="33196" extrusionOk="0">
                  <a:moveTo>
                    <a:pt x="15772" y="554"/>
                  </a:moveTo>
                  <a:cubicBezTo>
                    <a:pt x="16025" y="554"/>
                    <a:pt x="16247" y="586"/>
                    <a:pt x="16500" y="617"/>
                  </a:cubicBezTo>
                  <a:cubicBezTo>
                    <a:pt x="16564" y="617"/>
                    <a:pt x="16659" y="617"/>
                    <a:pt x="16690" y="586"/>
                  </a:cubicBezTo>
                  <a:cubicBezTo>
                    <a:pt x="17672" y="1219"/>
                    <a:pt x="18464" y="2549"/>
                    <a:pt x="18052" y="3879"/>
                  </a:cubicBezTo>
                  <a:cubicBezTo>
                    <a:pt x="17704" y="4897"/>
                    <a:pt x="16630" y="5598"/>
                    <a:pt x="15541" y="5598"/>
                  </a:cubicBezTo>
                  <a:cubicBezTo>
                    <a:pt x="15343" y="5598"/>
                    <a:pt x="15144" y="5575"/>
                    <a:pt x="14949" y="5526"/>
                  </a:cubicBezTo>
                  <a:cubicBezTo>
                    <a:pt x="14347" y="5368"/>
                    <a:pt x="13808" y="4924"/>
                    <a:pt x="13428" y="4354"/>
                  </a:cubicBezTo>
                  <a:cubicBezTo>
                    <a:pt x="13080" y="3784"/>
                    <a:pt x="12985" y="3024"/>
                    <a:pt x="13143" y="2391"/>
                  </a:cubicBezTo>
                  <a:cubicBezTo>
                    <a:pt x="13460" y="1187"/>
                    <a:pt x="14632" y="554"/>
                    <a:pt x="15772" y="554"/>
                  </a:cubicBezTo>
                  <a:close/>
                  <a:moveTo>
                    <a:pt x="18369" y="4703"/>
                  </a:moveTo>
                  <a:cubicBezTo>
                    <a:pt x="18907" y="6413"/>
                    <a:pt x="19382" y="8091"/>
                    <a:pt x="19699" y="9833"/>
                  </a:cubicBezTo>
                  <a:cubicBezTo>
                    <a:pt x="19541" y="9896"/>
                    <a:pt x="19382" y="9896"/>
                    <a:pt x="19224" y="9928"/>
                  </a:cubicBezTo>
                  <a:cubicBezTo>
                    <a:pt x="17640" y="10245"/>
                    <a:pt x="16025" y="10751"/>
                    <a:pt x="14505" y="11385"/>
                  </a:cubicBezTo>
                  <a:cubicBezTo>
                    <a:pt x="13492" y="10910"/>
                    <a:pt x="12193" y="10371"/>
                    <a:pt x="10768" y="9960"/>
                  </a:cubicBezTo>
                  <a:cubicBezTo>
                    <a:pt x="11307" y="8155"/>
                    <a:pt x="12067" y="6413"/>
                    <a:pt x="12985" y="4703"/>
                  </a:cubicBezTo>
                  <a:cubicBezTo>
                    <a:pt x="13365" y="5368"/>
                    <a:pt x="13967" y="5874"/>
                    <a:pt x="14727" y="6128"/>
                  </a:cubicBezTo>
                  <a:cubicBezTo>
                    <a:pt x="14988" y="6202"/>
                    <a:pt x="15258" y="6238"/>
                    <a:pt x="15529" y="6238"/>
                  </a:cubicBezTo>
                  <a:cubicBezTo>
                    <a:pt x="16636" y="6238"/>
                    <a:pt x="17758" y="5644"/>
                    <a:pt x="18369" y="4703"/>
                  </a:cubicBezTo>
                  <a:close/>
                  <a:moveTo>
                    <a:pt x="10547" y="10466"/>
                  </a:moveTo>
                  <a:cubicBezTo>
                    <a:pt x="11655" y="10815"/>
                    <a:pt x="12732" y="11226"/>
                    <a:pt x="13777" y="11701"/>
                  </a:cubicBezTo>
                  <a:cubicBezTo>
                    <a:pt x="13143" y="11986"/>
                    <a:pt x="12510" y="12303"/>
                    <a:pt x="11908" y="12620"/>
                  </a:cubicBezTo>
                  <a:cubicBezTo>
                    <a:pt x="11180" y="12968"/>
                    <a:pt x="10483" y="13412"/>
                    <a:pt x="9755" y="13855"/>
                  </a:cubicBezTo>
                  <a:cubicBezTo>
                    <a:pt x="9913" y="12746"/>
                    <a:pt x="10198" y="11638"/>
                    <a:pt x="10547" y="10466"/>
                  </a:cubicBezTo>
                  <a:close/>
                  <a:moveTo>
                    <a:pt x="19826" y="10371"/>
                  </a:moveTo>
                  <a:cubicBezTo>
                    <a:pt x="20047" y="11955"/>
                    <a:pt x="20269" y="13538"/>
                    <a:pt x="20364" y="15122"/>
                  </a:cubicBezTo>
                  <a:cubicBezTo>
                    <a:pt x="18781" y="13792"/>
                    <a:pt x="17039" y="12651"/>
                    <a:pt x="15202" y="11733"/>
                  </a:cubicBezTo>
                  <a:cubicBezTo>
                    <a:pt x="15772" y="11511"/>
                    <a:pt x="16374" y="11321"/>
                    <a:pt x="16975" y="11100"/>
                  </a:cubicBezTo>
                  <a:cubicBezTo>
                    <a:pt x="17767" y="10878"/>
                    <a:pt x="18781" y="10530"/>
                    <a:pt x="19826" y="10371"/>
                  </a:cubicBezTo>
                  <a:close/>
                  <a:moveTo>
                    <a:pt x="20709" y="10272"/>
                  </a:moveTo>
                  <a:cubicBezTo>
                    <a:pt x="21653" y="10272"/>
                    <a:pt x="22549" y="10431"/>
                    <a:pt x="23183" y="11036"/>
                  </a:cubicBezTo>
                  <a:cubicBezTo>
                    <a:pt x="25083" y="12778"/>
                    <a:pt x="23721" y="15280"/>
                    <a:pt x="22327" y="16863"/>
                  </a:cubicBezTo>
                  <a:cubicBezTo>
                    <a:pt x="21916" y="16452"/>
                    <a:pt x="21472" y="16072"/>
                    <a:pt x="21061" y="15660"/>
                  </a:cubicBezTo>
                  <a:cubicBezTo>
                    <a:pt x="20966" y="13855"/>
                    <a:pt x="20776" y="12050"/>
                    <a:pt x="20427" y="10276"/>
                  </a:cubicBezTo>
                  <a:cubicBezTo>
                    <a:pt x="20522" y="10273"/>
                    <a:pt x="20616" y="10272"/>
                    <a:pt x="20709" y="10272"/>
                  </a:cubicBezTo>
                  <a:close/>
                  <a:moveTo>
                    <a:pt x="21092" y="16642"/>
                  </a:moveTo>
                  <a:cubicBezTo>
                    <a:pt x="21377" y="16863"/>
                    <a:pt x="21599" y="17085"/>
                    <a:pt x="21884" y="17370"/>
                  </a:cubicBezTo>
                  <a:lnTo>
                    <a:pt x="21789" y="17433"/>
                  </a:lnTo>
                  <a:cubicBezTo>
                    <a:pt x="21567" y="17655"/>
                    <a:pt x="21314" y="17845"/>
                    <a:pt x="21092" y="18067"/>
                  </a:cubicBezTo>
                  <a:lnTo>
                    <a:pt x="21092" y="16642"/>
                  </a:lnTo>
                  <a:close/>
                  <a:moveTo>
                    <a:pt x="7088" y="9950"/>
                  </a:moveTo>
                  <a:cubicBezTo>
                    <a:pt x="8027" y="9950"/>
                    <a:pt x="9018" y="10112"/>
                    <a:pt x="10008" y="10371"/>
                  </a:cubicBezTo>
                  <a:cubicBezTo>
                    <a:pt x="9596" y="11670"/>
                    <a:pt x="9280" y="12968"/>
                    <a:pt x="9090" y="14330"/>
                  </a:cubicBezTo>
                  <a:cubicBezTo>
                    <a:pt x="7380" y="15438"/>
                    <a:pt x="5765" y="16768"/>
                    <a:pt x="4371" y="18289"/>
                  </a:cubicBezTo>
                  <a:cubicBezTo>
                    <a:pt x="2408" y="16325"/>
                    <a:pt x="1268" y="14077"/>
                    <a:pt x="2788" y="11955"/>
                  </a:cubicBezTo>
                  <a:cubicBezTo>
                    <a:pt x="3849" y="10485"/>
                    <a:pt x="5384" y="9950"/>
                    <a:pt x="7088" y="9950"/>
                  </a:cubicBezTo>
                  <a:close/>
                  <a:moveTo>
                    <a:pt x="8963" y="15122"/>
                  </a:moveTo>
                  <a:lnTo>
                    <a:pt x="8963" y="15122"/>
                  </a:lnTo>
                  <a:cubicBezTo>
                    <a:pt x="8773" y="16642"/>
                    <a:pt x="8710" y="18225"/>
                    <a:pt x="8773" y="19872"/>
                  </a:cubicBezTo>
                  <a:cubicBezTo>
                    <a:pt x="8805" y="20442"/>
                    <a:pt x="8868" y="21075"/>
                    <a:pt x="8900" y="21677"/>
                  </a:cubicBezTo>
                  <a:cubicBezTo>
                    <a:pt x="7601" y="20854"/>
                    <a:pt x="6081" y="19809"/>
                    <a:pt x="4814" y="18669"/>
                  </a:cubicBezTo>
                  <a:cubicBezTo>
                    <a:pt x="6050" y="17338"/>
                    <a:pt x="7506" y="16135"/>
                    <a:pt x="8963" y="15122"/>
                  </a:cubicBezTo>
                  <a:close/>
                  <a:moveTo>
                    <a:pt x="14410" y="12050"/>
                  </a:moveTo>
                  <a:cubicBezTo>
                    <a:pt x="15202" y="12461"/>
                    <a:pt x="15867" y="12841"/>
                    <a:pt x="16469" y="13190"/>
                  </a:cubicBezTo>
                  <a:cubicBezTo>
                    <a:pt x="17894" y="14013"/>
                    <a:pt x="19192" y="14963"/>
                    <a:pt x="20364" y="16008"/>
                  </a:cubicBezTo>
                  <a:cubicBezTo>
                    <a:pt x="20427" y="16895"/>
                    <a:pt x="20427" y="17719"/>
                    <a:pt x="20427" y="18605"/>
                  </a:cubicBezTo>
                  <a:cubicBezTo>
                    <a:pt x="19256" y="19555"/>
                    <a:pt x="17989" y="20410"/>
                    <a:pt x="16722" y="21202"/>
                  </a:cubicBezTo>
                  <a:cubicBezTo>
                    <a:pt x="15265" y="22120"/>
                    <a:pt x="13713" y="22912"/>
                    <a:pt x="12130" y="23609"/>
                  </a:cubicBezTo>
                  <a:cubicBezTo>
                    <a:pt x="11813" y="23419"/>
                    <a:pt x="11497" y="23261"/>
                    <a:pt x="11148" y="23071"/>
                  </a:cubicBezTo>
                  <a:cubicBezTo>
                    <a:pt x="10673" y="22786"/>
                    <a:pt x="10103" y="22469"/>
                    <a:pt x="9470" y="22089"/>
                  </a:cubicBezTo>
                  <a:cubicBezTo>
                    <a:pt x="9343" y="20600"/>
                    <a:pt x="9280" y="19144"/>
                    <a:pt x="9343" y="17687"/>
                  </a:cubicBezTo>
                  <a:cubicBezTo>
                    <a:pt x="9375" y="16705"/>
                    <a:pt x="9438" y="15660"/>
                    <a:pt x="9596" y="14678"/>
                  </a:cubicBezTo>
                  <a:cubicBezTo>
                    <a:pt x="10072" y="14362"/>
                    <a:pt x="10547" y="14077"/>
                    <a:pt x="10990" y="13792"/>
                  </a:cubicBezTo>
                  <a:cubicBezTo>
                    <a:pt x="12098" y="13127"/>
                    <a:pt x="13238" y="12588"/>
                    <a:pt x="14410" y="12050"/>
                  </a:cubicBezTo>
                  <a:close/>
                  <a:moveTo>
                    <a:pt x="9596" y="22817"/>
                  </a:moveTo>
                  <a:cubicBezTo>
                    <a:pt x="9660" y="22817"/>
                    <a:pt x="9660" y="22881"/>
                    <a:pt x="9691" y="22881"/>
                  </a:cubicBezTo>
                  <a:cubicBezTo>
                    <a:pt x="10230" y="23229"/>
                    <a:pt x="10832" y="23577"/>
                    <a:pt x="11433" y="23894"/>
                  </a:cubicBezTo>
                  <a:cubicBezTo>
                    <a:pt x="10927" y="24084"/>
                    <a:pt x="10452" y="24306"/>
                    <a:pt x="9913" y="24496"/>
                  </a:cubicBezTo>
                  <a:cubicBezTo>
                    <a:pt x="9818" y="23926"/>
                    <a:pt x="9691" y="23387"/>
                    <a:pt x="9596" y="22817"/>
                  </a:cubicBezTo>
                  <a:close/>
                  <a:moveTo>
                    <a:pt x="4434" y="19144"/>
                  </a:moveTo>
                  <a:cubicBezTo>
                    <a:pt x="5891" y="20505"/>
                    <a:pt x="7665" y="21614"/>
                    <a:pt x="8963" y="22437"/>
                  </a:cubicBezTo>
                  <a:cubicBezTo>
                    <a:pt x="9058" y="23197"/>
                    <a:pt x="9185" y="23957"/>
                    <a:pt x="9343" y="24686"/>
                  </a:cubicBezTo>
                  <a:cubicBezTo>
                    <a:pt x="7950" y="25161"/>
                    <a:pt x="6556" y="25572"/>
                    <a:pt x="5099" y="25889"/>
                  </a:cubicBezTo>
                  <a:cubicBezTo>
                    <a:pt x="5321" y="25192"/>
                    <a:pt x="5289" y="24401"/>
                    <a:pt x="4909" y="23831"/>
                  </a:cubicBezTo>
                  <a:cubicBezTo>
                    <a:pt x="4846" y="23746"/>
                    <a:pt x="4769" y="23718"/>
                    <a:pt x="4705" y="23718"/>
                  </a:cubicBezTo>
                  <a:cubicBezTo>
                    <a:pt x="4674" y="23718"/>
                    <a:pt x="4646" y="23725"/>
                    <a:pt x="4624" y="23736"/>
                  </a:cubicBezTo>
                  <a:cubicBezTo>
                    <a:pt x="4370" y="22887"/>
                    <a:pt x="3485" y="22317"/>
                    <a:pt x="2599" y="22317"/>
                  </a:cubicBezTo>
                  <a:cubicBezTo>
                    <a:pt x="2493" y="22317"/>
                    <a:pt x="2386" y="22325"/>
                    <a:pt x="2281" y="22342"/>
                  </a:cubicBezTo>
                  <a:cubicBezTo>
                    <a:pt x="2851" y="21202"/>
                    <a:pt x="3579" y="20125"/>
                    <a:pt x="4434" y="19144"/>
                  </a:cubicBezTo>
                  <a:close/>
                  <a:moveTo>
                    <a:pt x="20427" y="19302"/>
                  </a:moveTo>
                  <a:lnTo>
                    <a:pt x="20427" y="19492"/>
                  </a:lnTo>
                  <a:cubicBezTo>
                    <a:pt x="20301" y="21804"/>
                    <a:pt x="20047" y="24147"/>
                    <a:pt x="19477" y="26396"/>
                  </a:cubicBezTo>
                  <a:cubicBezTo>
                    <a:pt x="17134" y="25984"/>
                    <a:pt x="14917" y="25097"/>
                    <a:pt x="12763" y="23926"/>
                  </a:cubicBezTo>
                  <a:cubicBezTo>
                    <a:pt x="15297" y="22786"/>
                    <a:pt x="17767" y="21360"/>
                    <a:pt x="19984" y="19619"/>
                  </a:cubicBezTo>
                  <a:cubicBezTo>
                    <a:pt x="20111" y="19492"/>
                    <a:pt x="20269" y="19429"/>
                    <a:pt x="20427" y="19302"/>
                  </a:cubicBezTo>
                  <a:close/>
                  <a:moveTo>
                    <a:pt x="22264" y="17750"/>
                  </a:moveTo>
                  <a:cubicBezTo>
                    <a:pt x="23816" y="19334"/>
                    <a:pt x="25209" y="21139"/>
                    <a:pt x="26444" y="23071"/>
                  </a:cubicBezTo>
                  <a:cubicBezTo>
                    <a:pt x="24798" y="23134"/>
                    <a:pt x="23056" y="24686"/>
                    <a:pt x="23784" y="26522"/>
                  </a:cubicBezTo>
                  <a:cubicBezTo>
                    <a:pt x="23201" y="26597"/>
                    <a:pt x="22617" y="26630"/>
                    <a:pt x="22040" y="26630"/>
                  </a:cubicBezTo>
                  <a:cubicBezTo>
                    <a:pt x="21396" y="26630"/>
                    <a:pt x="20760" y="26589"/>
                    <a:pt x="20142" y="26522"/>
                  </a:cubicBezTo>
                  <a:cubicBezTo>
                    <a:pt x="20459" y="25256"/>
                    <a:pt x="20617" y="23926"/>
                    <a:pt x="20807" y="22722"/>
                  </a:cubicBezTo>
                  <a:cubicBezTo>
                    <a:pt x="20966" y="21392"/>
                    <a:pt x="21092" y="20094"/>
                    <a:pt x="21124" y="18827"/>
                  </a:cubicBezTo>
                  <a:cubicBezTo>
                    <a:pt x="21472" y="18510"/>
                    <a:pt x="21884" y="18162"/>
                    <a:pt x="22264" y="17750"/>
                  </a:cubicBezTo>
                  <a:close/>
                  <a:moveTo>
                    <a:pt x="2634" y="22840"/>
                  </a:moveTo>
                  <a:cubicBezTo>
                    <a:pt x="2864" y="22840"/>
                    <a:pt x="3100" y="22889"/>
                    <a:pt x="3326" y="22976"/>
                  </a:cubicBezTo>
                  <a:cubicBezTo>
                    <a:pt x="3801" y="23229"/>
                    <a:pt x="4181" y="23672"/>
                    <a:pt x="4339" y="24179"/>
                  </a:cubicBezTo>
                  <a:cubicBezTo>
                    <a:pt x="4339" y="24211"/>
                    <a:pt x="4371" y="24306"/>
                    <a:pt x="4466" y="24306"/>
                  </a:cubicBezTo>
                  <a:cubicBezTo>
                    <a:pt x="4498" y="24306"/>
                    <a:pt x="4498" y="24306"/>
                    <a:pt x="4529" y="24337"/>
                  </a:cubicBezTo>
                  <a:cubicBezTo>
                    <a:pt x="4846" y="25256"/>
                    <a:pt x="4498" y="26237"/>
                    <a:pt x="3674" y="26617"/>
                  </a:cubicBezTo>
                  <a:cubicBezTo>
                    <a:pt x="3445" y="26732"/>
                    <a:pt x="3206" y="26783"/>
                    <a:pt x="2971" y="26783"/>
                  </a:cubicBezTo>
                  <a:cubicBezTo>
                    <a:pt x="2299" y="26783"/>
                    <a:pt x="1651" y="26365"/>
                    <a:pt x="1299" y="25826"/>
                  </a:cubicBezTo>
                  <a:cubicBezTo>
                    <a:pt x="729" y="25002"/>
                    <a:pt x="887" y="23831"/>
                    <a:pt x="1648" y="23229"/>
                  </a:cubicBezTo>
                  <a:cubicBezTo>
                    <a:pt x="1679" y="23239"/>
                    <a:pt x="1707" y="23243"/>
                    <a:pt x="1734" y="23243"/>
                  </a:cubicBezTo>
                  <a:cubicBezTo>
                    <a:pt x="1788" y="23243"/>
                    <a:pt x="1838" y="23229"/>
                    <a:pt x="1901" y="23229"/>
                  </a:cubicBezTo>
                  <a:cubicBezTo>
                    <a:pt x="1964" y="23197"/>
                    <a:pt x="2059" y="23102"/>
                    <a:pt x="2091" y="23039"/>
                  </a:cubicBezTo>
                  <a:lnTo>
                    <a:pt x="2091" y="22976"/>
                  </a:lnTo>
                  <a:lnTo>
                    <a:pt x="2091" y="22944"/>
                  </a:lnTo>
                  <a:cubicBezTo>
                    <a:pt x="2262" y="22873"/>
                    <a:pt x="2446" y="22840"/>
                    <a:pt x="2634" y="22840"/>
                  </a:cubicBezTo>
                  <a:close/>
                  <a:moveTo>
                    <a:pt x="26444" y="23577"/>
                  </a:moveTo>
                  <a:cubicBezTo>
                    <a:pt x="27078" y="23577"/>
                    <a:pt x="27711" y="23862"/>
                    <a:pt x="28123" y="24401"/>
                  </a:cubicBezTo>
                  <a:cubicBezTo>
                    <a:pt x="28598" y="25477"/>
                    <a:pt x="28535" y="26902"/>
                    <a:pt x="27394" y="27568"/>
                  </a:cubicBezTo>
                  <a:cubicBezTo>
                    <a:pt x="27087" y="27744"/>
                    <a:pt x="26764" y="27823"/>
                    <a:pt x="26446" y="27823"/>
                  </a:cubicBezTo>
                  <a:cubicBezTo>
                    <a:pt x="25681" y="27823"/>
                    <a:pt x="24947" y="27370"/>
                    <a:pt x="24544" y="26744"/>
                  </a:cubicBezTo>
                  <a:cubicBezTo>
                    <a:pt x="23943" y="25794"/>
                    <a:pt x="24164" y="24654"/>
                    <a:pt x="25114" y="24021"/>
                  </a:cubicBezTo>
                  <a:cubicBezTo>
                    <a:pt x="25526" y="23736"/>
                    <a:pt x="26001" y="23577"/>
                    <a:pt x="26444" y="23577"/>
                  </a:cubicBezTo>
                  <a:close/>
                  <a:moveTo>
                    <a:pt x="12067" y="24242"/>
                  </a:moveTo>
                  <a:cubicBezTo>
                    <a:pt x="14347" y="25509"/>
                    <a:pt x="16785" y="26522"/>
                    <a:pt x="19319" y="26997"/>
                  </a:cubicBezTo>
                  <a:cubicBezTo>
                    <a:pt x="19319" y="27061"/>
                    <a:pt x="19256" y="27156"/>
                    <a:pt x="19256" y="27219"/>
                  </a:cubicBezTo>
                  <a:cubicBezTo>
                    <a:pt x="18667" y="29195"/>
                    <a:pt x="16751" y="32604"/>
                    <a:pt x="14610" y="32604"/>
                  </a:cubicBezTo>
                  <a:cubicBezTo>
                    <a:pt x="13869" y="32604"/>
                    <a:pt x="13101" y="32196"/>
                    <a:pt x="12352" y="31178"/>
                  </a:cubicBezTo>
                  <a:cubicBezTo>
                    <a:pt x="11117" y="29531"/>
                    <a:pt x="10483" y="27092"/>
                    <a:pt x="10040" y="25034"/>
                  </a:cubicBezTo>
                  <a:cubicBezTo>
                    <a:pt x="10705" y="24812"/>
                    <a:pt x="11402" y="24527"/>
                    <a:pt x="12067" y="24242"/>
                  </a:cubicBezTo>
                  <a:close/>
                  <a:moveTo>
                    <a:pt x="15702" y="0"/>
                  </a:moveTo>
                  <a:cubicBezTo>
                    <a:pt x="14371" y="0"/>
                    <a:pt x="13041" y="835"/>
                    <a:pt x="12605" y="2169"/>
                  </a:cubicBezTo>
                  <a:cubicBezTo>
                    <a:pt x="12383" y="2897"/>
                    <a:pt x="12447" y="3626"/>
                    <a:pt x="12732" y="4354"/>
                  </a:cubicBezTo>
                  <a:cubicBezTo>
                    <a:pt x="11655" y="6096"/>
                    <a:pt x="10832" y="7996"/>
                    <a:pt x="10167" y="9896"/>
                  </a:cubicBezTo>
                  <a:cubicBezTo>
                    <a:pt x="9076" y="9624"/>
                    <a:pt x="7943" y="9445"/>
                    <a:pt x="6865" y="9445"/>
                  </a:cubicBezTo>
                  <a:cubicBezTo>
                    <a:pt x="4686" y="9445"/>
                    <a:pt x="2727" y="10174"/>
                    <a:pt x="1774" y="12335"/>
                  </a:cubicBezTo>
                  <a:cubicBezTo>
                    <a:pt x="729" y="14678"/>
                    <a:pt x="2059" y="16895"/>
                    <a:pt x="3959" y="18764"/>
                  </a:cubicBezTo>
                  <a:cubicBezTo>
                    <a:pt x="2946" y="19904"/>
                    <a:pt x="2154" y="21170"/>
                    <a:pt x="1616" y="22564"/>
                  </a:cubicBezTo>
                  <a:cubicBezTo>
                    <a:pt x="476" y="23166"/>
                    <a:pt x="1" y="24654"/>
                    <a:pt x="507" y="25857"/>
                  </a:cubicBezTo>
                  <a:cubicBezTo>
                    <a:pt x="919" y="26752"/>
                    <a:pt x="1903" y="27426"/>
                    <a:pt x="2909" y="27426"/>
                  </a:cubicBezTo>
                  <a:cubicBezTo>
                    <a:pt x="3220" y="27426"/>
                    <a:pt x="3534" y="27361"/>
                    <a:pt x="3833" y="27219"/>
                  </a:cubicBezTo>
                  <a:cubicBezTo>
                    <a:pt x="4276" y="27029"/>
                    <a:pt x="4624" y="26712"/>
                    <a:pt x="4846" y="26332"/>
                  </a:cubicBezTo>
                  <a:cubicBezTo>
                    <a:pt x="4909" y="26427"/>
                    <a:pt x="5004" y="26491"/>
                    <a:pt x="5163" y="26491"/>
                  </a:cubicBezTo>
                  <a:cubicBezTo>
                    <a:pt x="6651" y="26174"/>
                    <a:pt x="8076" y="25762"/>
                    <a:pt x="9438" y="25287"/>
                  </a:cubicBezTo>
                  <a:cubicBezTo>
                    <a:pt x="9596" y="26016"/>
                    <a:pt x="9818" y="26712"/>
                    <a:pt x="10008" y="27441"/>
                  </a:cubicBezTo>
                  <a:cubicBezTo>
                    <a:pt x="10610" y="29373"/>
                    <a:pt x="11433" y="32350"/>
                    <a:pt x="13618" y="33046"/>
                  </a:cubicBezTo>
                  <a:cubicBezTo>
                    <a:pt x="13932" y="33149"/>
                    <a:pt x="14242" y="33196"/>
                    <a:pt x="14546" y="33196"/>
                  </a:cubicBezTo>
                  <a:cubicBezTo>
                    <a:pt x="16116" y="33196"/>
                    <a:pt x="17525" y="31945"/>
                    <a:pt x="18400" y="30671"/>
                  </a:cubicBezTo>
                  <a:cubicBezTo>
                    <a:pt x="19097" y="29594"/>
                    <a:pt x="19572" y="28391"/>
                    <a:pt x="19952" y="27124"/>
                  </a:cubicBezTo>
                  <a:cubicBezTo>
                    <a:pt x="20648" y="27211"/>
                    <a:pt x="21364" y="27260"/>
                    <a:pt x="22093" y="27260"/>
                  </a:cubicBezTo>
                  <a:cubicBezTo>
                    <a:pt x="22690" y="27260"/>
                    <a:pt x="23297" y="27227"/>
                    <a:pt x="23911" y="27156"/>
                  </a:cubicBezTo>
                  <a:cubicBezTo>
                    <a:pt x="23943" y="27156"/>
                    <a:pt x="24006" y="27124"/>
                    <a:pt x="24006" y="27124"/>
                  </a:cubicBezTo>
                  <a:cubicBezTo>
                    <a:pt x="24547" y="27913"/>
                    <a:pt x="25472" y="28461"/>
                    <a:pt x="26417" y="28461"/>
                  </a:cubicBezTo>
                  <a:cubicBezTo>
                    <a:pt x="26800" y="28461"/>
                    <a:pt x="27187" y="28370"/>
                    <a:pt x="27553" y="28169"/>
                  </a:cubicBezTo>
                  <a:cubicBezTo>
                    <a:pt x="28883" y="27409"/>
                    <a:pt x="29548" y="25414"/>
                    <a:pt x="28566" y="24147"/>
                  </a:cubicBezTo>
                  <a:cubicBezTo>
                    <a:pt x="28535" y="24052"/>
                    <a:pt x="28440" y="24052"/>
                    <a:pt x="28376" y="24052"/>
                  </a:cubicBezTo>
                  <a:cubicBezTo>
                    <a:pt x="28091" y="23419"/>
                    <a:pt x="27553" y="23071"/>
                    <a:pt x="26919" y="23039"/>
                  </a:cubicBezTo>
                  <a:lnTo>
                    <a:pt x="26919" y="23007"/>
                  </a:lnTo>
                  <a:cubicBezTo>
                    <a:pt x="25748" y="20885"/>
                    <a:pt x="24291" y="18954"/>
                    <a:pt x="22644" y="17243"/>
                  </a:cubicBezTo>
                  <a:cubicBezTo>
                    <a:pt x="24449" y="15280"/>
                    <a:pt x="25811" y="12746"/>
                    <a:pt x="23531" y="10656"/>
                  </a:cubicBezTo>
                  <a:cubicBezTo>
                    <a:pt x="22842" y="9968"/>
                    <a:pt x="21908" y="9731"/>
                    <a:pt x="20974" y="9731"/>
                  </a:cubicBezTo>
                  <a:cubicBezTo>
                    <a:pt x="20748" y="9731"/>
                    <a:pt x="20523" y="9745"/>
                    <a:pt x="20301" y="9770"/>
                  </a:cubicBezTo>
                  <a:cubicBezTo>
                    <a:pt x="19952" y="7964"/>
                    <a:pt x="19477" y="6128"/>
                    <a:pt x="18876" y="4354"/>
                  </a:cubicBezTo>
                  <a:cubicBezTo>
                    <a:pt x="18844" y="4196"/>
                    <a:pt x="18717" y="4101"/>
                    <a:pt x="18559" y="4101"/>
                  </a:cubicBezTo>
                  <a:cubicBezTo>
                    <a:pt x="19066" y="2612"/>
                    <a:pt x="18274" y="871"/>
                    <a:pt x="16817" y="301"/>
                  </a:cubicBezTo>
                  <a:lnTo>
                    <a:pt x="16722" y="301"/>
                  </a:lnTo>
                  <a:lnTo>
                    <a:pt x="16722" y="269"/>
                  </a:lnTo>
                  <a:cubicBezTo>
                    <a:pt x="16722" y="237"/>
                    <a:pt x="16659" y="142"/>
                    <a:pt x="16627" y="142"/>
                  </a:cubicBezTo>
                  <a:cubicBezTo>
                    <a:pt x="16326" y="46"/>
                    <a:pt x="16014" y="0"/>
                    <a:pt x="157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8"/>
            <p:cNvSpPr/>
            <p:nvPr/>
          </p:nvSpPr>
          <p:spPr>
            <a:xfrm>
              <a:off x="8215812" y="2044280"/>
              <a:ext cx="43819" cy="92399"/>
            </a:xfrm>
            <a:custGeom>
              <a:avLst/>
              <a:gdLst/>
              <a:ahLst/>
              <a:cxnLst/>
              <a:rect l="l" t="t" r="r" b="b"/>
              <a:pathLst>
                <a:path w="1362" h="2872" extrusionOk="0">
                  <a:moveTo>
                    <a:pt x="653" y="1"/>
                  </a:moveTo>
                  <a:cubicBezTo>
                    <a:pt x="602" y="1"/>
                    <a:pt x="551" y="26"/>
                    <a:pt x="507" y="84"/>
                  </a:cubicBezTo>
                  <a:cubicBezTo>
                    <a:pt x="380" y="148"/>
                    <a:pt x="380" y="274"/>
                    <a:pt x="443" y="401"/>
                  </a:cubicBezTo>
                  <a:cubicBezTo>
                    <a:pt x="1013" y="1129"/>
                    <a:pt x="633" y="1985"/>
                    <a:pt x="127" y="2428"/>
                  </a:cubicBezTo>
                  <a:cubicBezTo>
                    <a:pt x="63" y="2491"/>
                    <a:pt x="0" y="2650"/>
                    <a:pt x="95" y="2776"/>
                  </a:cubicBezTo>
                  <a:cubicBezTo>
                    <a:pt x="190" y="2840"/>
                    <a:pt x="253" y="2871"/>
                    <a:pt x="348" y="2871"/>
                  </a:cubicBezTo>
                  <a:cubicBezTo>
                    <a:pt x="380" y="2871"/>
                    <a:pt x="412" y="2871"/>
                    <a:pt x="443" y="2840"/>
                  </a:cubicBezTo>
                  <a:cubicBezTo>
                    <a:pt x="855" y="2618"/>
                    <a:pt x="1140" y="2206"/>
                    <a:pt x="1235" y="1699"/>
                  </a:cubicBezTo>
                  <a:cubicBezTo>
                    <a:pt x="1362" y="1098"/>
                    <a:pt x="1172" y="528"/>
                    <a:pt x="823" y="84"/>
                  </a:cubicBezTo>
                  <a:cubicBezTo>
                    <a:pt x="773" y="34"/>
                    <a:pt x="713" y="1"/>
                    <a:pt x="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8"/>
            <p:cNvSpPr/>
            <p:nvPr/>
          </p:nvSpPr>
          <p:spPr>
            <a:xfrm>
              <a:off x="831066" y="3152999"/>
              <a:ext cx="153881" cy="134256"/>
            </a:xfrm>
            <a:custGeom>
              <a:avLst/>
              <a:gdLst/>
              <a:ahLst/>
              <a:cxnLst/>
              <a:rect l="l" t="t" r="r" b="b"/>
              <a:pathLst>
                <a:path w="4783" h="4173" extrusionOk="0">
                  <a:moveTo>
                    <a:pt x="3207" y="844"/>
                  </a:moveTo>
                  <a:cubicBezTo>
                    <a:pt x="3226" y="844"/>
                    <a:pt x="3245" y="852"/>
                    <a:pt x="3263" y="870"/>
                  </a:cubicBezTo>
                  <a:cubicBezTo>
                    <a:pt x="3833" y="1313"/>
                    <a:pt x="3833" y="2137"/>
                    <a:pt x="3326" y="2580"/>
                  </a:cubicBezTo>
                  <a:cubicBezTo>
                    <a:pt x="3283" y="2610"/>
                    <a:pt x="3240" y="2623"/>
                    <a:pt x="3200" y="2623"/>
                  </a:cubicBezTo>
                  <a:cubicBezTo>
                    <a:pt x="3033" y="2623"/>
                    <a:pt x="2913" y="2397"/>
                    <a:pt x="3041" y="2295"/>
                  </a:cubicBezTo>
                  <a:cubicBezTo>
                    <a:pt x="3389" y="1978"/>
                    <a:pt x="3421" y="1408"/>
                    <a:pt x="3104" y="1092"/>
                  </a:cubicBezTo>
                  <a:cubicBezTo>
                    <a:pt x="3053" y="989"/>
                    <a:pt x="3127" y="844"/>
                    <a:pt x="3207" y="844"/>
                  </a:cubicBezTo>
                  <a:close/>
                  <a:moveTo>
                    <a:pt x="2038" y="0"/>
                  </a:moveTo>
                  <a:cubicBezTo>
                    <a:pt x="1155" y="0"/>
                    <a:pt x="276" y="508"/>
                    <a:pt x="32" y="1408"/>
                  </a:cubicBezTo>
                  <a:cubicBezTo>
                    <a:pt x="64" y="1440"/>
                    <a:pt x="64" y="1472"/>
                    <a:pt x="96" y="1503"/>
                  </a:cubicBezTo>
                  <a:cubicBezTo>
                    <a:pt x="222" y="1693"/>
                    <a:pt x="96" y="1852"/>
                    <a:pt x="1" y="1915"/>
                  </a:cubicBezTo>
                  <a:cubicBezTo>
                    <a:pt x="1" y="3055"/>
                    <a:pt x="982" y="4100"/>
                    <a:pt x="2122" y="4163"/>
                  </a:cubicBezTo>
                  <a:cubicBezTo>
                    <a:pt x="2186" y="4169"/>
                    <a:pt x="2250" y="4172"/>
                    <a:pt x="2315" y="4172"/>
                  </a:cubicBezTo>
                  <a:cubicBezTo>
                    <a:pt x="3307" y="4172"/>
                    <a:pt x="4351" y="3498"/>
                    <a:pt x="4529" y="2517"/>
                  </a:cubicBezTo>
                  <a:cubicBezTo>
                    <a:pt x="4783" y="1345"/>
                    <a:pt x="4054" y="331"/>
                    <a:pt x="3009" y="15"/>
                  </a:cubicBezTo>
                  <a:cubicBezTo>
                    <a:pt x="3009" y="69"/>
                    <a:pt x="2938" y="148"/>
                    <a:pt x="2858" y="148"/>
                  </a:cubicBezTo>
                  <a:cubicBezTo>
                    <a:pt x="2845" y="148"/>
                    <a:pt x="2832" y="146"/>
                    <a:pt x="2819" y="141"/>
                  </a:cubicBezTo>
                  <a:cubicBezTo>
                    <a:pt x="2570" y="46"/>
                    <a:pt x="2304" y="0"/>
                    <a:pt x="20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8"/>
            <p:cNvSpPr/>
            <p:nvPr/>
          </p:nvSpPr>
          <p:spPr>
            <a:xfrm>
              <a:off x="444935" y="2268778"/>
              <a:ext cx="1102423" cy="1035021"/>
            </a:xfrm>
            <a:custGeom>
              <a:avLst/>
              <a:gdLst/>
              <a:ahLst/>
              <a:cxnLst/>
              <a:rect l="l" t="t" r="r" b="b"/>
              <a:pathLst>
                <a:path w="34266" h="32171" extrusionOk="0">
                  <a:moveTo>
                    <a:pt x="3737" y="529"/>
                  </a:moveTo>
                  <a:cubicBezTo>
                    <a:pt x="4769" y="529"/>
                    <a:pt x="5814" y="949"/>
                    <a:pt x="6397" y="1847"/>
                  </a:cubicBezTo>
                  <a:cubicBezTo>
                    <a:pt x="7252" y="3082"/>
                    <a:pt x="6872" y="4919"/>
                    <a:pt x="5732" y="5837"/>
                  </a:cubicBezTo>
                  <a:cubicBezTo>
                    <a:pt x="5242" y="6214"/>
                    <a:pt x="4638" y="6392"/>
                    <a:pt x="4025" y="6392"/>
                  </a:cubicBezTo>
                  <a:cubicBezTo>
                    <a:pt x="3094" y="6392"/>
                    <a:pt x="2144" y="5981"/>
                    <a:pt x="1552" y="5236"/>
                  </a:cubicBezTo>
                  <a:cubicBezTo>
                    <a:pt x="507" y="3905"/>
                    <a:pt x="1013" y="1974"/>
                    <a:pt x="2280" y="960"/>
                  </a:cubicBezTo>
                  <a:cubicBezTo>
                    <a:pt x="2375" y="897"/>
                    <a:pt x="2407" y="802"/>
                    <a:pt x="2375" y="739"/>
                  </a:cubicBezTo>
                  <a:lnTo>
                    <a:pt x="2502" y="739"/>
                  </a:lnTo>
                  <a:cubicBezTo>
                    <a:pt x="2890" y="600"/>
                    <a:pt x="3312" y="529"/>
                    <a:pt x="3737" y="529"/>
                  </a:cubicBezTo>
                  <a:close/>
                  <a:moveTo>
                    <a:pt x="16709" y="2176"/>
                  </a:moveTo>
                  <a:cubicBezTo>
                    <a:pt x="19096" y="2176"/>
                    <a:pt x="20264" y="4835"/>
                    <a:pt x="20617" y="6977"/>
                  </a:cubicBezTo>
                  <a:cubicBezTo>
                    <a:pt x="19983" y="7072"/>
                    <a:pt x="19350" y="7199"/>
                    <a:pt x="18716" y="7294"/>
                  </a:cubicBezTo>
                  <a:cubicBezTo>
                    <a:pt x="17070" y="6154"/>
                    <a:pt x="15360" y="5077"/>
                    <a:pt x="13586" y="4127"/>
                  </a:cubicBezTo>
                  <a:cubicBezTo>
                    <a:pt x="14219" y="3177"/>
                    <a:pt x="15011" y="2449"/>
                    <a:pt x="16120" y="2227"/>
                  </a:cubicBezTo>
                  <a:cubicBezTo>
                    <a:pt x="16324" y="2192"/>
                    <a:pt x="16520" y="2176"/>
                    <a:pt x="16709" y="2176"/>
                  </a:cubicBezTo>
                  <a:close/>
                  <a:moveTo>
                    <a:pt x="20712" y="7706"/>
                  </a:moveTo>
                  <a:lnTo>
                    <a:pt x="20712" y="7832"/>
                  </a:lnTo>
                  <a:cubicBezTo>
                    <a:pt x="20743" y="8181"/>
                    <a:pt x="20743" y="8497"/>
                    <a:pt x="20775" y="8846"/>
                  </a:cubicBezTo>
                  <a:cubicBezTo>
                    <a:pt x="20395" y="8529"/>
                    <a:pt x="19952" y="8212"/>
                    <a:pt x="19508" y="7864"/>
                  </a:cubicBezTo>
                  <a:cubicBezTo>
                    <a:pt x="19920" y="7832"/>
                    <a:pt x="20300" y="7737"/>
                    <a:pt x="20712" y="7706"/>
                  </a:cubicBezTo>
                  <a:close/>
                  <a:moveTo>
                    <a:pt x="13174" y="4761"/>
                  </a:moveTo>
                  <a:cubicBezTo>
                    <a:pt x="14726" y="5616"/>
                    <a:pt x="16278" y="6502"/>
                    <a:pt x="17735" y="7516"/>
                  </a:cubicBezTo>
                  <a:cubicBezTo>
                    <a:pt x="15518" y="8022"/>
                    <a:pt x="13333" y="8782"/>
                    <a:pt x="11243" y="9764"/>
                  </a:cubicBezTo>
                  <a:cubicBezTo>
                    <a:pt x="11433" y="9099"/>
                    <a:pt x="11686" y="8402"/>
                    <a:pt x="11908" y="7769"/>
                  </a:cubicBezTo>
                  <a:cubicBezTo>
                    <a:pt x="12224" y="6914"/>
                    <a:pt x="12636" y="5774"/>
                    <a:pt x="13174" y="4761"/>
                  </a:cubicBezTo>
                  <a:close/>
                  <a:moveTo>
                    <a:pt x="31194" y="6914"/>
                  </a:moveTo>
                  <a:cubicBezTo>
                    <a:pt x="32587" y="7199"/>
                    <a:pt x="33728" y="8339"/>
                    <a:pt x="33538" y="9828"/>
                  </a:cubicBezTo>
                  <a:cubicBezTo>
                    <a:pt x="33331" y="11094"/>
                    <a:pt x="32166" y="11868"/>
                    <a:pt x="30985" y="11868"/>
                  </a:cubicBezTo>
                  <a:cubicBezTo>
                    <a:pt x="30896" y="11868"/>
                    <a:pt x="30808" y="11863"/>
                    <a:pt x="30719" y="11854"/>
                  </a:cubicBezTo>
                  <a:cubicBezTo>
                    <a:pt x="29421" y="11728"/>
                    <a:pt x="28566" y="10683"/>
                    <a:pt x="28661" y="9353"/>
                  </a:cubicBezTo>
                  <a:cubicBezTo>
                    <a:pt x="28692" y="7927"/>
                    <a:pt x="29801" y="6946"/>
                    <a:pt x="31194" y="6914"/>
                  </a:cubicBezTo>
                  <a:close/>
                  <a:moveTo>
                    <a:pt x="7189" y="2195"/>
                  </a:moveTo>
                  <a:cubicBezTo>
                    <a:pt x="9089" y="2860"/>
                    <a:pt x="10926" y="3652"/>
                    <a:pt x="12668" y="4539"/>
                  </a:cubicBezTo>
                  <a:cubicBezTo>
                    <a:pt x="12541" y="4697"/>
                    <a:pt x="12478" y="4856"/>
                    <a:pt x="12383" y="5014"/>
                  </a:cubicBezTo>
                  <a:cubicBezTo>
                    <a:pt x="11559" y="6597"/>
                    <a:pt x="10926" y="8339"/>
                    <a:pt x="10451" y="10144"/>
                  </a:cubicBezTo>
                  <a:cubicBezTo>
                    <a:pt x="9342" y="10714"/>
                    <a:pt x="7949" y="11506"/>
                    <a:pt x="6651" y="12488"/>
                  </a:cubicBezTo>
                  <a:cubicBezTo>
                    <a:pt x="5447" y="10714"/>
                    <a:pt x="4434" y="8846"/>
                    <a:pt x="3547" y="6914"/>
                  </a:cubicBezTo>
                  <a:lnTo>
                    <a:pt x="3547" y="6914"/>
                  </a:lnTo>
                  <a:cubicBezTo>
                    <a:pt x="3730" y="6941"/>
                    <a:pt x="3914" y="6955"/>
                    <a:pt x="4096" y="6955"/>
                  </a:cubicBezTo>
                  <a:cubicBezTo>
                    <a:pt x="4763" y="6955"/>
                    <a:pt x="5413" y="6767"/>
                    <a:pt x="5985" y="6344"/>
                  </a:cubicBezTo>
                  <a:cubicBezTo>
                    <a:pt x="7252" y="5457"/>
                    <a:pt x="7759" y="3620"/>
                    <a:pt x="7189" y="2195"/>
                  </a:cubicBezTo>
                  <a:close/>
                  <a:moveTo>
                    <a:pt x="25238" y="7452"/>
                  </a:moveTo>
                  <a:cubicBezTo>
                    <a:pt x="26411" y="7452"/>
                    <a:pt x="27583" y="7507"/>
                    <a:pt x="28756" y="7611"/>
                  </a:cubicBezTo>
                  <a:cubicBezTo>
                    <a:pt x="27774" y="9099"/>
                    <a:pt x="27964" y="11664"/>
                    <a:pt x="29991" y="12298"/>
                  </a:cubicBezTo>
                  <a:cubicBezTo>
                    <a:pt x="29294" y="13469"/>
                    <a:pt x="28471" y="14515"/>
                    <a:pt x="27520" y="15465"/>
                  </a:cubicBezTo>
                  <a:cubicBezTo>
                    <a:pt x="26602" y="14356"/>
                    <a:pt x="25620" y="13279"/>
                    <a:pt x="24607" y="12298"/>
                  </a:cubicBezTo>
                  <a:cubicBezTo>
                    <a:pt x="23593" y="11253"/>
                    <a:pt x="22517" y="10271"/>
                    <a:pt x="21408" y="9353"/>
                  </a:cubicBezTo>
                  <a:cubicBezTo>
                    <a:pt x="21377" y="8846"/>
                    <a:pt x="21345" y="8244"/>
                    <a:pt x="21250" y="7674"/>
                  </a:cubicBezTo>
                  <a:cubicBezTo>
                    <a:pt x="22579" y="7523"/>
                    <a:pt x="23909" y="7452"/>
                    <a:pt x="25238" y="7452"/>
                  </a:cubicBezTo>
                  <a:close/>
                  <a:moveTo>
                    <a:pt x="10261" y="10999"/>
                  </a:moveTo>
                  <a:cubicBezTo>
                    <a:pt x="10039" y="11728"/>
                    <a:pt x="9881" y="12488"/>
                    <a:pt x="9786" y="13248"/>
                  </a:cubicBezTo>
                  <a:cubicBezTo>
                    <a:pt x="9627" y="14103"/>
                    <a:pt x="9501" y="15053"/>
                    <a:pt x="9406" y="15940"/>
                  </a:cubicBezTo>
                  <a:cubicBezTo>
                    <a:pt x="8551" y="14990"/>
                    <a:pt x="7759" y="14008"/>
                    <a:pt x="6999" y="12931"/>
                  </a:cubicBezTo>
                  <a:cubicBezTo>
                    <a:pt x="8044" y="12203"/>
                    <a:pt x="9184" y="11538"/>
                    <a:pt x="10261" y="10999"/>
                  </a:cubicBezTo>
                  <a:close/>
                  <a:moveTo>
                    <a:pt x="21408" y="10271"/>
                  </a:moveTo>
                  <a:cubicBezTo>
                    <a:pt x="21503" y="10303"/>
                    <a:pt x="21535" y="10398"/>
                    <a:pt x="21598" y="10429"/>
                  </a:cubicBezTo>
                  <a:cubicBezTo>
                    <a:pt x="23562" y="12108"/>
                    <a:pt x="25399" y="13913"/>
                    <a:pt x="26982" y="15940"/>
                  </a:cubicBezTo>
                  <a:cubicBezTo>
                    <a:pt x="25050" y="17713"/>
                    <a:pt x="22707" y="19012"/>
                    <a:pt x="20300" y="20120"/>
                  </a:cubicBezTo>
                  <a:cubicBezTo>
                    <a:pt x="21028" y="17111"/>
                    <a:pt x="21408" y="14040"/>
                    <a:pt x="21408" y="10873"/>
                  </a:cubicBezTo>
                  <a:lnTo>
                    <a:pt x="21408" y="10271"/>
                  </a:lnTo>
                  <a:close/>
                  <a:moveTo>
                    <a:pt x="18526" y="8086"/>
                  </a:moveTo>
                  <a:cubicBezTo>
                    <a:pt x="19318" y="8656"/>
                    <a:pt x="20078" y="9258"/>
                    <a:pt x="20807" y="9828"/>
                  </a:cubicBezTo>
                  <a:cubicBezTo>
                    <a:pt x="20870" y="11506"/>
                    <a:pt x="20743" y="13153"/>
                    <a:pt x="20585" y="14831"/>
                  </a:cubicBezTo>
                  <a:cubicBezTo>
                    <a:pt x="20395" y="16731"/>
                    <a:pt x="20015" y="18632"/>
                    <a:pt x="19540" y="20500"/>
                  </a:cubicBezTo>
                  <a:cubicBezTo>
                    <a:pt x="19191" y="20658"/>
                    <a:pt x="18811" y="20817"/>
                    <a:pt x="18400" y="20975"/>
                  </a:cubicBezTo>
                  <a:cubicBezTo>
                    <a:pt x="17861" y="21197"/>
                    <a:pt x="17165" y="21482"/>
                    <a:pt x="16373" y="21767"/>
                  </a:cubicBezTo>
                  <a:cubicBezTo>
                    <a:pt x="15011" y="20912"/>
                    <a:pt x="13649" y="19962"/>
                    <a:pt x="12414" y="18948"/>
                  </a:cubicBezTo>
                  <a:cubicBezTo>
                    <a:pt x="11559" y="18220"/>
                    <a:pt x="10767" y="17428"/>
                    <a:pt x="9976" y="16636"/>
                  </a:cubicBezTo>
                  <a:cubicBezTo>
                    <a:pt x="10039" y="16003"/>
                    <a:pt x="10102" y="15433"/>
                    <a:pt x="10166" y="14831"/>
                  </a:cubicBezTo>
                  <a:cubicBezTo>
                    <a:pt x="10324" y="13406"/>
                    <a:pt x="10609" y="12013"/>
                    <a:pt x="10958" y="10619"/>
                  </a:cubicBezTo>
                  <a:cubicBezTo>
                    <a:pt x="11844" y="10239"/>
                    <a:pt x="12668" y="9891"/>
                    <a:pt x="13333" y="9606"/>
                  </a:cubicBezTo>
                  <a:cubicBezTo>
                    <a:pt x="15043" y="8941"/>
                    <a:pt x="16785" y="8466"/>
                    <a:pt x="18526" y="8086"/>
                  </a:cubicBezTo>
                  <a:close/>
                  <a:moveTo>
                    <a:pt x="19318" y="21323"/>
                  </a:moveTo>
                  <a:cubicBezTo>
                    <a:pt x="19160" y="21925"/>
                    <a:pt x="19001" y="22463"/>
                    <a:pt x="18811" y="23065"/>
                  </a:cubicBezTo>
                  <a:cubicBezTo>
                    <a:pt x="18241" y="22780"/>
                    <a:pt x="17703" y="22463"/>
                    <a:pt x="17133" y="22178"/>
                  </a:cubicBezTo>
                  <a:cubicBezTo>
                    <a:pt x="17196" y="22178"/>
                    <a:pt x="17228" y="22147"/>
                    <a:pt x="17260" y="22147"/>
                  </a:cubicBezTo>
                  <a:cubicBezTo>
                    <a:pt x="17925" y="21862"/>
                    <a:pt x="18653" y="21608"/>
                    <a:pt x="19318" y="21323"/>
                  </a:cubicBezTo>
                  <a:close/>
                  <a:moveTo>
                    <a:pt x="9976" y="17428"/>
                  </a:moveTo>
                  <a:lnTo>
                    <a:pt x="9976" y="17428"/>
                  </a:lnTo>
                  <a:cubicBezTo>
                    <a:pt x="11211" y="18695"/>
                    <a:pt x="12541" y="19867"/>
                    <a:pt x="13966" y="20880"/>
                  </a:cubicBezTo>
                  <a:cubicBezTo>
                    <a:pt x="14536" y="21292"/>
                    <a:pt x="15106" y="21672"/>
                    <a:pt x="15676" y="22020"/>
                  </a:cubicBezTo>
                  <a:cubicBezTo>
                    <a:pt x="14061" y="22622"/>
                    <a:pt x="12098" y="23223"/>
                    <a:pt x="10261" y="23540"/>
                  </a:cubicBezTo>
                  <a:cubicBezTo>
                    <a:pt x="9944" y="21513"/>
                    <a:pt x="9849" y="19423"/>
                    <a:pt x="9976" y="17428"/>
                  </a:cubicBezTo>
                  <a:close/>
                  <a:moveTo>
                    <a:pt x="6492" y="13311"/>
                  </a:moveTo>
                  <a:cubicBezTo>
                    <a:pt x="7347" y="14546"/>
                    <a:pt x="8297" y="15686"/>
                    <a:pt x="9342" y="16795"/>
                  </a:cubicBezTo>
                  <a:cubicBezTo>
                    <a:pt x="9184" y="19075"/>
                    <a:pt x="9216" y="21450"/>
                    <a:pt x="9627" y="23667"/>
                  </a:cubicBezTo>
                  <a:cubicBezTo>
                    <a:pt x="9043" y="23739"/>
                    <a:pt x="8471" y="23780"/>
                    <a:pt x="7921" y="23780"/>
                  </a:cubicBezTo>
                  <a:cubicBezTo>
                    <a:pt x="5578" y="23780"/>
                    <a:pt x="3644" y="23030"/>
                    <a:pt x="2977" y="20722"/>
                  </a:cubicBezTo>
                  <a:cubicBezTo>
                    <a:pt x="2090" y="17808"/>
                    <a:pt x="3959" y="15275"/>
                    <a:pt x="6492" y="13311"/>
                  </a:cubicBezTo>
                  <a:close/>
                  <a:moveTo>
                    <a:pt x="27394" y="16541"/>
                  </a:moveTo>
                  <a:cubicBezTo>
                    <a:pt x="27425" y="16573"/>
                    <a:pt x="27520" y="16668"/>
                    <a:pt x="27552" y="16731"/>
                  </a:cubicBezTo>
                  <a:cubicBezTo>
                    <a:pt x="29308" y="19209"/>
                    <a:pt x="31685" y="25506"/>
                    <a:pt x="26474" y="25506"/>
                  </a:cubicBezTo>
                  <a:cubicBezTo>
                    <a:pt x="26422" y="25506"/>
                    <a:pt x="26370" y="25505"/>
                    <a:pt x="26317" y="25504"/>
                  </a:cubicBezTo>
                  <a:cubicBezTo>
                    <a:pt x="24037" y="25440"/>
                    <a:pt x="21503" y="24364"/>
                    <a:pt x="19381" y="23382"/>
                  </a:cubicBezTo>
                  <a:cubicBezTo>
                    <a:pt x="19635" y="22590"/>
                    <a:pt x="19857" y="21830"/>
                    <a:pt x="20078" y="21038"/>
                  </a:cubicBezTo>
                  <a:cubicBezTo>
                    <a:pt x="22707" y="19867"/>
                    <a:pt x="25240" y="18441"/>
                    <a:pt x="27394" y="16541"/>
                  </a:cubicBezTo>
                  <a:close/>
                  <a:moveTo>
                    <a:pt x="16373" y="22495"/>
                  </a:moveTo>
                  <a:cubicBezTo>
                    <a:pt x="17101" y="22907"/>
                    <a:pt x="17861" y="23350"/>
                    <a:pt x="18590" y="23699"/>
                  </a:cubicBezTo>
                  <a:cubicBezTo>
                    <a:pt x="18051" y="25250"/>
                    <a:pt x="17450" y="26739"/>
                    <a:pt x="16753" y="28196"/>
                  </a:cubicBezTo>
                  <a:cubicBezTo>
                    <a:pt x="16341" y="27499"/>
                    <a:pt x="15645" y="27024"/>
                    <a:pt x="14789" y="26992"/>
                  </a:cubicBezTo>
                  <a:cubicBezTo>
                    <a:pt x="14631" y="26992"/>
                    <a:pt x="14568" y="27055"/>
                    <a:pt x="14536" y="27182"/>
                  </a:cubicBezTo>
                  <a:cubicBezTo>
                    <a:pt x="14295" y="27087"/>
                    <a:pt x="14042" y="27043"/>
                    <a:pt x="13789" y="27043"/>
                  </a:cubicBezTo>
                  <a:cubicBezTo>
                    <a:pt x="12947" y="27043"/>
                    <a:pt x="12107" y="27535"/>
                    <a:pt x="11718" y="28291"/>
                  </a:cubicBezTo>
                  <a:cubicBezTo>
                    <a:pt x="11084" y="27055"/>
                    <a:pt x="10641" y="25662"/>
                    <a:pt x="10356" y="24237"/>
                  </a:cubicBezTo>
                  <a:cubicBezTo>
                    <a:pt x="12541" y="23889"/>
                    <a:pt x="14758" y="23097"/>
                    <a:pt x="16373" y="22495"/>
                  </a:cubicBezTo>
                  <a:close/>
                  <a:moveTo>
                    <a:pt x="14122" y="27437"/>
                  </a:moveTo>
                  <a:cubicBezTo>
                    <a:pt x="14380" y="27437"/>
                    <a:pt x="14639" y="27478"/>
                    <a:pt x="14884" y="27562"/>
                  </a:cubicBezTo>
                  <a:cubicBezTo>
                    <a:pt x="14903" y="27581"/>
                    <a:pt x="14922" y="27588"/>
                    <a:pt x="14939" y="27588"/>
                  </a:cubicBezTo>
                  <a:cubicBezTo>
                    <a:pt x="14982" y="27588"/>
                    <a:pt x="15020" y="27544"/>
                    <a:pt x="15043" y="27499"/>
                  </a:cubicBezTo>
                  <a:cubicBezTo>
                    <a:pt x="16056" y="27815"/>
                    <a:pt x="16816" y="28829"/>
                    <a:pt x="16595" y="30001"/>
                  </a:cubicBezTo>
                  <a:cubicBezTo>
                    <a:pt x="16363" y="31015"/>
                    <a:pt x="15388" y="31632"/>
                    <a:pt x="14472" y="31632"/>
                  </a:cubicBezTo>
                  <a:cubicBezTo>
                    <a:pt x="14387" y="31632"/>
                    <a:pt x="14303" y="31626"/>
                    <a:pt x="14219" y="31616"/>
                  </a:cubicBezTo>
                  <a:cubicBezTo>
                    <a:pt x="13048" y="31521"/>
                    <a:pt x="12066" y="30539"/>
                    <a:pt x="12066" y="29367"/>
                  </a:cubicBezTo>
                  <a:cubicBezTo>
                    <a:pt x="12193" y="29272"/>
                    <a:pt x="12256" y="29114"/>
                    <a:pt x="12193" y="28956"/>
                  </a:cubicBezTo>
                  <a:cubicBezTo>
                    <a:pt x="12161" y="28924"/>
                    <a:pt x="12161" y="28892"/>
                    <a:pt x="12098" y="28829"/>
                  </a:cubicBezTo>
                  <a:cubicBezTo>
                    <a:pt x="12320" y="27941"/>
                    <a:pt x="13214" y="27437"/>
                    <a:pt x="14122" y="27437"/>
                  </a:cubicBezTo>
                  <a:close/>
                  <a:moveTo>
                    <a:pt x="4005" y="1"/>
                  </a:moveTo>
                  <a:cubicBezTo>
                    <a:pt x="3440" y="1"/>
                    <a:pt x="2875" y="145"/>
                    <a:pt x="2375" y="454"/>
                  </a:cubicBezTo>
                  <a:cubicBezTo>
                    <a:pt x="2344" y="454"/>
                    <a:pt x="2344" y="485"/>
                    <a:pt x="2344" y="549"/>
                  </a:cubicBezTo>
                  <a:cubicBezTo>
                    <a:pt x="2291" y="514"/>
                    <a:pt x="2249" y="489"/>
                    <a:pt x="2200" y="489"/>
                  </a:cubicBezTo>
                  <a:cubicBezTo>
                    <a:pt x="2160" y="489"/>
                    <a:pt x="2116" y="506"/>
                    <a:pt x="2059" y="549"/>
                  </a:cubicBezTo>
                  <a:cubicBezTo>
                    <a:pt x="507" y="1562"/>
                    <a:pt x="0" y="3874"/>
                    <a:pt x="1108" y="5426"/>
                  </a:cubicBezTo>
                  <a:cubicBezTo>
                    <a:pt x="1583" y="6091"/>
                    <a:pt x="2280" y="6566"/>
                    <a:pt x="3072" y="6756"/>
                  </a:cubicBezTo>
                  <a:cubicBezTo>
                    <a:pt x="3864" y="8877"/>
                    <a:pt x="4940" y="10904"/>
                    <a:pt x="6207" y="12773"/>
                  </a:cubicBezTo>
                  <a:cubicBezTo>
                    <a:pt x="3199" y="15116"/>
                    <a:pt x="760" y="18346"/>
                    <a:pt x="2660" y="21798"/>
                  </a:cubicBezTo>
                  <a:cubicBezTo>
                    <a:pt x="3692" y="23738"/>
                    <a:pt x="5637" y="24383"/>
                    <a:pt x="7832" y="24383"/>
                  </a:cubicBezTo>
                  <a:cubicBezTo>
                    <a:pt x="8468" y="24383"/>
                    <a:pt x="9124" y="24329"/>
                    <a:pt x="9786" y="24237"/>
                  </a:cubicBezTo>
                  <a:cubicBezTo>
                    <a:pt x="10134" y="25915"/>
                    <a:pt x="10672" y="27499"/>
                    <a:pt x="11528" y="28892"/>
                  </a:cubicBezTo>
                  <a:cubicBezTo>
                    <a:pt x="11243" y="30254"/>
                    <a:pt x="12224" y="31774"/>
                    <a:pt x="13618" y="32091"/>
                  </a:cubicBezTo>
                  <a:cubicBezTo>
                    <a:pt x="13837" y="32144"/>
                    <a:pt x="14064" y="32170"/>
                    <a:pt x="14291" y="32170"/>
                  </a:cubicBezTo>
                  <a:cubicBezTo>
                    <a:pt x="15538" y="32170"/>
                    <a:pt x="16807" y="31391"/>
                    <a:pt x="17101" y="30159"/>
                  </a:cubicBezTo>
                  <a:cubicBezTo>
                    <a:pt x="17228" y="29621"/>
                    <a:pt x="17165" y="29082"/>
                    <a:pt x="16975" y="28607"/>
                  </a:cubicBezTo>
                  <a:lnTo>
                    <a:pt x="16975" y="28607"/>
                  </a:lnTo>
                  <a:cubicBezTo>
                    <a:pt x="17003" y="28614"/>
                    <a:pt x="17032" y="28618"/>
                    <a:pt x="17059" y="28618"/>
                  </a:cubicBezTo>
                  <a:cubicBezTo>
                    <a:pt x="17155" y="28618"/>
                    <a:pt x="17242" y="28572"/>
                    <a:pt x="17291" y="28449"/>
                  </a:cubicBezTo>
                  <a:cubicBezTo>
                    <a:pt x="18020" y="26929"/>
                    <a:pt x="18590" y="25440"/>
                    <a:pt x="19160" y="23889"/>
                  </a:cubicBezTo>
                  <a:cubicBezTo>
                    <a:pt x="19920" y="24237"/>
                    <a:pt x="20648" y="24554"/>
                    <a:pt x="21408" y="24839"/>
                  </a:cubicBezTo>
                  <a:cubicBezTo>
                    <a:pt x="22864" y="25374"/>
                    <a:pt x="24755" y="26141"/>
                    <a:pt x="26493" y="26141"/>
                  </a:cubicBezTo>
                  <a:cubicBezTo>
                    <a:pt x="27325" y="26141"/>
                    <a:pt x="28122" y="25965"/>
                    <a:pt x="28819" y="25504"/>
                  </a:cubicBezTo>
                  <a:cubicBezTo>
                    <a:pt x="30719" y="24300"/>
                    <a:pt x="30624" y="21640"/>
                    <a:pt x="29991" y="19740"/>
                  </a:cubicBezTo>
                  <a:cubicBezTo>
                    <a:pt x="29579" y="18378"/>
                    <a:pt x="28819" y="17175"/>
                    <a:pt x="27932" y="15971"/>
                  </a:cubicBezTo>
                  <a:cubicBezTo>
                    <a:pt x="28977" y="14958"/>
                    <a:pt x="29896" y="13850"/>
                    <a:pt x="30624" y="12519"/>
                  </a:cubicBezTo>
                  <a:cubicBezTo>
                    <a:pt x="30687" y="12488"/>
                    <a:pt x="30687" y="12424"/>
                    <a:pt x="30687" y="12361"/>
                  </a:cubicBezTo>
                  <a:cubicBezTo>
                    <a:pt x="30777" y="12369"/>
                    <a:pt x="30867" y="12373"/>
                    <a:pt x="30957" y="12373"/>
                  </a:cubicBezTo>
                  <a:cubicBezTo>
                    <a:pt x="32334" y="12373"/>
                    <a:pt x="33745" y="11476"/>
                    <a:pt x="34013" y="10049"/>
                  </a:cubicBezTo>
                  <a:cubicBezTo>
                    <a:pt x="34266" y="8402"/>
                    <a:pt x="32968" y="6439"/>
                    <a:pt x="31226" y="6439"/>
                  </a:cubicBezTo>
                  <a:cubicBezTo>
                    <a:pt x="31175" y="6439"/>
                    <a:pt x="31104" y="6480"/>
                    <a:pt x="31062" y="6480"/>
                  </a:cubicBezTo>
                  <a:cubicBezTo>
                    <a:pt x="31051" y="6480"/>
                    <a:pt x="31042" y="6477"/>
                    <a:pt x="31036" y="6471"/>
                  </a:cubicBezTo>
                  <a:cubicBezTo>
                    <a:pt x="30873" y="6430"/>
                    <a:pt x="30715" y="6411"/>
                    <a:pt x="30562" y="6411"/>
                  </a:cubicBezTo>
                  <a:cubicBezTo>
                    <a:pt x="30000" y="6411"/>
                    <a:pt x="29509" y="6667"/>
                    <a:pt x="29136" y="7041"/>
                  </a:cubicBezTo>
                  <a:lnTo>
                    <a:pt x="29104" y="7041"/>
                  </a:lnTo>
                  <a:cubicBezTo>
                    <a:pt x="27609" y="6807"/>
                    <a:pt x="26104" y="6695"/>
                    <a:pt x="24601" y="6695"/>
                  </a:cubicBezTo>
                  <a:cubicBezTo>
                    <a:pt x="23460" y="6695"/>
                    <a:pt x="22321" y="6759"/>
                    <a:pt x="21187" y="6882"/>
                  </a:cubicBezTo>
                  <a:cubicBezTo>
                    <a:pt x="20692" y="4176"/>
                    <a:pt x="19556" y="1497"/>
                    <a:pt x="16796" y="1497"/>
                  </a:cubicBezTo>
                  <a:cubicBezTo>
                    <a:pt x="16552" y="1497"/>
                    <a:pt x="16295" y="1518"/>
                    <a:pt x="16025" y="1562"/>
                  </a:cubicBezTo>
                  <a:cubicBezTo>
                    <a:pt x="14694" y="1752"/>
                    <a:pt x="13744" y="2702"/>
                    <a:pt x="13016" y="3810"/>
                  </a:cubicBezTo>
                  <a:cubicBezTo>
                    <a:pt x="11148" y="2924"/>
                    <a:pt x="9247" y="2069"/>
                    <a:pt x="7284" y="1404"/>
                  </a:cubicBezTo>
                  <a:cubicBezTo>
                    <a:pt x="7247" y="1396"/>
                    <a:pt x="7209" y="1392"/>
                    <a:pt x="7173" y="1392"/>
                  </a:cubicBezTo>
                  <a:cubicBezTo>
                    <a:pt x="7054" y="1392"/>
                    <a:pt x="6945" y="1434"/>
                    <a:pt x="6872" y="1530"/>
                  </a:cubicBezTo>
                  <a:cubicBezTo>
                    <a:pt x="6241" y="563"/>
                    <a:pt x="5122" y="1"/>
                    <a:pt x="4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8"/>
            <p:cNvSpPr/>
            <p:nvPr/>
          </p:nvSpPr>
          <p:spPr>
            <a:xfrm>
              <a:off x="1363935" y="2492214"/>
              <a:ext cx="165077" cy="159415"/>
            </a:xfrm>
            <a:custGeom>
              <a:avLst/>
              <a:gdLst/>
              <a:ahLst/>
              <a:cxnLst/>
              <a:rect l="l" t="t" r="r" b="b"/>
              <a:pathLst>
                <a:path w="5131" h="4955" extrusionOk="0">
                  <a:moveTo>
                    <a:pt x="2236" y="572"/>
                  </a:moveTo>
                  <a:cubicBezTo>
                    <a:pt x="2326" y="572"/>
                    <a:pt x="2415" y="582"/>
                    <a:pt x="2502" y="602"/>
                  </a:cubicBezTo>
                  <a:cubicBezTo>
                    <a:pt x="2745" y="633"/>
                    <a:pt x="2697" y="953"/>
                    <a:pt x="2499" y="953"/>
                  </a:cubicBezTo>
                  <a:cubicBezTo>
                    <a:pt x="2490" y="953"/>
                    <a:pt x="2480" y="952"/>
                    <a:pt x="2471" y="951"/>
                  </a:cubicBezTo>
                  <a:cubicBezTo>
                    <a:pt x="2429" y="949"/>
                    <a:pt x="2388" y="947"/>
                    <a:pt x="2347" y="947"/>
                  </a:cubicBezTo>
                  <a:cubicBezTo>
                    <a:pt x="1800" y="947"/>
                    <a:pt x="1340" y="1151"/>
                    <a:pt x="1046" y="1711"/>
                  </a:cubicBezTo>
                  <a:cubicBezTo>
                    <a:pt x="1015" y="1762"/>
                    <a:pt x="974" y="1784"/>
                    <a:pt x="934" y="1784"/>
                  </a:cubicBezTo>
                  <a:cubicBezTo>
                    <a:pt x="851" y="1784"/>
                    <a:pt x="771" y="1691"/>
                    <a:pt x="792" y="1584"/>
                  </a:cubicBezTo>
                  <a:cubicBezTo>
                    <a:pt x="1012" y="1006"/>
                    <a:pt x="1639" y="572"/>
                    <a:pt x="2236" y="572"/>
                  </a:cubicBezTo>
                  <a:close/>
                  <a:moveTo>
                    <a:pt x="2597" y="1"/>
                  </a:moveTo>
                  <a:cubicBezTo>
                    <a:pt x="1204" y="1"/>
                    <a:pt x="127" y="982"/>
                    <a:pt x="64" y="2471"/>
                  </a:cubicBezTo>
                  <a:cubicBezTo>
                    <a:pt x="1" y="3738"/>
                    <a:pt x="856" y="4846"/>
                    <a:pt x="2154" y="4941"/>
                  </a:cubicBezTo>
                  <a:cubicBezTo>
                    <a:pt x="2243" y="4950"/>
                    <a:pt x="2332" y="4954"/>
                    <a:pt x="2421" y="4954"/>
                  </a:cubicBezTo>
                  <a:cubicBezTo>
                    <a:pt x="3610" y="4954"/>
                    <a:pt x="4825" y="4183"/>
                    <a:pt x="4973" y="2946"/>
                  </a:cubicBezTo>
                  <a:cubicBezTo>
                    <a:pt x="5131" y="1426"/>
                    <a:pt x="3959" y="286"/>
                    <a:pt x="2597"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8"/>
            <p:cNvSpPr/>
            <p:nvPr/>
          </p:nvSpPr>
          <p:spPr>
            <a:xfrm>
              <a:off x="1390412" y="2510584"/>
              <a:ext cx="62897" cy="37996"/>
            </a:xfrm>
            <a:custGeom>
              <a:avLst/>
              <a:gdLst/>
              <a:ahLst/>
              <a:cxnLst/>
              <a:rect l="l" t="t" r="r" b="b"/>
              <a:pathLst>
                <a:path w="1955" h="1181" extrusionOk="0">
                  <a:moveTo>
                    <a:pt x="1454" y="1"/>
                  </a:moveTo>
                  <a:cubicBezTo>
                    <a:pt x="817" y="1"/>
                    <a:pt x="202" y="431"/>
                    <a:pt x="64" y="981"/>
                  </a:cubicBezTo>
                  <a:cubicBezTo>
                    <a:pt x="0" y="1088"/>
                    <a:pt x="95" y="1181"/>
                    <a:pt x="192" y="1181"/>
                  </a:cubicBezTo>
                  <a:cubicBezTo>
                    <a:pt x="239" y="1181"/>
                    <a:pt x="287" y="1160"/>
                    <a:pt x="318" y="1108"/>
                  </a:cubicBezTo>
                  <a:cubicBezTo>
                    <a:pt x="553" y="578"/>
                    <a:pt x="1036" y="376"/>
                    <a:pt x="1561" y="376"/>
                  </a:cubicBezTo>
                  <a:cubicBezTo>
                    <a:pt x="1600" y="376"/>
                    <a:pt x="1640" y="378"/>
                    <a:pt x="1679" y="380"/>
                  </a:cubicBezTo>
                  <a:cubicBezTo>
                    <a:pt x="1690" y="381"/>
                    <a:pt x="1701" y="382"/>
                    <a:pt x="1711" y="382"/>
                  </a:cubicBezTo>
                  <a:cubicBezTo>
                    <a:pt x="1935" y="382"/>
                    <a:pt x="1955" y="62"/>
                    <a:pt x="1743" y="31"/>
                  </a:cubicBezTo>
                  <a:cubicBezTo>
                    <a:pt x="1647" y="11"/>
                    <a:pt x="1550" y="1"/>
                    <a:pt x="14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8"/>
            <p:cNvSpPr/>
            <p:nvPr/>
          </p:nvSpPr>
          <p:spPr>
            <a:xfrm>
              <a:off x="856547" y="2635316"/>
              <a:ext cx="191587" cy="195641"/>
            </a:xfrm>
            <a:custGeom>
              <a:avLst/>
              <a:gdLst/>
              <a:ahLst/>
              <a:cxnLst/>
              <a:rect l="l" t="t" r="r" b="b"/>
              <a:pathLst>
                <a:path w="5955" h="6081" extrusionOk="0">
                  <a:moveTo>
                    <a:pt x="3199" y="461"/>
                  </a:moveTo>
                  <a:cubicBezTo>
                    <a:pt x="3199" y="606"/>
                    <a:pt x="3252" y="750"/>
                    <a:pt x="3430" y="750"/>
                  </a:cubicBezTo>
                  <a:cubicBezTo>
                    <a:pt x="3446" y="750"/>
                    <a:pt x="3465" y="749"/>
                    <a:pt x="3484" y="746"/>
                  </a:cubicBezTo>
                  <a:cubicBezTo>
                    <a:pt x="3554" y="735"/>
                    <a:pt x="3622" y="729"/>
                    <a:pt x="3688" y="729"/>
                  </a:cubicBezTo>
                  <a:cubicBezTo>
                    <a:pt x="5057" y="729"/>
                    <a:pt x="5585" y="3138"/>
                    <a:pt x="5162" y="4135"/>
                  </a:cubicBezTo>
                  <a:cubicBezTo>
                    <a:pt x="4804" y="5031"/>
                    <a:pt x="3919" y="5527"/>
                    <a:pt x="3036" y="5527"/>
                  </a:cubicBezTo>
                  <a:cubicBezTo>
                    <a:pt x="2515" y="5527"/>
                    <a:pt x="1995" y="5354"/>
                    <a:pt x="1584" y="4990"/>
                  </a:cubicBezTo>
                  <a:cubicBezTo>
                    <a:pt x="729" y="4135"/>
                    <a:pt x="507" y="2805"/>
                    <a:pt x="1140" y="1823"/>
                  </a:cubicBezTo>
                  <a:cubicBezTo>
                    <a:pt x="1615" y="1063"/>
                    <a:pt x="2375" y="651"/>
                    <a:pt x="3199" y="461"/>
                  </a:cubicBezTo>
                  <a:close/>
                  <a:moveTo>
                    <a:pt x="3357" y="0"/>
                  </a:moveTo>
                  <a:cubicBezTo>
                    <a:pt x="1979" y="0"/>
                    <a:pt x="636" y="980"/>
                    <a:pt x="317" y="2361"/>
                  </a:cubicBezTo>
                  <a:cubicBezTo>
                    <a:pt x="0" y="3818"/>
                    <a:pt x="824" y="5528"/>
                    <a:pt x="2280" y="5972"/>
                  </a:cubicBezTo>
                  <a:cubicBezTo>
                    <a:pt x="2517" y="6046"/>
                    <a:pt x="2760" y="6080"/>
                    <a:pt x="3002" y="6080"/>
                  </a:cubicBezTo>
                  <a:cubicBezTo>
                    <a:pt x="4322" y="6080"/>
                    <a:pt x="5635" y="5051"/>
                    <a:pt x="5796" y="3660"/>
                  </a:cubicBezTo>
                  <a:cubicBezTo>
                    <a:pt x="5954" y="2520"/>
                    <a:pt x="5416" y="620"/>
                    <a:pt x="4181" y="240"/>
                  </a:cubicBezTo>
                  <a:cubicBezTo>
                    <a:pt x="4212" y="176"/>
                    <a:pt x="4181" y="113"/>
                    <a:pt x="4149" y="113"/>
                  </a:cubicBezTo>
                  <a:cubicBezTo>
                    <a:pt x="3888" y="36"/>
                    <a:pt x="3622" y="0"/>
                    <a:pt x="3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8"/>
            <p:cNvSpPr/>
            <p:nvPr/>
          </p:nvSpPr>
          <p:spPr>
            <a:xfrm>
              <a:off x="872858" y="2648121"/>
              <a:ext cx="163436" cy="163501"/>
            </a:xfrm>
            <a:custGeom>
              <a:avLst/>
              <a:gdLst/>
              <a:ahLst/>
              <a:cxnLst/>
              <a:rect l="l" t="t" r="r" b="b"/>
              <a:pathLst>
                <a:path w="5080" h="5082" extrusionOk="0">
                  <a:moveTo>
                    <a:pt x="2439" y="728"/>
                  </a:moveTo>
                  <a:cubicBezTo>
                    <a:pt x="3325" y="792"/>
                    <a:pt x="3927" y="1678"/>
                    <a:pt x="3642" y="2534"/>
                  </a:cubicBezTo>
                  <a:cubicBezTo>
                    <a:pt x="3610" y="2609"/>
                    <a:pt x="3545" y="2640"/>
                    <a:pt x="3475" y="2640"/>
                  </a:cubicBezTo>
                  <a:cubicBezTo>
                    <a:pt x="3340" y="2640"/>
                    <a:pt x="3188" y="2522"/>
                    <a:pt x="3230" y="2375"/>
                  </a:cubicBezTo>
                  <a:cubicBezTo>
                    <a:pt x="3484" y="1773"/>
                    <a:pt x="3040" y="1045"/>
                    <a:pt x="2407" y="982"/>
                  </a:cubicBezTo>
                  <a:cubicBezTo>
                    <a:pt x="2249" y="982"/>
                    <a:pt x="2280" y="728"/>
                    <a:pt x="2439" y="728"/>
                  </a:cubicBezTo>
                  <a:close/>
                  <a:moveTo>
                    <a:pt x="2692" y="0"/>
                  </a:moveTo>
                  <a:lnTo>
                    <a:pt x="2692" y="0"/>
                  </a:lnTo>
                  <a:cubicBezTo>
                    <a:pt x="1868" y="190"/>
                    <a:pt x="1108" y="570"/>
                    <a:pt x="633" y="1330"/>
                  </a:cubicBezTo>
                  <a:cubicBezTo>
                    <a:pt x="0" y="2375"/>
                    <a:pt x="190" y="3705"/>
                    <a:pt x="1077" y="4497"/>
                  </a:cubicBezTo>
                  <a:cubicBezTo>
                    <a:pt x="1499" y="4895"/>
                    <a:pt x="2036" y="5082"/>
                    <a:pt x="2572" y="5082"/>
                  </a:cubicBezTo>
                  <a:cubicBezTo>
                    <a:pt x="3444" y="5082"/>
                    <a:pt x="4314" y="4588"/>
                    <a:pt x="4687" y="3705"/>
                  </a:cubicBezTo>
                  <a:cubicBezTo>
                    <a:pt x="5080" y="2679"/>
                    <a:pt x="4551" y="299"/>
                    <a:pt x="3183" y="299"/>
                  </a:cubicBezTo>
                  <a:cubicBezTo>
                    <a:pt x="3117" y="299"/>
                    <a:pt x="3048" y="305"/>
                    <a:pt x="2977" y="317"/>
                  </a:cubicBezTo>
                  <a:cubicBezTo>
                    <a:pt x="2958" y="319"/>
                    <a:pt x="2940" y="321"/>
                    <a:pt x="2922" y="321"/>
                  </a:cubicBezTo>
                  <a:cubicBezTo>
                    <a:pt x="2740" y="321"/>
                    <a:pt x="2663" y="174"/>
                    <a:pt x="2692"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8"/>
            <p:cNvSpPr/>
            <p:nvPr/>
          </p:nvSpPr>
          <p:spPr>
            <a:xfrm>
              <a:off x="924945" y="3180120"/>
              <a:ext cx="29438" cy="57299"/>
            </a:xfrm>
            <a:custGeom>
              <a:avLst/>
              <a:gdLst/>
              <a:ahLst/>
              <a:cxnLst/>
              <a:rect l="l" t="t" r="r" b="b"/>
              <a:pathLst>
                <a:path w="915" h="1781" extrusionOk="0">
                  <a:moveTo>
                    <a:pt x="288" y="1"/>
                  </a:moveTo>
                  <a:cubicBezTo>
                    <a:pt x="210" y="1"/>
                    <a:pt x="147" y="134"/>
                    <a:pt x="249" y="185"/>
                  </a:cubicBezTo>
                  <a:cubicBezTo>
                    <a:pt x="566" y="565"/>
                    <a:pt x="503" y="1104"/>
                    <a:pt x="154" y="1420"/>
                  </a:cubicBezTo>
                  <a:cubicBezTo>
                    <a:pt x="1" y="1548"/>
                    <a:pt x="117" y="1780"/>
                    <a:pt x="284" y="1780"/>
                  </a:cubicBezTo>
                  <a:cubicBezTo>
                    <a:pt x="323" y="1780"/>
                    <a:pt x="366" y="1767"/>
                    <a:pt x="408" y="1737"/>
                  </a:cubicBezTo>
                  <a:cubicBezTo>
                    <a:pt x="915" y="1294"/>
                    <a:pt x="883" y="470"/>
                    <a:pt x="345" y="27"/>
                  </a:cubicBezTo>
                  <a:cubicBezTo>
                    <a:pt x="326" y="8"/>
                    <a:pt x="306" y="1"/>
                    <a:pt x="288" y="1"/>
                  </a:cubicBezTo>
                  <a:close/>
                </a:path>
              </a:pathLst>
            </a:custGeom>
            <a:solidFill>
              <a:schemeClr val="dk1"/>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8"/>
            <p:cNvSpPr/>
            <p:nvPr/>
          </p:nvSpPr>
          <p:spPr>
            <a:xfrm>
              <a:off x="945471" y="2671445"/>
              <a:ext cx="53728" cy="61643"/>
            </a:xfrm>
            <a:custGeom>
              <a:avLst/>
              <a:gdLst/>
              <a:ahLst/>
              <a:cxnLst/>
              <a:rect l="l" t="t" r="r" b="b"/>
              <a:pathLst>
                <a:path w="1670" h="1916" extrusionOk="0">
                  <a:moveTo>
                    <a:pt x="155" y="1"/>
                  </a:moveTo>
                  <a:cubicBezTo>
                    <a:pt x="20" y="1"/>
                    <a:pt x="1" y="227"/>
                    <a:pt x="150" y="257"/>
                  </a:cubicBezTo>
                  <a:cubicBezTo>
                    <a:pt x="783" y="320"/>
                    <a:pt x="1227" y="1048"/>
                    <a:pt x="973" y="1650"/>
                  </a:cubicBezTo>
                  <a:cubicBezTo>
                    <a:pt x="931" y="1797"/>
                    <a:pt x="1083" y="1915"/>
                    <a:pt x="1218" y="1915"/>
                  </a:cubicBezTo>
                  <a:cubicBezTo>
                    <a:pt x="1288" y="1915"/>
                    <a:pt x="1353" y="1884"/>
                    <a:pt x="1385" y="1809"/>
                  </a:cubicBezTo>
                  <a:cubicBezTo>
                    <a:pt x="1670" y="1017"/>
                    <a:pt x="1068" y="67"/>
                    <a:pt x="182" y="3"/>
                  </a:cubicBezTo>
                  <a:cubicBezTo>
                    <a:pt x="172" y="2"/>
                    <a:pt x="163" y="1"/>
                    <a:pt x="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8"/>
            <p:cNvSpPr/>
            <p:nvPr/>
          </p:nvSpPr>
          <p:spPr>
            <a:xfrm>
              <a:off x="463274" y="2285765"/>
              <a:ext cx="216006" cy="189400"/>
            </a:xfrm>
            <a:custGeom>
              <a:avLst/>
              <a:gdLst/>
              <a:ahLst/>
              <a:cxnLst/>
              <a:rect l="l" t="t" r="r" b="b"/>
              <a:pathLst>
                <a:path w="6714" h="5887" extrusionOk="0">
                  <a:moveTo>
                    <a:pt x="3439" y="648"/>
                  </a:moveTo>
                  <a:cubicBezTo>
                    <a:pt x="4476" y="648"/>
                    <a:pt x="5564" y="1593"/>
                    <a:pt x="5352" y="2712"/>
                  </a:cubicBezTo>
                  <a:cubicBezTo>
                    <a:pt x="5336" y="2823"/>
                    <a:pt x="5241" y="2879"/>
                    <a:pt x="5150" y="2879"/>
                  </a:cubicBezTo>
                  <a:cubicBezTo>
                    <a:pt x="5059" y="2879"/>
                    <a:pt x="4972" y="2823"/>
                    <a:pt x="4972" y="2712"/>
                  </a:cubicBezTo>
                  <a:cubicBezTo>
                    <a:pt x="4877" y="1794"/>
                    <a:pt x="4339" y="1002"/>
                    <a:pt x="3294" y="971"/>
                  </a:cubicBezTo>
                  <a:cubicBezTo>
                    <a:pt x="3135" y="907"/>
                    <a:pt x="3135" y="654"/>
                    <a:pt x="3294" y="654"/>
                  </a:cubicBezTo>
                  <a:cubicBezTo>
                    <a:pt x="3342" y="650"/>
                    <a:pt x="3391" y="648"/>
                    <a:pt x="3439" y="648"/>
                  </a:cubicBezTo>
                  <a:close/>
                  <a:moveTo>
                    <a:pt x="3194" y="1"/>
                  </a:moveTo>
                  <a:cubicBezTo>
                    <a:pt x="2771" y="1"/>
                    <a:pt x="2351" y="72"/>
                    <a:pt x="1964" y="211"/>
                  </a:cubicBezTo>
                  <a:cubicBezTo>
                    <a:pt x="1953" y="221"/>
                    <a:pt x="1939" y="225"/>
                    <a:pt x="1924" y="225"/>
                  </a:cubicBezTo>
                  <a:cubicBezTo>
                    <a:pt x="1893" y="225"/>
                    <a:pt x="1858" y="211"/>
                    <a:pt x="1837" y="211"/>
                  </a:cubicBezTo>
                  <a:cubicBezTo>
                    <a:pt x="1900" y="274"/>
                    <a:pt x="1837" y="369"/>
                    <a:pt x="1774" y="432"/>
                  </a:cubicBezTo>
                  <a:cubicBezTo>
                    <a:pt x="507" y="1446"/>
                    <a:pt x="0" y="3377"/>
                    <a:pt x="1013" y="4708"/>
                  </a:cubicBezTo>
                  <a:cubicBezTo>
                    <a:pt x="1584" y="5468"/>
                    <a:pt x="2543" y="5886"/>
                    <a:pt x="3479" y="5886"/>
                  </a:cubicBezTo>
                  <a:cubicBezTo>
                    <a:pt x="4101" y="5886"/>
                    <a:pt x="4713" y="5701"/>
                    <a:pt x="5194" y="5309"/>
                  </a:cubicBezTo>
                  <a:cubicBezTo>
                    <a:pt x="6366" y="4391"/>
                    <a:pt x="6714" y="2554"/>
                    <a:pt x="5891" y="1319"/>
                  </a:cubicBezTo>
                  <a:cubicBezTo>
                    <a:pt x="5262" y="421"/>
                    <a:pt x="4221" y="1"/>
                    <a:pt x="3194"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8"/>
            <p:cNvSpPr/>
            <p:nvPr/>
          </p:nvSpPr>
          <p:spPr>
            <a:xfrm>
              <a:off x="563104" y="2306580"/>
              <a:ext cx="77182" cy="71455"/>
            </a:xfrm>
            <a:custGeom>
              <a:avLst/>
              <a:gdLst/>
              <a:ahLst/>
              <a:cxnLst/>
              <a:rect l="l" t="t" r="r" b="b"/>
              <a:pathLst>
                <a:path w="2399" h="2221" extrusionOk="0">
                  <a:moveTo>
                    <a:pt x="305" y="1"/>
                  </a:moveTo>
                  <a:cubicBezTo>
                    <a:pt x="256" y="1"/>
                    <a:pt x="207" y="3"/>
                    <a:pt x="159" y="7"/>
                  </a:cubicBezTo>
                  <a:cubicBezTo>
                    <a:pt x="1" y="39"/>
                    <a:pt x="1" y="324"/>
                    <a:pt x="159" y="324"/>
                  </a:cubicBezTo>
                  <a:cubicBezTo>
                    <a:pt x="1141" y="324"/>
                    <a:pt x="1742" y="1115"/>
                    <a:pt x="1837" y="2065"/>
                  </a:cubicBezTo>
                  <a:cubicBezTo>
                    <a:pt x="1853" y="2172"/>
                    <a:pt x="1934" y="2220"/>
                    <a:pt x="2017" y="2220"/>
                  </a:cubicBezTo>
                  <a:cubicBezTo>
                    <a:pt x="2108" y="2220"/>
                    <a:pt x="2201" y="2164"/>
                    <a:pt x="2217" y="2065"/>
                  </a:cubicBezTo>
                  <a:cubicBezTo>
                    <a:pt x="2399" y="946"/>
                    <a:pt x="1338"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8"/>
            <p:cNvSpPr/>
            <p:nvPr/>
          </p:nvSpPr>
          <p:spPr>
            <a:xfrm>
              <a:off x="2152540" y="2908169"/>
              <a:ext cx="1133019" cy="1121179"/>
            </a:xfrm>
            <a:custGeom>
              <a:avLst/>
              <a:gdLst/>
              <a:ahLst/>
              <a:cxnLst/>
              <a:rect l="l" t="t" r="r" b="b"/>
              <a:pathLst>
                <a:path w="35217" h="34849" extrusionOk="0">
                  <a:moveTo>
                    <a:pt x="31229" y="513"/>
                  </a:moveTo>
                  <a:cubicBezTo>
                    <a:pt x="31973" y="513"/>
                    <a:pt x="32747" y="794"/>
                    <a:pt x="33411" y="1449"/>
                  </a:cubicBezTo>
                  <a:cubicBezTo>
                    <a:pt x="34456" y="2399"/>
                    <a:pt x="34646" y="3888"/>
                    <a:pt x="33981" y="5123"/>
                  </a:cubicBezTo>
                  <a:cubicBezTo>
                    <a:pt x="33434" y="6074"/>
                    <a:pt x="32388" y="6811"/>
                    <a:pt x="31324" y="6811"/>
                  </a:cubicBezTo>
                  <a:cubicBezTo>
                    <a:pt x="30971" y="6811"/>
                    <a:pt x="30615" y="6730"/>
                    <a:pt x="30276" y="6548"/>
                  </a:cubicBezTo>
                  <a:cubicBezTo>
                    <a:pt x="30561" y="6295"/>
                    <a:pt x="30846" y="5946"/>
                    <a:pt x="31163" y="5693"/>
                  </a:cubicBezTo>
                  <a:cubicBezTo>
                    <a:pt x="31321" y="5535"/>
                    <a:pt x="31194" y="5376"/>
                    <a:pt x="31068" y="5281"/>
                  </a:cubicBezTo>
                  <a:cubicBezTo>
                    <a:pt x="31124" y="4723"/>
                    <a:pt x="30662" y="4140"/>
                    <a:pt x="30119" y="4140"/>
                  </a:cubicBezTo>
                  <a:cubicBezTo>
                    <a:pt x="30045" y="4140"/>
                    <a:pt x="29971" y="4150"/>
                    <a:pt x="29896" y="4173"/>
                  </a:cubicBezTo>
                  <a:cubicBezTo>
                    <a:pt x="29801" y="4205"/>
                    <a:pt x="29801" y="4205"/>
                    <a:pt x="29769" y="4268"/>
                  </a:cubicBezTo>
                  <a:cubicBezTo>
                    <a:pt x="29741" y="4239"/>
                    <a:pt x="29706" y="4224"/>
                    <a:pt x="29670" y="4224"/>
                  </a:cubicBezTo>
                  <a:cubicBezTo>
                    <a:pt x="29627" y="4224"/>
                    <a:pt x="29582" y="4247"/>
                    <a:pt x="29548" y="4300"/>
                  </a:cubicBezTo>
                  <a:cubicBezTo>
                    <a:pt x="29263" y="4521"/>
                    <a:pt x="28946" y="4806"/>
                    <a:pt x="28661" y="5091"/>
                  </a:cubicBezTo>
                  <a:cubicBezTo>
                    <a:pt x="28693" y="5060"/>
                    <a:pt x="28693" y="4996"/>
                    <a:pt x="28661" y="4965"/>
                  </a:cubicBezTo>
                  <a:cubicBezTo>
                    <a:pt x="27335" y="2662"/>
                    <a:pt x="29170" y="513"/>
                    <a:pt x="31229" y="513"/>
                  </a:cubicBezTo>
                  <a:close/>
                  <a:moveTo>
                    <a:pt x="29928" y="4490"/>
                  </a:moveTo>
                  <a:cubicBezTo>
                    <a:pt x="30403" y="4585"/>
                    <a:pt x="30751" y="4838"/>
                    <a:pt x="30751" y="5313"/>
                  </a:cubicBezTo>
                  <a:cubicBezTo>
                    <a:pt x="28629" y="7371"/>
                    <a:pt x="26127" y="9493"/>
                    <a:pt x="24417" y="11900"/>
                  </a:cubicBezTo>
                  <a:cubicBezTo>
                    <a:pt x="24164" y="11583"/>
                    <a:pt x="23847" y="11298"/>
                    <a:pt x="23467" y="11077"/>
                  </a:cubicBezTo>
                  <a:cubicBezTo>
                    <a:pt x="25684" y="9018"/>
                    <a:pt x="27711" y="6675"/>
                    <a:pt x="29896" y="4585"/>
                  </a:cubicBezTo>
                  <a:cubicBezTo>
                    <a:pt x="29896" y="4521"/>
                    <a:pt x="29928" y="4521"/>
                    <a:pt x="29928" y="4490"/>
                  </a:cubicBezTo>
                  <a:close/>
                  <a:moveTo>
                    <a:pt x="6707" y="12087"/>
                  </a:moveTo>
                  <a:cubicBezTo>
                    <a:pt x="6771" y="12087"/>
                    <a:pt x="6837" y="12098"/>
                    <a:pt x="6904" y="12122"/>
                  </a:cubicBezTo>
                  <a:lnTo>
                    <a:pt x="6936" y="12122"/>
                  </a:lnTo>
                  <a:cubicBezTo>
                    <a:pt x="9374" y="12977"/>
                    <a:pt x="11940" y="13515"/>
                    <a:pt x="14505" y="13674"/>
                  </a:cubicBezTo>
                  <a:cubicBezTo>
                    <a:pt x="14505" y="13800"/>
                    <a:pt x="14536" y="13927"/>
                    <a:pt x="14568" y="13959"/>
                  </a:cubicBezTo>
                  <a:cubicBezTo>
                    <a:pt x="14441" y="14307"/>
                    <a:pt x="14378" y="14624"/>
                    <a:pt x="14283" y="14972"/>
                  </a:cubicBezTo>
                  <a:cubicBezTo>
                    <a:pt x="14283" y="14940"/>
                    <a:pt x="14283" y="14940"/>
                    <a:pt x="14251" y="14940"/>
                  </a:cubicBezTo>
                  <a:cubicBezTo>
                    <a:pt x="11560" y="14402"/>
                    <a:pt x="8899" y="13800"/>
                    <a:pt x="6271" y="13072"/>
                  </a:cubicBezTo>
                  <a:lnTo>
                    <a:pt x="6144" y="13072"/>
                  </a:lnTo>
                  <a:lnTo>
                    <a:pt x="6144" y="13009"/>
                  </a:lnTo>
                  <a:cubicBezTo>
                    <a:pt x="5922" y="12621"/>
                    <a:pt x="6258" y="12087"/>
                    <a:pt x="6707" y="12087"/>
                  </a:cubicBezTo>
                  <a:close/>
                  <a:moveTo>
                    <a:pt x="4932" y="9392"/>
                  </a:moveTo>
                  <a:cubicBezTo>
                    <a:pt x="6315" y="9392"/>
                    <a:pt x="7582" y="10381"/>
                    <a:pt x="7696" y="11805"/>
                  </a:cubicBezTo>
                  <a:cubicBezTo>
                    <a:pt x="7316" y="11710"/>
                    <a:pt x="6999" y="11583"/>
                    <a:pt x="6651" y="11457"/>
                  </a:cubicBezTo>
                  <a:cubicBezTo>
                    <a:pt x="6625" y="11448"/>
                    <a:pt x="6600" y="11444"/>
                    <a:pt x="6576" y="11444"/>
                  </a:cubicBezTo>
                  <a:cubicBezTo>
                    <a:pt x="6421" y="11444"/>
                    <a:pt x="6307" y="11605"/>
                    <a:pt x="6334" y="11742"/>
                  </a:cubicBezTo>
                  <a:cubicBezTo>
                    <a:pt x="5827" y="11963"/>
                    <a:pt x="5511" y="12692"/>
                    <a:pt x="5891" y="13167"/>
                  </a:cubicBezTo>
                  <a:cubicBezTo>
                    <a:pt x="5891" y="13199"/>
                    <a:pt x="5954" y="13199"/>
                    <a:pt x="5986" y="13199"/>
                  </a:cubicBezTo>
                  <a:cubicBezTo>
                    <a:pt x="5954" y="13325"/>
                    <a:pt x="5986" y="13515"/>
                    <a:pt x="6144" y="13547"/>
                  </a:cubicBezTo>
                  <a:cubicBezTo>
                    <a:pt x="6619" y="13737"/>
                    <a:pt x="7094" y="13864"/>
                    <a:pt x="7569" y="13990"/>
                  </a:cubicBezTo>
                  <a:cubicBezTo>
                    <a:pt x="6707" y="14883"/>
                    <a:pt x="5636" y="15417"/>
                    <a:pt x="4384" y="15417"/>
                  </a:cubicBezTo>
                  <a:cubicBezTo>
                    <a:pt x="4348" y="15417"/>
                    <a:pt x="4312" y="15416"/>
                    <a:pt x="4276" y="15415"/>
                  </a:cubicBezTo>
                  <a:cubicBezTo>
                    <a:pt x="2502" y="15384"/>
                    <a:pt x="285" y="14022"/>
                    <a:pt x="1299" y="11963"/>
                  </a:cubicBezTo>
                  <a:cubicBezTo>
                    <a:pt x="1932" y="10760"/>
                    <a:pt x="3104" y="9683"/>
                    <a:pt x="4466" y="9430"/>
                  </a:cubicBezTo>
                  <a:cubicBezTo>
                    <a:pt x="4622" y="9404"/>
                    <a:pt x="4778" y="9392"/>
                    <a:pt x="4932" y="9392"/>
                  </a:cubicBezTo>
                  <a:close/>
                  <a:moveTo>
                    <a:pt x="19667" y="10691"/>
                  </a:moveTo>
                  <a:cubicBezTo>
                    <a:pt x="21314" y="10691"/>
                    <a:pt x="22982" y="11229"/>
                    <a:pt x="23911" y="12185"/>
                  </a:cubicBezTo>
                  <a:cubicBezTo>
                    <a:pt x="25811" y="14117"/>
                    <a:pt x="26159" y="17569"/>
                    <a:pt x="24227" y="19627"/>
                  </a:cubicBezTo>
                  <a:cubicBezTo>
                    <a:pt x="23145" y="20810"/>
                    <a:pt x="21541" y="21498"/>
                    <a:pt x="19948" y="21498"/>
                  </a:cubicBezTo>
                  <a:cubicBezTo>
                    <a:pt x="19025" y="21498"/>
                    <a:pt x="18105" y="21267"/>
                    <a:pt x="17292" y="20767"/>
                  </a:cubicBezTo>
                  <a:cubicBezTo>
                    <a:pt x="14980" y="19342"/>
                    <a:pt x="14220" y="16429"/>
                    <a:pt x="14980" y="13927"/>
                  </a:cubicBezTo>
                  <a:cubicBezTo>
                    <a:pt x="14980" y="13864"/>
                    <a:pt x="15012" y="13832"/>
                    <a:pt x="15012" y="13800"/>
                  </a:cubicBezTo>
                  <a:cubicBezTo>
                    <a:pt x="15043" y="13769"/>
                    <a:pt x="15043" y="13705"/>
                    <a:pt x="15043" y="13674"/>
                  </a:cubicBezTo>
                  <a:lnTo>
                    <a:pt x="15043" y="13642"/>
                  </a:lnTo>
                  <a:lnTo>
                    <a:pt x="15043" y="13610"/>
                  </a:lnTo>
                  <a:cubicBezTo>
                    <a:pt x="15471" y="11580"/>
                    <a:pt x="17551" y="10691"/>
                    <a:pt x="19667" y="10691"/>
                  </a:cubicBezTo>
                  <a:close/>
                  <a:moveTo>
                    <a:pt x="22359" y="21527"/>
                  </a:moveTo>
                  <a:cubicBezTo>
                    <a:pt x="23150" y="24219"/>
                    <a:pt x="24132" y="26943"/>
                    <a:pt x="25209" y="29540"/>
                  </a:cubicBezTo>
                  <a:cubicBezTo>
                    <a:pt x="25177" y="29540"/>
                    <a:pt x="25146" y="29603"/>
                    <a:pt x="25146" y="29635"/>
                  </a:cubicBezTo>
                  <a:cubicBezTo>
                    <a:pt x="25070" y="29936"/>
                    <a:pt x="24756" y="30158"/>
                    <a:pt x="24456" y="30158"/>
                  </a:cubicBezTo>
                  <a:cubicBezTo>
                    <a:pt x="24377" y="30158"/>
                    <a:pt x="24299" y="30143"/>
                    <a:pt x="24227" y="30110"/>
                  </a:cubicBezTo>
                  <a:cubicBezTo>
                    <a:pt x="23372" y="27291"/>
                    <a:pt x="21947" y="24599"/>
                    <a:pt x="20839" y="21907"/>
                  </a:cubicBezTo>
                  <a:cubicBezTo>
                    <a:pt x="21345" y="21844"/>
                    <a:pt x="21852" y="21717"/>
                    <a:pt x="22359" y="21527"/>
                  </a:cubicBezTo>
                  <a:close/>
                  <a:moveTo>
                    <a:pt x="23309" y="28875"/>
                  </a:moveTo>
                  <a:cubicBezTo>
                    <a:pt x="23530" y="29223"/>
                    <a:pt x="23721" y="29603"/>
                    <a:pt x="23942" y="29951"/>
                  </a:cubicBezTo>
                  <a:cubicBezTo>
                    <a:pt x="23879" y="29951"/>
                    <a:pt x="23847" y="30015"/>
                    <a:pt x="23879" y="30110"/>
                  </a:cubicBezTo>
                  <a:cubicBezTo>
                    <a:pt x="24054" y="30348"/>
                    <a:pt x="24308" y="30452"/>
                    <a:pt x="24566" y="30452"/>
                  </a:cubicBezTo>
                  <a:cubicBezTo>
                    <a:pt x="24959" y="30452"/>
                    <a:pt x="25360" y="30208"/>
                    <a:pt x="25494" y="29825"/>
                  </a:cubicBezTo>
                  <a:cubicBezTo>
                    <a:pt x="25510" y="29829"/>
                    <a:pt x="25527" y="29831"/>
                    <a:pt x="25544" y="29831"/>
                  </a:cubicBezTo>
                  <a:cubicBezTo>
                    <a:pt x="25658" y="29831"/>
                    <a:pt x="25775" y="29741"/>
                    <a:pt x="25747" y="29603"/>
                  </a:cubicBezTo>
                  <a:cubicBezTo>
                    <a:pt x="25652" y="29381"/>
                    <a:pt x="25621" y="29191"/>
                    <a:pt x="25526" y="29001"/>
                  </a:cubicBezTo>
                  <a:lnTo>
                    <a:pt x="25526" y="29001"/>
                  </a:lnTo>
                  <a:cubicBezTo>
                    <a:pt x="28493" y="30340"/>
                    <a:pt x="26863" y="34325"/>
                    <a:pt x="24123" y="34325"/>
                  </a:cubicBezTo>
                  <a:cubicBezTo>
                    <a:pt x="23880" y="34325"/>
                    <a:pt x="23629" y="34294"/>
                    <a:pt x="23372" y="34227"/>
                  </a:cubicBezTo>
                  <a:cubicBezTo>
                    <a:pt x="22042" y="33878"/>
                    <a:pt x="21060" y="32643"/>
                    <a:pt x="21472" y="31250"/>
                  </a:cubicBezTo>
                  <a:cubicBezTo>
                    <a:pt x="21694" y="30236"/>
                    <a:pt x="22485" y="29476"/>
                    <a:pt x="23309" y="28875"/>
                  </a:cubicBezTo>
                  <a:close/>
                  <a:moveTo>
                    <a:pt x="31160" y="0"/>
                  </a:moveTo>
                  <a:cubicBezTo>
                    <a:pt x="30420" y="0"/>
                    <a:pt x="29691" y="238"/>
                    <a:pt x="29104" y="753"/>
                  </a:cubicBezTo>
                  <a:cubicBezTo>
                    <a:pt x="27679" y="1798"/>
                    <a:pt x="27394" y="3761"/>
                    <a:pt x="28471" y="5155"/>
                  </a:cubicBezTo>
                  <a:cubicBezTo>
                    <a:pt x="28503" y="5218"/>
                    <a:pt x="28534" y="5218"/>
                    <a:pt x="28598" y="5218"/>
                  </a:cubicBezTo>
                  <a:cubicBezTo>
                    <a:pt x="26697" y="6991"/>
                    <a:pt x="24797" y="8860"/>
                    <a:pt x="23309" y="10950"/>
                  </a:cubicBezTo>
                  <a:cubicBezTo>
                    <a:pt x="22418" y="10400"/>
                    <a:pt x="21197" y="10113"/>
                    <a:pt x="19949" y="10113"/>
                  </a:cubicBezTo>
                  <a:cubicBezTo>
                    <a:pt x="17604" y="10113"/>
                    <a:pt x="15158" y="11124"/>
                    <a:pt x="14600" y="13294"/>
                  </a:cubicBezTo>
                  <a:cubicBezTo>
                    <a:pt x="12446" y="12977"/>
                    <a:pt x="10324" y="12565"/>
                    <a:pt x="8234" y="11963"/>
                  </a:cubicBezTo>
                  <a:cubicBezTo>
                    <a:pt x="8234" y="10285"/>
                    <a:pt x="6809" y="8923"/>
                    <a:pt x="5162" y="8860"/>
                  </a:cubicBezTo>
                  <a:cubicBezTo>
                    <a:pt x="5088" y="8855"/>
                    <a:pt x="5015" y="8853"/>
                    <a:pt x="4941" y="8853"/>
                  </a:cubicBezTo>
                  <a:cubicBezTo>
                    <a:pt x="3067" y="8853"/>
                    <a:pt x="1399" y="10382"/>
                    <a:pt x="729" y="12058"/>
                  </a:cubicBezTo>
                  <a:cubicBezTo>
                    <a:pt x="0" y="13864"/>
                    <a:pt x="1552" y="15415"/>
                    <a:pt x="3262" y="15827"/>
                  </a:cubicBezTo>
                  <a:cubicBezTo>
                    <a:pt x="3618" y="15910"/>
                    <a:pt x="3980" y="15950"/>
                    <a:pt x="4341" y="15950"/>
                  </a:cubicBezTo>
                  <a:cubicBezTo>
                    <a:pt x="5776" y="15950"/>
                    <a:pt x="7184" y="15307"/>
                    <a:pt x="8044" y="14117"/>
                  </a:cubicBezTo>
                  <a:cubicBezTo>
                    <a:pt x="10103" y="14655"/>
                    <a:pt x="12193" y="15067"/>
                    <a:pt x="14283" y="15289"/>
                  </a:cubicBezTo>
                  <a:lnTo>
                    <a:pt x="14378" y="15289"/>
                  </a:lnTo>
                  <a:cubicBezTo>
                    <a:pt x="14093" y="17759"/>
                    <a:pt x="15297" y="20292"/>
                    <a:pt x="17545" y="21432"/>
                  </a:cubicBezTo>
                  <a:cubicBezTo>
                    <a:pt x="18293" y="21820"/>
                    <a:pt x="19187" y="22014"/>
                    <a:pt x="20056" y="22014"/>
                  </a:cubicBezTo>
                  <a:cubicBezTo>
                    <a:pt x="20180" y="22014"/>
                    <a:pt x="20304" y="22010"/>
                    <a:pt x="20427" y="22002"/>
                  </a:cubicBezTo>
                  <a:lnTo>
                    <a:pt x="20427" y="22034"/>
                  </a:lnTo>
                  <a:cubicBezTo>
                    <a:pt x="21250" y="24156"/>
                    <a:pt x="22105" y="26468"/>
                    <a:pt x="23214" y="28558"/>
                  </a:cubicBezTo>
                  <a:cubicBezTo>
                    <a:pt x="21979" y="29191"/>
                    <a:pt x="20902" y="30458"/>
                    <a:pt x="20902" y="31883"/>
                  </a:cubicBezTo>
                  <a:cubicBezTo>
                    <a:pt x="20870" y="33467"/>
                    <a:pt x="22264" y="34670"/>
                    <a:pt x="23752" y="34828"/>
                  </a:cubicBezTo>
                  <a:cubicBezTo>
                    <a:pt x="23881" y="34842"/>
                    <a:pt x="24007" y="34849"/>
                    <a:pt x="24132" y="34849"/>
                  </a:cubicBezTo>
                  <a:cubicBezTo>
                    <a:pt x="27465" y="34849"/>
                    <a:pt x="29168" y="30084"/>
                    <a:pt x="25779" y="28558"/>
                  </a:cubicBezTo>
                  <a:cubicBezTo>
                    <a:pt x="25737" y="28541"/>
                    <a:pt x="25696" y="28533"/>
                    <a:pt x="25659" y="28533"/>
                  </a:cubicBezTo>
                  <a:cubicBezTo>
                    <a:pt x="25557" y="28533"/>
                    <a:pt x="25477" y="28592"/>
                    <a:pt x="25431" y="28685"/>
                  </a:cubicBezTo>
                  <a:cubicBezTo>
                    <a:pt x="24639" y="26214"/>
                    <a:pt x="23689" y="23744"/>
                    <a:pt x="22644" y="21401"/>
                  </a:cubicBezTo>
                  <a:cubicBezTo>
                    <a:pt x="23752" y="20926"/>
                    <a:pt x="24702" y="20102"/>
                    <a:pt x="25336" y="19026"/>
                  </a:cubicBezTo>
                  <a:cubicBezTo>
                    <a:pt x="26602" y="16840"/>
                    <a:pt x="26159" y="13927"/>
                    <a:pt x="24544" y="12058"/>
                  </a:cubicBezTo>
                  <a:cubicBezTo>
                    <a:pt x="26476" y="10538"/>
                    <a:pt x="28186" y="8638"/>
                    <a:pt x="29928" y="6865"/>
                  </a:cubicBezTo>
                  <a:cubicBezTo>
                    <a:pt x="30378" y="7152"/>
                    <a:pt x="30867" y="7280"/>
                    <a:pt x="31353" y="7280"/>
                  </a:cubicBezTo>
                  <a:cubicBezTo>
                    <a:pt x="32474" y="7280"/>
                    <a:pt x="33585" y="6601"/>
                    <a:pt x="34203" y="5630"/>
                  </a:cubicBezTo>
                  <a:cubicBezTo>
                    <a:pt x="35216" y="4141"/>
                    <a:pt x="34995" y="2209"/>
                    <a:pt x="33665" y="974"/>
                  </a:cubicBezTo>
                  <a:cubicBezTo>
                    <a:pt x="32970" y="349"/>
                    <a:pt x="32057" y="0"/>
                    <a:pt x="31160" y="0"/>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8"/>
            <p:cNvSpPr/>
            <p:nvPr/>
          </p:nvSpPr>
          <p:spPr>
            <a:xfrm>
              <a:off x="3031935" y="2924062"/>
              <a:ext cx="235277" cy="201368"/>
            </a:xfrm>
            <a:custGeom>
              <a:avLst/>
              <a:gdLst/>
              <a:ahLst/>
              <a:cxnLst/>
              <a:rect l="l" t="t" r="r" b="b"/>
              <a:pathLst>
                <a:path w="7313" h="6259" extrusionOk="0">
                  <a:moveTo>
                    <a:pt x="5270" y="1915"/>
                  </a:moveTo>
                  <a:cubicBezTo>
                    <a:pt x="5311" y="1915"/>
                    <a:pt x="5350" y="1931"/>
                    <a:pt x="5381" y="1969"/>
                  </a:cubicBezTo>
                  <a:cubicBezTo>
                    <a:pt x="5792" y="2444"/>
                    <a:pt x="5761" y="3299"/>
                    <a:pt x="5381" y="3837"/>
                  </a:cubicBezTo>
                  <a:cubicBezTo>
                    <a:pt x="5348" y="3869"/>
                    <a:pt x="5312" y="3883"/>
                    <a:pt x="5277" y="3883"/>
                  </a:cubicBezTo>
                  <a:cubicBezTo>
                    <a:pt x="5173" y="3883"/>
                    <a:pt x="5080" y="3765"/>
                    <a:pt x="5127" y="3647"/>
                  </a:cubicBezTo>
                  <a:cubicBezTo>
                    <a:pt x="5444" y="3172"/>
                    <a:pt x="5412" y="2665"/>
                    <a:pt x="5095" y="2222"/>
                  </a:cubicBezTo>
                  <a:cubicBezTo>
                    <a:pt x="4999" y="2078"/>
                    <a:pt x="5141" y="1915"/>
                    <a:pt x="5270" y="1915"/>
                  </a:cubicBezTo>
                  <a:close/>
                  <a:moveTo>
                    <a:pt x="6018" y="2459"/>
                  </a:moveTo>
                  <a:cubicBezTo>
                    <a:pt x="6078" y="2459"/>
                    <a:pt x="6139" y="2483"/>
                    <a:pt x="6172" y="2539"/>
                  </a:cubicBezTo>
                  <a:cubicBezTo>
                    <a:pt x="6552" y="3204"/>
                    <a:pt x="6331" y="4186"/>
                    <a:pt x="5729" y="4661"/>
                  </a:cubicBezTo>
                  <a:cubicBezTo>
                    <a:pt x="5699" y="4690"/>
                    <a:pt x="5667" y="4702"/>
                    <a:pt x="5635" y="4702"/>
                  </a:cubicBezTo>
                  <a:cubicBezTo>
                    <a:pt x="5531" y="4702"/>
                    <a:pt x="5442" y="4568"/>
                    <a:pt x="5539" y="4471"/>
                  </a:cubicBezTo>
                  <a:cubicBezTo>
                    <a:pt x="6077" y="3964"/>
                    <a:pt x="6077" y="3299"/>
                    <a:pt x="5856" y="2665"/>
                  </a:cubicBezTo>
                  <a:cubicBezTo>
                    <a:pt x="5794" y="2542"/>
                    <a:pt x="5906" y="2459"/>
                    <a:pt x="6018" y="2459"/>
                  </a:cubicBezTo>
                  <a:close/>
                  <a:moveTo>
                    <a:pt x="3925" y="0"/>
                  </a:moveTo>
                  <a:cubicBezTo>
                    <a:pt x="1872" y="0"/>
                    <a:pt x="0" y="2127"/>
                    <a:pt x="1327" y="4407"/>
                  </a:cubicBezTo>
                  <a:lnTo>
                    <a:pt x="1327" y="4502"/>
                  </a:lnTo>
                  <a:cubicBezTo>
                    <a:pt x="1612" y="4281"/>
                    <a:pt x="1929" y="3996"/>
                    <a:pt x="2214" y="3711"/>
                  </a:cubicBezTo>
                  <a:cubicBezTo>
                    <a:pt x="2258" y="3688"/>
                    <a:pt x="2319" y="3666"/>
                    <a:pt x="2373" y="3666"/>
                  </a:cubicBezTo>
                  <a:cubicBezTo>
                    <a:pt x="2395" y="3666"/>
                    <a:pt x="2417" y="3670"/>
                    <a:pt x="2435" y="3679"/>
                  </a:cubicBezTo>
                  <a:cubicBezTo>
                    <a:pt x="2467" y="3647"/>
                    <a:pt x="2530" y="3616"/>
                    <a:pt x="2562" y="3616"/>
                  </a:cubicBezTo>
                  <a:cubicBezTo>
                    <a:pt x="2626" y="3599"/>
                    <a:pt x="2690" y="3592"/>
                    <a:pt x="2752" y="3592"/>
                  </a:cubicBezTo>
                  <a:cubicBezTo>
                    <a:pt x="3299" y="3592"/>
                    <a:pt x="3734" y="4183"/>
                    <a:pt x="3734" y="4724"/>
                  </a:cubicBezTo>
                  <a:cubicBezTo>
                    <a:pt x="3860" y="4787"/>
                    <a:pt x="3987" y="4977"/>
                    <a:pt x="3829" y="5104"/>
                  </a:cubicBezTo>
                  <a:lnTo>
                    <a:pt x="2942" y="5991"/>
                  </a:lnTo>
                  <a:cubicBezTo>
                    <a:pt x="3288" y="6176"/>
                    <a:pt x="3650" y="6258"/>
                    <a:pt x="4009" y="6258"/>
                  </a:cubicBezTo>
                  <a:cubicBezTo>
                    <a:pt x="5067" y="6258"/>
                    <a:pt x="6104" y="5542"/>
                    <a:pt x="6647" y="4597"/>
                  </a:cubicBezTo>
                  <a:cubicBezTo>
                    <a:pt x="7312" y="3362"/>
                    <a:pt x="7059" y="1905"/>
                    <a:pt x="6077" y="924"/>
                  </a:cubicBezTo>
                  <a:cubicBezTo>
                    <a:pt x="5431" y="277"/>
                    <a:pt x="4666" y="0"/>
                    <a:pt x="3925" y="0"/>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8"/>
            <p:cNvSpPr/>
            <p:nvPr/>
          </p:nvSpPr>
          <p:spPr>
            <a:xfrm>
              <a:off x="3206984" y="3002884"/>
              <a:ext cx="36773" cy="72485"/>
            </a:xfrm>
            <a:custGeom>
              <a:avLst/>
              <a:gdLst/>
              <a:ahLst/>
              <a:cxnLst/>
              <a:rect l="l" t="t" r="r" b="b"/>
              <a:pathLst>
                <a:path w="1143" h="2253" extrusionOk="0">
                  <a:moveTo>
                    <a:pt x="549" y="1"/>
                  </a:moveTo>
                  <a:cubicBezTo>
                    <a:pt x="444" y="1"/>
                    <a:pt x="355" y="77"/>
                    <a:pt x="415" y="215"/>
                  </a:cubicBezTo>
                  <a:cubicBezTo>
                    <a:pt x="636" y="881"/>
                    <a:pt x="636" y="1546"/>
                    <a:pt x="98" y="2021"/>
                  </a:cubicBezTo>
                  <a:cubicBezTo>
                    <a:pt x="1" y="2118"/>
                    <a:pt x="71" y="2252"/>
                    <a:pt x="181" y="2252"/>
                  </a:cubicBezTo>
                  <a:cubicBezTo>
                    <a:pt x="214" y="2252"/>
                    <a:pt x="251" y="2240"/>
                    <a:pt x="288" y="2211"/>
                  </a:cubicBezTo>
                  <a:cubicBezTo>
                    <a:pt x="890" y="1736"/>
                    <a:pt x="1143" y="754"/>
                    <a:pt x="731" y="89"/>
                  </a:cubicBezTo>
                  <a:cubicBezTo>
                    <a:pt x="683" y="29"/>
                    <a:pt x="613" y="1"/>
                    <a:pt x="549" y="1"/>
                  </a:cubicBezTo>
                  <a:close/>
                </a:path>
              </a:pathLst>
            </a:custGeom>
            <a:solidFill>
              <a:schemeClr val="dk1"/>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8"/>
            <p:cNvSpPr/>
            <p:nvPr/>
          </p:nvSpPr>
          <p:spPr>
            <a:xfrm>
              <a:off x="3191606" y="2985157"/>
              <a:ext cx="25674" cy="61256"/>
            </a:xfrm>
            <a:custGeom>
              <a:avLst/>
              <a:gdLst/>
              <a:ahLst/>
              <a:cxnLst/>
              <a:rect l="l" t="t" r="r" b="b"/>
              <a:pathLst>
                <a:path w="798" h="1904" extrusionOk="0">
                  <a:moveTo>
                    <a:pt x="276" y="1"/>
                  </a:moveTo>
                  <a:cubicBezTo>
                    <a:pt x="159" y="1"/>
                    <a:pt x="0" y="166"/>
                    <a:pt x="101" y="291"/>
                  </a:cubicBezTo>
                  <a:cubicBezTo>
                    <a:pt x="418" y="703"/>
                    <a:pt x="449" y="1242"/>
                    <a:pt x="132" y="1653"/>
                  </a:cubicBezTo>
                  <a:cubicBezTo>
                    <a:pt x="57" y="1778"/>
                    <a:pt x="180" y="1904"/>
                    <a:pt x="282" y="1904"/>
                  </a:cubicBezTo>
                  <a:cubicBezTo>
                    <a:pt x="309" y="1904"/>
                    <a:pt x="334" y="1895"/>
                    <a:pt x="354" y="1875"/>
                  </a:cubicBezTo>
                  <a:cubicBezTo>
                    <a:pt x="766" y="1368"/>
                    <a:pt x="798" y="576"/>
                    <a:pt x="354" y="38"/>
                  </a:cubicBezTo>
                  <a:cubicBezTo>
                    <a:pt x="334" y="12"/>
                    <a:pt x="307" y="1"/>
                    <a:pt x="276" y="1"/>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8"/>
            <p:cNvSpPr/>
            <p:nvPr/>
          </p:nvSpPr>
          <p:spPr>
            <a:xfrm>
              <a:off x="2907525" y="3053619"/>
              <a:ext cx="234377" cy="238430"/>
            </a:xfrm>
            <a:custGeom>
              <a:avLst/>
              <a:gdLst/>
              <a:ahLst/>
              <a:cxnLst/>
              <a:rect l="l" t="t" r="r" b="b"/>
              <a:pathLst>
                <a:path w="7285" h="7411" extrusionOk="0">
                  <a:moveTo>
                    <a:pt x="6461" y="0"/>
                  </a:moveTo>
                  <a:cubicBezTo>
                    <a:pt x="6461" y="0"/>
                    <a:pt x="6429" y="64"/>
                    <a:pt x="6429" y="95"/>
                  </a:cubicBezTo>
                  <a:cubicBezTo>
                    <a:pt x="4212" y="2185"/>
                    <a:pt x="2249" y="4529"/>
                    <a:pt x="0" y="6587"/>
                  </a:cubicBezTo>
                  <a:cubicBezTo>
                    <a:pt x="380" y="6809"/>
                    <a:pt x="697" y="7094"/>
                    <a:pt x="950" y="7411"/>
                  </a:cubicBezTo>
                  <a:cubicBezTo>
                    <a:pt x="2660" y="4972"/>
                    <a:pt x="5162" y="2914"/>
                    <a:pt x="7284" y="855"/>
                  </a:cubicBezTo>
                  <a:cubicBezTo>
                    <a:pt x="7284" y="380"/>
                    <a:pt x="6936" y="64"/>
                    <a:pt x="6461" y="0"/>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8"/>
            <p:cNvSpPr/>
            <p:nvPr/>
          </p:nvSpPr>
          <p:spPr>
            <a:xfrm>
              <a:off x="2611026" y="3252122"/>
              <a:ext cx="385169" cy="347463"/>
            </a:xfrm>
            <a:custGeom>
              <a:avLst/>
              <a:gdLst/>
              <a:ahLst/>
              <a:cxnLst/>
              <a:rect l="l" t="t" r="r" b="b"/>
              <a:pathLst>
                <a:path w="11972" h="10800" extrusionOk="0">
                  <a:moveTo>
                    <a:pt x="5099" y="386"/>
                  </a:moveTo>
                  <a:cubicBezTo>
                    <a:pt x="5353" y="386"/>
                    <a:pt x="5321" y="702"/>
                    <a:pt x="5099" y="702"/>
                  </a:cubicBezTo>
                  <a:cubicBezTo>
                    <a:pt x="4212" y="734"/>
                    <a:pt x="3357" y="956"/>
                    <a:pt x="2566" y="1526"/>
                  </a:cubicBezTo>
                  <a:cubicBezTo>
                    <a:pt x="2559" y="1529"/>
                    <a:pt x="2551" y="1531"/>
                    <a:pt x="2543" y="1531"/>
                  </a:cubicBezTo>
                  <a:cubicBezTo>
                    <a:pt x="2477" y="1531"/>
                    <a:pt x="2386" y="1424"/>
                    <a:pt x="2471" y="1367"/>
                  </a:cubicBezTo>
                  <a:cubicBezTo>
                    <a:pt x="3231" y="766"/>
                    <a:pt x="4149" y="386"/>
                    <a:pt x="5099" y="386"/>
                  </a:cubicBezTo>
                  <a:close/>
                  <a:moveTo>
                    <a:pt x="4744" y="1207"/>
                  </a:moveTo>
                  <a:cubicBezTo>
                    <a:pt x="4778" y="1207"/>
                    <a:pt x="4812" y="1208"/>
                    <a:pt x="4846" y="1209"/>
                  </a:cubicBezTo>
                  <a:cubicBezTo>
                    <a:pt x="5036" y="1209"/>
                    <a:pt x="5036" y="1526"/>
                    <a:pt x="4846" y="1526"/>
                  </a:cubicBezTo>
                  <a:cubicBezTo>
                    <a:pt x="4744" y="1515"/>
                    <a:pt x="4642" y="1509"/>
                    <a:pt x="4543" y="1509"/>
                  </a:cubicBezTo>
                  <a:cubicBezTo>
                    <a:pt x="3779" y="1509"/>
                    <a:pt x="3098" y="1832"/>
                    <a:pt x="2566" y="2476"/>
                  </a:cubicBezTo>
                  <a:cubicBezTo>
                    <a:pt x="2551" y="2490"/>
                    <a:pt x="2532" y="2496"/>
                    <a:pt x="2512" y="2496"/>
                  </a:cubicBezTo>
                  <a:cubicBezTo>
                    <a:pt x="2442" y="2496"/>
                    <a:pt x="2358" y="2423"/>
                    <a:pt x="2407" y="2349"/>
                  </a:cubicBezTo>
                  <a:cubicBezTo>
                    <a:pt x="2957" y="1616"/>
                    <a:pt x="3830" y="1207"/>
                    <a:pt x="4744" y="1207"/>
                  </a:cubicBezTo>
                  <a:close/>
                  <a:moveTo>
                    <a:pt x="5448" y="0"/>
                  </a:moveTo>
                  <a:cubicBezTo>
                    <a:pt x="3332" y="0"/>
                    <a:pt x="1251" y="889"/>
                    <a:pt x="824" y="2919"/>
                  </a:cubicBezTo>
                  <a:lnTo>
                    <a:pt x="824" y="2951"/>
                  </a:lnTo>
                  <a:lnTo>
                    <a:pt x="824" y="2983"/>
                  </a:lnTo>
                  <a:cubicBezTo>
                    <a:pt x="792" y="3046"/>
                    <a:pt x="792" y="3078"/>
                    <a:pt x="792" y="3109"/>
                  </a:cubicBezTo>
                  <a:cubicBezTo>
                    <a:pt x="792" y="3141"/>
                    <a:pt x="792" y="3204"/>
                    <a:pt x="761" y="3236"/>
                  </a:cubicBezTo>
                  <a:cubicBezTo>
                    <a:pt x="0" y="5738"/>
                    <a:pt x="792" y="8651"/>
                    <a:pt x="3104" y="10076"/>
                  </a:cubicBezTo>
                  <a:cubicBezTo>
                    <a:pt x="3888" y="10572"/>
                    <a:pt x="4793" y="10799"/>
                    <a:pt x="5708" y="10799"/>
                  </a:cubicBezTo>
                  <a:cubicBezTo>
                    <a:pt x="7309" y="10799"/>
                    <a:pt x="8940" y="10105"/>
                    <a:pt x="10008" y="8936"/>
                  </a:cubicBezTo>
                  <a:cubicBezTo>
                    <a:pt x="11971" y="6878"/>
                    <a:pt x="11591" y="3458"/>
                    <a:pt x="9691" y="1494"/>
                  </a:cubicBezTo>
                  <a:cubicBezTo>
                    <a:pt x="8763" y="538"/>
                    <a:pt x="7095" y="0"/>
                    <a:pt x="5448" y="0"/>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8"/>
            <p:cNvSpPr/>
            <p:nvPr/>
          </p:nvSpPr>
          <p:spPr>
            <a:xfrm>
              <a:off x="2687757" y="3264508"/>
              <a:ext cx="94458" cy="35872"/>
            </a:xfrm>
            <a:custGeom>
              <a:avLst/>
              <a:gdLst/>
              <a:ahLst/>
              <a:cxnLst/>
              <a:rect l="l" t="t" r="r" b="b"/>
              <a:pathLst>
                <a:path w="2936" h="1115" extrusionOk="0">
                  <a:moveTo>
                    <a:pt x="2714" y="1"/>
                  </a:moveTo>
                  <a:cubicBezTo>
                    <a:pt x="1764" y="1"/>
                    <a:pt x="814" y="349"/>
                    <a:pt x="86" y="951"/>
                  </a:cubicBezTo>
                  <a:cubicBezTo>
                    <a:pt x="1" y="1007"/>
                    <a:pt x="92" y="1114"/>
                    <a:pt x="158" y="1114"/>
                  </a:cubicBezTo>
                  <a:cubicBezTo>
                    <a:pt x="166" y="1114"/>
                    <a:pt x="174" y="1113"/>
                    <a:pt x="181" y="1109"/>
                  </a:cubicBezTo>
                  <a:cubicBezTo>
                    <a:pt x="972" y="571"/>
                    <a:pt x="1827" y="349"/>
                    <a:pt x="2714" y="317"/>
                  </a:cubicBezTo>
                  <a:cubicBezTo>
                    <a:pt x="2936" y="317"/>
                    <a:pt x="2936" y="1"/>
                    <a:pt x="2714" y="1"/>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8"/>
            <p:cNvSpPr/>
            <p:nvPr/>
          </p:nvSpPr>
          <p:spPr>
            <a:xfrm>
              <a:off x="2686663" y="3290632"/>
              <a:ext cx="86383" cy="41824"/>
            </a:xfrm>
            <a:custGeom>
              <a:avLst/>
              <a:gdLst/>
              <a:ahLst/>
              <a:cxnLst/>
              <a:rect l="l" t="t" r="r" b="b"/>
              <a:pathLst>
                <a:path w="2685" h="1300" extrusionOk="0">
                  <a:moveTo>
                    <a:pt x="2254" y="0"/>
                  </a:moveTo>
                  <a:cubicBezTo>
                    <a:pt x="1396" y="0"/>
                    <a:pt x="604" y="457"/>
                    <a:pt x="25" y="1152"/>
                  </a:cubicBezTo>
                  <a:cubicBezTo>
                    <a:pt x="0" y="1226"/>
                    <a:pt x="71" y="1299"/>
                    <a:pt x="133" y="1299"/>
                  </a:cubicBezTo>
                  <a:cubicBezTo>
                    <a:pt x="151" y="1299"/>
                    <a:pt x="169" y="1293"/>
                    <a:pt x="183" y="1279"/>
                  </a:cubicBezTo>
                  <a:cubicBezTo>
                    <a:pt x="715" y="635"/>
                    <a:pt x="1396" y="312"/>
                    <a:pt x="2182" y="312"/>
                  </a:cubicBezTo>
                  <a:cubicBezTo>
                    <a:pt x="2285" y="312"/>
                    <a:pt x="2389" y="318"/>
                    <a:pt x="2495" y="329"/>
                  </a:cubicBezTo>
                  <a:cubicBezTo>
                    <a:pt x="2685" y="329"/>
                    <a:pt x="2685" y="12"/>
                    <a:pt x="2495" y="12"/>
                  </a:cubicBezTo>
                  <a:cubicBezTo>
                    <a:pt x="2414" y="4"/>
                    <a:pt x="2333" y="0"/>
                    <a:pt x="2254" y="0"/>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8"/>
            <p:cNvSpPr/>
            <p:nvPr/>
          </p:nvSpPr>
          <p:spPr>
            <a:xfrm>
              <a:off x="2345219" y="3297292"/>
              <a:ext cx="277037" cy="92560"/>
            </a:xfrm>
            <a:custGeom>
              <a:avLst/>
              <a:gdLst/>
              <a:ahLst/>
              <a:cxnLst/>
              <a:rect l="l" t="t" r="r" b="b"/>
              <a:pathLst>
                <a:path w="8611" h="2877" extrusionOk="0">
                  <a:moveTo>
                    <a:pt x="723" y="1"/>
                  </a:moveTo>
                  <a:cubicBezTo>
                    <a:pt x="330" y="1"/>
                    <a:pt x="0" y="513"/>
                    <a:pt x="187" y="914"/>
                  </a:cubicBezTo>
                  <a:lnTo>
                    <a:pt x="187" y="1009"/>
                  </a:lnTo>
                  <a:lnTo>
                    <a:pt x="314" y="1009"/>
                  </a:lnTo>
                  <a:cubicBezTo>
                    <a:pt x="2974" y="1705"/>
                    <a:pt x="5602" y="2307"/>
                    <a:pt x="8294" y="2845"/>
                  </a:cubicBezTo>
                  <a:lnTo>
                    <a:pt x="8357" y="2877"/>
                  </a:lnTo>
                  <a:cubicBezTo>
                    <a:pt x="8389" y="2529"/>
                    <a:pt x="8516" y="2180"/>
                    <a:pt x="8611" y="1864"/>
                  </a:cubicBezTo>
                  <a:cubicBezTo>
                    <a:pt x="8547" y="1769"/>
                    <a:pt x="8452" y="1705"/>
                    <a:pt x="8516" y="1547"/>
                  </a:cubicBezTo>
                  <a:cubicBezTo>
                    <a:pt x="5951" y="1420"/>
                    <a:pt x="3385" y="850"/>
                    <a:pt x="979" y="58"/>
                  </a:cubicBezTo>
                  <a:lnTo>
                    <a:pt x="947" y="58"/>
                  </a:lnTo>
                  <a:cubicBezTo>
                    <a:pt x="872" y="19"/>
                    <a:pt x="797" y="1"/>
                    <a:pt x="723" y="1"/>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8"/>
            <p:cNvSpPr/>
            <p:nvPr/>
          </p:nvSpPr>
          <p:spPr>
            <a:xfrm>
              <a:off x="2822945" y="3600740"/>
              <a:ext cx="140626" cy="276651"/>
            </a:xfrm>
            <a:custGeom>
              <a:avLst/>
              <a:gdLst/>
              <a:ahLst/>
              <a:cxnLst/>
              <a:rect l="l" t="t" r="r" b="b"/>
              <a:pathLst>
                <a:path w="4371" h="8599" extrusionOk="0">
                  <a:moveTo>
                    <a:pt x="1521" y="0"/>
                  </a:moveTo>
                  <a:cubicBezTo>
                    <a:pt x="1046" y="190"/>
                    <a:pt x="507" y="317"/>
                    <a:pt x="1" y="380"/>
                  </a:cubicBezTo>
                  <a:cubicBezTo>
                    <a:pt x="1109" y="3104"/>
                    <a:pt x="2534" y="5764"/>
                    <a:pt x="3389" y="8551"/>
                  </a:cubicBezTo>
                  <a:cubicBezTo>
                    <a:pt x="3461" y="8584"/>
                    <a:pt x="3539" y="8599"/>
                    <a:pt x="3618" y="8599"/>
                  </a:cubicBezTo>
                  <a:cubicBezTo>
                    <a:pt x="3918" y="8599"/>
                    <a:pt x="4232" y="8377"/>
                    <a:pt x="4308" y="8076"/>
                  </a:cubicBezTo>
                  <a:cubicBezTo>
                    <a:pt x="4308" y="8013"/>
                    <a:pt x="4339" y="8013"/>
                    <a:pt x="4371" y="7981"/>
                  </a:cubicBezTo>
                  <a:cubicBezTo>
                    <a:pt x="3263" y="5416"/>
                    <a:pt x="2312" y="2692"/>
                    <a:pt x="1521" y="0"/>
                  </a:cubicBezTo>
                  <a:close/>
                </a:path>
              </a:pathLst>
            </a:custGeom>
            <a:solidFill>
              <a:schemeClr val="accent4"/>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8"/>
            <p:cNvSpPr/>
            <p:nvPr/>
          </p:nvSpPr>
          <p:spPr>
            <a:xfrm>
              <a:off x="2830087" y="3837109"/>
              <a:ext cx="239170" cy="175372"/>
            </a:xfrm>
            <a:custGeom>
              <a:avLst/>
              <a:gdLst/>
              <a:ahLst/>
              <a:cxnLst/>
              <a:rect l="l" t="t" r="r" b="b"/>
              <a:pathLst>
                <a:path w="7434" h="5451" extrusionOk="0">
                  <a:moveTo>
                    <a:pt x="4267" y="3346"/>
                  </a:moveTo>
                  <a:cubicBezTo>
                    <a:pt x="4390" y="3346"/>
                    <a:pt x="4446" y="3527"/>
                    <a:pt x="4307" y="3611"/>
                  </a:cubicBezTo>
                  <a:cubicBezTo>
                    <a:pt x="4149" y="3643"/>
                    <a:pt x="4054" y="3738"/>
                    <a:pt x="3959" y="3801"/>
                  </a:cubicBezTo>
                  <a:lnTo>
                    <a:pt x="3896" y="3801"/>
                  </a:lnTo>
                  <a:cubicBezTo>
                    <a:pt x="3642" y="3896"/>
                    <a:pt x="3389" y="3991"/>
                    <a:pt x="3136" y="4086"/>
                  </a:cubicBezTo>
                  <a:cubicBezTo>
                    <a:pt x="3126" y="4088"/>
                    <a:pt x="3117" y="4089"/>
                    <a:pt x="3108" y="4089"/>
                  </a:cubicBezTo>
                  <a:cubicBezTo>
                    <a:pt x="3000" y="4089"/>
                    <a:pt x="2955" y="3925"/>
                    <a:pt x="3072" y="3896"/>
                  </a:cubicBezTo>
                  <a:cubicBezTo>
                    <a:pt x="3294" y="3769"/>
                    <a:pt x="3579" y="3674"/>
                    <a:pt x="3801" y="3579"/>
                  </a:cubicBezTo>
                  <a:cubicBezTo>
                    <a:pt x="3927" y="3484"/>
                    <a:pt x="4086" y="3421"/>
                    <a:pt x="4212" y="3358"/>
                  </a:cubicBezTo>
                  <a:cubicBezTo>
                    <a:pt x="4232" y="3350"/>
                    <a:pt x="4250" y="3346"/>
                    <a:pt x="4267" y="3346"/>
                  </a:cubicBezTo>
                  <a:close/>
                  <a:moveTo>
                    <a:pt x="4743" y="3649"/>
                  </a:moveTo>
                  <a:cubicBezTo>
                    <a:pt x="4823" y="3649"/>
                    <a:pt x="4897" y="3793"/>
                    <a:pt x="4846" y="3896"/>
                  </a:cubicBezTo>
                  <a:cubicBezTo>
                    <a:pt x="4337" y="4489"/>
                    <a:pt x="3476" y="4730"/>
                    <a:pt x="2666" y="4730"/>
                  </a:cubicBezTo>
                  <a:cubicBezTo>
                    <a:pt x="2568" y="4730"/>
                    <a:pt x="2471" y="4726"/>
                    <a:pt x="2375" y="4719"/>
                  </a:cubicBezTo>
                  <a:cubicBezTo>
                    <a:pt x="2280" y="4719"/>
                    <a:pt x="2217" y="4529"/>
                    <a:pt x="2375" y="4529"/>
                  </a:cubicBezTo>
                  <a:cubicBezTo>
                    <a:pt x="2414" y="4531"/>
                    <a:pt x="2452" y="4531"/>
                    <a:pt x="2490" y="4531"/>
                  </a:cubicBezTo>
                  <a:cubicBezTo>
                    <a:pt x="3347" y="4531"/>
                    <a:pt x="3959" y="4190"/>
                    <a:pt x="4687" y="3674"/>
                  </a:cubicBezTo>
                  <a:cubicBezTo>
                    <a:pt x="4705" y="3656"/>
                    <a:pt x="4724" y="3649"/>
                    <a:pt x="4743" y="3649"/>
                  </a:cubicBezTo>
                  <a:close/>
                  <a:moveTo>
                    <a:pt x="2280" y="1"/>
                  </a:moveTo>
                  <a:cubicBezTo>
                    <a:pt x="1457" y="634"/>
                    <a:pt x="665" y="1394"/>
                    <a:pt x="412" y="2376"/>
                  </a:cubicBezTo>
                  <a:cubicBezTo>
                    <a:pt x="0" y="3769"/>
                    <a:pt x="982" y="5004"/>
                    <a:pt x="2312" y="5353"/>
                  </a:cubicBezTo>
                  <a:cubicBezTo>
                    <a:pt x="2572" y="5420"/>
                    <a:pt x="2825" y="5451"/>
                    <a:pt x="3069" y="5451"/>
                  </a:cubicBezTo>
                  <a:cubicBezTo>
                    <a:pt x="5830" y="5451"/>
                    <a:pt x="7433" y="1466"/>
                    <a:pt x="4466" y="127"/>
                  </a:cubicBezTo>
                  <a:lnTo>
                    <a:pt x="4466" y="127"/>
                  </a:lnTo>
                  <a:cubicBezTo>
                    <a:pt x="4529" y="317"/>
                    <a:pt x="4592" y="507"/>
                    <a:pt x="4687" y="729"/>
                  </a:cubicBezTo>
                  <a:cubicBezTo>
                    <a:pt x="4719" y="887"/>
                    <a:pt x="4561" y="951"/>
                    <a:pt x="4434" y="951"/>
                  </a:cubicBezTo>
                  <a:cubicBezTo>
                    <a:pt x="4300" y="1334"/>
                    <a:pt x="3899" y="1578"/>
                    <a:pt x="3506" y="1578"/>
                  </a:cubicBezTo>
                  <a:cubicBezTo>
                    <a:pt x="3248" y="1578"/>
                    <a:pt x="2994" y="1474"/>
                    <a:pt x="2819" y="1236"/>
                  </a:cubicBezTo>
                  <a:cubicBezTo>
                    <a:pt x="2756" y="1172"/>
                    <a:pt x="2819" y="1077"/>
                    <a:pt x="2914" y="1077"/>
                  </a:cubicBezTo>
                  <a:cubicBezTo>
                    <a:pt x="2661" y="761"/>
                    <a:pt x="2470" y="381"/>
                    <a:pt x="2280" y="1"/>
                  </a:cubicBezTo>
                  <a:close/>
                </a:path>
              </a:pathLst>
            </a:custGeom>
            <a:solidFill>
              <a:schemeClr val="accent4"/>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8"/>
            <p:cNvSpPr/>
            <p:nvPr/>
          </p:nvSpPr>
          <p:spPr>
            <a:xfrm>
              <a:off x="2161709" y="3210330"/>
              <a:ext cx="238430" cy="193839"/>
            </a:xfrm>
            <a:custGeom>
              <a:avLst/>
              <a:gdLst/>
              <a:ahLst/>
              <a:cxnLst/>
              <a:rect l="l" t="t" r="r" b="b"/>
              <a:pathLst>
                <a:path w="7411" h="6025" extrusionOk="0">
                  <a:moveTo>
                    <a:pt x="4264" y="716"/>
                  </a:moveTo>
                  <a:cubicBezTo>
                    <a:pt x="4636" y="716"/>
                    <a:pt x="5010" y="782"/>
                    <a:pt x="5352" y="925"/>
                  </a:cubicBezTo>
                  <a:cubicBezTo>
                    <a:pt x="5533" y="985"/>
                    <a:pt x="5400" y="1244"/>
                    <a:pt x="5251" y="1244"/>
                  </a:cubicBezTo>
                  <a:cubicBezTo>
                    <a:pt x="5242" y="1244"/>
                    <a:pt x="5234" y="1243"/>
                    <a:pt x="5226" y="1241"/>
                  </a:cubicBezTo>
                  <a:cubicBezTo>
                    <a:pt x="4835" y="1111"/>
                    <a:pt x="4469" y="1039"/>
                    <a:pt x="4102" y="1039"/>
                  </a:cubicBezTo>
                  <a:cubicBezTo>
                    <a:pt x="3756" y="1039"/>
                    <a:pt x="3410" y="1103"/>
                    <a:pt x="3041" y="1241"/>
                  </a:cubicBezTo>
                  <a:cubicBezTo>
                    <a:pt x="3032" y="1243"/>
                    <a:pt x="3024" y="1244"/>
                    <a:pt x="3016" y="1244"/>
                  </a:cubicBezTo>
                  <a:cubicBezTo>
                    <a:pt x="2906" y="1244"/>
                    <a:pt x="2859" y="1047"/>
                    <a:pt x="2977" y="988"/>
                  </a:cubicBezTo>
                  <a:cubicBezTo>
                    <a:pt x="3360" y="814"/>
                    <a:pt x="3810" y="716"/>
                    <a:pt x="4264" y="716"/>
                  </a:cubicBezTo>
                  <a:close/>
                  <a:moveTo>
                    <a:pt x="4647" y="0"/>
                  </a:moveTo>
                  <a:cubicBezTo>
                    <a:pt x="4493" y="0"/>
                    <a:pt x="4337" y="12"/>
                    <a:pt x="4181" y="38"/>
                  </a:cubicBezTo>
                  <a:cubicBezTo>
                    <a:pt x="2819" y="291"/>
                    <a:pt x="1647" y="1368"/>
                    <a:pt x="1014" y="2571"/>
                  </a:cubicBezTo>
                  <a:cubicBezTo>
                    <a:pt x="0" y="4598"/>
                    <a:pt x="2217" y="5992"/>
                    <a:pt x="3991" y="6023"/>
                  </a:cubicBezTo>
                  <a:cubicBezTo>
                    <a:pt x="4026" y="6024"/>
                    <a:pt x="4061" y="6025"/>
                    <a:pt x="4096" y="6025"/>
                  </a:cubicBezTo>
                  <a:cubicBezTo>
                    <a:pt x="5321" y="6025"/>
                    <a:pt x="6422" y="5491"/>
                    <a:pt x="7284" y="4598"/>
                  </a:cubicBezTo>
                  <a:cubicBezTo>
                    <a:pt x="6809" y="4440"/>
                    <a:pt x="6334" y="4313"/>
                    <a:pt x="5859" y="4155"/>
                  </a:cubicBezTo>
                  <a:cubicBezTo>
                    <a:pt x="5701" y="4123"/>
                    <a:pt x="5669" y="3933"/>
                    <a:pt x="5701" y="3807"/>
                  </a:cubicBezTo>
                  <a:cubicBezTo>
                    <a:pt x="5701" y="3807"/>
                    <a:pt x="5669" y="3807"/>
                    <a:pt x="5606" y="3775"/>
                  </a:cubicBezTo>
                  <a:cubicBezTo>
                    <a:pt x="5194" y="3300"/>
                    <a:pt x="5542" y="2571"/>
                    <a:pt x="6049" y="2350"/>
                  </a:cubicBezTo>
                  <a:cubicBezTo>
                    <a:pt x="6049" y="2213"/>
                    <a:pt x="6144" y="2052"/>
                    <a:pt x="6292" y="2052"/>
                  </a:cubicBezTo>
                  <a:cubicBezTo>
                    <a:pt x="6316" y="2052"/>
                    <a:pt x="6340" y="2056"/>
                    <a:pt x="6366" y="2065"/>
                  </a:cubicBezTo>
                  <a:cubicBezTo>
                    <a:pt x="6714" y="2191"/>
                    <a:pt x="7031" y="2318"/>
                    <a:pt x="7411" y="2413"/>
                  </a:cubicBezTo>
                  <a:cubicBezTo>
                    <a:pt x="7297" y="989"/>
                    <a:pt x="6030" y="0"/>
                    <a:pt x="4647" y="0"/>
                  </a:cubicBezTo>
                  <a:close/>
                </a:path>
              </a:pathLst>
            </a:custGeom>
            <a:solidFill>
              <a:schemeClr val="accent4"/>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8"/>
            <p:cNvSpPr/>
            <p:nvPr/>
          </p:nvSpPr>
          <p:spPr>
            <a:xfrm>
              <a:off x="2253722" y="3233365"/>
              <a:ext cx="85032" cy="17019"/>
            </a:xfrm>
            <a:custGeom>
              <a:avLst/>
              <a:gdLst/>
              <a:ahLst/>
              <a:cxnLst/>
              <a:rect l="l" t="t" r="r" b="b"/>
              <a:pathLst>
                <a:path w="2643" h="529" extrusionOk="0">
                  <a:moveTo>
                    <a:pt x="1404" y="0"/>
                  </a:moveTo>
                  <a:cubicBezTo>
                    <a:pt x="950" y="0"/>
                    <a:pt x="500" y="98"/>
                    <a:pt x="117" y="272"/>
                  </a:cubicBezTo>
                  <a:cubicBezTo>
                    <a:pt x="0" y="360"/>
                    <a:pt x="45" y="529"/>
                    <a:pt x="153" y="529"/>
                  </a:cubicBezTo>
                  <a:cubicBezTo>
                    <a:pt x="162" y="529"/>
                    <a:pt x="171" y="528"/>
                    <a:pt x="181" y="525"/>
                  </a:cubicBezTo>
                  <a:cubicBezTo>
                    <a:pt x="524" y="397"/>
                    <a:pt x="847" y="345"/>
                    <a:pt x="1169" y="345"/>
                  </a:cubicBezTo>
                  <a:cubicBezTo>
                    <a:pt x="1560" y="345"/>
                    <a:pt x="1949" y="421"/>
                    <a:pt x="2366" y="525"/>
                  </a:cubicBezTo>
                  <a:cubicBezTo>
                    <a:pt x="2374" y="527"/>
                    <a:pt x="2382" y="528"/>
                    <a:pt x="2390" y="528"/>
                  </a:cubicBezTo>
                  <a:cubicBezTo>
                    <a:pt x="2537" y="528"/>
                    <a:pt x="2643" y="269"/>
                    <a:pt x="2492" y="209"/>
                  </a:cubicBezTo>
                  <a:cubicBezTo>
                    <a:pt x="2150" y="66"/>
                    <a:pt x="1776" y="0"/>
                    <a:pt x="1404" y="0"/>
                  </a:cubicBezTo>
                  <a:close/>
                </a:path>
              </a:pathLst>
            </a:custGeom>
            <a:solidFill>
              <a:schemeClr val="dk1"/>
            </a:solidFill>
            <a:ln w="31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8"/>
            <p:cNvSpPr/>
            <p:nvPr/>
          </p:nvSpPr>
          <p:spPr>
            <a:xfrm>
              <a:off x="2902474" y="3954892"/>
              <a:ext cx="85289" cy="34392"/>
            </a:xfrm>
            <a:custGeom>
              <a:avLst/>
              <a:gdLst/>
              <a:ahLst/>
              <a:cxnLst/>
              <a:rect l="l" t="t" r="r" b="b"/>
              <a:pathLst>
                <a:path w="2651" h="1069" extrusionOk="0">
                  <a:moveTo>
                    <a:pt x="2478" y="1"/>
                  </a:moveTo>
                  <a:cubicBezTo>
                    <a:pt x="2464" y="1"/>
                    <a:pt x="2450" y="4"/>
                    <a:pt x="2437" y="13"/>
                  </a:cubicBezTo>
                  <a:cubicBezTo>
                    <a:pt x="1735" y="471"/>
                    <a:pt x="1092" y="870"/>
                    <a:pt x="224" y="870"/>
                  </a:cubicBezTo>
                  <a:cubicBezTo>
                    <a:pt x="192" y="870"/>
                    <a:pt x="159" y="869"/>
                    <a:pt x="125" y="868"/>
                  </a:cubicBezTo>
                  <a:cubicBezTo>
                    <a:pt x="111" y="861"/>
                    <a:pt x="99" y="858"/>
                    <a:pt x="88" y="858"/>
                  </a:cubicBezTo>
                  <a:cubicBezTo>
                    <a:pt x="0" y="858"/>
                    <a:pt x="13" y="1058"/>
                    <a:pt x="125" y="1058"/>
                  </a:cubicBezTo>
                  <a:cubicBezTo>
                    <a:pt x="214" y="1065"/>
                    <a:pt x="306" y="1069"/>
                    <a:pt x="400" y="1069"/>
                  </a:cubicBezTo>
                  <a:cubicBezTo>
                    <a:pt x="1175" y="1069"/>
                    <a:pt x="2087" y="828"/>
                    <a:pt x="2596" y="235"/>
                  </a:cubicBezTo>
                  <a:cubicBezTo>
                    <a:pt x="2650" y="153"/>
                    <a:pt x="2564" y="1"/>
                    <a:pt x="2478" y="1"/>
                  </a:cubicBezTo>
                  <a:close/>
                </a:path>
              </a:pathLst>
            </a:custGeom>
            <a:solidFill>
              <a:schemeClr val="dk1"/>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8"/>
            <p:cNvSpPr/>
            <p:nvPr/>
          </p:nvSpPr>
          <p:spPr>
            <a:xfrm>
              <a:off x="2922003" y="3944757"/>
              <a:ext cx="50125" cy="22907"/>
            </a:xfrm>
            <a:custGeom>
              <a:avLst/>
              <a:gdLst/>
              <a:ahLst/>
              <a:cxnLst/>
              <a:rect l="l" t="t" r="r" b="b"/>
              <a:pathLst>
                <a:path w="1558" h="712" extrusionOk="0">
                  <a:moveTo>
                    <a:pt x="1348" y="0"/>
                  </a:moveTo>
                  <a:cubicBezTo>
                    <a:pt x="1330" y="0"/>
                    <a:pt x="1311" y="4"/>
                    <a:pt x="1292" y="12"/>
                  </a:cubicBezTo>
                  <a:cubicBezTo>
                    <a:pt x="1197" y="75"/>
                    <a:pt x="1039" y="138"/>
                    <a:pt x="817" y="170"/>
                  </a:cubicBezTo>
                  <a:cubicBezTo>
                    <a:pt x="595" y="297"/>
                    <a:pt x="310" y="392"/>
                    <a:pt x="89" y="487"/>
                  </a:cubicBezTo>
                  <a:cubicBezTo>
                    <a:pt x="1" y="545"/>
                    <a:pt x="21" y="712"/>
                    <a:pt x="125" y="712"/>
                  </a:cubicBezTo>
                  <a:cubicBezTo>
                    <a:pt x="133" y="712"/>
                    <a:pt x="142" y="711"/>
                    <a:pt x="152" y="708"/>
                  </a:cubicBezTo>
                  <a:cubicBezTo>
                    <a:pt x="437" y="613"/>
                    <a:pt x="659" y="487"/>
                    <a:pt x="912" y="423"/>
                  </a:cubicBezTo>
                  <a:lnTo>
                    <a:pt x="975" y="423"/>
                  </a:lnTo>
                  <a:cubicBezTo>
                    <a:pt x="1134" y="392"/>
                    <a:pt x="1260" y="297"/>
                    <a:pt x="1419" y="265"/>
                  </a:cubicBezTo>
                  <a:cubicBezTo>
                    <a:pt x="1558" y="181"/>
                    <a:pt x="1477" y="0"/>
                    <a:pt x="1348" y="0"/>
                  </a:cubicBezTo>
                  <a:close/>
                </a:path>
              </a:pathLst>
            </a:custGeom>
            <a:solidFill>
              <a:schemeClr val="dk1"/>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8"/>
            <p:cNvSpPr/>
            <p:nvPr/>
          </p:nvSpPr>
          <p:spPr>
            <a:xfrm>
              <a:off x="7998778" y="2959773"/>
              <a:ext cx="1322901" cy="2374877"/>
            </a:xfrm>
            <a:custGeom>
              <a:avLst/>
              <a:gdLst/>
              <a:ahLst/>
              <a:cxnLst/>
              <a:rect l="l" t="t" r="r" b="b"/>
              <a:pathLst>
                <a:path w="41119" h="73817" extrusionOk="0">
                  <a:moveTo>
                    <a:pt x="24544" y="3551"/>
                  </a:moveTo>
                  <a:cubicBezTo>
                    <a:pt x="26603" y="4311"/>
                    <a:pt x="28693" y="5007"/>
                    <a:pt x="30783" y="5672"/>
                  </a:cubicBezTo>
                  <a:cubicBezTo>
                    <a:pt x="31828" y="5989"/>
                    <a:pt x="32841" y="6337"/>
                    <a:pt x="33886" y="6654"/>
                  </a:cubicBezTo>
                  <a:cubicBezTo>
                    <a:pt x="34203" y="6718"/>
                    <a:pt x="36642" y="7288"/>
                    <a:pt x="37528" y="7509"/>
                  </a:cubicBezTo>
                  <a:cubicBezTo>
                    <a:pt x="37433" y="7573"/>
                    <a:pt x="37402" y="7668"/>
                    <a:pt x="37402" y="7794"/>
                  </a:cubicBezTo>
                  <a:lnTo>
                    <a:pt x="37402" y="7921"/>
                  </a:lnTo>
                  <a:cubicBezTo>
                    <a:pt x="37402" y="8048"/>
                    <a:pt x="37528" y="8111"/>
                    <a:pt x="37655" y="8111"/>
                  </a:cubicBezTo>
                  <a:cubicBezTo>
                    <a:pt x="37560" y="8364"/>
                    <a:pt x="37497" y="8554"/>
                    <a:pt x="37402" y="8776"/>
                  </a:cubicBezTo>
                  <a:cubicBezTo>
                    <a:pt x="32936" y="7509"/>
                    <a:pt x="28566" y="5926"/>
                    <a:pt x="24227" y="4342"/>
                  </a:cubicBezTo>
                  <a:cubicBezTo>
                    <a:pt x="24354" y="4089"/>
                    <a:pt x="24417" y="3836"/>
                    <a:pt x="24544" y="3551"/>
                  </a:cubicBezTo>
                  <a:close/>
                  <a:moveTo>
                    <a:pt x="24069" y="4691"/>
                  </a:moveTo>
                  <a:cubicBezTo>
                    <a:pt x="28281" y="6623"/>
                    <a:pt x="32715" y="8079"/>
                    <a:pt x="37212" y="9314"/>
                  </a:cubicBezTo>
                  <a:cubicBezTo>
                    <a:pt x="36768" y="10423"/>
                    <a:pt x="36262" y="11500"/>
                    <a:pt x="35660" y="12513"/>
                  </a:cubicBezTo>
                  <a:cubicBezTo>
                    <a:pt x="31543" y="10961"/>
                    <a:pt x="27426" y="9314"/>
                    <a:pt x="23214" y="7953"/>
                  </a:cubicBezTo>
                  <a:cubicBezTo>
                    <a:pt x="23404" y="6844"/>
                    <a:pt x="23657" y="5736"/>
                    <a:pt x="24069" y="4691"/>
                  </a:cubicBezTo>
                  <a:close/>
                  <a:moveTo>
                    <a:pt x="23246" y="8269"/>
                  </a:moveTo>
                  <a:cubicBezTo>
                    <a:pt x="27236" y="9979"/>
                    <a:pt x="31353" y="11405"/>
                    <a:pt x="35438" y="12956"/>
                  </a:cubicBezTo>
                  <a:lnTo>
                    <a:pt x="34963" y="13653"/>
                  </a:lnTo>
                  <a:cubicBezTo>
                    <a:pt x="31005" y="12196"/>
                    <a:pt x="27078" y="10676"/>
                    <a:pt x="23119" y="9314"/>
                  </a:cubicBezTo>
                  <a:cubicBezTo>
                    <a:pt x="23151" y="8934"/>
                    <a:pt x="23182" y="8618"/>
                    <a:pt x="23246" y="8269"/>
                  </a:cubicBezTo>
                  <a:close/>
                  <a:moveTo>
                    <a:pt x="23087" y="9726"/>
                  </a:moveTo>
                  <a:cubicBezTo>
                    <a:pt x="26888" y="11246"/>
                    <a:pt x="30751" y="12671"/>
                    <a:pt x="34583" y="14096"/>
                  </a:cubicBezTo>
                  <a:cubicBezTo>
                    <a:pt x="33886" y="15078"/>
                    <a:pt x="33095" y="15996"/>
                    <a:pt x="32208" y="16820"/>
                  </a:cubicBezTo>
                  <a:cubicBezTo>
                    <a:pt x="29294" y="15806"/>
                    <a:pt x="26412" y="14793"/>
                    <a:pt x="23436" y="13811"/>
                  </a:cubicBezTo>
                  <a:cubicBezTo>
                    <a:pt x="23151" y="12481"/>
                    <a:pt x="23024" y="11088"/>
                    <a:pt x="23087" y="9726"/>
                  </a:cubicBezTo>
                  <a:close/>
                  <a:moveTo>
                    <a:pt x="23562" y="14255"/>
                  </a:moveTo>
                  <a:lnTo>
                    <a:pt x="23562" y="14255"/>
                  </a:lnTo>
                  <a:cubicBezTo>
                    <a:pt x="26317" y="15300"/>
                    <a:pt x="29104" y="16250"/>
                    <a:pt x="31860" y="17200"/>
                  </a:cubicBezTo>
                  <a:cubicBezTo>
                    <a:pt x="31575" y="17422"/>
                    <a:pt x="31353" y="17612"/>
                    <a:pt x="31068" y="17865"/>
                  </a:cubicBezTo>
                  <a:cubicBezTo>
                    <a:pt x="28661" y="17073"/>
                    <a:pt x="26254" y="16282"/>
                    <a:pt x="23879" y="15363"/>
                  </a:cubicBezTo>
                  <a:cubicBezTo>
                    <a:pt x="23752" y="15015"/>
                    <a:pt x="23626" y="14603"/>
                    <a:pt x="23562" y="14255"/>
                  </a:cubicBezTo>
                  <a:close/>
                  <a:moveTo>
                    <a:pt x="24037" y="15806"/>
                  </a:moveTo>
                  <a:lnTo>
                    <a:pt x="24037" y="15806"/>
                  </a:lnTo>
                  <a:cubicBezTo>
                    <a:pt x="26159" y="16820"/>
                    <a:pt x="28408" y="17643"/>
                    <a:pt x="30719" y="18182"/>
                  </a:cubicBezTo>
                  <a:cubicBezTo>
                    <a:pt x="29358" y="19195"/>
                    <a:pt x="27933" y="20145"/>
                    <a:pt x="26349" y="20905"/>
                  </a:cubicBezTo>
                  <a:cubicBezTo>
                    <a:pt x="25462" y="19258"/>
                    <a:pt x="24607" y="17580"/>
                    <a:pt x="24037" y="15806"/>
                  </a:cubicBezTo>
                  <a:close/>
                  <a:moveTo>
                    <a:pt x="38985" y="5736"/>
                  </a:moveTo>
                  <a:cubicBezTo>
                    <a:pt x="39302" y="5767"/>
                    <a:pt x="39618" y="5831"/>
                    <a:pt x="39904" y="5926"/>
                  </a:cubicBezTo>
                  <a:cubicBezTo>
                    <a:pt x="40030" y="6021"/>
                    <a:pt x="40189" y="6116"/>
                    <a:pt x="40284" y="6179"/>
                  </a:cubicBezTo>
                  <a:cubicBezTo>
                    <a:pt x="38320" y="13590"/>
                    <a:pt x="33886" y="18878"/>
                    <a:pt x="27616" y="23059"/>
                  </a:cubicBezTo>
                  <a:cubicBezTo>
                    <a:pt x="27268" y="22457"/>
                    <a:pt x="26951" y="21855"/>
                    <a:pt x="26603" y="21254"/>
                  </a:cubicBezTo>
                  <a:cubicBezTo>
                    <a:pt x="33158" y="18878"/>
                    <a:pt x="37845" y="12671"/>
                    <a:pt x="38985" y="5862"/>
                  </a:cubicBezTo>
                  <a:lnTo>
                    <a:pt x="38985" y="5736"/>
                  </a:lnTo>
                  <a:close/>
                  <a:moveTo>
                    <a:pt x="25082" y="24705"/>
                  </a:moveTo>
                  <a:cubicBezTo>
                    <a:pt x="26191" y="26574"/>
                    <a:pt x="27268" y="28506"/>
                    <a:pt x="28059" y="30438"/>
                  </a:cubicBezTo>
                  <a:cubicBezTo>
                    <a:pt x="24924" y="29614"/>
                    <a:pt x="21884" y="28411"/>
                    <a:pt x="18749" y="27619"/>
                  </a:cubicBezTo>
                  <a:cubicBezTo>
                    <a:pt x="20490" y="26194"/>
                    <a:pt x="22612" y="25212"/>
                    <a:pt x="24892" y="24832"/>
                  </a:cubicBezTo>
                  <a:cubicBezTo>
                    <a:pt x="24987" y="24832"/>
                    <a:pt x="25051" y="24769"/>
                    <a:pt x="25082" y="24705"/>
                  </a:cubicBezTo>
                  <a:close/>
                  <a:moveTo>
                    <a:pt x="18559" y="27777"/>
                  </a:moveTo>
                  <a:cubicBezTo>
                    <a:pt x="18559" y="27777"/>
                    <a:pt x="18559" y="27841"/>
                    <a:pt x="18590" y="27841"/>
                  </a:cubicBezTo>
                  <a:cubicBezTo>
                    <a:pt x="21599" y="29297"/>
                    <a:pt x="25019" y="30152"/>
                    <a:pt x="28249" y="31008"/>
                  </a:cubicBezTo>
                  <a:lnTo>
                    <a:pt x="28313" y="31008"/>
                  </a:lnTo>
                  <a:lnTo>
                    <a:pt x="28661" y="32053"/>
                  </a:lnTo>
                  <a:cubicBezTo>
                    <a:pt x="24987" y="30881"/>
                    <a:pt x="21250" y="29772"/>
                    <a:pt x="17545" y="28727"/>
                  </a:cubicBezTo>
                  <a:cubicBezTo>
                    <a:pt x="17862" y="28379"/>
                    <a:pt x="18179" y="28062"/>
                    <a:pt x="18559" y="27777"/>
                  </a:cubicBezTo>
                  <a:close/>
                  <a:moveTo>
                    <a:pt x="17387" y="28949"/>
                  </a:moveTo>
                  <a:cubicBezTo>
                    <a:pt x="17387" y="28981"/>
                    <a:pt x="17418" y="29012"/>
                    <a:pt x="17450" y="29012"/>
                  </a:cubicBezTo>
                  <a:cubicBezTo>
                    <a:pt x="21219" y="30279"/>
                    <a:pt x="25019" y="31483"/>
                    <a:pt x="28819" y="32591"/>
                  </a:cubicBezTo>
                  <a:cubicBezTo>
                    <a:pt x="29326" y="34396"/>
                    <a:pt x="29484" y="36265"/>
                    <a:pt x="29104" y="38070"/>
                  </a:cubicBezTo>
                  <a:cubicBezTo>
                    <a:pt x="24259" y="36866"/>
                    <a:pt x="19477" y="35505"/>
                    <a:pt x="14695" y="34206"/>
                  </a:cubicBezTo>
                  <a:cubicBezTo>
                    <a:pt x="14672" y="34200"/>
                    <a:pt x="14651" y="34198"/>
                    <a:pt x="14631" y="34198"/>
                  </a:cubicBezTo>
                  <a:cubicBezTo>
                    <a:pt x="14537" y="34198"/>
                    <a:pt x="14468" y="34255"/>
                    <a:pt x="14442" y="34333"/>
                  </a:cubicBezTo>
                  <a:cubicBezTo>
                    <a:pt x="14410" y="34396"/>
                    <a:pt x="14442" y="34554"/>
                    <a:pt x="14568" y="34586"/>
                  </a:cubicBezTo>
                  <a:cubicBezTo>
                    <a:pt x="19287" y="36233"/>
                    <a:pt x="24101" y="37531"/>
                    <a:pt x="28978" y="38608"/>
                  </a:cubicBezTo>
                  <a:lnTo>
                    <a:pt x="29009" y="38608"/>
                  </a:lnTo>
                  <a:cubicBezTo>
                    <a:pt x="28946" y="38925"/>
                    <a:pt x="28819" y="39241"/>
                    <a:pt x="28693" y="39558"/>
                  </a:cubicBezTo>
                  <a:cubicBezTo>
                    <a:pt x="28693" y="39495"/>
                    <a:pt x="28661" y="39495"/>
                    <a:pt x="28661" y="39495"/>
                  </a:cubicBezTo>
                  <a:cubicBezTo>
                    <a:pt x="23752" y="38355"/>
                    <a:pt x="18907" y="37025"/>
                    <a:pt x="14062" y="35663"/>
                  </a:cubicBezTo>
                  <a:cubicBezTo>
                    <a:pt x="14125" y="35188"/>
                    <a:pt x="14252" y="34713"/>
                    <a:pt x="14378" y="34238"/>
                  </a:cubicBezTo>
                  <a:cubicBezTo>
                    <a:pt x="14410" y="34174"/>
                    <a:pt x="14410" y="34048"/>
                    <a:pt x="14442" y="33953"/>
                  </a:cubicBezTo>
                  <a:cubicBezTo>
                    <a:pt x="15043" y="32053"/>
                    <a:pt x="16057" y="30374"/>
                    <a:pt x="17387" y="28949"/>
                  </a:cubicBezTo>
                  <a:close/>
                  <a:moveTo>
                    <a:pt x="13967" y="35980"/>
                  </a:moveTo>
                  <a:lnTo>
                    <a:pt x="13967" y="35980"/>
                  </a:lnTo>
                  <a:cubicBezTo>
                    <a:pt x="18717" y="37563"/>
                    <a:pt x="23594" y="38798"/>
                    <a:pt x="28471" y="39938"/>
                  </a:cubicBezTo>
                  <a:cubicBezTo>
                    <a:pt x="28313" y="40287"/>
                    <a:pt x="28091" y="40698"/>
                    <a:pt x="27869" y="41047"/>
                  </a:cubicBezTo>
                  <a:cubicBezTo>
                    <a:pt x="26919" y="42567"/>
                    <a:pt x="25716" y="43833"/>
                    <a:pt x="24386" y="44942"/>
                  </a:cubicBezTo>
                  <a:cubicBezTo>
                    <a:pt x="24322" y="44879"/>
                    <a:pt x="24291" y="44847"/>
                    <a:pt x="24259" y="44847"/>
                  </a:cubicBezTo>
                  <a:cubicBezTo>
                    <a:pt x="20902" y="43928"/>
                    <a:pt x="17608" y="42757"/>
                    <a:pt x="14283" y="41648"/>
                  </a:cubicBezTo>
                  <a:cubicBezTo>
                    <a:pt x="13808" y="39780"/>
                    <a:pt x="13682" y="37880"/>
                    <a:pt x="13967" y="35980"/>
                  </a:cubicBezTo>
                  <a:close/>
                  <a:moveTo>
                    <a:pt x="14378" y="41965"/>
                  </a:moveTo>
                  <a:lnTo>
                    <a:pt x="14378" y="41965"/>
                  </a:lnTo>
                  <a:cubicBezTo>
                    <a:pt x="17450" y="43358"/>
                    <a:pt x="20744" y="44340"/>
                    <a:pt x="24037" y="45195"/>
                  </a:cubicBezTo>
                  <a:cubicBezTo>
                    <a:pt x="23816" y="45354"/>
                    <a:pt x="23594" y="45512"/>
                    <a:pt x="23404" y="45670"/>
                  </a:cubicBezTo>
                  <a:cubicBezTo>
                    <a:pt x="23404" y="45670"/>
                    <a:pt x="23341" y="45670"/>
                    <a:pt x="23341" y="45639"/>
                  </a:cubicBezTo>
                  <a:cubicBezTo>
                    <a:pt x="20300" y="45037"/>
                    <a:pt x="17482" y="44055"/>
                    <a:pt x="14632" y="42883"/>
                  </a:cubicBezTo>
                  <a:cubicBezTo>
                    <a:pt x="14537" y="42567"/>
                    <a:pt x="14442" y="42282"/>
                    <a:pt x="14378" y="41965"/>
                  </a:cubicBezTo>
                  <a:close/>
                  <a:moveTo>
                    <a:pt x="14758" y="43358"/>
                  </a:moveTo>
                  <a:lnTo>
                    <a:pt x="14758" y="43358"/>
                  </a:lnTo>
                  <a:cubicBezTo>
                    <a:pt x="17323" y="44657"/>
                    <a:pt x="20110" y="45480"/>
                    <a:pt x="22929" y="46050"/>
                  </a:cubicBezTo>
                  <a:cubicBezTo>
                    <a:pt x="21377" y="47095"/>
                    <a:pt x="19667" y="48045"/>
                    <a:pt x="17894" y="48964"/>
                  </a:cubicBezTo>
                  <a:cubicBezTo>
                    <a:pt x="16595" y="47285"/>
                    <a:pt x="15487" y="45354"/>
                    <a:pt x="14758" y="43358"/>
                  </a:cubicBezTo>
                  <a:close/>
                  <a:moveTo>
                    <a:pt x="23721" y="22330"/>
                  </a:moveTo>
                  <a:cubicBezTo>
                    <a:pt x="24069" y="22869"/>
                    <a:pt x="24386" y="23470"/>
                    <a:pt x="24734" y="24072"/>
                  </a:cubicBezTo>
                  <a:cubicBezTo>
                    <a:pt x="24734" y="24072"/>
                    <a:pt x="24702" y="24072"/>
                    <a:pt x="24607" y="24135"/>
                  </a:cubicBezTo>
                  <a:cubicBezTo>
                    <a:pt x="12573" y="26036"/>
                    <a:pt x="9976" y="41047"/>
                    <a:pt x="17482" y="49217"/>
                  </a:cubicBezTo>
                  <a:cubicBezTo>
                    <a:pt x="16753" y="49566"/>
                    <a:pt x="15993" y="49946"/>
                    <a:pt x="15233" y="50326"/>
                  </a:cubicBezTo>
                  <a:cubicBezTo>
                    <a:pt x="12510" y="44974"/>
                    <a:pt x="9755" y="39811"/>
                    <a:pt x="11591" y="33636"/>
                  </a:cubicBezTo>
                  <a:cubicBezTo>
                    <a:pt x="13238" y="27841"/>
                    <a:pt x="18274" y="25244"/>
                    <a:pt x="23404" y="22932"/>
                  </a:cubicBezTo>
                  <a:cubicBezTo>
                    <a:pt x="23626" y="22805"/>
                    <a:pt x="23626" y="22552"/>
                    <a:pt x="23499" y="22362"/>
                  </a:cubicBezTo>
                  <a:cubicBezTo>
                    <a:pt x="23594" y="22330"/>
                    <a:pt x="23626" y="22330"/>
                    <a:pt x="23721" y="22330"/>
                  </a:cubicBezTo>
                  <a:close/>
                  <a:moveTo>
                    <a:pt x="16532" y="52732"/>
                  </a:moveTo>
                  <a:cubicBezTo>
                    <a:pt x="16500" y="52796"/>
                    <a:pt x="16532" y="52891"/>
                    <a:pt x="16595" y="52954"/>
                  </a:cubicBezTo>
                  <a:cubicBezTo>
                    <a:pt x="17482" y="54348"/>
                    <a:pt x="18210" y="55646"/>
                    <a:pt x="18717" y="57039"/>
                  </a:cubicBezTo>
                  <a:cubicBezTo>
                    <a:pt x="16437" y="56438"/>
                    <a:pt x="14125" y="55931"/>
                    <a:pt x="11781" y="55488"/>
                  </a:cubicBezTo>
                  <a:cubicBezTo>
                    <a:pt x="13333" y="54443"/>
                    <a:pt x="14948" y="53524"/>
                    <a:pt x="16532" y="52732"/>
                  </a:cubicBezTo>
                  <a:close/>
                  <a:moveTo>
                    <a:pt x="11433" y="55646"/>
                  </a:moveTo>
                  <a:cubicBezTo>
                    <a:pt x="13808" y="56343"/>
                    <a:pt x="16183" y="56976"/>
                    <a:pt x="18590" y="57483"/>
                  </a:cubicBezTo>
                  <a:cubicBezTo>
                    <a:pt x="18614" y="57491"/>
                    <a:pt x="18640" y="57495"/>
                    <a:pt x="18665" y="57495"/>
                  </a:cubicBezTo>
                  <a:cubicBezTo>
                    <a:pt x="18743" y="57495"/>
                    <a:pt x="18820" y="57459"/>
                    <a:pt x="18844" y="57388"/>
                  </a:cubicBezTo>
                  <a:cubicBezTo>
                    <a:pt x="18970" y="57673"/>
                    <a:pt x="19034" y="57926"/>
                    <a:pt x="19129" y="58179"/>
                  </a:cubicBezTo>
                  <a:cubicBezTo>
                    <a:pt x="16278" y="57641"/>
                    <a:pt x="13460" y="56976"/>
                    <a:pt x="10578" y="56248"/>
                  </a:cubicBezTo>
                  <a:cubicBezTo>
                    <a:pt x="10831" y="56058"/>
                    <a:pt x="11148" y="55868"/>
                    <a:pt x="11433" y="55646"/>
                  </a:cubicBezTo>
                  <a:close/>
                  <a:moveTo>
                    <a:pt x="10293" y="56564"/>
                  </a:moveTo>
                  <a:cubicBezTo>
                    <a:pt x="13206" y="57514"/>
                    <a:pt x="16278" y="58179"/>
                    <a:pt x="19319" y="58749"/>
                  </a:cubicBezTo>
                  <a:cubicBezTo>
                    <a:pt x="19635" y="59985"/>
                    <a:pt x="19825" y="61283"/>
                    <a:pt x="19825" y="62740"/>
                  </a:cubicBezTo>
                  <a:lnTo>
                    <a:pt x="19825" y="63151"/>
                  </a:lnTo>
                  <a:cubicBezTo>
                    <a:pt x="15487" y="62170"/>
                    <a:pt x="11211" y="60935"/>
                    <a:pt x="6873" y="59985"/>
                  </a:cubicBezTo>
                  <a:cubicBezTo>
                    <a:pt x="7823" y="58718"/>
                    <a:pt x="8963" y="57609"/>
                    <a:pt x="10293" y="56564"/>
                  </a:cubicBezTo>
                  <a:close/>
                  <a:moveTo>
                    <a:pt x="6714" y="60175"/>
                  </a:moveTo>
                  <a:cubicBezTo>
                    <a:pt x="10926" y="61790"/>
                    <a:pt x="15423" y="62771"/>
                    <a:pt x="19825" y="63658"/>
                  </a:cubicBezTo>
                  <a:lnTo>
                    <a:pt x="19825" y="64197"/>
                  </a:lnTo>
                  <a:cubicBezTo>
                    <a:pt x="15233" y="63246"/>
                    <a:pt x="10736" y="62201"/>
                    <a:pt x="6208" y="61093"/>
                  </a:cubicBezTo>
                  <a:lnTo>
                    <a:pt x="6113" y="61093"/>
                  </a:lnTo>
                  <a:cubicBezTo>
                    <a:pt x="6271" y="60776"/>
                    <a:pt x="6524" y="60491"/>
                    <a:pt x="6714" y="60175"/>
                  </a:cubicBezTo>
                  <a:close/>
                  <a:moveTo>
                    <a:pt x="5923" y="61315"/>
                  </a:moveTo>
                  <a:cubicBezTo>
                    <a:pt x="5986" y="61410"/>
                    <a:pt x="5986" y="61441"/>
                    <a:pt x="6049" y="61441"/>
                  </a:cubicBezTo>
                  <a:cubicBezTo>
                    <a:pt x="10483" y="62898"/>
                    <a:pt x="15170" y="63975"/>
                    <a:pt x="19794" y="64672"/>
                  </a:cubicBezTo>
                  <a:cubicBezTo>
                    <a:pt x="19762" y="65875"/>
                    <a:pt x="19667" y="67047"/>
                    <a:pt x="19509" y="68250"/>
                  </a:cubicBezTo>
                  <a:cubicBezTo>
                    <a:pt x="14568" y="67173"/>
                    <a:pt x="9660" y="65938"/>
                    <a:pt x="4624" y="65178"/>
                  </a:cubicBezTo>
                  <a:cubicBezTo>
                    <a:pt x="4783" y="63785"/>
                    <a:pt x="5258" y="62518"/>
                    <a:pt x="5923" y="61315"/>
                  </a:cubicBezTo>
                  <a:close/>
                  <a:moveTo>
                    <a:pt x="4624" y="65463"/>
                  </a:moveTo>
                  <a:cubicBezTo>
                    <a:pt x="9501" y="66793"/>
                    <a:pt x="14473" y="67712"/>
                    <a:pt x="19445" y="68757"/>
                  </a:cubicBezTo>
                  <a:cubicBezTo>
                    <a:pt x="19382" y="69010"/>
                    <a:pt x="19319" y="69264"/>
                    <a:pt x="19287" y="69517"/>
                  </a:cubicBezTo>
                  <a:cubicBezTo>
                    <a:pt x="14378" y="68725"/>
                    <a:pt x="9501" y="67047"/>
                    <a:pt x="4593" y="66572"/>
                  </a:cubicBezTo>
                  <a:cubicBezTo>
                    <a:pt x="4593" y="66192"/>
                    <a:pt x="4593" y="65843"/>
                    <a:pt x="4624" y="65463"/>
                  </a:cubicBezTo>
                  <a:close/>
                  <a:moveTo>
                    <a:pt x="23942" y="447"/>
                  </a:moveTo>
                  <a:lnTo>
                    <a:pt x="23942" y="447"/>
                  </a:lnTo>
                  <a:cubicBezTo>
                    <a:pt x="24449" y="510"/>
                    <a:pt x="24892" y="859"/>
                    <a:pt x="25051" y="1397"/>
                  </a:cubicBezTo>
                  <a:cubicBezTo>
                    <a:pt x="24924" y="1397"/>
                    <a:pt x="24734" y="1429"/>
                    <a:pt x="24671" y="1587"/>
                  </a:cubicBezTo>
                  <a:cubicBezTo>
                    <a:pt x="21092" y="7731"/>
                    <a:pt x="21979" y="14255"/>
                    <a:pt x="25146" y="20335"/>
                  </a:cubicBezTo>
                  <a:cubicBezTo>
                    <a:pt x="28724" y="27207"/>
                    <a:pt x="34836" y="35346"/>
                    <a:pt x="29453" y="42978"/>
                  </a:cubicBezTo>
                  <a:cubicBezTo>
                    <a:pt x="25051" y="49217"/>
                    <a:pt x="17007" y="50801"/>
                    <a:pt x="10990" y="54854"/>
                  </a:cubicBezTo>
                  <a:cubicBezTo>
                    <a:pt x="6366" y="57989"/>
                    <a:pt x="2281" y="63722"/>
                    <a:pt x="4434" y="69485"/>
                  </a:cubicBezTo>
                  <a:cubicBezTo>
                    <a:pt x="4184" y="69686"/>
                    <a:pt x="3880" y="69807"/>
                    <a:pt x="3580" y="69807"/>
                  </a:cubicBezTo>
                  <a:cubicBezTo>
                    <a:pt x="3310" y="69807"/>
                    <a:pt x="3043" y="69710"/>
                    <a:pt x="2819" y="69485"/>
                  </a:cubicBezTo>
                  <a:cubicBezTo>
                    <a:pt x="2756" y="69422"/>
                    <a:pt x="2724" y="69422"/>
                    <a:pt x="2692" y="69422"/>
                  </a:cubicBezTo>
                  <a:cubicBezTo>
                    <a:pt x="666" y="60998"/>
                    <a:pt x="7601" y="55139"/>
                    <a:pt x="14252" y="51592"/>
                  </a:cubicBezTo>
                  <a:cubicBezTo>
                    <a:pt x="19604" y="48742"/>
                    <a:pt x="26476" y="46145"/>
                    <a:pt x="29199" y="40255"/>
                  </a:cubicBezTo>
                  <a:cubicBezTo>
                    <a:pt x="32018" y="34206"/>
                    <a:pt x="27774" y="28347"/>
                    <a:pt x="24987" y="23249"/>
                  </a:cubicBezTo>
                  <a:cubicBezTo>
                    <a:pt x="21219" y="16472"/>
                    <a:pt x="18274" y="7573"/>
                    <a:pt x="23879" y="827"/>
                  </a:cubicBezTo>
                  <a:cubicBezTo>
                    <a:pt x="23974" y="700"/>
                    <a:pt x="23974" y="542"/>
                    <a:pt x="23942" y="447"/>
                  </a:cubicBezTo>
                  <a:close/>
                  <a:moveTo>
                    <a:pt x="18749" y="51624"/>
                  </a:moveTo>
                  <a:cubicBezTo>
                    <a:pt x="18749" y="51656"/>
                    <a:pt x="18812" y="51687"/>
                    <a:pt x="18812" y="51751"/>
                  </a:cubicBezTo>
                  <a:cubicBezTo>
                    <a:pt x="20807" y="55139"/>
                    <a:pt x="22169" y="58338"/>
                    <a:pt x="22232" y="62360"/>
                  </a:cubicBezTo>
                  <a:cubicBezTo>
                    <a:pt x="22296" y="64957"/>
                    <a:pt x="21820" y="67332"/>
                    <a:pt x="21219" y="69707"/>
                  </a:cubicBezTo>
                  <a:cubicBezTo>
                    <a:pt x="20934" y="70784"/>
                    <a:pt x="20617" y="71860"/>
                    <a:pt x="20332" y="72969"/>
                  </a:cubicBezTo>
                  <a:cubicBezTo>
                    <a:pt x="20300" y="73000"/>
                    <a:pt x="20269" y="73000"/>
                    <a:pt x="20237" y="73032"/>
                  </a:cubicBezTo>
                  <a:cubicBezTo>
                    <a:pt x="20076" y="73193"/>
                    <a:pt x="19875" y="73269"/>
                    <a:pt x="19678" y="73269"/>
                  </a:cubicBezTo>
                  <a:cubicBezTo>
                    <a:pt x="19409" y="73269"/>
                    <a:pt x="19148" y="73129"/>
                    <a:pt x="19002" y="72874"/>
                  </a:cubicBezTo>
                  <a:cubicBezTo>
                    <a:pt x="18988" y="72831"/>
                    <a:pt x="18941" y="72814"/>
                    <a:pt x="18888" y="72814"/>
                  </a:cubicBezTo>
                  <a:cubicBezTo>
                    <a:pt x="18825" y="72814"/>
                    <a:pt x="18752" y="72839"/>
                    <a:pt x="18717" y="72874"/>
                  </a:cubicBezTo>
                  <a:cubicBezTo>
                    <a:pt x="19319" y="71765"/>
                    <a:pt x="19762" y="70594"/>
                    <a:pt x="20015" y="69390"/>
                  </a:cubicBezTo>
                  <a:cubicBezTo>
                    <a:pt x="20490" y="67237"/>
                    <a:pt x="20554" y="64957"/>
                    <a:pt x="20554" y="62708"/>
                  </a:cubicBezTo>
                  <a:cubicBezTo>
                    <a:pt x="20490" y="58749"/>
                    <a:pt x="19350" y="55899"/>
                    <a:pt x="17260" y="52542"/>
                  </a:cubicBezTo>
                  <a:cubicBezTo>
                    <a:pt x="17228" y="52511"/>
                    <a:pt x="17133" y="52447"/>
                    <a:pt x="17102" y="52416"/>
                  </a:cubicBezTo>
                  <a:cubicBezTo>
                    <a:pt x="17640" y="52131"/>
                    <a:pt x="18210" y="51909"/>
                    <a:pt x="18749" y="51624"/>
                  </a:cubicBezTo>
                  <a:close/>
                  <a:moveTo>
                    <a:pt x="23878" y="0"/>
                  </a:moveTo>
                  <a:cubicBezTo>
                    <a:pt x="23730" y="0"/>
                    <a:pt x="23581" y="22"/>
                    <a:pt x="23436" y="67"/>
                  </a:cubicBezTo>
                  <a:cubicBezTo>
                    <a:pt x="23341" y="130"/>
                    <a:pt x="23309" y="194"/>
                    <a:pt x="23309" y="289"/>
                  </a:cubicBezTo>
                  <a:cubicBezTo>
                    <a:pt x="19065" y="5261"/>
                    <a:pt x="19319" y="12133"/>
                    <a:pt x="21567" y="17928"/>
                  </a:cubicBezTo>
                  <a:cubicBezTo>
                    <a:pt x="22074" y="19227"/>
                    <a:pt x="22802" y="20588"/>
                    <a:pt x="23562" y="21982"/>
                  </a:cubicBezTo>
                  <a:cubicBezTo>
                    <a:pt x="23309" y="22014"/>
                    <a:pt x="23119" y="22140"/>
                    <a:pt x="22929" y="22299"/>
                  </a:cubicBezTo>
                  <a:cubicBezTo>
                    <a:pt x="22866" y="22330"/>
                    <a:pt x="22866" y="22330"/>
                    <a:pt x="22866" y="22362"/>
                  </a:cubicBezTo>
                  <a:cubicBezTo>
                    <a:pt x="17577" y="24579"/>
                    <a:pt x="12541" y="27587"/>
                    <a:pt x="10895" y="33446"/>
                  </a:cubicBezTo>
                  <a:cubicBezTo>
                    <a:pt x="9248" y="39115"/>
                    <a:pt x="10990" y="46082"/>
                    <a:pt x="14948" y="50484"/>
                  </a:cubicBezTo>
                  <a:cubicBezTo>
                    <a:pt x="12700" y="51624"/>
                    <a:pt x="10483" y="52764"/>
                    <a:pt x="8551" y="54221"/>
                  </a:cubicBezTo>
                  <a:cubicBezTo>
                    <a:pt x="3991" y="57673"/>
                    <a:pt x="0" y="63722"/>
                    <a:pt x="2249" y="69580"/>
                  </a:cubicBezTo>
                  <a:cubicBezTo>
                    <a:pt x="2281" y="69707"/>
                    <a:pt x="2407" y="69739"/>
                    <a:pt x="2534" y="69739"/>
                  </a:cubicBezTo>
                  <a:cubicBezTo>
                    <a:pt x="2786" y="70141"/>
                    <a:pt x="3277" y="70366"/>
                    <a:pt x="3764" y="70366"/>
                  </a:cubicBezTo>
                  <a:cubicBezTo>
                    <a:pt x="4196" y="70366"/>
                    <a:pt x="4624" y="70189"/>
                    <a:pt x="4878" y="69802"/>
                  </a:cubicBezTo>
                  <a:cubicBezTo>
                    <a:pt x="5036" y="69739"/>
                    <a:pt x="5099" y="69644"/>
                    <a:pt x="5068" y="69422"/>
                  </a:cubicBezTo>
                  <a:cubicBezTo>
                    <a:pt x="4814" y="68535"/>
                    <a:pt x="4656" y="67648"/>
                    <a:pt x="4624" y="66825"/>
                  </a:cubicBezTo>
                  <a:lnTo>
                    <a:pt x="4624" y="66825"/>
                  </a:lnTo>
                  <a:cubicBezTo>
                    <a:pt x="9058" y="68757"/>
                    <a:pt x="14410" y="69359"/>
                    <a:pt x="19129" y="70119"/>
                  </a:cubicBezTo>
                  <a:lnTo>
                    <a:pt x="19192" y="70119"/>
                  </a:lnTo>
                  <a:cubicBezTo>
                    <a:pt x="18970" y="71005"/>
                    <a:pt x="18654" y="71924"/>
                    <a:pt x="18210" y="72810"/>
                  </a:cubicBezTo>
                  <a:cubicBezTo>
                    <a:pt x="18115" y="73000"/>
                    <a:pt x="18242" y="73159"/>
                    <a:pt x="18400" y="73191"/>
                  </a:cubicBezTo>
                  <a:lnTo>
                    <a:pt x="18400" y="73222"/>
                  </a:lnTo>
                  <a:cubicBezTo>
                    <a:pt x="18729" y="73612"/>
                    <a:pt x="19217" y="73816"/>
                    <a:pt x="19710" y="73816"/>
                  </a:cubicBezTo>
                  <a:cubicBezTo>
                    <a:pt x="19977" y="73816"/>
                    <a:pt x="20246" y="73756"/>
                    <a:pt x="20490" y="73634"/>
                  </a:cubicBezTo>
                  <a:cubicBezTo>
                    <a:pt x="20585" y="73602"/>
                    <a:pt x="20585" y="73507"/>
                    <a:pt x="20585" y="73444"/>
                  </a:cubicBezTo>
                  <a:cubicBezTo>
                    <a:pt x="22391" y="70055"/>
                    <a:pt x="22929" y="65622"/>
                    <a:pt x="22834" y="61885"/>
                  </a:cubicBezTo>
                  <a:cubicBezTo>
                    <a:pt x="22707" y="57863"/>
                    <a:pt x="21377" y="54696"/>
                    <a:pt x="19382" y="51339"/>
                  </a:cubicBezTo>
                  <a:lnTo>
                    <a:pt x="19350" y="51307"/>
                  </a:lnTo>
                  <a:cubicBezTo>
                    <a:pt x="24069" y="49059"/>
                    <a:pt x="28883" y="46399"/>
                    <a:pt x="31226" y="41522"/>
                  </a:cubicBezTo>
                  <a:cubicBezTo>
                    <a:pt x="34045" y="35695"/>
                    <a:pt x="31226" y="29456"/>
                    <a:pt x="28313" y="24262"/>
                  </a:cubicBezTo>
                  <a:cubicBezTo>
                    <a:pt x="28154" y="24040"/>
                    <a:pt x="27996" y="23755"/>
                    <a:pt x="27838" y="23470"/>
                  </a:cubicBezTo>
                  <a:cubicBezTo>
                    <a:pt x="34425" y="20335"/>
                    <a:pt x="39302" y="13463"/>
                    <a:pt x="40980" y="6464"/>
                  </a:cubicBezTo>
                  <a:cubicBezTo>
                    <a:pt x="41044" y="6401"/>
                    <a:pt x="41075" y="6242"/>
                    <a:pt x="41044" y="6147"/>
                  </a:cubicBezTo>
                  <a:lnTo>
                    <a:pt x="41044" y="6052"/>
                  </a:lnTo>
                  <a:cubicBezTo>
                    <a:pt x="41118" y="5803"/>
                    <a:pt x="40899" y="5633"/>
                    <a:pt x="40695" y="5633"/>
                  </a:cubicBezTo>
                  <a:cubicBezTo>
                    <a:pt x="40639" y="5633"/>
                    <a:pt x="40584" y="5645"/>
                    <a:pt x="40537" y="5672"/>
                  </a:cubicBezTo>
                  <a:cubicBezTo>
                    <a:pt x="40102" y="5412"/>
                    <a:pt x="39534" y="5257"/>
                    <a:pt x="39053" y="5257"/>
                  </a:cubicBezTo>
                  <a:cubicBezTo>
                    <a:pt x="39008" y="5257"/>
                    <a:pt x="38965" y="5258"/>
                    <a:pt x="38922" y="5261"/>
                  </a:cubicBezTo>
                  <a:cubicBezTo>
                    <a:pt x="38795" y="5261"/>
                    <a:pt x="38700" y="5356"/>
                    <a:pt x="38668" y="5419"/>
                  </a:cubicBezTo>
                  <a:cubicBezTo>
                    <a:pt x="38644" y="5414"/>
                    <a:pt x="38617" y="5412"/>
                    <a:pt x="38589" y="5412"/>
                  </a:cubicBezTo>
                  <a:cubicBezTo>
                    <a:pt x="38437" y="5412"/>
                    <a:pt x="38252" y="5490"/>
                    <a:pt x="38225" y="5704"/>
                  </a:cubicBezTo>
                  <a:cubicBezTo>
                    <a:pt x="38162" y="6306"/>
                    <a:pt x="38035" y="6844"/>
                    <a:pt x="37877" y="7414"/>
                  </a:cubicBezTo>
                  <a:cubicBezTo>
                    <a:pt x="36958" y="6464"/>
                    <a:pt x="34235" y="6179"/>
                    <a:pt x="33158" y="5831"/>
                  </a:cubicBezTo>
                  <a:cubicBezTo>
                    <a:pt x="30371" y="4944"/>
                    <a:pt x="27553" y="3994"/>
                    <a:pt x="24702" y="3234"/>
                  </a:cubicBezTo>
                  <a:cubicBezTo>
                    <a:pt x="24892" y="2822"/>
                    <a:pt x="25082" y="2411"/>
                    <a:pt x="25336" y="1967"/>
                  </a:cubicBezTo>
                  <a:lnTo>
                    <a:pt x="25336" y="1936"/>
                  </a:lnTo>
                  <a:cubicBezTo>
                    <a:pt x="25462" y="1936"/>
                    <a:pt x="25557" y="1872"/>
                    <a:pt x="25557" y="1714"/>
                  </a:cubicBezTo>
                  <a:cubicBezTo>
                    <a:pt x="25639" y="764"/>
                    <a:pt x="24767" y="0"/>
                    <a:pt x="238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8"/>
            <p:cNvSpPr/>
            <p:nvPr/>
          </p:nvSpPr>
          <p:spPr>
            <a:xfrm>
              <a:off x="8854624" y="3146693"/>
              <a:ext cx="440184" cy="556970"/>
            </a:xfrm>
            <a:custGeom>
              <a:avLst/>
              <a:gdLst/>
              <a:ahLst/>
              <a:cxnLst/>
              <a:rect l="l" t="t" r="r" b="b"/>
              <a:pathLst>
                <a:path w="13682" h="17312" extrusionOk="0">
                  <a:moveTo>
                    <a:pt x="12587" y="1"/>
                  </a:moveTo>
                  <a:cubicBezTo>
                    <a:pt x="12520" y="1"/>
                    <a:pt x="12453" y="7"/>
                    <a:pt x="12383" y="21"/>
                  </a:cubicBezTo>
                  <a:lnTo>
                    <a:pt x="12383" y="116"/>
                  </a:lnTo>
                  <a:cubicBezTo>
                    <a:pt x="11275" y="6956"/>
                    <a:pt x="6556" y="13163"/>
                    <a:pt x="1" y="15539"/>
                  </a:cubicBezTo>
                  <a:cubicBezTo>
                    <a:pt x="349" y="16140"/>
                    <a:pt x="666" y="16710"/>
                    <a:pt x="1014" y="17312"/>
                  </a:cubicBezTo>
                  <a:cubicBezTo>
                    <a:pt x="7284" y="13068"/>
                    <a:pt x="11750" y="7811"/>
                    <a:pt x="13682" y="401"/>
                  </a:cubicBezTo>
                  <a:cubicBezTo>
                    <a:pt x="13587" y="337"/>
                    <a:pt x="13460" y="242"/>
                    <a:pt x="13302" y="179"/>
                  </a:cubicBezTo>
                  <a:cubicBezTo>
                    <a:pt x="13054" y="80"/>
                    <a:pt x="12826" y="1"/>
                    <a:pt x="12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8"/>
            <p:cNvSpPr/>
            <p:nvPr/>
          </p:nvSpPr>
          <p:spPr>
            <a:xfrm>
              <a:off x="8778215" y="3072955"/>
              <a:ext cx="432012" cy="169163"/>
            </a:xfrm>
            <a:custGeom>
              <a:avLst/>
              <a:gdLst/>
              <a:ahLst/>
              <a:cxnLst/>
              <a:rect l="l" t="t" r="r" b="b"/>
              <a:pathLst>
                <a:path w="13428" h="5258" extrusionOk="0">
                  <a:moveTo>
                    <a:pt x="317" y="1"/>
                  </a:moveTo>
                  <a:cubicBezTo>
                    <a:pt x="190" y="286"/>
                    <a:pt x="64" y="508"/>
                    <a:pt x="0" y="793"/>
                  </a:cubicBezTo>
                  <a:cubicBezTo>
                    <a:pt x="4339" y="2408"/>
                    <a:pt x="8709" y="3991"/>
                    <a:pt x="13175" y="5258"/>
                  </a:cubicBezTo>
                  <a:cubicBezTo>
                    <a:pt x="13270" y="5036"/>
                    <a:pt x="13333" y="4846"/>
                    <a:pt x="13428" y="4593"/>
                  </a:cubicBezTo>
                  <a:cubicBezTo>
                    <a:pt x="13301" y="4593"/>
                    <a:pt x="13175" y="4530"/>
                    <a:pt x="13175" y="4371"/>
                  </a:cubicBezTo>
                  <a:lnTo>
                    <a:pt x="13175" y="4245"/>
                  </a:lnTo>
                  <a:cubicBezTo>
                    <a:pt x="13143" y="4118"/>
                    <a:pt x="13206" y="3991"/>
                    <a:pt x="13301" y="3960"/>
                  </a:cubicBezTo>
                  <a:cubicBezTo>
                    <a:pt x="12383" y="3770"/>
                    <a:pt x="9976" y="3168"/>
                    <a:pt x="9659" y="3105"/>
                  </a:cubicBezTo>
                  <a:cubicBezTo>
                    <a:pt x="8614" y="2788"/>
                    <a:pt x="7601" y="2408"/>
                    <a:pt x="6556" y="2091"/>
                  </a:cubicBezTo>
                  <a:cubicBezTo>
                    <a:pt x="4466" y="1426"/>
                    <a:pt x="2376" y="761"/>
                    <a:pt x="3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8"/>
            <p:cNvSpPr/>
            <p:nvPr/>
          </p:nvSpPr>
          <p:spPr>
            <a:xfrm>
              <a:off x="8741538" y="3225805"/>
              <a:ext cx="395336" cy="173217"/>
            </a:xfrm>
            <a:custGeom>
              <a:avLst/>
              <a:gdLst/>
              <a:ahLst/>
              <a:cxnLst/>
              <a:rect l="l" t="t" r="r" b="b"/>
              <a:pathLst>
                <a:path w="12288" h="5384" extrusionOk="0">
                  <a:moveTo>
                    <a:pt x="95" y="0"/>
                  </a:moveTo>
                  <a:cubicBezTo>
                    <a:pt x="32" y="380"/>
                    <a:pt x="32" y="665"/>
                    <a:pt x="0" y="1045"/>
                  </a:cubicBezTo>
                  <a:cubicBezTo>
                    <a:pt x="3959" y="2439"/>
                    <a:pt x="7854" y="3927"/>
                    <a:pt x="11813" y="5384"/>
                  </a:cubicBezTo>
                  <a:lnTo>
                    <a:pt x="12288" y="4687"/>
                  </a:lnTo>
                  <a:cubicBezTo>
                    <a:pt x="8266" y="3167"/>
                    <a:pt x="4117" y="1710"/>
                    <a:pt x="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8"/>
            <p:cNvSpPr/>
            <p:nvPr/>
          </p:nvSpPr>
          <p:spPr>
            <a:xfrm>
              <a:off x="8756820" y="3418356"/>
              <a:ext cx="266967" cy="116175"/>
            </a:xfrm>
            <a:custGeom>
              <a:avLst/>
              <a:gdLst/>
              <a:ahLst/>
              <a:cxnLst/>
              <a:rect l="l" t="t" r="r" b="b"/>
              <a:pathLst>
                <a:path w="8298" h="3611" extrusionOk="0">
                  <a:moveTo>
                    <a:pt x="0" y="1"/>
                  </a:moveTo>
                  <a:lnTo>
                    <a:pt x="0" y="1"/>
                  </a:lnTo>
                  <a:cubicBezTo>
                    <a:pt x="64" y="381"/>
                    <a:pt x="190" y="761"/>
                    <a:pt x="317" y="1109"/>
                  </a:cubicBezTo>
                  <a:cubicBezTo>
                    <a:pt x="2692" y="2028"/>
                    <a:pt x="5067" y="2819"/>
                    <a:pt x="7506" y="3611"/>
                  </a:cubicBezTo>
                  <a:cubicBezTo>
                    <a:pt x="7791" y="3358"/>
                    <a:pt x="8076" y="3168"/>
                    <a:pt x="8298" y="2914"/>
                  </a:cubicBezTo>
                  <a:cubicBezTo>
                    <a:pt x="5542" y="1964"/>
                    <a:pt x="2724" y="1046"/>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8"/>
            <p:cNvSpPr/>
            <p:nvPr/>
          </p:nvSpPr>
          <p:spPr>
            <a:xfrm>
              <a:off x="8021202" y="2975151"/>
              <a:ext cx="1098369" cy="2231935"/>
            </a:xfrm>
            <a:custGeom>
              <a:avLst/>
              <a:gdLst/>
              <a:ahLst/>
              <a:cxnLst/>
              <a:rect l="l" t="t" r="r" b="b"/>
              <a:pathLst>
                <a:path w="34140" h="69374" extrusionOk="0">
                  <a:moveTo>
                    <a:pt x="23277" y="1"/>
                  </a:moveTo>
                  <a:lnTo>
                    <a:pt x="23277" y="1"/>
                  </a:lnTo>
                  <a:cubicBezTo>
                    <a:pt x="23309" y="127"/>
                    <a:pt x="23309" y="286"/>
                    <a:pt x="23214" y="381"/>
                  </a:cubicBezTo>
                  <a:cubicBezTo>
                    <a:pt x="17577" y="7126"/>
                    <a:pt x="20553" y="15994"/>
                    <a:pt x="24322" y="22802"/>
                  </a:cubicBezTo>
                  <a:cubicBezTo>
                    <a:pt x="27109" y="27901"/>
                    <a:pt x="31353" y="33791"/>
                    <a:pt x="28534" y="39809"/>
                  </a:cubicBezTo>
                  <a:cubicBezTo>
                    <a:pt x="25779" y="45731"/>
                    <a:pt x="18938" y="48296"/>
                    <a:pt x="13586" y="51146"/>
                  </a:cubicBezTo>
                  <a:cubicBezTo>
                    <a:pt x="6936" y="54693"/>
                    <a:pt x="0" y="60552"/>
                    <a:pt x="2027" y="69007"/>
                  </a:cubicBezTo>
                  <a:cubicBezTo>
                    <a:pt x="2059" y="69007"/>
                    <a:pt x="2090" y="69007"/>
                    <a:pt x="2154" y="69039"/>
                  </a:cubicBezTo>
                  <a:cubicBezTo>
                    <a:pt x="2389" y="69274"/>
                    <a:pt x="2652" y="69373"/>
                    <a:pt x="2914" y="69373"/>
                  </a:cubicBezTo>
                  <a:cubicBezTo>
                    <a:pt x="3215" y="69373"/>
                    <a:pt x="3515" y="69242"/>
                    <a:pt x="3769" y="69039"/>
                  </a:cubicBezTo>
                  <a:cubicBezTo>
                    <a:pt x="1647" y="63244"/>
                    <a:pt x="5701" y="57543"/>
                    <a:pt x="10356" y="54440"/>
                  </a:cubicBezTo>
                  <a:cubicBezTo>
                    <a:pt x="16310" y="50354"/>
                    <a:pt x="24354" y="48739"/>
                    <a:pt x="28756" y="42500"/>
                  </a:cubicBezTo>
                  <a:cubicBezTo>
                    <a:pt x="34139" y="34868"/>
                    <a:pt x="27996" y="26729"/>
                    <a:pt x="24449" y="19857"/>
                  </a:cubicBezTo>
                  <a:cubicBezTo>
                    <a:pt x="21282" y="13777"/>
                    <a:pt x="20395" y="7190"/>
                    <a:pt x="24005" y="1141"/>
                  </a:cubicBezTo>
                  <a:cubicBezTo>
                    <a:pt x="24055" y="992"/>
                    <a:pt x="24163" y="940"/>
                    <a:pt x="24284" y="940"/>
                  </a:cubicBezTo>
                  <a:cubicBezTo>
                    <a:pt x="24317" y="940"/>
                    <a:pt x="24351" y="944"/>
                    <a:pt x="24385" y="951"/>
                  </a:cubicBezTo>
                  <a:cubicBezTo>
                    <a:pt x="24227" y="444"/>
                    <a:pt x="23784" y="64"/>
                    <a:pt x="23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8"/>
            <p:cNvSpPr/>
            <p:nvPr/>
          </p:nvSpPr>
          <p:spPr>
            <a:xfrm>
              <a:off x="8451152" y="4059226"/>
              <a:ext cx="479917" cy="170193"/>
            </a:xfrm>
            <a:custGeom>
              <a:avLst/>
              <a:gdLst/>
              <a:ahLst/>
              <a:cxnLst/>
              <a:rect l="l" t="t" r="r" b="b"/>
              <a:pathLst>
                <a:path w="14917" h="5290" extrusionOk="0">
                  <a:moveTo>
                    <a:pt x="317" y="0"/>
                  </a:moveTo>
                  <a:cubicBezTo>
                    <a:pt x="191" y="475"/>
                    <a:pt x="64" y="950"/>
                    <a:pt x="1" y="1426"/>
                  </a:cubicBezTo>
                  <a:cubicBezTo>
                    <a:pt x="4846" y="2756"/>
                    <a:pt x="9691" y="4149"/>
                    <a:pt x="14600" y="5257"/>
                  </a:cubicBezTo>
                  <a:cubicBezTo>
                    <a:pt x="14600" y="5289"/>
                    <a:pt x="14632" y="5289"/>
                    <a:pt x="14632" y="5289"/>
                  </a:cubicBezTo>
                  <a:cubicBezTo>
                    <a:pt x="14758" y="4972"/>
                    <a:pt x="14822" y="4656"/>
                    <a:pt x="14917" y="4339"/>
                  </a:cubicBezTo>
                  <a:cubicBezTo>
                    <a:pt x="10040" y="3326"/>
                    <a:pt x="5226" y="1964"/>
                    <a:pt x="507" y="317"/>
                  </a:cubicBezTo>
                  <a:cubicBezTo>
                    <a:pt x="381" y="254"/>
                    <a:pt x="349" y="159"/>
                    <a:pt x="381" y="32"/>
                  </a:cubicBezTo>
                  <a:lnTo>
                    <a:pt x="3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8"/>
            <p:cNvSpPr/>
            <p:nvPr/>
          </p:nvSpPr>
          <p:spPr>
            <a:xfrm>
              <a:off x="8563240" y="3853420"/>
              <a:ext cx="357630" cy="137570"/>
            </a:xfrm>
            <a:custGeom>
              <a:avLst/>
              <a:gdLst/>
              <a:ahLst/>
              <a:cxnLst/>
              <a:rect l="l" t="t" r="r" b="b"/>
              <a:pathLst>
                <a:path w="11116" h="4276" extrusionOk="0">
                  <a:moveTo>
                    <a:pt x="1014" y="0"/>
                  </a:moveTo>
                  <a:cubicBezTo>
                    <a:pt x="665" y="285"/>
                    <a:pt x="317" y="602"/>
                    <a:pt x="0" y="950"/>
                  </a:cubicBezTo>
                  <a:cubicBezTo>
                    <a:pt x="3705" y="1995"/>
                    <a:pt x="7442" y="3104"/>
                    <a:pt x="11116" y="4276"/>
                  </a:cubicBezTo>
                  <a:cubicBezTo>
                    <a:pt x="11021" y="3927"/>
                    <a:pt x="10863" y="3579"/>
                    <a:pt x="10768" y="3231"/>
                  </a:cubicBezTo>
                  <a:cubicBezTo>
                    <a:pt x="7474" y="2375"/>
                    <a:pt x="4054" y="1520"/>
                    <a:pt x="1045" y="64"/>
                  </a:cubicBezTo>
                  <a:cubicBezTo>
                    <a:pt x="1045" y="64"/>
                    <a:pt x="1014" y="64"/>
                    <a:pt x="10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8"/>
            <p:cNvSpPr/>
            <p:nvPr/>
          </p:nvSpPr>
          <p:spPr>
            <a:xfrm>
              <a:off x="8315643" y="3677149"/>
              <a:ext cx="479917" cy="898674"/>
            </a:xfrm>
            <a:custGeom>
              <a:avLst/>
              <a:gdLst/>
              <a:ahLst/>
              <a:cxnLst/>
              <a:rect l="l" t="t" r="r" b="b"/>
              <a:pathLst>
                <a:path w="14917" h="27933" extrusionOk="0">
                  <a:moveTo>
                    <a:pt x="13745" y="1"/>
                  </a:moveTo>
                  <a:cubicBezTo>
                    <a:pt x="13745" y="23"/>
                    <a:pt x="13753" y="34"/>
                    <a:pt x="13767" y="38"/>
                  </a:cubicBezTo>
                  <a:lnTo>
                    <a:pt x="13767" y="38"/>
                  </a:lnTo>
                  <a:cubicBezTo>
                    <a:pt x="13760" y="25"/>
                    <a:pt x="13753" y="13"/>
                    <a:pt x="13745" y="1"/>
                  </a:cubicBezTo>
                  <a:close/>
                  <a:moveTo>
                    <a:pt x="13903" y="32"/>
                  </a:moveTo>
                  <a:cubicBezTo>
                    <a:pt x="13856" y="32"/>
                    <a:pt x="13816" y="40"/>
                    <a:pt x="13788" y="40"/>
                  </a:cubicBezTo>
                  <a:cubicBezTo>
                    <a:pt x="13780" y="40"/>
                    <a:pt x="13773" y="40"/>
                    <a:pt x="13767" y="38"/>
                  </a:cubicBezTo>
                  <a:lnTo>
                    <a:pt x="13767" y="38"/>
                  </a:lnTo>
                  <a:cubicBezTo>
                    <a:pt x="13871" y="226"/>
                    <a:pt x="13856" y="480"/>
                    <a:pt x="13618" y="539"/>
                  </a:cubicBezTo>
                  <a:cubicBezTo>
                    <a:pt x="8520" y="2882"/>
                    <a:pt x="3516" y="5448"/>
                    <a:pt x="1837" y="11275"/>
                  </a:cubicBezTo>
                  <a:cubicBezTo>
                    <a:pt x="1" y="17482"/>
                    <a:pt x="2724" y="22581"/>
                    <a:pt x="5479" y="27933"/>
                  </a:cubicBezTo>
                  <a:cubicBezTo>
                    <a:pt x="6208" y="27584"/>
                    <a:pt x="6968" y="27236"/>
                    <a:pt x="7728" y="26824"/>
                  </a:cubicBezTo>
                  <a:cubicBezTo>
                    <a:pt x="191" y="18685"/>
                    <a:pt x="2819" y="3643"/>
                    <a:pt x="14853" y="1774"/>
                  </a:cubicBezTo>
                  <a:lnTo>
                    <a:pt x="14917" y="1774"/>
                  </a:lnTo>
                  <a:cubicBezTo>
                    <a:pt x="14568" y="1172"/>
                    <a:pt x="14220" y="634"/>
                    <a:pt x="13903" y="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8"/>
            <p:cNvSpPr/>
            <p:nvPr/>
          </p:nvSpPr>
          <p:spPr>
            <a:xfrm>
              <a:off x="8459292" y="4309848"/>
              <a:ext cx="312845" cy="120261"/>
            </a:xfrm>
            <a:custGeom>
              <a:avLst/>
              <a:gdLst/>
              <a:ahLst/>
              <a:cxnLst/>
              <a:rect l="l" t="t" r="r" b="b"/>
              <a:pathLst>
                <a:path w="9724" h="3738" extrusionOk="0">
                  <a:moveTo>
                    <a:pt x="1" y="1"/>
                  </a:moveTo>
                  <a:cubicBezTo>
                    <a:pt x="96" y="318"/>
                    <a:pt x="159" y="603"/>
                    <a:pt x="286" y="919"/>
                  </a:cubicBezTo>
                  <a:cubicBezTo>
                    <a:pt x="3136" y="2091"/>
                    <a:pt x="5955" y="3105"/>
                    <a:pt x="8995" y="3675"/>
                  </a:cubicBezTo>
                  <a:cubicBezTo>
                    <a:pt x="9027" y="3675"/>
                    <a:pt x="9090" y="3738"/>
                    <a:pt x="9090" y="3738"/>
                  </a:cubicBezTo>
                  <a:cubicBezTo>
                    <a:pt x="9312" y="3548"/>
                    <a:pt x="9502" y="3421"/>
                    <a:pt x="9723" y="3263"/>
                  </a:cubicBezTo>
                  <a:cubicBezTo>
                    <a:pt x="6461" y="2376"/>
                    <a:pt x="3136" y="139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8"/>
            <p:cNvSpPr/>
            <p:nvPr/>
          </p:nvSpPr>
          <p:spPr>
            <a:xfrm>
              <a:off x="8548955" y="4621629"/>
              <a:ext cx="167136" cy="580778"/>
            </a:xfrm>
            <a:custGeom>
              <a:avLst/>
              <a:gdLst/>
              <a:ahLst/>
              <a:cxnLst/>
              <a:rect l="l" t="t" r="r" b="b"/>
              <a:pathLst>
                <a:path w="5195" h="18052" extrusionOk="0">
                  <a:moveTo>
                    <a:pt x="1648" y="1"/>
                  </a:moveTo>
                  <a:cubicBezTo>
                    <a:pt x="1109" y="286"/>
                    <a:pt x="539" y="507"/>
                    <a:pt x="1" y="792"/>
                  </a:cubicBezTo>
                  <a:cubicBezTo>
                    <a:pt x="64" y="792"/>
                    <a:pt x="96" y="824"/>
                    <a:pt x="159" y="919"/>
                  </a:cubicBezTo>
                  <a:cubicBezTo>
                    <a:pt x="2281" y="4244"/>
                    <a:pt x="3389" y="7126"/>
                    <a:pt x="3453" y="11085"/>
                  </a:cubicBezTo>
                  <a:cubicBezTo>
                    <a:pt x="3453" y="13365"/>
                    <a:pt x="3389" y="15613"/>
                    <a:pt x="2914" y="17799"/>
                  </a:cubicBezTo>
                  <a:lnTo>
                    <a:pt x="4118" y="18052"/>
                  </a:lnTo>
                  <a:cubicBezTo>
                    <a:pt x="4719" y="15677"/>
                    <a:pt x="5195" y="13302"/>
                    <a:pt x="5131" y="10705"/>
                  </a:cubicBezTo>
                  <a:cubicBezTo>
                    <a:pt x="5068" y="6651"/>
                    <a:pt x="3706" y="3453"/>
                    <a:pt x="1711" y="127"/>
                  </a:cubicBezTo>
                  <a:cubicBezTo>
                    <a:pt x="1648" y="96"/>
                    <a:pt x="1648" y="32"/>
                    <a:pt x="16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8"/>
            <p:cNvSpPr/>
            <p:nvPr/>
          </p:nvSpPr>
          <p:spPr>
            <a:xfrm>
              <a:off x="8600914" y="5193200"/>
              <a:ext cx="80528" cy="123382"/>
            </a:xfrm>
            <a:custGeom>
              <a:avLst/>
              <a:gdLst/>
              <a:ahLst/>
              <a:cxnLst/>
              <a:rect l="l" t="t" r="r" b="b"/>
              <a:pathLst>
                <a:path w="2503" h="3835" extrusionOk="0">
                  <a:moveTo>
                    <a:pt x="5" y="3446"/>
                  </a:moveTo>
                  <a:cubicBezTo>
                    <a:pt x="3" y="3448"/>
                    <a:pt x="2" y="3451"/>
                    <a:pt x="1" y="3453"/>
                  </a:cubicBezTo>
                  <a:cubicBezTo>
                    <a:pt x="2" y="3451"/>
                    <a:pt x="3" y="3448"/>
                    <a:pt x="5" y="3446"/>
                  </a:cubicBezTo>
                  <a:close/>
                  <a:moveTo>
                    <a:pt x="1299" y="1"/>
                  </a:moveTo>
                  <a:cubicBezTo>
                    <a:pt x="1047" y="1202"/>
                    <a:pt x="636" y="2340"/>
                    <a:pt x="5" y="3446"/>
                  </a:cubicBezTo>
                  <a:lnTo>
                    <a:pt x="5" y="3446"/>
                  </a:lnTo>
                  <a:cubicBezTo>
                    <a:pt x="27" y="3412"/>
                    <a:pt x="84" y="3380"/>
                    <a:pt x="146" y="3380"/>
                  </a:cubicBezTo>
                  <a:cubicBezTo>
                    <a:pt x="194" y="3380"/>
                    <a:pt x="246" y="3399"/>
                    <a:pt x="286" y="3453"/>
                  </a:cubicBezTo>
                  <a:cubicBezTo>
                    <a:pt x="448" y="3705"/>
                    <a:pt x="703" y="3835"/>
                    <a:pt x="963" y="3835"/>
                  </a:cubicBezTo>
                  <a:cubicBezTo>
                    <a:pt x="1159" y="3835"/>
                    <a:pt x="1358" y="3761"/>
                    <a:pt x="1521" y="3611"/>
                  </a:cubicBezTo>
                  <a:cubicBezTo>
                    <a:pt x="1553" y="3548"/>
                    <a:pt x="1584" y="3548"/>
                    <a:pt x="1616" y="3548"/>
                  </a:cubicBezTo>
                  <a:cubicBezTo>
                    <a:pt x="1933" y="2471"/>
                    <a:pt x="2218" y="1363"/>
                    <a:pt x="2503" y="286"/>
                  </a:cubicBezTo>
                  <a:lnTo>
                    <a:pt x="12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8"/>
            <p:cNvSpPr/>
            <p:nvPr/>
          </p:nvSpPr>
          <p:spPr>
            <a:xfrm>
              <a:off x="8194385" y="4896733"/>
              <a:ext cx="442243" cy="128400"/>
            </a:xfrm>
            <a:custGeom>
              <a:avLst/>
              <a:gdLst/>
              <a:ahLst/>
              <a:cxnLst/>
              <a:rect l="l" t="t" r="r" b="b"/>
              <a:pathLst>
                <a:path w="13746" h="3991" extrusionOk="0">
                  <a:moveTo>
                    <a:pt x="603" y="0"/>
                  </a:moveTo>
                  <a:cubicBezTo>
                    <a:pt x="413" y="285"/>
                    <a:pt x="223" y="602"/>
                    <a:pt x="1" y="919"/>
                  </a:cubicBezTo>
                  <a:lnTo>
                    <a:pt x="96" y="919"/>
                  </a:lnTo>
                  <a:cubicBezTo>
                    <a:pt x="4656" y="2027"/>
                    <a:pt x="9153" y="3040"/>
                    <a:pt x="13745" y="3991"/>
                  </a:cubicBezTo>
                  <a:lnTo>
                    <a:pt x="13745" y="3452"/>
                  </a:lnTo>
                  <a:cubicBezTo>
                    <a:pt x="13735" y="3442"/>
                    <a:pt x="13728" y="3438"/>
                    <a:pt x="13724" y="3438"/>
                  </a:cubicBezTo>
                  <a:lnTo>
                    <a:pt x="13724" y="3438"/>
                  </a:lnTo>
                  <a:cubicBezTo>
                    <a:pt x="13719" y="3438"/>
                    <a:pt x="13721" y="3445"/>
                    <a:pt x="13730" y="3449"/>
                  </a:cubicBezTo>
                  <a:lnTo>
                    <a:pt x="13730" y="3449"/>
                  </a:lnTo>
                  <a:cubicBezTo>
                    <a:pt x="9333" y="2563"/>
                    <a:pt x="4810" y="1582"/>
                    <a:pt x="6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8"/>
            <p:cNvSpPr/>
            <p:nvPr/>
          </p:nvSpPr>
          <p:spPr>
            <a:xfrm>
              <a:off x="8146513" y="5065862"/>
              <a:ext cx="477890" cy="130427"/>
            </a:xfrm>
            <a:custGeom>
              <a:avLst/>
              <a:gdLst/>
              <a:ahLst/>
              <a:cxnLst/>
              <a:rect l="l" t="t" r="r" b="b"/>
              <a:pathLst>
                <a:path w="14854" h="4054" extrusionOk="0">
                  <a:moveTo>
                    <a:pt x="32" y="0"/>
                  </a:moveTo>
                  <a:cubicBezTo>
                    <a:pt x="1" y="380"/>
                    <a:pt x="1" y="760"/>
                    <a:pt x="1" y="1109"/>
                  </a:cubicBezTo>
                  <a:cubicBezTo>
                    <a:pt x="4878" y="1584"/>
                    <a:pt x="9786" y="3262"/>
                    <a:pt x="14632" y="4054"/>
                  </a:cubicBezTo>
                  <a:lnTo>
                    <a:pt x="14695" y="4054"/>
                  </a:lnTo>
                  <a:cubicBezTo>
                    <a:pt x="14758" y="3801"/>
                    <a:pt x="14790" y="3547"/>
                    <a:pt x="14853" y="3294"/>
                  </a:cubicBezTo>
                  <a:cubicBezTo>
                    <a:pt x="9881" y="2217"/>
                    <a:pt x="4909" y="1330"/>
                    <a:pt x="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8"/>
            <p:cNvSpPr/>
            <p:nvPr/>
          </p:nvSpPr>
          <p:spPr>
            <a:xfrm>
              <a:off x="8341123" y="4752055"/>
              <a:ext cx="274110" cy="79498"/>
            </a:xfrm>
            <a:custGeom>
              <a:avLst/>
              <a:gdLst/>
              <a:ahLst/>
              <a:cxnLst/>
              <a:rect l="l" t="t" r="r" b="b"/>
              <a:pathLst>
                <a:path w="8520" h="2471" extrusionOk="0">
                  <a:moveTo>
                    <a:pt x="887" y="0"/>
                  </a:moveTo>
                  <a:cubicBezTo>
                    <a:pt x="570" y="190"/>
                    <a:pt x="285" y="380"/>
                    <a:pt x="0" y="602"/>
                  </a:cubicBezTo>
                  <a:cubicBezTo>
                    <a:pt x="2819" y="1267"/>
                    <a:pt x="5669" y="1932"/>
                    <a:pt x="8519" y="2470"/>
                  </a:cubicBezTo>
                  <a:cubicBezTo>
                    <a:pt x="8424" y="2217"/>
                    <a:pt x="8329" y="1964"/>
                    <a:pt x="8234" y="1679"/>
                  </a:cubicBezTo>
                  <a:cubicBezTo>
                    <a:pt x="8171" y="1774"/>
                    <a:pt x="8076" y="1805"/>
                    <a:pt x="8044" y="1805"/>
                  </a:cubicBezTo>
                  <a:cubicBezTo>
                    <a:pt x="5637" y="1299"/>
                    <a:pt x="3262" y="665"/>
                    <a:pt x="8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8"/>
            <p:cNvSpPr/>
            <p:nvPr/>
          </p:nvSpPr>
          <p:spPr>
            <a:xfrm>
              <a:off x="4594765" y="3256465"/>
              <a:ext cx="1271586" cy="2194229"/>
            </a:xfrm>
            <a:custGeom>
              <a:avLst/>
              <a:gdLst/>
              <a:ahLst/>
              <a:cxnLst/>
              <a:rect l="l" t="t" r="r" b="b"/>
              <a:pathLst>
                <a:path w="39524" h="68202" extrusionOk="0">
                  <a:moveTo>
                    <a:pt x="14218" y="754"/>
                  </a:moveTo>
                  <a:cubicBezTo>
                    <a:pt x="14782" y="754"/>
                    <a:pt x="15334" y="808"/>
                    <a:pt x="15835" y="947"/>
                  </a:cubicBezTo>
                  <a:cubicBezTo>
                    <a:pt x="17798" y="1422"/>
                    <a:pt x="18305" y="2784"/>
                    <a:pt x="17418" y="5033"/>
                  </a:cubicBezTo>
                  <a:cubicBezTo>
                    <a:pt x="16785" y="5571"/>
                    <a:pt x="16056" y="5951"/>
                    <a:pt x="15265" y="6141"/>
                  </a:cubicBezTo>
                  <a:cubicBezTo>
                    <a:pt x="14920" y="6256"/>
                    <a:pt x="15018" y="6760"/>
                    <a:pt x="15322" y="6760"/>
                  </a:cubicBezTo>
                  <a:cubicBezTo>
                    <a:pt x="15353" y="6760"/>
                    <a:pt x="15387" y="6755"/>
                    <a:pt x="15423" y="6743"/>
                  </a:cubicBezTo>
                  <a:cubicBezTo>
                    <a:pt x="15708" y="6648"/>
                    <a:pt x="15930" y="6521"/>
                    <a:pt x="16215" y="6426"/>
                  </a:cubicBezTo>
                  <a:cubicBezTo>
                    <a:pt x="18400" y="13932"/>
                    <a:pt x="20838" y="21311"/>
                    <a:pt x="22485" y="28974"/>
                  </a:cubicBezTo>
                  <a:cubicBezTo>
                    <a:pt x="22508" y="29182"/>
                    <a:pt x="22666" y="29255"/>
                    <a:pt x="22823" y="29255"/>
                  </a:cubicBezTo>
                  <a:cubicBezTo>
                    <a:pt x="22882" y="29255"/>
                    <a:pt x="22940" y="29245"/>
                    <a:pt x="22992" y="29228"/>
                  </a:cubicBezTo>
                  <a:cubicBezTo>
                    <a:pt x="23024" y="29291"/>
                    <a:pt x="23119" y="29386"/>
                    <a:pt x="23277" y="29418"/>
                  </a:cubicBezTo>
                  <a:cubicBezTo>
                    <a:pt x="31891" y="31191"/>
                    <a:pt x="38573" y="41737"/>
                    <a:pt x="38351" y="50193"/>
                  </a:cubicBezTo>
                  <a:cubicBezTo>
                    <a:pt x="38098" y="59978"/>
                    <a:pt x="28091" y="66914"/>
                    <a:pt x="18907" y="67515"/>
                  </a:cubicBezTo>
                  <a:cubicBezTo>
                    <a:pt x="18623" y="67532"/>
                    <a:pt x="18341" y="67540"/>
                    <a:pt x="18060" y="67540"/>
                  </a:cubicBezTo>
                  <a:cubicBezTo>
                    <a:pt x="10327" y="67540"/>
                    <a:pt x="3489" y="61322"/>
                    <a:pt x="1900" y="53866"/>
                  </a:cubicBezTo>
                  <a:cubicBezTo>
                    <a:pt x="0" y="45126"/>
                    <a:pt x="5099" y="37240"/>
                    <a:pt x="11876" y="32426"/>
                  </a:cubicBezTo>
                  <a:lnTo>
                    <a:pt x="11908" y="32395"/>
                  </a:lnTo>
                  <a:cubicBezTo>
                    <a:pt x="12098" y="32331"/>
                    <a:pt x="12288" y="32205"/>
                    <a:pt x="12224" y="31920"/>
                  </a:cubicBezTo>
                  <a:cubicBezTo>
                    <a:pt x="9501" y="24224"/>
                    <a:pt x="8614" y="16022"/>
                    <a:pt x="6271" y="8263"/>
                  </a:cubicBezTo>
                  <a:cubicBezTo>
                    <a:pt x="6492" y="8231"/>
                    <a:pt x="6714" y="8231"/>
                    <a:pt x="6904" y="8168"/>
                  </a:cubicBezTo>
                  <a:cubicBezTo>
                    <a:pt x="7157" y="8105"/>
                    <a:pt x="7126" y="7756"/>
                    <a:pt x="6872" y="7756"/>
                  </a:cubicBezTo>
                  <a:cubicBezTo>
                    <a:pt x="6804" y="7760"/>
                    <a:pt x="6737" y="7762"/>
                    <a:pt x="6671" y="7762"/>
                  </a:cubicBezTo>
                  <a:cubicBezTo>
                    <a:pt x="4389" y="7762"/>
                    <a:pt x="3107" y="5670"/>
                    <a:pt x="4307" y="3608"/>
                  </a:cubicBezTo>
                  <a:cubicBezTo>
                    <a:pt x="4370" y="3513"/>
                    <a:pt x="4370" y="3449"/>
                    <a:pt x="4339" y="3354"/>
                  </a:cubicBezTo>
                  <a:cubicBezTo>
                    <a:pt x="5701" y="1929"/>
                    <a:pt x="9691" y="1359"/>
                    <a:pt x="11401" y="1074"/>
                  </a:cubicBezTo>
                  <a:cubicBezTo>
                    <a:pt x="12242" y="914"/>
                    <a:pt x="13248" y="754"/>
                    <a:pt x="14218" y="754"/>
                  </a:cubicBezTo>
                  <a:close/>
                  <a:moveTo>
                    <a:pt x="14150" y="1"/>
                  </a:moveTo>
                  <a:cubicBezTo>
                    <a:pt x="12715" y="1"/>
                    <a:pt x="11213" y="340"/>
                    <a:pt x="9913" y="631"/>
                  </a:cubicBezTo>
                  <a:cubicBezTo>
                    <a:pt x="8361" y="979"/>
                    <a:pt x="5099" y="1581"/>
                    <a:pt x="4022" y="3101"/>
                  </a:cubicBezTo>
                  <a:cubicBezTo>
                    <a:pt x="3927" y="3101"/>
                    <a:pt x="3864" y="3133"/>
                    <a:pt x="3832" y="3196"/>
                  </a:cubicBezTo>
                  <a:cubicBezTo>
                    <a:pt x="2217" y="5159"/>
                    <a:pt x="3674" y="8168"/>
                    <a:pt x="5954" y="8326"/>
                  </a:cubicBezTo>
                  <a:cubicBezTo>
                    <a:pt x="6587" y="12475"/>
                    <a:pt x="7664" y="16592"/>
                    <a:pt x="8582" y="20677"/>
                  </a:cubicBezTo>
                  <a:cubicBezTo>
                    <a:pt x="9406" y="24509"/>
                    <a:pt x="10166" y="28341"/>
                    <a:pt x="11528" y="32015"/>
                  </a:cubicBezTo>
                  <a:cubicBezTo>
                    <a:pt x="5637" y="35213"/>
                    <a:pt x="1520" y="41769"/>
                    <a:pt x="855" y="48387"/>
                  </a:cubicBezTo>
                  <a:cubicBezTo>
                    <a:pt x="190" y="55101"/>
                    <a:pt x="3420" y="61720"/>
                    <a:pt x="9026" y="65489"/>
                  </a:cubicBezTo>
                  <a:cubicBezTo>
                    <a:pt x="11854" y="67393"/>
                    <a:pt x="14887" y="68202"/>
                    <a:pt x="17947" y="68202"/>
                  </a:cubicBezTo>
                  <a:cubicBezTo>
                    <a:pt x="21806" y="68202"/>
                    <a:pt x="25708" y="66915"/>
                    <a:pt x="29294" y="64919"/>
                  </a:cubicBezTo>
                  <a:cubicBezTo>
                    <a:pt x="32556" y="63082"/>
                    <a:pt x="35691" y="60833"/>
                    <a:pt x="37433" y="57413"/>
                  </a:cubicBezTo>
                  <a:cubicBezTo>
                    <a:pt x="39016" y="54246"/>
                    <a:pt x="39523" y="50604"/>
                    <a:pt x="39016" y="47121"/>
                  </a:cubicBezTo>
                  <a:cubicBezTo>
                    <a:pt x="37876" y="39298"/>
                    <a:pt x="31574" y="30273"/>
                    <a:pt x="23467" y="28626"/>
                  </a:cubicBezTo>
                  <a:cubicBezTo>
                    <a:pt x="23430" y="28617"/>
                    <a:pt x="23393" y="28613"/>
                    <a:pt x="23357" y="28613"/>
                  </a:cubicBezTo>
                  <a:cubicBezTo>
                    <a:pt x="23271" y="28613"/>
                    <a:pt x="23195" y="28635"/>
                    <a:pt x="23150" y="28658"/>
                  </a:cubicBezTo>
                  <a:cubicBezTo>
                    <a:pt x="21567" y="21152"/>
                    <a:pt x="19730" y="13298"/>
                    <a:pt x="16690" y="6173"/>
                  </a:cubicBezTo>
                  <a:cubicBezTo>
                    <a:pt x="18938" y="4843"/>
                    <a:pt x="19888" y="1992"/>
                    <a:pt x="16721" y="504"/>
                  </a:cubicBezTo>
                  <a:cubicBezTo>
                    <a:pt x="15937" y="136"/>
                    <a:pt x="15057" y="1"/>
                    <a:pt x="14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8"/>
            <p:cNvSpPr/>
            <p:nvPr/>
          </p:nvSpPr>
          <p:spPr>
            <a:xfrm>
              <a:off x="4594765" y="3279211"/>
              <a:ext cx="1241022" cy="2150217"/>
            </a:xfrm>
            <a:custGeom>
              <a:avLst/>
              <a:gdLst/>
              <a:ahLst/>
              <a:cxnLst/>
              <a:rect l="l" t="t" r="r" b="b"/>
              <a:pathLst>
                <a:path w="38574" h="66834" extrusionOk="0">
                  <a:moveTo>
                    <a:pt x="15872" y="1924"/>
                  </a:moveTo>
                  <a:cubicBezTo>
                    <a:pt x="16188" y="1924"/>
                    <a:pt x="16305" y="2416"/>
                    <a:pt x="16025" y="2584"/>
                  </a:cubicBezTo>
                  <a:cubicBezTo>
                    <a:pt x="13334" y="4030"/>
                    <a:pt x="10169" y="4790"/>
                    <a:pt x="7082" y="4790"/>
                  </a:cubicBezTo>
                  <a:cubicBezTo>
                    <a:pt x="6790" y="4790"/>
                    <a:pt x="6498" y="4783"/>
                    <a:pt x="6207" y="4769"/>
                  </a:cubicBezTo>
                  <a:cubicBezTo>
                    <a:pt x="5796" y="4737"/>
                    <a:pt x="5859" y="4199"/>
                    <a:pt x="6207" y="4167"/>
                  </a:cubicBezTo>
                  <a:cubicBezTo>
                    <a:pt x="9659" y="3946"/>
                    <a:pt x="12573" y="3217"/>
                    <a:pt x="15740" y="1951"/>
                  </a:cubicBezTo>
                  <a:cubicBezTo>
                    <a:pt x="15787" y="1932"/>
                    <a:pt x="15831" y="1924"/>
                    <a:pt x="15872" y="1924"/>
                  </a:cubicBezTo>
                  <a:close/>
                  <a:moveTo>
                    <a:pt x="16405" y="30421"/>
                  </a:moveTo>
                  <a:cubicBezTo>
                    <a:pt x="17640" y="30484"/>
                    <a:pt x="18590" y="31624"/>
                    <a:pt x="18590" y="32828"/>
                  </a:cubicBezTo>
                  <a:cubicBezTo>
                    <a:pt x="18622" y="34094"/>
                    <a:pt x="17576" y="34950"/>
                    <a:pt x="16341" y="34950"/>
                  </a:cubicBezTo>
                  <a:cubicBezTo>
                    <a:pt x="16300" y="34952"/>
                    <a:pt x="16258" y="34953"/>
                    <a:pt x="16217" y="34953"/>
                  </a:cubicBezTo>
                  <a:cubicBezTo>
                    <a:pt x="15035" y="34953"/>
                    <a:pt x="14028" y="34083"/>
                    <a:pt x="13998" y="32859"/>
                  </a:cubicBezTo>
                  <a:cubicBezTo>
                    <a:pt x="13998" y="31688"/>
                    <a:pt x="14916" y="30516"/>
                    <a:pt x="16151" y="30516"/>
                  </a:cubicBezTo>
                  <a:lnTo>
                    <a:pt x="16183" y="30516"/>
                  </a:lnTo>
                  <a:cubicBezTo>
                    <a:pt x="16215" y="30453"/>
                    <a:pt x="16278" y="30421"/>
                    <a:pt x="16405" y="30421"/>
                  </a:cubicBezTo>
                  <a:close/>
                  <a:moveTo>
                    <a:pt x="33647" y="40809"/>
                  </a:moveTo>
                  <a:cubicBezTo>
                    <a:pt x="33811" y="40809"/>
                    <a:pt x="33973" y="40893"/>
                    <a:pt x="34044" y="41093"/>
                  </a:cubicBezTo>
                  <a:cubicBezTo>
                    <a:pt x="35755" y="46034"/>
                    <a:pt x="36546" y="51861"/>
                    <a:pt x="33728" y="56579"/>
                  </a:cubicBezTo>
                  <a:cubicBezTo>
                    <a:pt x="31353" y="60538"/>
                    <a:pt x="26951" y="62881"/>
                    <a:pt x="22390" y="63768"/>
                  </a:cubicBezTo>
                  <a:cubicBezTo>
                    <a:pt x="21089" y="64028"/>
                    <a:pt x="19726" y="64174"/>
                    <a:pt x="18358" y="64174"/>
                  </a:cubicBezTo>
                  <a:cubicBezTo>
                    <a:pt x="15064" y="64174"/>
                    <a:pt x="11745" y="63329"/>
                    <a:pt x="9216" y="61203"/>
                  </a:cubicBezTo>
                  <a:cubicBezTo>
                    <a:pt x="7189" y="59493"/>
                    <a:pt x="5891" y="57181"/>
                    <a:pt x="4814" y="54806"/>
                  </a:cubicBezTo>
                  <a:cubicBezTo>
                    <a:pt x="3895" y="52779"/>
                    <a:pt x="2882" y="50752"/>
                    <a:pt x="3230" y="48504"/>
                  </a:cubicBezTo>
                  <a:cubicBezTo>
                    <a:pt x="3072" y="48472"/>
                    <a:pt x="2977" y="48219"/>
                    <a:pt x="3199" y="48092"/>
                  </a:cubicBezTo>
                  <a:cubicBezTo>
                    <a:pt x="5246" y="46717"/>
                    <a:pt x="7568" y="46319"/>
                    <a:pt x="9948" y="46319"/>
                  </a:cubicBezTo>
                  <a:cubicBezTo>
                    <a:pt x="12281" y="46319"/>
                    <a:pt x="14670" y="46701"/>
                    <a:pt x="16911" y="46920"/>
                  </a:cubicBezTo>
                  <a:cubicBezTo>
                    <a:pt x="17843" y="47010"/>
                    <a:pt x="18764" y="47064"/>
                    <a:pt x="19676" y="47064"/>
                  </a:cubicBezTo>
                  <a:cubicBezTo>
                    <a:pt x="21986" y="47064"/>
                    <a:pt x="24232" y="46716"/>
                    <a:pt x="26412" y="45717"/>
                  </a:cubicBezTo>
                  <a:cubicBezTo>
                    <a:pt x="28882" y="44609"/>
                    <a:pt x="31036" y="42867"/>
                    <a:pt x="33094" y="41188"/>
                  </a:cubicBezTo>
                  <a:cubicBezTo>
                    <a:pt x="33126" y="41188"/>
                    <a:pt x="33158" y="41125"/>
                    <a:pt x="33189" y="41125"/>
                  </a:cubicBezTo>
                  <a:cubicBezTo>
                    <a:pt x="33241" y="40934"/>
                    <a:pt x="33446" y="40809"/>
                    <a:pt x="33647" y="40809"/>
                  </a:cubicBezTo>
                  <a:close/>
                  <a:moveTo>
                    <a:pt x="14346" y="1"/>
                  </a:moveTo>
                  <a:cubicBezTo>
                    <a:pt x="13378" y="1"/>
                    <a:pt x="12361" y="175"/>
                    <a:pt x="11496" y="335"/>
                  </a:cubicBezTo>
                  <a:cubicBezTo>
                    <a:pt x="9818" y="589"/>
                    <a:pt x="5796" y="1159"/>
                    <a:pt x="4465" y="2616"/>
                  </a:cubicBezTo>
                  <a:cubicBezTo>
                    <a:pt x="4465" y="2711"/>
                    <a:pt x="4465" y="2774"/>
                    <a:pt x="4434" y="2869"/>
                  </a:cubicBezTo>
                  <a:cubicBezTo>
                    <a:pt x="3233" y="4901"/>
                    <a:pt x="4517" y="7023"/>
                    <a:pt x="6801" y="7023"/>
                  </a:cubicBezTo>
                  <a:cubicBezTo>
                    <a:pt x="6866" y="7023"/>
                    <a:pt x="6932" y="7021"/>
                    <a:pt x="6999" y="7018"/>
                  </a:cubicBezTo>
                  <a:cubicBezTo>
                    <a:pt x="7221" y="7018"/>
                    <a:pt x="7221" y="7334"/>
                    <a:pt x="7031" y="7398"/>
                  </a:cubicBezTo>
                  <a:cubicBezTo>
                    <a:pt x="6809" y="7493"/>
                    <a:pt x="6587" y="7524"/>
                    <a:pt x="6397" y="7524"/>
                  </a:cubicBezTo>
                  <a:cubicBezTo>
                    <a:pt x="8741" y="15346"/>
                    <a:pt x="9596" y="23485"/>
                    <a:pt x="12351" y="31181"/>
                  </a:cubicBezTo>
                  <a:cubicBezTo>
                    <a:pt x="12446" y="31434"/>
                    <a:pt x="12256" y="31593"/>
                    <a:pt x="12034" y="31656"/>
                  </a:cubicBezTo>
                  <a:lnTo>
                    <a:pt x="11971" y="31688"/>
                  </a:lnTo>
                  <a:cubicBezTo>
                    <a:pt x="5131" y="36596"/>
                    <a:pt x="0" y="44450"/>
                    <a:pt x="1900" y="53159"/>
                  </a:cubicBezTo>
                  <a:cubicBezTo>
                    <a:pt x="3520" y="60615"/>
                    <a:pt x="10329" y="66833"/>
                    <a:pt x="18060" y="66833"/>
                  </a:cubicBezTo>
                  <a:cubicBezTo>
                    <a:pt x="18341" y="66833"/>
                    <a:pt x="18623" y="66825"/>
                    <a:pt x="18907" y="66808"/>
                  </a:cubicBezTo>
                  <a:cubicBezTo>
                    <a:pt x="28091" y="66207"/>
                    <a:pt x="38098" y="59271"/>
                    <a:pt x="38351" y="49486"/>
                  </a:cubicBezTo>
                  <a:cubicBezTo>
                    <a:pt x="38573" y="40967"/>
                    <a:pt x="31891" y="30484"/>
                    <a:pt x="23277" y="28711"/>
                  </a:cubicBezTo>
                  <a:cubicBezTo>
                    <a:pt x="23150" y="28711"/>
                    <a:pt x="23055" y="28616"/>
                    <a:pt x="23119" y="28457"/>
                  </a:cubicBezTo>
                  <a:lnTo>
                    <a:pt x="23119" y="28457"/>
                  </a:lnTo>
                  <a:cubicBezTo>
                    <a:pt x="23047" y="28488"/>
                    <a:pt x="22969" y="28506"/>
                    <a:pt x="22895" y="28506"/>
                  </a:cubicBezTo>
                  <a:cubicBezTo>
                    <a:pt x="22739" y="28506"/>
                    <a:pt x="22602" y="28429"/>
                    <a:pt x="22580" y="28236"/>
                  </a:cubicBezTo>
                  <a:cubicBezTo>
                    <a:pt x="20965" y="20540"/>
                    <a:pt x="18463" y="13193"/>
                    <a:pt x="16341" y="5656"/>
                  </a:cubicBezTo>
                  <a:cubicBezTo>
                    <a:pt x="16088" y="5782"/>
                    <a:pt x="15803" y="5909"/>
                    <a:pt x="15550" y="5972"/>
                  </a:cubicBezTo>
                  <a:cubicBezTo>
                    <a:pt x="15509" y="5985"/>
                    <a:pt x="15471" y="5991"/>
                    <a:pt x="15435" y="5991"/>
                  </a:cubicBezTo>
                  <a:cubicBezTo>
                    <a:pt x="15112" y="5991"/>
                    <a:pt x="15020" y="5517"/>
                    <a:pt x="15391" y="5402"/>
                  </a:cubicBezTo>
                  <a:cubicBezTo>
                    <a:pt x="16183" y="5181"/>
                    <a:pt x="16880" y="4832"/>
                    <a:pt x="17513" y="4294"/>
                  </a:cubicBezTo>
                  <a:cubicBezTo>
                    <a:pt x="18432" y="2077"/>
                    <a:pt x="17925" y="684"/>
                    <a:pt x="15930" y="209"/>
                  </a:cubicBezTo>
                  <a:cubicBezTo>
                    <a:pt x="15444" y="58"/>
                    <a:pt x="14903" y="1"/>
                    <a:pt x="14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8"/>
            <p:cNvSpPr/>
            <p:nvPr/>
          </p:nvSpPr>
          <p:spPr>
            <a:xfrm>
              <a:off x="4690542" y="4592030"/>
              <a:ext cx="1081028" cy="750810"/>
            </a:xfrm>
            <a:custGeom>
              <a:avLst/>
              <a:gdLst/>
              <a:ahLst/>
              <a:cxnLst/>
              <a:rect l="l" t="t" r="r" b="b"/>
              <a:pathLst>
                <a:path w="33601" h="23337" extrusionOk="0">
                  <a:moveTo>
                    <a:pt x="30497" y="1206"/>
                  </a:moveTo>
                  <a:cubicBezTo>
                    <a:pt x="32049" y="5671"/>
                    <a:pt x="32746" y="10770"/>
                    <a:pt x="30307" y="15108"/>
                  </a:cubicBezTo>
                  <a:cubicBezTo>
                    <a:pt x="28249" y="18750"/>
                    <a:pt x="24354" y="21030"/>
                    <a:pt x="20395" y="22075"/>
                  </a:cubicBezTo>
                  <a:cubicBezTo>
                    <a:pt x="18812" y="22480"/>
                    <a:pt x="17129" y="22714"/>
                    <a:pt x="15452" y="22714"/>
                  </a:cubicBezTo>
                  <a:cubicBezTo>
                    <a:pt x="12800" y="22714"/>
                    <a:pt x="10160" y="22130"/>
                    <a:pt x="7949" y="20714"/>
                  </a:cubicBezTo>
                  <a:cubicBezTo>
                    <a:pt x="4117" y="18339"/>
                    <a:pt x="760" y="12195"/>
                    <a:pt x="760" y="7729"/>
                  </a:cubicBezTo>
                  <a:cubicBezTo>
                    <a:pt x="760" y="7698"/>
                    <a:pt x="760" y="7666"/>
                    <a:pt x="728" y="7603"/>
                  </a:cubicBezTo>
                  <a:cubicBezTo>
                    <a:pt x="2795" y="6772"/>
                    <a:pt x="4836" y="6515"/>
                    <a:pt x="6875" y="6515"/>
                  </a:cubicBezTo>
                  <a:cubicBezTo>
                    <a:pt x="10183" y="6515"/>
                    <a:pt x="13487" y="7192"/>
                    <a:pt x="16893" y="7192"/>
                  </a:cubicBezTo>
                  <a:cubicBezTo>
                    <a:pt x="17466" y="7192"/>
                    <a:pt x="18042" y="7173"/>
                    <a:pt x="18621" y="7128"/>
                  </a:cubicBezTo>
                  <a:cubicBezTo>
                    <a:pt x="23245" y="6748"/>
                    <a:pt x="27045" y="4088"/>
                    <a:pt x="30497" y="1206"/>
                  </a:cubicBezTo>
                  <a:close/>
                  <a:moveTo>
                    <a:pt x="30686" y="0"/>
                  </a:moveTo>
                  <a:cubicBezTo>
                    <a:pt x="30499" y="0"/>
                    <a:pt x="30322" y="116"/>
                    <a:pt x="30339" y="287"/>
                  </a:cubicBezTo>
                  <a:cubicBezTo>
                    <a:pt x="30307" y="287"/>
                    <a:pt x="30276" y="287"/>
                    <a:pt x="30212" y="319"/>
                  </a:cubicBezTo>
                  <a:cubicBezTo>
                    <a:pt x="28154" y="2029"/>
                    <a:pt x="26032" y="3771"/>
                    <a:pt x="23562" y="4879"/>
                  </a:cubicBezTo>
                  <a:cubicBezTo>
                    <a:pt x="21382" y="5879"/>
                    <a:pt x="19136" y="6226"/>
                    <a:pt x="16825" y="6226"/>
                  </a:cubicBezTo>
                  <a:cubicBezTo>
                    <a:pt x="15914" y="6226"/>
                    <a:pt x="14993" y="6172"/>
                    <a:pt x="14061" y="6083"/>
                  </a:cubicBezTo>
                  <a:cubicBezTo>
                    <a:pt x="11820" y="5879"/>
                    <a:pt x="9432" y="5505"/>
                    <a:pt x="7099" y="5505"/>
                  </a:cubicBezTo>
                  <a:cubicBezTo>
                    <a:pt x="4718" y="5505"/>
                    <a:pt x="2396" y="5895"/>
                    <a:pt x="348" y="7254"/>
                  </a:cubicBezTo>
                  <a:cubicBezTo>
                    <a:pt x="127" y="7381"/>
                    <a:pt x="222" y="7603"/>
                    <a:pt x="380" y="7666"/>
                  </a:cubicBezTo>
                  <a:cubicBezTo>
                    <a:pt x="0" y="9915"/>
                    <a:pt x="1045" y="11941"/>
                    <a:pt x="1964" y="13968"/>
                  </a:cubicBezTo>
                  <a:cubicBezTo>
                    <a:pt x="3009" y="16343"/>
                    <a:pt x="4275" y="18655"/>
                    <a:pt x="6334" y="20365"/>
                  </a:cubicBezTo>
                  <a:cubicBezTo>
                    <a:pt x="8885" y="22491"/>
                    <a:pt x="12179" y="23336"/>
                    <a:pt x="15479" y="23336"/>
                  </a:cubicBezTo>
                  <a:cubicBezTo>
                    <a:pt x="16849" y="23336"/>
                    <a:pt x="18221" y="23191"/>
                    <a:pt x="19540" y="22931"/>
                  </a:cubicBezTo>
                  <a:cubicBezTo>
                    <a:pt x="23974" y="22075"/>
                    <a:pt x="28312" y="19700"/>
                    <a:pt x="30751" y="15773"/>
                  </a:cubicBezTo>
                  <a:cubicBezTo>
                    <a:pt x="33601" y="11055"/>
                    <a:pt x="32809" y="5228"/>
                    <a:pt x="31067" y="287"/>
                  </a:cubicBezTo>
                  <a:cubicBezTo>
                    <a:pt x="31009" y="84"/>
                    <a:pt x="30844" y="0"/>
                    <a:pt x="30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8"/>
            <p:cNvSpPr/>
            <p:nvPr/>
          </p:nvSpPr>
          <p:spPr>
            <a:xfrm>
              <a:off x="4713963" y="4630798"/>
              <a:ext cx="1029102" cy="690776"/>
            </a:xfrm>
            <a:custGeom>
              <a:avLst/>
              <a:gdLst/>
              <a:ahLst/>
              <a:cxnLst/>
              <a:rect l="l" t="t" r="r" b="b"/>
              <a:pathLst>
                <a:path w="31987" h="21471" extrusionOk="0">
                  <a:moveTo>
                    <a:pt x="29769" y="1"/>
                  </a:moveTo>
                  <a:cubicBezTo>
                    <a:pt x="26317" y="2883"/>
                    <a:pt x="22517" y="5543"/>
                    <a:pt x="17893" y="5891"/>
                  </a:cubicBezTo>
                  <a:cubicBezTo>
                    <a:pt x="17314" y="5936"/>
                    <a:pt x="16738" y="5955"/>
                    <a:pt x="16165" y="5955"/>
                  </a:cubicBezTo>
                  <a:cubicBezTo>
                    <a:pt x="12759" y="5955"/>
                    <a:pt x="9455" y="5278"/>
                    <a:pt x="6147" y="5278"/>
                  </a:cubicBezTo>
                  <a:cubicBezTo>
                    <a:pt x="4108" y="5278"/>
                    <a:pt x="2067" y="5535"/>
                    <a:pt x="0" y="6366"/>
                  </a:cubicBezTo>
                  <a:cubicBezTo>
                    <a:pt x="32" y="6398"/>
                    <a:pt x="32" y="6461"/>
                    <a:pt x="32" y="6493"/>
                  </a:cubicBezTo>
                  <a:cubicBezTo>
                    <a:pt x="32" y="10958"/>
                    <a:pt x="3421" y="17102"/>
                    <a:pt x="7221" y="19477"/>
                  </a:cubicBezTo>
                  <a:cubicBezTo>
                    <a:pt x="9419" y="20884"/>
                    <a:pt x="12039" y="21470"/>
                    <a:pt x="14675" y="21470"/>
                  </a:cubicBezTo>
                  <a:cubicBezTo>
                    <a:pt x="16369" y="21470"/>
                    <a:pt x="18069" y="21228"/>
                    <a:pt x="19667" y="20807"/>
                  </a:cubicBezTo>
                  <a:cubicBezTo>
                    <a:pt x="23626" y="19825"/>
                    <a:pt x="27521" y="17545"/>
                    <a:pt x="29579" y="13903"/>
                  </a:cubicBezTo>
                  <a:cubicBezTo>
                    <a:pt x="31986" y="9565"/>
                    <a:pt x="31321" y="4498"/>
                    <a:pt x="297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8"/>
            <p:cNvSpPr/>
            <p:nvPr/>
          </p:nvSpPr>
          <p:spPr>
            <a:xfrm>
              <a:off x="5045080" y="4255863"/>
              <a:ext cx="148798" cy="149795"/>
            </a:xfrm>
            <a:custGeom>
              <a:avLst/>
              <a:gdLst/>
              <a:ahLst/>
              <a:cxnLst/>
              <a:rect l="l" t="t" r="r" b="b"/>
              <a:pathLst>
                <a:path w="4625" h="4656" extrusionOk="0">
                  <a:moveTo>
                    <a:pt x="2186" y="571"/>
                  </a:moveTo>
                  <a:cubicBezTo>
                    <a:pt x="2218" y="602"/>
                    <a:pt x="2313" y="634"/>
                    <a:pt x="2344" y="697"/>
                  </a:cubicBezTo>
                  <a:cubicBezTo>
                    <a:pt x="3453" y="792"/>
                    <a:pt x="3959" y="1742"/>
                    <a:pt x="3928" y="2629"/>
                  </a:cubicBezTo>
                  <a:cubicBezTo>
                    <a:pt x="3896" y="3294"/>
                    <a:pt x="3453" y="4022"/>
                    <a:pt x="2344" y="4022"/>
                  </a:cubicBezTo>
                  <a:cubicBezTo>
                    <a:pt x="1426" y="4022"/>
                    <a:pt x="824" y="3547"/>
                    <a:pt x="761" y="2756"/>
                  </a:cubicBezTo>
                  <a:cubicBezTo>
                    <a:pt x="634" y="1901"/>
                    <a:pt x="1141" y="856"/>
                    <a:pt x="2186" y="571"/>
                  </a:cubicBezTo>
                  <a:close/>
                  <a:moveTo>
                    <a:pt x="2408" y="1"/>
                  </a:moveTo>
                  <a:cubicBezTo>
                    <a:pt x="2344" y="1"/>
                    <a:pt x="2218" y="64"/>
                    <a:pt x="2186" y="127"/>
                  </a:cubicBezTo>
                  <a:cubicBezTo>
                    <a:pt x="1616" y="127"/>
                    <a:pt x="1109" y="381"/>
                    <a:pt x="729" y="761"/>
                  </a:cubicBezTo>
                  <a:cubicBezTo>
                    <a:pt x="254" y="1236"/>
                    <a:pt x="1" y="1869"/>
                    <a:pt x="1" y="2502"/>
                  </a:cubicBezTo>
                  <a:cubicBezTo>
                    <a:pt x="1" y="3072"/>
                    <a:pt x="191" y="3579"/>
                    <a:pt x="603" y="3959"/>
                  </a:cubicBezTo>
                  <a:cubicBezTo>
                    <a:pt x="1046" y="4403"/>
                    <a:pt x="1679" y="4656"/>
                    <a:pt x="2313" y="4656"/>
                  </a:cubicBezTo>
                  <a:cubicBezTo>
                    <a:pt x="2978" y="4656"/>
                    <a:pt x="3611" y="4371"/>
                    <a:pt x="4054" y="3927"/>
                  </a:cubicBezTo>
                  <a:cubicBezTo>
                    <a:pt x="4435" y="3547"/>
                    <a:pt x="4625" y="3041"/>
                    <a:pt x="4625" y="2471"/>
                  </a:cubicBezTo>
                  <a:cubicBezTo>
                    <a:pt x="4625" y="1204"/>
                    <a:pt x="3643" y="96"/>
                    <a:pt x="2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8"/>
            <p:cNvSpPr/>
            <p:nvPr/>
          </p:nvSpPr>
          <p:spPr>
            <a:xfrm>
              <a:off x="5044082" y="4271144"/>
              <a:ext cx="148766" cy="115178"/>
            </a:xfrm>
            <a:custGeom>
              <a:avLst/>
              <a:gdLst/>
              <a:ahLst/>
              <a:cxnLst/>
              <a:rect l="l" t="t" r="r" b="b"/>
              <a:pathLst>
                <a:path w="4624" h="3580" extrusionOk="0">
                  <a:moveTo>
                    <a:pt x="2364" y="775"/>
                  </a:moveTo>
                  <a:cubicBezTo>
                    <a:pt x="2409" y="775"/>
                    <a:pt x="2455" y="781"/>
                    <a:pt x="2502" y="792"/>
                  </a:cubicBezTo>
                  <a:cubicBezTo>
                    <a:pt x="2692" y="856"/>
                    <a:pt x="2597" y="1077"/>
                    <a:pt x="2439" y="1109"/>
                  </a:cubicBezTo>
                  <a:cubicBezTo>
                    <a:pt x="2217" y="1109"/>
                    <a:pt x="2059" y="1236"/>
                    <a:pt x="1932" y="1426"/>
                  </a:cubicBezTo>
                  <a:cubicBezTo>
                    <a:pt x="1805" y="1647"/>
                    <a:pt x="1805" y="1901"/>
                    <a:pt x="1964" y="2059"/>
                  </a:cubicBezTo>
                  <a:cubicBezTo>
                    <a:pt x="2038" y="2133"/>
                    <a:pt x="1996" y="2247"/>
                    <a:pt x="1929" y="2247"/>
                  </a:cubicBezTo>
                  <a:cubicBezTo>
                    <a:pt x="1910" y="2247"/>
                    <a:pt x="1889" y="2238"/>
                    <a:pt x="1869" y="2217"/>
                  </a:cubicBezTo>
                  <a:cubicBezTo>
                    <a:pt x="1552" y="2027"/>
                    <a:pt x="1489" y="1679"/>
                    <a:pt x="1615" y="1331"/>
                  </a:cubicBezTo>
                  <a:cubicBezTo>
                    <a:pt x="1754" y="1053"/>
                    <a:pt x="2039" y="775"/>
                    <a:pt x="2364" y="775"/>
                  </a:cubicBezTo>
                  <a:close/>
                  <a:moveTo>
                    <a:pt x="2185" y="1"/>
                  </a:moveTo>
                  <a:cubicBezTo>
                    <a:pt x="222" y="539"/>
                    <a:pt x="0" y="3579"/>
                    <a:pt x="2344" y="3579"/>
                  </a:cubicBezTo>
                  <a:cubicBezTo>
                    <a:pt x="4624" y="3579"/>
                    <a:pt x="4434" y="444"/>
                    <a:pt x="2375" y="127"/>
                  </a:cubicBezTo>
                  <a:cubicBezTo>
                    <a:pt x="2280" y="96"/>
                    <a:pt x="2249" y="64"/>
                    <a:pt x="21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8"/>
            <p:cNvSpPr/>
            <p:nvPr/>
          </p:nvSpPr>
          <p:spPr>
            <a:xfrm>
              <a:off x="5091954" y="4294695"/>
              <a:ext cx="38768" cy="47744"/>
            </a:xfrm>
            <a:custGeom>
              <a:avLst/>
              <a:gdLst/>
              <a:ahLst/>
              <a:cxnLst/>
              <a:rect l="l" t="t" r="r" b="b"/>
              <a:pathLst>
                <a:path w="1205" h="1484" extrusionOk="0">
                  <a:moveTo>
                    <a:pt x="828" y="0"/>
                  </a:moveTo>
                  <a:cubicBezTo>
                    <a:pt x="501" y="0"/>
                    <a:pt x="239" y="268"/>
                    <a:pt x="159" y="535"/>
                  </a:cubicBezTo>
                  <a:cubicBezTo>
                    <a:pt x="1" y="852"/>
                    <a:pt x="96" y="1264"/>
                    <a:pt x="412" y="1454"/>
                  </a:cubicBezTo>
                  <a:cubicBezTo>
                    <a:pt x="426" y="1474"/>
                    <a:pt x="443" y="1483"/>
                    <a:pt x="460" y="1483"/>
                  </a:cubicBezTo>
                  <a:cubicBezTo>
                    <a:pt x="522" y="1483"/>
                    <a:pt x="589" y="1370"/>
                    <a:pt x="539" y="1295"/>
                  </a:cubicBezTo>
                  <a:cubicBezTo>
                    <a:pt x="381" y="1105"/>
                    <a:pt x="412" y="852"/>
                    <a:pt x="476" y="662"/>
                  </a:cubicBezTo>
                  <a:cubicBezTo>
                    <a:pt x="571" y="472"/>
                    <a:pt x="729" y="377"/>
                    <a:pt x="951" y="345"/>
                  </a:cubicBezTo>
                  <a:cubicBezTo>
                    <a:pt x="1109" y="345"/>
                    <a:pt x="1204" y="124"/>
                    <a:pt x="1014" y="29"/>
                  </a:cubicBezTo>
                  <a:cubicBezTo>
                    <a:pt x="950" y="9"/>
                    <a:pt x="888" y="0"/>
                    <a:pt x="8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8"/>
            <p:cNvSpPr/>
            <p:nvPr/>
          </p:nvSpPr>
          <p:spPr>
            <a:xfrm>
              <a:off x="4785289" y="3341110"/>
              <a:ext cx="335077" cy="92206"/>
            </a:xfrm>
            <a:custGeom>
              <a:avLst/>
              <a:gdLst/>
              <a:ahLst/>
              <a:cxnLst/>
              <a:rect l="l" t="t" r="r" b="b"/>
              <a:pathLst>
                <a:path w="10415" h="2866" extrusionOk="0">
                  <a:moveTo>
                    <a:pt x="9973" y="0"/>
                  </a:moveTo>
                  <a:cubicBezTo>
                    <a:pt x="9934" y="0"/>
                    <a:pt x="9893" y="8"/>
                    <a:pt x="9849" y="27"/>
                  </a:cubicBezTo>
                  <a:cubicBezTo>
                    <a:pt x="6682" y="1293"/>
                    <a:pt x="3737" y="2053"/>
                    <a:pt x="349" y="2243"/>
                  </a:cubicBezTo>
                  <a:cubicBezTo>
                    <a:pt x="0" y="2275"/>
                    <a:pt x="0" y="2845"/>
                    <a:pt x="349" y="2845"/>
                  </a:cubicBezTo>
                  <a:cubicBezTo>
                    <a:pt x="637" y="2859"/>
                    <a:pt x="926" y="2866"/>
                    <a:pt x="1216" y="2866"/>
                  </a:cubicBezTo>
                  <a:cubicBezTo>
                    <a:pt x="4273" y="2866"/>
                    <a:pt x="7415" y="2106"/>
                    <a:pt x="10134" y="660"/>
                  </a:cubicBezTo>
                  <a:cubicBezTo>
                    <a:pt x="10415" y="492"/>
                    <a:pt x="10273" y="0"/>
                    <a:pt x="99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8"/>
            <p:cNvSpPr/>
            <p:nvPr/>
          </p:nvSpPr>
          <p:spPr>
            <a:xfrm>
              <a:off x="5283894" y="4449057"/>
              <a:ext cx="179973" cy="147382"/>
            </a:xfrm>
            <a:custGeom>
              <a:avLst/>
              <a:gdLst/>
              <a:ahLst/>
              <a:cxnLst/>
              <a:rect l="l" t="t" r="r" b="b"/>
              <a:pathLst>
                <a:path w="5594" h="4581" extrusionOk="0">
                  <a:moveTo>
                    <a:pt x="3363" y="639"/>
                  </a:moveTo>
                  <a:cubicBezTo>
                    <a:pt x="3961" y="639"/>
                    <a:pt x="4555" y="1037"/>
                    <a:pt x="4770" y="1596"/>
                  </a:cubicBezTo>
                  <a:cubicBezTo>
                    <a:pt x="4810" y="1753"/>
                    <a:pt x="4679" y="1861"/>
                    <a:pt x="4552" y="1861"/>
                  </a:cubicBezTo>
                  <a:cubicBezTo>
                    <a:pt x="4473" y="1861"/>
                    <a:pt x="4395" y="1820"/>
                    <a:pt x="4359" y="1723"/>
                  </a:cubicBezTo>
                  <a:cubicBezTo>
                    <a:pt x="4186" y="1292"/>
                    <a:pt x="3765" y="1052"/>
                    <a:pt x="3324" y="1052"/>
                  </a:cubicBezTo>
                  <a:cubicBezTo>
                    <a:pt x="3116" y="1052"/>
                    <a:pt x="2904" y="1105"/>
                    <a:pt x="2712" y="1216"/>
                  </a:cubicBezTo>
                  <a:cubicBezTo>
                    <a:pt x="2688" y="1230"/>
                    <a:pt x="2664" y="1237"/>
                    <a:pt x="2641" y="1237"/>
                  </a:cubicBezTo>
                  <a:cubicBezTo>
                    <a:pt x="2513" y="1237"/>
                    <a:pt x="2419" y="1038"/>
                    <a:pt x="2554" y="931"/>
                  </a:cubicBezTo>
                  <a:cubicBezTo>
                    <a:pt x="2798" y="728"/>
                    <a:pt x="3081" y="639"/>
                    <a:pt x="3363" y="639"/>
                  </a:cubicBezTo>
                  <a:close/>
                  <a:moveTo>
                    <a:pt x="3149" y="1"/>
                  </a:moveTo>
                  <a:cubicBezTo>
                    <a:pt x="1514" y="1"/>
                    <a:pt x="0" y="1438"/>
                    <a:pt x="1033" y="3275"/>
                  </a:cubicBezTo>
                  <a:cubicBezTo>
                    <a:pt x="1461" y="4039"/>
                    <a:pt x="2271" y="4580"/>
                    <a:pt x="3113" y="4580"/>
                  </a:cubicBezTo>
                  <a:cubicBezTo>
                    <a:pt x="3457" y="4580"/>
                    <a:pt x="3807" y="4490"/>
                    <a:pt x="4137" y="4288"/>
                  </a:cubicBezTo>
                  <a:cubicBezTo>
                    <a:pt x="5404" y="3560"/>
                    <a:pt x="5594" y="2008"/>
                    <a:pt x="5150" y="741"/>
                  </a:cubicBezTo>
                  <a:lnTo>
                    <a:pt x="5150" y="709"/>
                  </a:lnTo>
                  <a:cubicBezTo>
                    <a:pt x="5132" y="719"/>
                    <a:pt x="5111" y="722"/>
                    <a:pt x="5088" y="722"/>
                  </a:cubicBezTo>
                  <a:cubicBezTo>
                    <a:pt x="5034" y="722"/>
                    <a:pt x="4974" y="700"/>
                    <a:pt x="4929" y="678"/>
                  </a:cubicBezTo>
                  <a:cubicBezTo>
                    <a:pt x="4406" y="207"/>
                    <a:pt x="3769" y="1"/>
                    <a:pt x="31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8"/>
            <p:cNvSpPr/>
            <p:nvPr/>
          </p:nvSpPr>
          <p:spPr>
            <a:xfrm>
              <a:off x="5277395" y="4425989"/>
              <a:ext cx="201754" cy="190107"/>
            </a:xfrm>
            <a:custGeom>
              <a:avLst/>
              <a:gdLst/>
              <a:ahLst/>
              <a:cxnLst/>
              <a:rect l="l" t="t" r="r" b="b"/>
              <a:pathLst>
                <a:path w="6271" h="5909" extrusionOk="0">
                  <a:moveTo>
                    <a:pt x="3378" y="724"/>
                  </a:moveTo>
                  <a:cubicBezTo>
                    <a:pt x="3957" y="724"/>
                    <a:pt x="4555" y="911"/>
                    <a:pt x="5067" y="1363"/>
                  </a:cubicBezTo>
                  <a:cubicBezTo>
                    <a:pt x="5099" y="1426"/>
                    <a:pt x="5162" y="1458"/>
                    <a:pt x="5257" y="1458"/>
                  </a:cubicBezTo>
                  <a:cubicBezTo>
                    <a:pt x="5733" y="2598"/>
                    <a:pt x="5606" y="4182"/>
                    <a:pt x="4307" y="4973"/>
                  </a:cubicBezTo>
                  <a:cubicBezTo>
                    <a:pt x="4022" y="5156"/>
                    <a:pt x="3711" y="5248"/>
                    <a:pt x="3391" y="5248"/>
                  </a:cubicBezTo>
                  <a:cubicBezTo>
                    <a:pt x="3213" y="5248"/>
                    <a:pt x="3032" y="5220"/>
                    <a:pt x="2851" y="5163"/>
                  </a:cubicBezTo>
                  <a:cubicBezTo>
                    <a:pt x="2217" y="5005"/>
                    <a:pt x="1616" y="4530"/>
                    <a:pt x="1299" y="3960"/>
                  </a:cubicBezTo>
                  <a:cubicBezTo>
                    <a:pt x="729" y="2946"/>
                    <a:pt x="887" y="1965"/>
                    <a:pt x="1679" y="1300"/>
                  </a:cubicBezTo>
                  <a:cubicBezTo>
                    <a:pt x="2127" y="951"/>
                    <a:pt x="2741" y="724"/>
                    <a:pt x="3378" y="724"/>
                  </a:cubicBezTo>
                  <a:close/>
                  <a:moveTo>
                    <a:pt x="3428" y="1"/>
                  </a:moveTo>
                  <a:cubicBezTo>
                    <a:pt x="2785" y="1"/>
                    <a:pt x="2140" y="187"/>
                    <a:pt x="1616" y="508"/>
                  </a:cubicBezTo>
                  <a:cubicBezTo>
                    <a:pt x="349" y="1300"/>
                    <a:pt x="0" y="2915"/>
                    <a:pt x="792" y="4308"/>
                  </a:cubicBezTo>
                  <a:cubicBezTo>
                    <a:pt x="887" y="4498"/>
                    <a:pt x="1045" y="4688"/>
                    <a:pt x="1204" y="4910"/>
                  </a:cubicBezTo>
                  <a:cubicBezTo>
                    <a:pt x="1750" y="5499"/>
                    <a:pt x="2551" y="5908"/>
                    <a:pt x="3381" y="5908"/>
                  </a:cubicBezTo>
                  <a:cubicBezTo>
                    <a:pt x="3754" y="5908"/>
                    <a:pt x="4133" y="5825"/>
                    <a:pt x="4497" y="5638"/>
                  </a:cubicBezTo>
                  <a:cubicBezTo>
                    <a:pt x="5257" y="5258"/>
                    <a:pt x="5923" y="4340"/>
                    <a:pt x="6113" y="3390"/>
                  </a:cubicBezTo>
                  <a:cubicBezTo>
                    <a:pt x="6271" y="2598"/>
                    <a:pt x="6113" y="1838"/>
                    <a:pt x="5637" y="1300"/>
                  </a:cubicBezTo>
                  <a:lnTo>
                    <a:pt x="5606" y="1268"/>
                  </a:lnTo>
                  <a:cubicBezTo>
                    <a:pt x="5637" y="1173"/>
                    <a:pt x="5606" y="1078"/>
                    <a:pt x="5574" y="983"/>
                  </a:cubicBezTo>
                  <a:cubicBezTo>
                    <a:pt x="5542" y="951"/>
                    <a:pt x="5479" y="920"/>
                    <a:pt x="5479" y="856"/>
                  </a:cubicBezTo>
                  <a:cubicBezTo>
                    <a:pt x="4932" y="258"/>
                    <a:pt x="4182" y="1"/>
                    <a:pt x="3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8"/>
            <p:cNvSpPr/>
            <p:nvPr/>
          </p:nvSpPr>
          <p:spPr>
            <a:xfrm>
              <a:off x="5360946" y="4468489"/>
              <a:ext cx="79498" cy="42918"/>
            </a:xfrm>
            <a:custGeom>
              <a:avLst/>
              <a:gdLst/>
              <a:ahLst/>
              <a:cxnLst/>
              <a:rect l="l" t="t" r="r" b="b"/>
              <a:pathLst>
                <a:path w="2471" h="1334" extrusionOk="0">
                  <a:moveTo>
                    <a:pt x="987" y="1"/>
                  </a:moveTo>
                  <a:cubicBezTo>
                    <a:pt x="675" y="1"/>
                    <a:pt x="376" y="91"/>
                    <a:pt x="127" y="295"/>
                  </a:cubicBezTo>
                  <a:cubicBezTo>
                    <a:pt x="0" y="359"/>
                    <a:pt x="32" y="485"/>
                    <a:pt x="95" y="580"/>
                  </a:cubicBezTo>
                  <a:lnTo>
                    <a:pt x="127" y="612"/>
                  </a:lnTo>
                  <a:cubicBezTo>
                    <a:pt x="149" y="634"/>
                    <a:pt x="219" y="657"/>
                    <a:pt x="281" y="657"/>
                  </a:cubicBezTo>
                  <a:cubicBezTo>
                    <a:pt x="306" y="657"/>
                    <a:pt x="330" y="653"/>
                    <a:pt x="349" y="644"/>
                  </a:cubicBezTo>
                  <a:cubicBezTo>
                    <a:pt x="515" y="551"/>
                    <a:pt x="724" y="502"/>
                    <a:pt x="932" y="502"/>
                  </a:cubicBezTo>
                  <a:cubicBezTo>
                    <a:pt x="1081" y="502"/>
                    <a:pt x="1230" y="527"/>
                    <a:pt x="1362" y="580"/>
                  </a:cubicBezTo>
                  <a:cubicBezTo>
                    <a:pt x="1615" y="675"/>
                    <a:pt x="1869" y="897"/>
                    <a:pt x="1932" y="1150"/>
                  </a:cubicBezTo>
                  <a:cubicBezTo>
                    <a:pt x="2003" y="1268"/>
                    <a:pt x="2108" y="1333"/>
                    <a:pt x="2209" y="1333"/>
                  </a:cubicBezTo>
                  <a:cubicBezTo>
                    <a:pt x="2245" y="1333"/>
                    <a:pt x="2279" y="1325"/>
                    <a:pt x="2312" y="1309"/>
                  </a:cubicBezTo>
                  <a:cubicBezTo>
                    <a:pt x="2344" y="1309"/>
                    <a:pt x="2344" y="1277"/>
                    <a:pt x="2375" y="1277"/>
                  </a:cubicBezTo>
                  <a:cubicBezTo>
                    <a:pt x="2407" y="1214"/>
                    <a:pt x="2470" y="1087"/>
                    <a:pt x="2407" y="992"/>
                  </a:cubicBezTo>
                  <a:cubicBezTo>
                    <a:pt x="2249" y="580"/>
                    <a:pt x="1837" y="169"/>
                    <a:pt x="1362" y="42"/>
                  </a:cubicBezTo>
                  <a:cubicBezTo>
                    <a:pt x="1236" y="15"/>
                    <a:pt x="1110" y="1"/>
                    <a:pt x="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8"/>
            <p:cNvSpPr/>
            <p:nvPr/>
          </p:nvSpPr>
          <p:spPr>
            <a:xfrm>
              <a:off x="5007406" y="3764786"/>
              <a:ext cx="123317" cy="113183"/>
            </a:xfrm>
            <a:custGeom>
              <a:avLst/>
              <a:gdLst/>
              <a:ahLst/>
              <a:cxnLst/>
              <a:rect l="l" t="t" r="r" b="b"/>
              <a:pathLst>
                <a:path w="3833" h="3518" extrusionOk="0">
                  <a:moveTo>
                    <a:pt x="1804" y="665"/>
                  </a:moveTo>
                  <a:cubicBezTo>
                    <a:pt x="2735" y="665"/>
                    <a:pt x="3253" y="2096"/>
                    <a:pt x="2439" y="2597"/>
                  </a:cubicBezTo>
                  <a:cubicBezTo>
                    <a:pt x="2399" y="2623"/>
                    <a:pt x="2357" y="2635"/>
                    <a:pt x="2317" y="2635"/>
                  </a:cubicBezTo>
                  <a:cubicBezTo>
                    <a:pt x="2161" y="2635"/>
                    <a:pt x="2028" y="2469"/>
                    <a:pt x="2154" y="2344"/>
                  </a:cubicBezTo>
                  <a:cubicBezTo>
                    <a:pt x="2407" y="2122"/>
                    <a:pt x="2470" y="1869"/>
                    <a:pt x="2407" y="1552"/>
                  </a:cubicBezTo>
                  <a:cubicBezTo>
                    <a:pt x="2312" y="1235"/>
                    <a:pt x="2090" y="982"/>
                    <a:pt x="1774" y="950"/>
                  </a:cubicBezTo>
                  <a:cubicBezTo>
                    <a:pt x="1615" y="950"/>
                    <a:pt x="1615" y="665"/>
                    <a:pt x="1774" y="665"/>
                  </a:cubicBezTo>
                  <a:cubicBezTo>
                    <a:pt x="1784" y="665"/>
                    <a:pt x="1794" y="665"/>
                    <a:pt x="1804" y="665"/>
                  </a:cubicBezTo>
                  <a:close/>
                  <a:moveTo>
                    <a:pt x="1805" y="0"/>
                  </a:moveTo>
                  <a:cubicBezTo>
                    <a:pt x="1805" y="32"/>
                    <a:pt x="1774" y="32"/>
                    <a:pt x="1774" y="32"/>
                  </a:cubicBezTo>
                  <a:cubicBezTo>
                    <a:pt x="792" y="190"/>
                    <a:pt x="0" y="1140"/>
                    <a:pt x="190" y="2122"/>
                  </a:cubicBezTo>
                  <a:cubicBezTo>
                    <a:pt x="329" y="2930"/>
                    <a:pt x="1106" y="3517"/>
                    <a:pt x="1916" y="3517"/>
                  </a:cubicBezTo>
                  <a:cubicBezTo>
                    <a:pt x="2027" y="3517"/>
                    <a:pt x="2138" y="3507"/>
                    <a:pt x="2249" y="3484"/>
                  </a:cubicBezTo>
                  <a:cubicBezTo>
                    <a:pt x="3230" y="3294"/>
                    <a:pt x="3832" y="2090"/>
                    <a:pt x="3452" y="1140"/>
                  </a:cubicBezTo>
                  <a:cubicBezTo>
                    <a:pt x="3167" y="380"/>
                    <a:pt x="2470" y="63"/>
                    <a:pt x="18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8"/>
            <p:cNvSpPr/>
            <p:nvPr/>
          </p:nvSpPr>
          <p:spPr>
            <a:xfrm>
              <a:off x="4991095" y="3746705"/>
              <a:ext cx="151854" cy="147511"/>
            </a:xfrm>
            <a:custGeom>
              <a:avLst/>
              <a:gdLst/>
              <a:ahLst/>
              <a:cxnLst/>
              <a:rect l="l" t="t" r="r" b="b"/>
              <a:pathLst>
                <a:path w="4720" h="4585" extrusionOk="0">
                  <a:moveTo>
                    <a:pt x="2281" y="689"/>
                  </a:moveTo>
                  <a:cubicBezTo>
                    <a:pt x="2471" y="689"/>
                    <a:pt x="2661" y="720"/>
                    <a:pt x="2819" y="752"/>
                  </a:cubicBezTo>
                  <a:cubicBezTo>
                    <a:pt x="3357" y="910"/>
                    <a:pt x="3737" y="1291"/>
                    <a:pt x="3927" y="1766"/>
                  </a:cubicBezTo>
                  <a:cubicBezTo>
                    <a:pt x="4022" y="1987"/>
                    <a:pt x="4054" y="2241"/>
                    <a:pt x="4022" y="2462"/>
                  </a:cubicBezTo>
                  <a:cubicBezTo>
                    <a:pt x="4022" y="2589"/>
                    <a:pt x="3991" y="2716"/>
                    <a:pt x="3927" y="2811"/>
                  </a:cubicBezTo>
                  <a:cubicBezTo>
                    <a:pt x="3896" y="2937"/>
                    <a:pt x="3864" y="3064"/>
                    <a:pt x="3769" y="3191"/>
                  </a:cubicBezTo>
                  <a:cubicBezTo>
                    <a:pt x="3547" y="3602"/>
                    <a:pt x="3136" y="3919"/>
                    <a:pt x="2724" y="4014"/>
                  </a:cubicBezTo>
                  <a:cubicBezTo>
                    <a:pt x="2622" y="4029"/>
                    <a:pt x="2520" y="4036"/>
                    <a:pt x="2419" y="4036"/>
                  </a:cubicBezTo>
                  <a:cubicBezTo>
                    <a:pt x="2080" y="4036"/>
                    <a:pt x="1750" y="3948"/>
                    <a:pt x="1457" y="3729"/>
                  </a:cubicBezTo>
                  <a:cubicBezTo>
                    <a:pt x="1045" y="3507"/>
                    <a:pt x="824" y="3096"/>
                    <a:pt x="729" y="2716"/>
                  </a:cubicBezTo>
                  <a:cubicBezTo>
                    <a:pt x="665" y="2272"/>
                    <a:pt x="729" y="1829"/>
                    <a:pt x="1014" y="1481"/>
                  </a:cubicBezTo>
                  <a:cubicBezTo>
                    <a:pt x="1299" y="1037"/>
                    <a:pt x="1774" y="752"/>
                    <a:pt x="2249" y="689"/>
                  </a:cubicBezTo>
                  <a:close/>
                  <a:moveTo>
                    <a:pt x="2269" y="0"/>
                  </a:moveTo>
                  <a:cubicBezTo>
                    <a:pt x="1964" y="0"/>
                    <a:pt x="1663" y="71"/>
                    <a:pt x="1394" y="214"/>
                  </a:cubicBezTo>
                  <a:cubicBezTo>
                    <a:pt x="1330" y="245"/>
                    <a:pt x="1235" y="340"/>
                    <a:pt x="1235" y="404"/>
                  </a:cubicBezTo>
                  <a:cubicBezTo>
                    <a:pt x="1235" y="467"/>
                    <a:pt x="1235" y="530"/>
                    <a:pt x="1267" y="594"/>
                  </a:cubicBezTo>
                  <a:cubicBezTo>
                    <a:pt x="475" y="1037"/>
                    <a:pt x="0" y="1956"/>
                    <a:pt x="159" y="2811"/>
                  </a:cubicBezTo>
                  <a:cubicBezTo>
                    <a:pt x="254" y="3381"/>
                    <a:pt x="602" y="3887"/>
                    <a:pt x="1109" y="4204"/>
                  </a:cubicBezTo>
                  <a:cubicBezTo>
                    <a:pt x="1521" y="4489"/>
                    <a:pt x="1996" y="4584"/>
                    <a:pt x="2439" y="4584"/>
                  </a:cubicBezTo>
                  <a:cubicBezTo>
                    <a:pt x="2597" y="4584"/>
                    <a:pt x="2692" y="4584"/>
                    <a:pt x="2851" y="4552"/>
                  </a:cubicBezTo>
                  <a:cubicBezTo>
                    <a:pt x="3452" y="4426"/>
                    <a:pt x="3959" y="4046"/>
                    <a:pt x="4276" y="3476"/>
                  </a:cubicBezTo>
                  <a:cubicBezTo>
                    <a:pt x="4624" y="2937"/>
                    <a:pt x="4719" y="2272"/>
                    <a:pt x="4529" y="1671"/>
                  </a:cubicBezTo>
                  <a:cubicBezTo>
                    <a:pt x="4339" y="1037"/>
                    <a:pt x="3864" y="530"/>
                    <a:pt x="3167" y="214"/>
                  </a:cubicBezTo>
                  <a:cubicBezTo>
                    <a:pt x="2882" y="71"/>
                    <a:pt x="2574" y="0"/>
                    <a:pt x="2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8"/>
            <p:cNvSpPr/>
            <p:nvPr/>
          </p:nvSpPr>
          <p:spPr>
            <a:xfrm>
              <a:off x="5059364" y="3784121"/>
              <a:ext cx="42822" cy="66726"/>
            </a:xfrm>
            <a:custGeom>
              <a:avLst/>
              <a:gdLst/>
              <a:ahLst/>
              <a:cxnLst/>
              <a:rect l="l" t="t" r="r" b="b"/>
              <a:pathLst>
                <a:path w="1331" h="2074" extrusionOk="0">
                  <a:moveTo>
                    <a:pt x="64" y="1"/>
                  </a:moveTo>
                  <a:lnTo>
                    <a:pt x="32" y="33"/>
                  </a:lnTo>
                  <a:lnTo>
                    <a:pt x="0" y="64"/>
                  </a:lnTo>
                  <a:lnTo>
                    <a:pt x="0" y="159"/>
                  </a:lnTo>
                  <a:cubicBezTo>
                    <a:pt x="0" y="223"/>
                    <a:pt x="32" y="349"/>
                    <a:pt x="159" y="349"/>
                  </a:cubicBezTo>
                  <a:cubicBezTo>
                    <a:pt x="444" y="381"/>
                    <a:pt x="665" y="571"/>
                    <a:pt x="760" y="888"/>
                  </a:cubicBezTo>
                  <a:cubicBezTo>
                    <a:pt x="792" y="983"/>
                    <a:pt x="792" y="1046"/>
                    <a:pt x="792" y="1109"/>
                  </a:cubicBezTo>
                  <a:cubicBezTo>
                    <a:pt x="792" y="1299"/>
                    <a:pt x="697" y="1489"/>
                    <a:pt x="539" y="1648"/>
                  </a:cubicBezTo>
                  <a:cubicBezTo>
                    <a:pt x="475" y="1743"/>
                    <a:pt x="475" y="1838"/>
                    <a:pt x="507" y="1933"/>
                  </a:cubicBezTo>
                  <a:cubicBezTo>
                    <a:pt x="539" y="1996"/>
                    <a:pt x="634" y="2059"/>
                    <a:pt x="697" y="2059"/>
                  </a:cubicBezTo>
                  <a:cubicBezTo>
                    <a:pt x="718" y="2070"/>
                    <a:pt x="739" y="2073"/>
                    <a:pt x="759" y="2073"/>
                  </a:cubicBezTo>
                  <a:cubicBezTo>
                    <a:pt x="799" y="2073"/>
                    <a:pt x="834" y="2059"/>
                    <a:pt x="855" y="2059"/>
                  </a:cubicBezTo>
                  <a:cubicBezTo>
                    <a:pt x="1299" y="1774"/>
                    <a:pt x="1330" y="1268"/>
                    <a:pt x="1235" y="856"/>
                  </a:cubicBezTo>
                  <a:cubicBezTo>
                    <a:pt x="1109" y="413"/>
                    <a:pt x="697"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8"/>
            <p:cNvSpPr/>
            <p:nvPr/>
          </p:nvSpPr>
          <p:spPr>
            <a:xfrm>
              <a:off x="-216332" y="3545468"/>
              <a:ext cx="3525334" cy="1968378"/>
            </a:xfrm>
            <a:custGeom>
              <a:avLst/>
              <a:gdLst/>
              <a:ahLst/>
              <a:cxnLst/>
              <a:rect l="l" t="t" r="r" b="b"/>
              <a:pathLst>
                <a:path w="109576" h="61182" extrusionOk="0">
                  <a:moveTo>
                    <a:pt x="16627" y="22652"/>
                  </a:moveTo>
                  <a:cubicBezTo>
                    <a:pt x="23594" y="27560"/>
                    <a:pt x="28630" y="34717"/>
                    <a:pt x="31036" y="42951"/>
                  </a:cubicBezTo>
                  <a:cubicBezTo>
                    <a:pt x="28598" y="38771"/>
                    <a:pt x="25526" y="34654"/>
                    <a:pt x="21631" y="31709"/>
                  </a:cubicBezTo>
                  <a:cubicBezTo>
                    <a:pt x="17609" y="28732"/>
                    <a:pt x="12827" y="27085"/>
                    <a:pt x="7981" y="26008"/>
                  </a:cubicBezTo>
                  <a:cubicBezTo>
                    <a:pt x="10832" y="24995"/>
                    <a:pt x="13618" y="23982"/>
                    <a:pt x="16437" y="22873"/>
                  </a:cubicBezTo>
                  <a:cubicBezTo>
                    <a:pt x="16564" y="22810"/>
                    <a:pt x="16595" y="22715"/>
                    <a:pt x="16627" y="22652"/>
                  </a:cubicBezTo>
                  <a:close/>
                  <a:moveTo>
                    <a:pt x="58611" y="999"/>
                  </a:moveTo>
                  <a:cubicBezTo>
                    <a:pt x="58685" y="999"/>
                    <a:pt x="58752" y="1006"/>
                    <a:pt x="58810" y="1022"/>
                  </a:cubicBezTo>
                  <a:cubicBezTo>
                    <a:pt x="60267" y="1433"/>
                    <a:pt x="60109" y="3492"/>
                    <a:pt x="60045" y="4600"/>
                  </a:cubicBezTo>
                  <a:cubicBezTo>
                    <a:pt x="60045" y="4790"/>
                    <a:pt x="60172" y="4917"/>
                    <a:pt x="60330" y="4949"/>
                  </a:cubicBezTo>
                  <a:lnTo>
                    <a:pt x="60330" y="5139"/>
                  </a:lnTo>
                  <a:cubicBezTo>
                    <a:pt x="50893" y="8432"/>
                    <a:pt x="41519" y="12011"/>
                    <a:pt x="32303" y="15748"/>
                  </a:cubicBezTo>
                  <a:cubicBezTo>
                    <a:pt x="32082" y="15874"/>
                    <a:pt x="31987" y="16001"/>
                    <a:pt x="32018" y="16223"/>
                  </a:cubicBezTo>
                  <a:cubicBezTo>
                    <a:pt x="33348" y="25407"/>
                    <a:pt x="33032" y="34496"/>
                    <a:pt x="31670" y="43585"/>
                  </a:cubicBezTo>
                  <a:cubicBezTo>
                    <a:pt x="29485" y="33704"/>
                    <a:pt x="23056" y="25185"/>
                    <a:pt x="14252" y="20150"/>
                  </a:cubicBezTo>
                  <a:cubicBezTo>
                    <a:pt x="21662" y="16064"/>
                    <a:pt x="29263" y="12359"/>
                    <a:pt x="37022" y="9066"/>
                  </a:cubicBezTo>
                  <a:cubicBezTo>
                    <a:pt x="41107" y="7355"/>
                    <a:pt x="45256" y="5709"/>
                    <a:pt x="49468" y="4189"/>
                  </a:cubicBezTo>
                  <a:cubicBezTo>
                    <a:pt x="51431" y="3492"/>
                    <a:pt x="53427" y="2827"/>
                    <a:pt x="55390" y="2130"/>
                  </a:cubicBezTo>
                  <a:cubicBezTo>
                    <a:pt x="56031" y="1926"/>
                    <a:pt x="57769" y="999"/>
                    <a:pt x="58611" y="999"/>
                  </a:cubicBezTo>
                  <a:close/>
                  <a:moveTo>
                    <a:pt x="74106" y="1402"/>
                  </a:moveTo>
                  <a:cubicBezTo>
                    <a:pt x="73473" y="3619"/>
                    <a:pt x="72998" y="5867"/>
                    <a:pt x="72776" y="8211"/>
                  </a:cubicBezTo>
                  <a:lnTo>
                    <a:pt x="72776" y="8369"/>
                  </a:lnTo>
                  <a:cubicBezTo>
                    <a:pt x="64162" y="12042"/>
                    <a:pt x="55612" y="15653"/>
                    <a:pt x="47124" y="19453"/>
                  </a:cubicBezTo>
                  <a:cubicBezTo>
                    <a:pt x="42912" y="21353"/>
                    <a:pt x="42057" y="25850"/>
                    <a:pt x="40157" y="29745"/>
                  </a:cubicBezTo>
                  <a:cubicBezTo>
                    <a:pt x="37782" y="34527"/>
                    <a:pt x="35090" y="39151"/>
                    <a:pt x="32145" y="43648"/>
                  </a:cubicBezTo>
                  <a:cubicBezTo>
                    <a:pt x="33253" y="38296"/>
                    <a:pt x="33728" y="32817"/>
                    <a:pt x="33665" y="27370"/>
                  </a:cubicBezTo>
                  <a:cubicBezTo>
                    <a:pt x="33602" y="24235"/>
                    <a:pt x="33412" y="21100"/>
                    <a:pt x="33032" y="18028"/>
                  </a:cubicBezTo>
                  <a:cubicBezTo>
                    <a:pt x="32778" y="16286"/>
                    <a:pt x="33570" y="16096"/>
                    <a:pt x="35090" y="15463"/>
                  </a:cubicBezTo>
                  <a:cubicBezTo>
                    <a:pt x="36547" y="14861"/>
                    <a:pt x="37972" y="14291"/>
                    <a:pt x="39429" y="13721"/>
                  </a:cubicBezTo>
                  <a:cubicBezTo>
                    <a:pt x="50830" y="9192"/>
                    <a:pt x="62389" y="5075"/>
                    <a:pt x="74106" y="1402"/>
                  </a:cubicBezTo>
                  <a:close/>
                  <a:moveTo>
                    <a:pt x="6335" y="26484"/>
                  </a:moveTo>
                  <a:cubicBezTo>
                    <a:pt x="11338" y="27529"/>
                    <a:pt x="16310" y="28985"/>
                    <a:pt x="20554" y="31899"/>
                  </a:cubicBezTo>
                  <a:cubicBezTo>
                    <a:pt x="24639" y="34749"/>
                    <a:pt x="27363" y="38771"/>
                    <a:pt x="30245" y="42730"/>
                  </a:cubicBezTo>
                  <a:cubicBezTo>
                    <a:pt x="30530" y="43110"/>
                    <a:pt x="30815" y="43521"/>
                    <a:pt x="31068" y="43870"/>
                  </a:cubicBezTo>
                  <a:cubicBezTo>
                    <a:pt x="30648" y="43786"/>
                    <a:pt x="30221" y="43745"/>
                    <a:pt x="29796" y="43745"/>
                  </a:cubicBezTo>
                  <a:cubicBezTo>
                    <a:pt x="29262" y="43745"/>
                    <a:pt x="28730" y="43809"/>
                    <a:pt x="28218" y="43933"/>
                  </a:cubicBezTo>
                  <a:cubicBezTo>
                    <a:pt x="28028" y="44028"/>
                    <a:pt x="27870" y="44091"/>
                    <a:pt x="27680" y="44186"/>
                  </a:cubicBezTo>
                  <a:cubicBezTo>
                    <a:pt x="27648" y="44218"/>
                    <a:pt x="27585" y="44218"/>
                    <a:pt x="27585" y="44250"/>
                  </a:cubicBezTo>
                  <a:cubicBezTo>
                    <a:pt x="27585" y="44218"/>
                    <a:pt x="27553" y="44218"/>
                    <a:pt x="27553" y="44218"/>
                  </a:cubicBezTo>
                  <a:cubicBezTo>
                    <a:pt x="25684" y="43458"/>
                    <a:pt x="23784" y="42793"/>
                    <a:pt x="21947" y="42096"/>
                  </a:cubicBezTo>
                  <a:cubicBezTo>
                    <a:pt x="17039" y="38233"/>
                    <a:pt x="11243" y="35604"/>
                    <a:pt x="5321" y="33894"/>
                  </a:cubicBezTo>
                  <a:cubicBezTo>
                    <a:pt x="5311" y="33892"/>
                    <a:pt x="5300" y="33891"/>
                    <a:pt x="5291" y="33891"/>
                  </a:cubicBezTo>
                  <a:cubicBezTo>
                    <a:pt x="5151" y="33891"/>
                    <a:pt x="5078" y="34086"/>
                    <a:pt x="5226" y="34116"/>
                  </a:cubicBezTo>
                  <a:cubicBezTo>
                    <a:pt x="10642" y="35794"/>
                    <a:pt x="15455" y="38296"/>
                    <a:pt x="20079" y="41368"/>
                  </a:cubicBezTo>
                  <a:cubicBezTo>
                    <a:pt x="18084" y="40671"/>
                    <a:pt x="16152" y="39943"/>
                    <a:pt x="14220" y="39183"/>
                  </a:cubicBezTo>
                  <a:cubicBezTo>
                    <a:pt x="10325" y="37694"/>
                    <a:pt x="6525" y="35826"/>
                    <a:pt x="2661" y="34401"/>
                  </a:cubicBezTo>
                  <a:cubicBezTo>
                    <a:pt x="4909" y="32469"/>
                    <a:pt x="6271" y="29460"/>
                    <a:pt x="6335" y="26484"/>
                  </a:cubicBezTo>
                  <a:close/>
                  <a:moveTo>
                    <a:pt x="79332" y="6342"/>
                  </a:moveTo>
                  <a:cubicBezTo>
                    <a:pt x="77210" y="9636"/>
                    <a:pt x="75658" y="13151"/>
                    <a:pt x="74613" y="17078"/>
                  </a:cubicBezTo>
                  <a:cubicBezTo>
                    <a:pt x="74613" y="17173"/>
                    <a:pt x="74676" y="17268"/>
                    <a:pt x="74708" y="17331"/>
                  </a:cubicBezTo>
                  <a:cubicBezTo>
                    <a:pt x="73600" y="17648"/>
                    <a:pt x="72460" y="17933"/>
                    <a:pt x="71351" y="18250"/>
                  </a:cubicBezTo>
                  <a:lnTo>
                    <a:pt x="63022" y="20466"/>
                  </a:lnTo>
                  <a:cubicBezTo>
                    <a:pt x="60584" y="21100"/>
                    <a:pt x="57892" y="21575"/>
                    <a:pt x="55548" y="22557"/>
                  </a:cubicBezTo>
                  <a:cubicBezTo>
                    <a:pt x="53553" y="23412"/>
                    <a:pt x="52128" y="24932"/>
                    <a:pt x="50640" y="26452"/>
                  </a:cubicBezTo>
                  <a:cubicBezTo>
                    <a:pt x="48644" y="28415"/>
                    <a:pt x="46681" y="30410"/>
                    <a:pt x="44686" y="32342"/>
                  </a:cubicBezTo>
                  <a:cubicBezTo>
                    <a:pt x="40632" y="36333"/>
                    <a:pt x="36452" y="40354"/>
                    <a:pt x="32303" y="44313"/>
                  </a:cubicBezTo>
                  <a:lnTo>
                    <a:pt x="32272" y="44313"/>
                  </a:lnTo>
                  <a:cubicBezTo>
                    <a:pt x="35185" y="40133"/>
                    <a:pt x="37814" y="35794"/>
                    <a:pt x="40094" y="31266"/>
                  </a:cubicBezTo>
                  <a:cubicBezTo>
                    <a:pt x="41202" y="29049"/>
                    <a:pt x="42247" y="26800"/>
                    <a:pt x="43229" y="24520"/>
                  </a:cubicBezTo>
                  <a:cubicBezTo>
                    <a:pt x="43831" y="23127"/>
                    <a:pt x="44432" y="21860"/>
                    <a:pt x="45636" y="20973"/>
                  </a:cubicBezTo>
                  <a:cubicBezTo>
                    <a:pt x="46713" y="20245"/>
                    <a:pt x="48074" y="19801"/>
                    <a:pt x="49246" y="19295"/>
                  </a:cubicBezTo>
                  <a:cubicBezTo>
                    <a:pt x="59317" y="14956"/>
                    <a:pt x="69324" y="10649"/>
                    <a:pt x="79332" y="6342"/>
                  </a:cubicBezTo>
                  <a:close/>
                  <a:moveTo>
                    <a:pt x="85571" y="15178"/>
                  </a:moveTo>
                  <a:lnTo>
                    <a:pt x="85571" y="15178"/>
                  </a:lnTo>
                  <a:cubicBezTo>
                    <a:pt x="78793" y="18883"/>
                    <a:pt x="72460" y="23253"/>
                    <a:pt x="66601" y="28289"/>
                  </a:cubicBezTo>
                  <a:cubicBezTo>
                    <a:pt x="66347" y="28415"/>
                    <a:pt x="66474" y="28669"/>
                    <a:pt x="66633" y="28795"/>
                  </a:cubicBezTo>
                  <a:cubicBezTo>
                    <a:pt x="54598" y="32057"/>
                    <a:pt x="43609" y="37726"/>
                    <a:pt x="33063" y="44376"/>
                  </a:cubicBezTo>
                  <a:cubicBezTo>
                    <a:pt x="33000" y="44471"/>
                    <a:pt x="32937" y="44503"/>
                    <a:pt x="32937" y="44598"/>
                  </a:cubicBezTo>
                  <a:cubicBezTo>
                    <a:pt x="32905" y="44535"/>
                    <a:pt x="32873" y="44535"/>
                    <a:pt x="32810" y="44503"/>
                  </a:cubicBezTo>
                  <a:cubicBezTo>
                    <a:pt x="36705" y="41020"/>
                    <a:pt x="40506" y="37409"/>
                    <a:pt x="44274" y="33767"/>
                  </a:cubicBezTo>
                  <a:cubicBezTo>
                    <a:pt x="46174" y="31962"/>
                    <a:pt x="48043" y="30094"/>
                    <a:pt x="49880" y="28225"/>
                  </a:cubicBezTo>
                  <a:cubicBezTo>
                    <a:pt x="51938" y="26167"/>
                    <a:pt x="53838" y="23887"/>
                    <a:pt x="56657" y="22873"/>
                  </a:cubicBezTo>
                  <a:cubicBezTo>
                    <a:pt x="61629" y="21195"/>
                    <a:pt x="66949" y="20118"/>
                    <a:pt x="72048" y="18756"/>
                  </a:cubicBezTo>
                  <a:cubicBezTo>
                    <a:pt x="76577" y="17585"/>
                    <a:pt x="81042" y="16349"/>
                    <a:pt x="85571" y="15178"/>
                  </a:cubicBezTo>
                  <a:close/>
                  <a:moveTo>
                    <a:pt x="94288" y="25891"/>
                  </a:moveTo>
                  <a:cubicBezTo>
                    <a:pt x="96514" y="25891"/>
                    <a:pt x="98740" y="25962"/>
                    <a:pt x="100962" y="26103"/>
                  </a:cubicBezTo>
                  <a:cubicBezTo>
                    <a:pt x="88833" y="30474"/>
                    <a:pt x="77273" y="36174"/>
                    <a:pt x="65714" y="42065"/>
                  </a:cubicBezTo>
                  <a:cubicBezTo>
                    <a:pt x="64862" y="42483"/>
                    <a:pt x="64298" y="42659"/>
                    <a:pt x="63744" y="42659"/>
                  </a:cubicBezTo>
                  <a:cubicBezTo>
                    <a:pt x="63165" y="42659"/>
                    <a:pt x="62597" y="42467"/>
                    <a:pt x="61724" y="42160"/>
                  </a:cubicBezTo>
                  <a:cubicBezTo>
                    <a:pt x="60330" y="41653"/>
                    <a:pt x="58905" y="41305"/>
                    <a:pt x="57480" y="40988"/>
                  </a:cubicBezTo>
                  <a:cubicBezTo>
                    <a:pt x="55112" y="40480"/>
                    <a:pt x="52719" y="40249"/>
                    <a:pt x="50300" y="40249"/>
                  </a:cubicBezTo>
                  <a:cubicBezTo>
                    <a:pt x="50002" y="40249"/>
                    <a:pt x="49704" y="40253"/>
                    <a:pt x="49405" y="40259"/>
                  </a:cubicBezTo>
                  <a:cubicBezTo>
                    <a:pt x="43831" y="40418"/>
                    <a:pt x="38415" y="41970"/>
                    <a:pt x="33538" y="44756"/>
                  </a:cubicBezTo>
                  <a:cubicBezTo>
                    <a:pt x="33443" y="44788"/>
                    <a:pt x="33412" y="44820"/>
                    <a:pt x="33380" y="44883"/>
                  </a:cubicBezTo>
                  <a:cubicBezTo>
                    <a:pt x="33348" y="44883"/>
                    <a:pt x="33348" y="44851"/>
                    <a:pt x="33285" y="44851"/>
                  </a:cubicBezTo>
                  <a:cubicBezTo>
                    <a:pt x="44179" y="38708"/>
                    <a:pt x="54915" y="32817"/>
                    <a:pt x="67013" y="29524"/>
                  </a:cubicBezTo>
                  <a:cubicBezTo>
                    <a:pt x="75911" y="27102"/>
                    <a:pt x="85096" y="25891"/>
                    <a:pt x="94288" y="25891"/>
                  </a:cubicBezTo>
                  <a:close/>
                  <a:moveTo>
                    <a:pt x="29655" y="44216"/>
                  </a:moveTo>
                  <a:cubicBezTo>
                    <a:pt x="30313" y="44216"/>
                    <a:pt x="30958" y="44329"/>
                    <a:pt x="31575" y="44535"/>
                  </a:cubicBezTo>
                  <a:cubicBezTo>
                    <a:pt x="31512" y="44693"/>
                    <a:pt x="31512" y="44851"/>
                    <a:pt x="31480" y="45010"/>
                  </a:cubicBezTo>
                  <a:cubicBezTo>
                    <a:pt x="31461" y="45179"/>
                    <a:pt x="31587" y="45270"/>
                    <a:pt x="31706" y="45270"/>
                  </a:cubicBezTo>
                  <a:cubicBezTo>
                    <a:pt x="31787" y="45270"/>
                    <a:pt x="31866" y="45227"/>
                    <a:pt x="31892" y="45136"/>
                  </a:cubicBezTo>
                  <a:cubicBezTo>
                    <a:pt x="31923" y="44978"/>
                    <a:pt x="31923" y="44851"/>
                    <a:pt x="31955" y="44693"/>
                  </a:cubicBezTo>
                  <a:cubicBezTo>
                    <a:pt x="31987" y="44725"/>
                    <a:pt x="32018" y="44725"/>
                    <a:pt x="32018" y="44725"/>
                  </a:cubicBezTo>
                  <a:cubicBezTo>
                    <a:pt x="32068" y="44824"/>
                    <a:pt x="32175" y="44903"/>
                    <a:pt x="32280" y="44903"/>
                  </a:cubicBezTo>
                  <a:cubicBezTo>
                    <a:pt x="32310" y="44903"/>
                    <a:pt x="32339" y="44897"/>
                    <a:pt x="32367" y="44883"/>
                  </a:cubicBezTo>
                  <a:cubicBezTo>
                    <a:pt x="33253" y="45358"/>
                    <a:pt x="34013" y="46087"/>
                    <a:pt x="34615" y="47037"/>
                  </a:cubicBezTo>
                  <a:cubicBezTo>
                    <a:pt x="34663" y="47132"/>
                    <a:pt x="34742" y="47171"/>
                    <a:pt x="34821" y="47171"/>
                  </a:cubicBezTo>
                  <a:cubicBezTo>
                    <a:pt x="34900" y="47171"/>
                    <a:pt x="34979" y="47132"/>
                    <a:pt x="35027" y="47068"/>
                  </a:cubicBezTo>
                  <a:cubicBezTo>
                    <a:pt x="35090" y="47068"/>
                    <a:pt x="35090" y="47100"/>
                    <a:pt x="35122" y="47100"/>
                  </a:cubicBezTo>
                  <a:lnTo>
                    <a:pt x="35122" y="47163"/>
                  </a:lnTo>
                  <a:cubicBezTo>
                    <a:pt x="34854" y="47212"/>
                    <a:pt x="34568" y="47279"/>
                    <a:pt x="34321" y="47279"/>
                  </a:cubicBezTo>
                  <a:cubicBezTo>
                    <a:pt x="34246" y="47279"/>
                    <a:pt x="34175" y="47273"/>
                    <a:pt x="34108" y="47258"/>
                  </a:cubicBezTo>
                  <a:cubicBezTo>
                    <a:pt x="32986" y="45722"/>
                    <a:pt x="30815" y="45095"/>
                    <a:pt x="28909" y="45095"/>
                  </a:cubicBezTo>
                  <a:cubicBezTo>
                    <a:pt x="28772" y="45095"/>
                    <a:pt x="28637" y="45098"/>
                    <a:pt x="28503" y="45105"/>
                  </a:cubicBezTo>
                  <a:cubicBezTo>
                    <a:pt x="28313" y="44883"/>
                    <a:pt x="28123" y="44693"/>
                    <a:pt x="27965" y="44471"/>
                  </a:cubicBezTo>
                  <a:cubicBezTo>
                    <a:pt x="28531" y="44297"/>
                    <a:pt x="29097" y="44216"/>
                    <a:pt x="29655" y="44216"/>
                  </a:cubicBezTo>
                  <a:close/>
                  <a:moveTo>
                    <a:pt x="28788" y="45485"/>
                  </a:moveTo>
                  <a:lnTo>
                    <a:pt x="28788" y="45485"/>
                  </a:lnTo>
                  <a:cubicBezTo>
                    <a:pt x="30498" y="45897"/>
                    <a:pt x="32240" y="46087"/>
                    <a:pt x="33443" y="47385"/>
                  </a:cubicBezTo>
                  <a:cubicBezTo>
                    <a:pt x="31670" y="47385"/>
                    <a:pt x="30055" y="46752"/>
                    <a:pt x="28788" y="45485"/>
                  </a:cubicBezTo>
                  <a:close/>
                  <a:moveTo>
                    <a:pt x="50595" y="41039"/>
                  </a:moveTo>
                  <a:cubicBezTo>
                    <a:pt x="50875" y="41039"/>
                    <a:pt x="51154" y="41043"/>
                    <a:pt x="51431" y="41051"/>
                  </a:cubicBezTo>
                  <a:cubicBezTo>
                    <a:pt x="54440" y="41146"/>
                    <a:pt x="57480" y="41621"/>
                    <a:pt x="60394" y="42508"/>
                  </a:cubicBezTo>
                  <a:cubicBezTo>
                    <a:pt x="61224" y="42785"/>
                    <a:pt x="62889" y="43777"/>
                    <a:pt x="63739" y="43777"/>
                  </a:cubicBezTo>
                  <a:cubicBezTo>
                    <a:pt x="63765" y="43777"/>
                    <a:pt x="63790" y="43777"/>
                    <a:pt x="63814" y="43775"/>
                  </a:cubicBezTo>
                  <a:lnTo>
                    <a:pt x="63814" y="43775"/>
                  </a:lnTo>
                  <a:cubicBezTo>
                    <a:pt x="63466" y="45041"/>
                    <a:pt x="64099" y="46593"/>
                    <a:pt x="64257" y="47828"/>
                  </a:cubicBezTo>
                  <a:cubicBezTo>
                    <a:pt x="64606" y="50457"/>
                    <a:pt x="64606" y="52959"/>
                    <a:pt x="64416" y="55587"/>
                  </a:cubicBezTo>
                  <a:cubicBezTo>
                    <a:pt x="63307" y="55302"/>
                    <a:pt x="62167" y="54986"/>
                    <a:pt x="60964" y="54669"/>
                  </a:cubicBezTo>
                  <a:cubicBezTo>
                    <a:pt x="52223" y="52230"/>
                    <a:pt x="43672" y="49222"/>
                    <a:pt x="34963" y="46688"/>
                  </a:cubicBezTo>
                  <a:cubicBezTo>
                    <a:pt x="34932" y="46625"/>
                    <a:pt x="34868" y="46562"/>
                    <a:pt x="34837" y="46467"/>
                  </a:cubicBezTo>
                  <a:cubicBezTo>
                    <a:pt x="34615" y="46087"/>
                    <a:pt x="34330" y="45738"/>
                    <a:pt x="34013" y="45422"/>
                  </a:cubicBezTo>
                  <a:cubicBezTo>
                    <a:pt x="35438" y="44566"/>
                    <a:pt x="36927" y="43901"/>
                    <a:pt x="38447" y="43300"/>
                  </a:cubicBezTo>
                  <a:cubicBezTo>
                    <a:pt x="41519" y="42128"/>
                    <a:pt x="44781" y="41368"/>
                    <a:pt x="48074" y="41146"/>
                  </a:cubicBezTo>
                  <a:cubicBezTo>
                    <a:pt x="48906" y="41075"/>
                    <a:pt x="49755" y="41039"/>
                    <a:pt x="50595" y="41039"/>
                  </a:cubicBezTo>
                  <a:close/>
                  <a:moveTo>
                    <a:pt x="102514" y="26420"/>
                  </a:moveTo>
                  <a:cubicBezTo>
                    <a:pt x="104952" y="29524"/>
                    <a:pt x="106377" y="32912"/>
                    <a:pt x="106282" y="36903"/>
                  </a:cubicBezTo>
                  <a:cubicBezTo>
                    <a:pt x="106124" y="36966"/>
                    <a:pt x="106060" y="37188"/>
                    <a:pt x="106124" y="37314"/>
                  </a:cubicBezTo>
                  <a:cubicBezTo>
                    <a:pt x="106124" y="37346"/>
                    <a:pt x="106187" y="37378"/>
                    <a:pt x="106187" y="37409"/>
                  </a:cubicBezTo>
                  <a:cubicBezTo>
                    <a:pt x="106187" y="37504"/>
                    <a:pt x="106219" y="37536"/>
                    <a:pt x="106251" y="37568"/>
                  </a:cubicBezTo>
                  <a:cubicBezTo>
                    <a:pt x="104224" y="38549"/>
                    <a:pt x="97383" y="41685"/>
                    <a:pt x="96591" y="42096"/>
                  </a:cubicBezTo>
                  <a:cubicBezTo>
                    <a:pt x="93076" y="43743"/>
                    <a:pt x="89561" y="45422"/>
                    <a:pt x="86014" y="47005"/>
                  </a:cubicBezTo>
                  <a:cubicBezTo>
                    <a:pt x="79047" y="50140"/>
                    <a:pt x="71985" y="52895"/>
                    <a:pt x="65017" y="56031"/>
                  </a:cubicBezTo>
                  <a:cubicBezTo>
                    <a:pt x="65207" y="53877"/>
                    <a:pt x="65271" y="51787"/>
                    <a:pt x="65081" y="49665"/>
                  </a:cubicBezTo>
                  <a:cubicBezTo>
                    <a:pt x="64922" y="47860"/>
                    <a:pt x="64004" y="45548"/>
                    <a:pt x="64257" y="43743"/>
                  </a:cubicBezTo>
                  <a:cubicBezTo>
                    <a:pt x="65049" y="43521"/>
                    <a:pt x="65967" y="42825"/>
                    <a:pt x="66601" y="42508"/>
                  </a:cubicBezTo>
                  <a:cubicBezTo>
                    <a:pt x="78350" y="36618"/>
                    <a:pt x="90131" y="30854"/>
                    <a:pt x="102514" y="26420"/>
                  </a:cubicBezTo>
                  <a:close/>
                  <a:moveTo>
                    <a:pt x="106884" y="37663"/>
                  </a:moveTo>
                  <a:cubicBezTo>
                    <a:pt x="107232" y="37821"/>
                    <a:pt x="107644" y="37979"/>
                    <a:pt x="107992" y="38138"/>
                  </a:cubicBezTo>
                  <a:cubicBezTo>
                    <a:pt x="108151" y="38201"/>
                    <a:pt x="108277" y="38233"/>
                    <a:pt x="108436" y="38328"/>
                  </a:cubicBezTo>
                  <a:lnTo>
                    <a:pt x="86806" y="48778"/>
                  </a:lnTo>
                  <a:cubicBezTo>
                    <a:pt x="79680" y="52230"/>
                    <a:pt x="72555" y="56189"/>
                    <a:pt x="65081" y="58786"/>
                  </a:cubicBezTo>
                  <a:cubicBezTo>
                    <a:pt x="64289" y="57614"/>
                    <a:pt x="61375" y="57297"/>
                    <a:pt x="60172" y="56854"/>
                  </a:cubicBezTo>
                  <a:cubicBezTo>
                    <a:pt x="57448" y="55872"/>
                    <a:pt x="54725" y="54859"/>
                    <a:pt x="52001" y="53814"/>
                  </a:cubicBezTo>
                  <a:cubicBezTo>
                    <a:pt x="49215" y="52737"/>
                    <a:pt x="46491" y="51534"/>
                    <a:pt x="43736" y="50394"/>
                  </a:cubicBezTo>
                  <a:lnTo>
                    <a:pt x="43736" y="50394"/>
                  </a:lnTo>
                  <a:cubicBezTo>
                    <a:pt x="50481" y="52705"/>
                    <a:pt x="57480" y="54479"/>
                    <a:pt x="64289" y="56252"/>
                  </a:cubicBezTo>
                  <a:lnTo>
                    <a:pt x="64447" y="56252"/>
                  </a:lnTo>
                  <a:cubicBezTo>
                    <a:pt x="64447" y="56347"/>
                    <a:pt x="64542" y="56379"/>
                    <a:pt x="64574" y="56379"/>
                  </a:cubicBezTo>
                  <a:cubicBezTo>
                    <a:pt x="64574" y="56484"/>
                    <a:pt x="64661" y="56545"/>
                    <a:pt x="64745" y="56545"/>
                  </a:cubicBezTo>
                  <a:cubicBezTo>
                    <a:pt x="64762" y="56545"/>
                    <a:pt x="64779" y="56543"/>
                    <a:pt x="64796" y="56537"/>
                  </a:cubicBezTo>
                  <a:cubicBezTo>
                    <a:pt x="72618" y="53909"/>
                    <a:pt x="80219" y="50489"/>
                    <a:pt x="87692" y="47037"/>
                  </a:cubicBezTo>
                  <a:cubicBezTo>
                    <a:pt x="91493" y="45295"/>
                    <a:pt x="95293" y="43521"/>
                    <a:pt x="99062" y="41685"/>
                  </a:cubicBezTo>
                  <a:cubicBezTo>
                    <a:pt x="101025" y="40735"/>
                    <a:pt x="102957" y="39784"/>
                    <a:pt x="104920" y="38803"/>
                  </a:cubicBezTo>
                  <a:cubicBezTo>
                    <a:pt x="105490" y="38486"/>
                    <a:pt x="106441" y="38233"/>
                    <a:pt x="106884" y="37663"/>
                  </a:cubicBezTo>
                  <a:close/>
                  <a:moveTo>
                    <a:pt x="888" y="34591"/>
                  </a:moveTo>
                  <a:cubicBezTo>
                    <a:pt x="4846" y="36744"/>
                    <a:pt x="9343" y="38296"/>
                    <a:pt x="13555" y="39911"/>
                  </a:cubicBezTo>
                  <a:cubicBezTo>
                    <a:pt x="18084" y="41685"/>
                    <a:pt x="22644" y="43426"/>
                    <a:pt x="27363" y="44756"/>
                  </a:cubicBezTo>
                  <a:cubicBezTo>
                    <a:pt x="28449" y="46928"/>
                    <a:pt x="30900" y="48254"/>
                    <a:pt x="33307" y="48254"/>
                  </a:cubicBezTo>
                  <a:cubicBezTo>
                    <a:pt x="33990" y="48254"/>
                    <a:pt x="34669" y="48147"/>
                    <a:pt x="35312" y="47923"/>
                  </a:cubicBezTo>
                  <a:cubicBezTo>
                    <a:pt x="35565" y="47860"/>
                    <a:pt x="35597" y="47670"/>
                    <a:pt x="35597" y="47512"/>
                  </a:cubicBezTo>
                  <a:cubicBezTo>
                    <a:pt x="40030" y="49760"/>
                    <a:pt x="44623" y="51629"/>
                    <a:pt x="49215" y="53497"/>
                  </a:cubicBezTo>
                  <a:cubicBezTo>
                    <a:pt x="50355" y="53972"/>
                    <a:pt x="61439" y="57994"/>
                    <a:pt x="64257" y="58944"/>
                  </a:cubicBezTo>
                  <a:lnTo>
                    <a:pt x="64257" y="59007"/>
                  </a:lnTo>
                  <a:cubicBezTo>
                    <a:pt x="64257" y="59039"/>
                    <a:pt x="64226" y="59071"/>
                    <a:pt x="64226" y="59102"/>
                  </a:cubicBezTo>
                  <a:cubicBezTo>
                    <a:pt x="64162" y="59229"/>
                    <a:pt x="64257" y="59419"/>
                    <a:pt x="64384" y="59514"/>
                  </a:cubicBezTo>
                  <a:cubicBezTo>
                    <a:pt x="64416" y="59546"/>
                    <a:pt x="64479" y="59546"/>
                    <a:pt x="64542" y="59577"/>
                  </a:cubicBezTo>
                  <a:cubicBezTo>
                    <a:pt x="64542" y="59641"/>
                    <a:pt x="64574" y="59641"/>
                    <a:pt x="64606" y="59641"/>
                  </a:cubicBezTo>
                  <a:cubicBezTo>
                    <a:pt x="64637" y="59894"/>
                    <a:pt x="64796" y="60179"/>
                    <a:pt x="65017" y="60433"/>
                  </a:cubicBezTo>
                  <a:lnTo>
                    <a:pt x="65017" y="60433"/>
                  </a:lnTo>
                  <a:cubicBezTo>
                    <a:pt x="55073" y="56886"/>
                    <a:pt x="45478" y="52737"/>
                    <a:pt x="35660" y="48905"/>
                  </a:cubicBezTo>
                  <a:cubicBezTo>
                    <a:pt x="35765" y="48696"/>
                    <a:pt x="35610" y="48422"/>
                    <a:pt x="35357" y="48422"/>
                  </a:cubicBezTo>
                  <a:cubicBezTo>
                    <a:pt x="35304" y="48422"/>
                    <a:pt x="35246" y="48434"/>
                    <a:pt x="35185" y="48462"/>
                  </a:cubicBezTo>
                  <a:cubicBezTo>
                    <a:pt x="34303" y="48835"/>
                    <a:pt x="33357" y="49026"/>
                    <a:pt x="32411" y="49026"/>
                  </a:cubicBezTo>
                  <a:cubicBezTo>
                    <a:pt x="31591" y="49026"/>
                    <a:pt x="30771" y="48882"/>
                    <a:pt x="29991" y="48588"/>
                  </a:cubicBezTo>
                  <a:cubicBezTo>
                    <a:pt x="28440" y="48018"/>
                    <a:pt x="27521" y="46942"/>
                    <a:pt x="26476" y="45770"/>
                  </a:cubicBezTo>
                  <a:cubicBezTo>
                    <a:pt x="26603" y="45612"/>
                    <a:pt x="26603" y="45295"/>
                    <a:pt x="26318" y="45200"/>
                  </a:cubicBezTo>
                  <a:cubicBezTo>
                    <a:pt x="17672" y="42286"/>
                    <a:pt x="9185" y="38866"/>
                    <a:pt x="539" y="35953"/>
                  </a:cubicBezTo>
                  <a:cubicBezTo>
                    <a:pt x="666" y="35509"/>
                    <a:pt x="793" y="35066"/>
                    <a:pt x="888" y="34591"/>
                  </a:cubicBezTo>
                  <a:close/>
                  <a:moveTo>
                    <a:pt x="108911" y="38834"/>
                  </a:moveTo>
                  <a:lnTo>
                    <a:pt x="108911" y="38834"/>
                  </a:lnTo>
                  <a:cubicBezTo>
                    <a:pt x="108816" y="39278"/>
                    <a:pt x="108784" y="39753"/>
                    <a:pt x="108816" y="40196"/>
                  </a:cubicBezTo>
                  <a:cubicBezTo>
                    <a:pt x="94628" y="47385"/>
                    <a:pt x="80092" y="53814"/>
                    <a:pt x="65682" y="60528"/>
                  </a:cubicBezTo>
                  <a:cubicBezTo>
                    <a:pt x="65366" y="60179"/>
                    <a:pt x="65207" y="59831"/>
                    <a:pt x="65081" y="59387"/>
                  </a:cubicBezTo>
                  <a:cubicBezTo>
                    <a:pt x="65144" y="59324"/>
                    <a:pt x="65176" y="59261"/>
                    <a:pt x="65176" y="59197"/>
                  </a:cubicBezTo>
                  <a:cubicBezTo>
                    <a:pt x="72523" y="57044"/>
                    <a:pt x="79427" y="53085"/>
                    <a:pt x="86299" y="49760"/>
                  </a:cubicBezTo>
                  <a:cubicBezTo>
                    <a:pt x="93836" y="46118"/>
                    <a:pt x="101373" y="42476"/>
                    <a:pt x="108911" y="38834"/>
                  </a:cubicBezTo>
                  <a:close/>
                  <a:moveTo>
                    <a:pt x="59715" y="0"/>
                  </a:moveTo>
                  <a:cubicBezTo>
                    <a:pt x="59687" y="0"/>
                    <a:pt x="59660" y="3"/>
                    <a:pt x="59634" y="8"/>
                  </a:cubicBezTo>
                  <a:cubicBezTo>
                    <a:pt x="43577" y="5075"/>
                    <a:pt x="28123" y="11694"/>
                    <a:pt x="13397" y="19801"/>
                  </a:cubicBezTo>
                  <a:cubicBezTo>
                    <a:pt x="13112" y="19960"/>
                    <a:pt x="13112" y="20340"/>
                    <a:pt x="13397" y="20498"/>
                  </a:cubicBezTo>
                  <a:cubicBezTo>
                    <a:pt x="14410" y="21036"/>
                    <a:pt x="15360" y="21638"/>
                    <a:pt x="16279" y="22240"/>
                  </a:cubicBezTo>
                  <a:cubicBezTo>
                    <a:pt x="12985" y="23317"/>
                    <a:pt x="9787" y="24583"/>
                    <a:pt x="6525" y="25692"/>
                  </a:cubicBezTo>
                  <a:cubicBezTo>
                    <a:pt x="6271" y="25787"/>
                    <a:pt x="6176" y="26103"/>
                    <a:pt x="6271" y="26293"/>
                  </a:cubicBezTo>
                  <a:cubicBezTo>
                    <a:pt x="6176" y="26293"/>
                    <a:pt x="6145" y="26325"/>
                    <a:pt x="6145" y="26420"/>
                  </a:cubicBezTo>
                  <a:cubicBezTo>
                    <a:pt x="5670" y="29460"/>
                    <a:pt x="4434" y="31899"/>
                    <a:pt x="2313" y="34116"/>
                  </a:cubicBezTo>
                  <a:cubicBezTo>
                    <a:pt x="2281" y="34179"/>
                    <a:pt x="2218" y="34211"/>
                    <a:pt x="2218" y="34242"/>
                  </a:cubicBezTo>
                  <a:lnTo>
                    <a:pt x="1173" y="33894"/>
                  </a:lnTo>
                  <a:cubicBezTo>
                    <a:pt x="1139" y="33886"/>
                    <a:pt x="1105" y="33882"/>
                    <a:pt x="1072" y="33882"/>
                  </a:cubicBezTo>
                  <a:cubicBezTo>
                    <a:pt x="983" y="33882"/>
                    <a:pt x="902" y="33911"/>
                    <a:pt x="856" y="33957"/>
                  </a:cubicBezTo>
                  <a:cubicBezTo>
                    <a:pt x="761" y="33957"/>
                    <a:pt x="634" y="34021"/>
                    <a:pt x="603" y="34116"/>
                  </a:cubicBezTo>
                  <a:cubicBezTo>
                    <a:pt x="381" y="34654"/>
                    <a:pt x="191" y="35224"/>
                    <a:pt x="64" y="35794"/>
                  </a:cubicBezTo>
                  <a:cubicBezTo>
                    <a:pt x="1" y="35953"/>
                    <a:pt x="96" y="36079"/>
                    <a:pt x="159" y="36111"/>
                  </a:cubicBezTo>
                  <a:cubicBezTo>
                    <a:pt x="159" y="36174"/>
                    <a:pt x="159" y="36238"/>
                    <a:pt x="254" y="36269"/>
                  </a:cubicBezTo>
                  <a:cubicBezTo>
                    <a:pt x="8488" y="40101"/>
                    <a:pt x="17387" y="43046"/>
                    <a:pt x="26064" y="45802"/>
                  </a:cubicBezTo>
                  <a:cubicBezTo>
                    <a:pt x="26875" y="48419"/>
                    <a:pt x="29736" y="49647"/>
                    <a:pt x="32441" y="49647"/>
                  </a:cubicBezTo>
                  <a:cubicBezTo>
                    <a:pt x="33434" y="49647"/>
                    <a:pt x="34406" y="49482"/>
                    <a:pt x="35248" y="49158"/>
                  </a:cubicBezTo>
                  <a:cubicBezTo>
                    <a:pt x="44813" y="53972"/>
                    <a:pt x="55105" y="57646"/>
                    <a:pt x="65239" y="61161"/>
                  </a:cubicBezTo>
                  <a:cubicBezTo>
                    <a:pt x="65274" y="61175"/>
                    <a:pt x="65307" y="61181"/>
                    <a:pt x="65338" y="61181"/>
                  </a:cubicBezTo>
                  <a:cubicBezTo>
                    <a:pt x="65450" y="61181"/>
                    <a:pt x="65538" y="61101"/>
                    <a:pt x="65587" y="61003"/>
                  </a:cubicBezTo>
                  <a:cubicBezTo>
                    <a:pt x="80535" y="55112"/>
                    <a:pt x="95008" y="47892"/>
                    <a:pt x="109354" y="40608"/>
                  </a:cubicBezTo>
                  <a:cubicBezTo>
                    <a:pt x="109576" y="40544"/>
                    <a:pt x="109544" y="40259"/>
                    <a:pt x="109386" y="40133"/>
                  </a:cubicBezTo>
                  <a:cubicBezTo>
                    <a:pt x="109417" y="39626"/>
                    <a:pt x="109354" y="39088"/>
                    <a:pt x="109386" y="38613"/>
                  </a:cubicBezTo>
                  <a:lnTo>
                    <a:pt x="109386" y="38486"/>
                  </a:lnTo>
                  <a:cubicBezTo>
                    <a:pt x="109417" y="38359"/>
                    <a:pt x="109386" y="38233"/>
                    <a:pt x="109322" y="38169"/>
                  </a:cubicBezTo>
                  <a:cubicBezTo>
                    <a:pt x="109037" y="37979"/>
                    <a:pt x="108626" y="37884"/>
                    <a:pt x="108277" y="37758"/>
                  </a:cubicBezTo>
                  <a:cubicBezTo>
                    <a:pt x="107897" y="37663"/>
                    <a:pt x="107517" y="37536"/>
                    <a:pt x="107137" y="37409"/>
                  </a:cubicBezTo>
                  <a:cubicBezTo>
                    <a:pt x="107137" y="37378"/>
                    <a:pt x="107169" y="37378"/>
                    <a:pt x="107169" y="37346"/>
                  </a:cubicBezTo>
                  <a:cubicBezTo>
                    <a:pt x="107201" y="37219"/>
                    <a:pt x="107169" y="37061"/>
                    <a:pt x="107106" y="36966"/>
                  </a:cubicBezTo>
                  <a:cubicBezTo>
                    <a:pt x="107201" y="33071"/>
                    <a:pt x="105902" y="29049"/>
                    <a:pt x="103052" y="26293"/>
                  </a:cubicBezTo>
                  <a:cubicBezTo>
                    <a:pt x="103084" y="26262"/>
                    <a:pt x="103179" y="26262"/>
                    <a:pt x="103210" y="26198"/>
                  </a:cubicBezTo>
                  <a:cubicBezTo>
                    <a:pt x="103654" y="26040"/>
                    <a:pt x="103559" y="25407"/>
                    <a:pt x="103084" y="25375"/>
                  </a:cubicBezTo>
                  <a:cubicBezTo>
                    <a:pt x="100276" y="25153"/>
                    <a:pt x="97464" y="25041"/>
                    <a:pt x="94656" y="25041"/>
                  </a:cubicBezTo>
                  <a:cubicBezTo>
                    <a:pt x="85460" y="25041"/>
                    <a:pt x="76296" y="26235"/>
                    <a:pt x="67393" y="28637"/>
                  </a:cubicBezTo>
                  <a:cubicBezTo>
                    <a:pt x="73948" y="23000"/>
                    <a:pt x="81169" y="18218"/>
                    <a:pt x="88833" y="14291"/>
                  </a:cubicBezTo>
                  <a:cubicBezTo>
                    <a:pt x="89206" y="14119"/>
                    <a:pt x="89007" y="13609"/>
                    <a:pt x="88660" y="13609"/>
                  </a:cubicBezTo>
                  <a:cubicBezTo>
                    <a:pt x="88624" y="13609"/>
                    <a:pt x="88586" y="13614"/>
                    <a:pt x="88548" y="13626"/>
                  </a:cubicBezTo>
                  <a:cubicBezTo>
                    <a:pt x="84209" y="14766"/>
                    <a:pt x="79839" y="15969"/>
                    <a:pt x="75500" y="17110"/>
                  </a:cubicBezTo>
                  <a:cubicBezTo>
                    <a:pt x="76482" y="12993"/>
                    <a:pt x="78223" y="9192"/>
                    <a:pt x="80694" y="5740"/>
                  </a:cubicBezTo>
                  <a:cubicBezTo>
                    <a:pt x="80852" y="5476"/>
                    <a:pt x="80592" y="5235"/>
                    <a:pt x="80355" y="5235"/>
                  </a:cubicBezTo>
                  <a:cubicBezTo>
                    <a:pt x="80307" y="5235"/>
                    <a:pt x="80261" y="5244"/>
                    <a:pt x="80219" y="5265"/>
                  </a:cubicBezTo>
                  <a:cubicBezTo>
                    <a:pt x="78033" y="6215"/>
                    <a:pt x="75848" y="7134"/>
                    <a:pt x="73663" y="8084"/>
                  </a:cubicBezTo>
                  <a:cubicBezTo>
                    <a:pt x="73948" y="5677"/>
                    <a:pt x="74455" y="3302"/>
                    <a:pt x="75183" y="927"/>
                  </a:cubicBezTo>
                  <a:cubicBezTo>
                    <a:pt x="75238" y="680"/>
                    <a:pt x="75055" y="433"/>
                    <a:pt x="74820" y="433"/>
                  </a:cubicBezTo>
                  <a:cubicBezTo>
                    <a:pt x="74784" y="433"/>
                    <a:pt x="74746" y="439"/>
                    <a:pt x="74708" y="452"/>
                  </a:cubicBezTo>
                  <a:cubicBezTo>
                    <a:pt x="70021" y="1908"/>
                    <a:pt x="65366" y="3460"/>
                    <a:pt x="60742" y="5075"/>
                  </a:cubicBezTo>
                  <a:lnTo>
                    <a:pt x="60742" y="4949"/>
                  </a:lnTo>
                  <a:cubicBezTo>
                    <a:pt x="60900" y="4917"/>
                    <a:pt x="60995" y="4790"/>
                    <a:pt x="60995" y="4600"/>
                  </a:cubicBezTo>
                  <a:cubicBezTo>
                    <a:pt x="61090" y="3017"/>
                    <a:pt x="60774" y="1623"/>
                    <a:pt x="60045" y="198"/>
                  </a:cubicBezTo>
                  <a:cubicBezTo>
                    <a:pt x="59993" y="66"/>
                    <a:pt x="59852" y="0"/>
                    <a:pt x="59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8"/>
            <p:cNvSpPr/>
            <p:nvPr/>
          </p:nvSpPr>
          <p:spPr>
            <a:xfrm>
              <a:off x="1877435" y="4794844"/>
              <a:ext cx="1410153" cy="697950"/>
            </a:xfrm>
            <a:custGeom>
              <a:avLst/>
              <a:gdLst/>
              <a:ahLst/>
              <a:cxnLst/>
              <a:rect l="l" t="t" r="r" b="b"/>
              <a:pathLst>
                <a:path w="43831" h="21694" extrusionOk="0">
                  <a:moveTo>
                    <a:pt x="43831" y="0"/>
                  </a:moveTo>
                  <a:lnTo>
                    <a:pt x="43831" y="0"/>
                  </a:lnTo>
                  <a:cubicBezTo>
                    <a:pt x="36293" y="3642"/>
                    <a:pt x="28756" y="7284"/>
                    <a:pt x="21219" y="10926"/>
                  </a:cubicBezTo>
                  <a:cubicBezTo>
                    <a:pt x="14347" y="14251"/>
                    <a:pt x="7443" y="18178"/>
                    <a:pt x="96" y="20363"/>
                  </a:cubicBezTo>
                  <a:cubicBezTo>
                    <a:pt x="96" y="20427"/>
                    <a:pt x="32" y="20522"/>
                    <a:pt x="1" y="20553"/>
                  </a:cubicBezTo>
                  <a:cubicBezTo>
                    <a:pt x="127" y="20997"/>
                    <a:pt x="286" y="21345"/>
                    <a:pt x="602" y="21694"/>
                  </a:cubicBezTo>
                  <a:cubicBezTo>
                    <a:pt x="15012" y="14980"/>
                    <a:pt x="29548" y="8551"/>
                    <a:pt x="43767" y="1362"/>
                  </a:cubicBezTo>
                  <a:cubicBezTo>
                    <a:pt x="43767" y="919"/>
                    <a:pt x="43799" y="444"/>
                    <a:pt x="438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8"/>
            <p:cNvSpPr/>
            <p:nvPr/>
          </p:nvSpPr>
          <p:spPr>
            <a:xfrm>
              <a:off x="1188693" y="4759165"/>
              <a:ext cx="2083620" cy="678615"/>
            </a:xfrm>
            <a:custGeom>
              <a:avLst/>
              <a:gdLst/>
              <a:ahLst/>
              <a:cxnLst/>
              <a:rect l="l" t="t" r="r" b="b"/>
              <a:pathLst>
                <a:path w="64764" h="21093" extrusionOk="0">
                  <a:moveTo>
                    <a:pt x="63149" y="1"/>
                  </a:moveTo>
                  <a:cubicBezTo>
                    <a:pt x="62705" y="603"/>
                    <a:pt x="61755" y="824"/>
                    <a:pt x="61153" y="1141"/>
                  </a:cubicBezTo>
                  <a:cubicBezTo>
                    <a:pt x="59222" y="2154"/>
                    <a:pt x="57226" y="3105"/>
                    <a:pt x="55295" y="4055"/>
                  </a:cubicBezTo>
                  <a:cubicBezTo>
                    <a:pt x="51526" y="5860"/>
                    <a:pt x="47726" y="7633"/>
                    <a:pt x="43925" y="9375"/>
                  </a:cubicBezTo>
                  <a:cubicBezTo>
                    <a:pt x="36452" y="12795"/>
                    <a:pt x="28851" y="16247"/>
                    <a:pt x="21060" y="18844"/>
                  </a:cubicBezTo>
                  <a:cubicBezTo>
                    <a:pt x="21039" y="18849"/>
                    <a:pt x="21019" y="18852"/>
                    <a:pt x="21000" y="18852"/>
                  </a:cubicBezTo>
                  <a:cubicBezTo>
                    <a:pt x="20912" y="18852"/>
                    <a:pt x="20859" y="18791"/>
                    <a:pt x="20807" y="18686"/>
                  </a:cubicBezTo>
                  <a:lnTo>
                    <a:pt x="20712" y="18559"/>
                  </a:lnTo>
                  <a:lnTo>
                    <a:pt x="20554" y="18559"/>
                  </a:lnTo>
                  <a:cubicBezTo>
                    <a:pt x="13745" y="16817"/>
                    <a:pt x="6778" y="15012"/>
                    <a:pt x="0" y="12700"/>
                  </a:cubicBezTo>
                  <a:lnTo>
                    <a:pt x="0" y="12700"/>
                  </a:lnTo>
                  <a:cubicBezTo>
                    <a:pt x="2724" y="13872"/>
                    <a:pt x="5448" y="15044"/>
                    <a:pt x="8234" y="16120"/>
                  </a:cubicBezTo>
                  <a:cubicBezTo>
                    <a:pt x="10958" y="17134"/>
                    <a:pt x="13681" y="18179"/>
                    <a:pt x="16437" y="19161"/>
                  </a:cubicBezTo>
                  <a:cubicBezTo>
                    <a:pt x="17640" y="19604"/>
                    <a:pt x="20585" y="19921"/>
                    <a:pt x="21345" y="21092"/>
                  </a:cubicBezTo>
                  <a:cubicBezTo>
                    <a:pt x="28851" y="18464"/>
                    <a:pt x="35976" y="14505"/>
                    <a:pt x="43134" y="11053"/>
                  </a:cubicBezTo>
                  <a:lnTo>
                    <a:pt x="64764" y="603"/>
                  </a:lnTo>
                  <a:cubicBezTo>
                    <a:pt x="64605" y="508"/>
                    <a:pt x="64447" y="476"/>
                    <a:pt x="64257" y="476"/>
                  </a:cubicBezTo>
                  <a:cubicBezTo>
                    <a:pt x="63845" y="318"/>
                    <a:pt x="63497" y="159"/>
                    <a:pt x="631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8"/>
            <p:cNvSpPr/>
            <p:nvPr/>
          </p:nvSpPr>
          <p:spPr>
            <a:xfrm>
              <a:off x="1841789" y="4395458"/>
              <a:ext cx="1364307" cy="952660"/>
            </a:xfrm>
            <a:custGeom>
              <a:avLst/>
              <a:gdLst/>
              <a:ahLst/>
              <a:cxnLst/>
              <a:rect l="l" t="t" r="r" b="b"/>
              <a:pathLst>
                <a:path w="42406" h="29611" extrusionOk="0">
                  <a:moveTo>
                    <a:pt x="38150" y="10504"/>
                  </a:moveTo>
                  <a:cubicBezTo>
                    <a:pt x="38293" y="10504"/>
                    <a:pt x="38426" y="10718"/>
                    <a:pt x="38257" y="10831"/>
                  </a:cubicBezTo>
                  <a:cubicBezTo>
                    <a:pt x="33538" y="13333"/>
                    <a:pt x="28661" y="15550"/>
                    <a:pt x="23752" y="17513"/>
                  </a:cubicBezTo>
                  <a:cubicBezTo>
                    <a:pt x="23732" y="17523"/>
                    <a:pt x="23714" y="17528"/>
                    <a:pt x="23698" y="17528"/>
                  </a:cubicBezTo>
                  <a:cubicBezTo>
                    <a:pt x="23619" y="17528"/>
                    <a:pt x="23609" y="17408"/>
                    <a:pt x="23689" y="17355"/>
                  </a:cubicBezTo>
                  <a:cubicBezTo>
                    <a:pt x="28597" y="15265"/>
                    <a:pt x="33380" y="12984"/>
                    <a:pt x="38098" y="10514"/>
                  </a:cubicBezTo>
                  <a:cubicBezTo>
                    <a:pt x="38115" y="10507"/>
                    <a:pt x="38133" y="10504"/>
                    <a:pt x="38150" y="10504"/>
                  </a:cubicBezTo>
                  <a:close/>
                  <a:moveTo>
                    <a:pt x="32502" y="3779"/>
                  </a:moveTo>
                  <a:cubicBezTo>
                    <a:pt x="32629" y="3779"/>
                    <a:pt x="32722" y="3969"/>
                    <a:pt x="32588" y="4022"/>
                  </a:cubicBezTo>
                  <a:cubicBezTo>
                    <a:pt x="22517" y="9121"/>
                    <a:pt x="12320" y="13808"/>
                    <a:pt x="2154" y="18558"/>
                  </a:cubicBezTo>
                  <a:cubicBezTo>
                    <a:pt x="2143" y="18562"/>
                    <a:pt x="2133" y="18563"/>
                    <a:pt x="2124" y="18563"/>
                  </a:cubicBezTo>
                  <a:cubicBezTo>
                    <a:pt x="2046" y="18563"/>
                    <a:pt x="2002" y="18460"/>
                    <a:pt x="2059" y="18431"/>
                  </a:cubicBezTo>
                  <a:cubicBezTo>
                    <a:pt x="12161" y="13523"/>
                    <a:pt x="22200" y="8424"/>
                    <a:pt x="32429" y="3800"/>
                  </a:cubicBezTo>
                  <a:cubicBezTo>
                    <a:pt x="32454" y="3786"/>
                    <a:pt x="32478" y="3779"/>
                    <a:pt x="32502" y="3779"/>
                  </a:cubicBezTo>
                  <a:close/>
                  <a:moveTo>
                    <a:pt x="28993" y="11485"/>
                  </a:moveTo>
                  <a:cubicBezTo>
                    <a:pt x="29106" y="11485"/>
                    <a:pt x="29212" y="11666"/>
                    <a:pt x="29073" y="11749"/>
                  </a:cubicBezTo>
                  <a:cubicBezTo>
                    <a:pt x="24417" y="13934"/>
                    <a:pt x="19793" y="16183"/>
                    <a:pt x="15296" y="18685"/>
                  </a:cubicBezTo>
                  <a:cubicBezTo>
                    <a:pt x="15288" y="18688"/>
                    <a:pt x="15280" y="18689"/>
                    <a:pt x="15272" y="18689"/>
                  </a:cubicBezTo>
                  <a:cubicBezTo>
                    <a:pt x="15191" y="18689"/>
                    <a:pt x="15144" y="18555"/>
                    <a:pt x="15201" y="18526"/>
                  </a:cubicBezTo>
                  <a:cubicBezTo>
                    <a:pt x="19730" y="16025"/>
                    <a:pt x="24259" y="13649"/>
                    <a:pt x="28946" y="11496"/>
                  </a:cubicBezTo>
                  <a:cubicBezTo>
                    <a:pt x="28961" y="11488"/>
                    <a:pt x="28977" y="11485"/>
                    <a:pt x="28993" y="11485"/>
                  </a:cubicBezTo>
                  <a:close/>
                  <a:moveTo>
                    <a:pt x="37932" y="4829"/>
                  </a:moveTo>
                  <a:cubicBezTo>
                    <a:pt x="38137" y="4829"/>
                    <a:pt x="38258" y="5106"/>
                    <a:pt x="38035" y="5162"/>
                  </a:cubicBezTo>
                  <a:cubicBezTo>
                    <a:pt x="26127" y="10388"/>
                    <a:pt x="14568" y="16310"/>
                    <a:pt x="2977" y="22263"/>
                  </a:cubicBezTo>
                  <a:cubicBezTo>
                    <a:pt x="2970" y="22279"/>
                    <a:pt x="2958" y="22285"/>
                    <a:pt x="2947" y="22285"/>
                  </a:cubicBezTo>
                  <a:cubicBezTo>
                    <a:pt x="2911" y="22285"/>
                    <a:pt x="2873" y="22224"/>
                    <a:pt x="2946" y="22200"/>
                  </a:cubicBezTo>
                  <a:cubicBezTo>
                    <a:pt x="14188" y="15708"/>
                    <a:pt x="26001" y="10134"/>
                    <a:pt x="37845" y="4846"/>
                  </a:cubicBezTo>
                  <a:cubicBezTo>
                    <a:pt x="37875" y="4834"/>
                    <a:pt x="37904" y="4829"/>
                    <a:pt x="37932" y="4829"/>
                  </a:cubicBezTo>
                  <a:close/>
                  <a:moveTo>
                    <a:pt x="41395" y="6896"/>
                  </a:moveTo>
                  <a:cubicBezTo>
                    <a:pt x="41612" y="6896"/>
                    <a:pt x="41749" y="7169"/>
                    <a:pt x="41518" y="7284"/>
                  </a:cubicBezTo>
                  <a:cubicBezTo>
                    <a:pt x="29263" y="13713"/>
                    <a:pt x="16722" y="19857"/>
                    <a:pt x="4244" y="25905"/>
                  </a:cubicBezTo>
                  <a:cubicBezTo>
                    <a:pt x="4226" y="25924"/>
                    <a:pt x="4207" y="25931"/>
                    <a:pt x="4190" y="25931"/>
                  </a:cubicBezTo>
                  <a:cubicBezTo>
                    <a:pt x="4119" y="25931"/>
                    <a:pt x="4072" y="25798"/>
                    <a:pt x="4149" y="25747"/>
                  </a:cubicBezTo>
                  <a:cubicBezTo>
                    <a:pt x="16437" y="19350"/>
                    <a:pt x="28819" y="12921"/>
                    <a:pt x="41328" y="6904"/>
                  </a:cubicBezTo>
                  <a:cubicBezTo>
                    <a:pt x="41351" y="6898"/>
                    <a:pt x="41373" y="6896"/>
                    <a:pt x="41395" y="6896"/>
                  </a:cubicBezTo>
                  <a:close/>
                  <a:moveTo>
                    <a:pt x="38510" y="0"/>
                  </a:moveTo>
                  <a:cubicBezTo>
                    <a:pt x="26159" y="4434"/>
                    <a:pt x="14378" y="10198"/>
                    <a:pt x="2597" y="16088"/>
                  </a:cubicBezTo>
                  <a:cubicBezTo>
                    <a:pt x="1964" y="16405"/>
                    <a:pt x="1045" y="17101"/>
                    <a:pt x="254" y="17323"/>
                  </a:cubicBezTo>
                  <a:cubicBezTo>
                    <a:pt x="0" y="19097"/>
                    <a:pt x="919" y="21440"/>
                    <a:pt x="1077" y="23213"/>
                  </a:cubicBezTo>
                  <a:cubicBezTo>
                    <a:pt x="1267" y="25367"/>
                    <a:pt x="1235" y="27457"/>
                    <a:pt x="982" y="29611"/>
                  </a:cubicBezTo>
                  <a:cubicBezTo>
                    <a:pt x="7949" y="26475"/>
                    <a:pt x="15043" y="23688"/>
                    <a:pt x="22010" y="20585"/>
                  </a:cubicBezTo>
                  <a:cubicBezTo>
                    <a:pt x="25589" y="19001"/>
                    <a:pt x="29104" y="17355"/>
                    <a:pt x="32588" y="15676"/>
                  </a:cubicBezTo>
                  <a:cubicBezTo>
                    <a:pt x="33411" y="15296"/>
                    <a:pt x="40220" y="12193"/>
                    <a:pt x="42247" y="11148"/>
                  </a:cubicBezTo>
                  <a:cubicBezTo>
                    <a:pt x="42215" y="11116"/>
                    <a:pt x="42152" y="11084"/>
                    <a:pt x="42152" y="10989"/>
                  </a:cubicBezTo>
                  <a:cubicBezTo>
                    <a:pt x="42152" y="10958"/>
                    <a:pt x="42120" y="10926"/>
                    <a:pt x="42120" y="10894"/>
                  </a:cubicBezTo>
                  <a:cubicBezTo>
                    <a:pt x="42088" y="10736"/>
                    <a:pt x="42152" y="10578"/>
                    <a:pt x="42279" y="10483"/>
                  </a:cubicBezTo>
                  <a:lnTo>
                    <a:pt x="42310" y="10483"/>
                  </a:lnTo>
                  <a:cubicBezTo>
                    <a:pt x="42405" y="6492"/>
                    <a:pt x="40980" y="3135"/>
                    <a:pt x="385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8"/>
            <p:cNvSpPr/>
            <p:nvPr/>
          </p:nvSpPr>
          <p:spPr>
            <a:xfrm>
              <a:off x="1973598" y="4617028"/>
              <a:ext cx="1211166" cy="614044"/>
            </a:xfrm>
            <a:custGeom>
              <a:avLst/>
              <a:gdLst/>
              <a:ahLst/>
              <a:cxnLst/>
              <a:rect l="l" t="t" r="r" b="b"/>
              <a:pathLst>
                <a:path w="37646" h="19086" extrusionOk="0">
                  <a:moveTo>
                    <a:pt x="37318" y="1"/>
                  </a:moveTo>
                  <a:cubicBezTo>
                    <a:pt x="37290" y="1"/>
                    <a:pt x="37261" y="6"/>
                    <a:pt x="37231" y="17"/>
                  </a:cubicBezTo>
                  <a:cubicBezTo>
                    <a:pt x="24722" y="6034"/>
                    <a:pt x="12340" y="12463"/>
                    <a:pt x="115" y="18923"/>
                  </a:cubicBezTo>
                  <a:cubicBezTo>
                    <a:pt x="0" y="18952"/>
                    <a:pt x="42" y="19086"/>
                    <a:pt x="146" y="19086"/>
                  </a:cubicBezTo>
                  <a:cubicBezTo>
                    <a:pt x="156" y="19086"/>
                    <a:pt x="167" y="19085"/>
                    <a:pt x="179" y="19082"/>
                  </a:cubicBezTo>
                  <a:cubicBezTo>
                    <a:pt x="12656" y="13001"/>
                    <a:pt x="25166" y="6889"/>
                    <a:pt x="37421" y="397"/>
                  </a:cubicBezTo>
                  <a:cubicBezTo>
                    <a:pt x="37645" y="285"/>
                    <a:pt x="37523" y="1"/>
                    <a:pt x="373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8"/>
            <p:cNvSpPr/>
            <p:nvPr/>
          </p:nvSpPr>
          <p:spPr>
            <a:xfrm>
              <a:off x="2599991" y="4734167"/>
              <a:ext cx="477955" cy="226913"/>
            </a:xfrm>
            <a:custGeom>
              <a:avLst/>
              <a:gdLst/>
              <a:ahLst/>
              <a:cxnLst/>
              <a:rect l="l" t="t" r="r" b="b"/>
              <a:pathLst>
                <a:path w="14856" h="7053" extrusionOk="0">
                  <a:moveTo>
                    <a:pt x="14602" y="0"/>
                  </a:moveTo>
                  <a:cubicBezTo>
                    <a:pt x="14579" y="0"/>
                    <a:pt x="14556" y="6"/>
                    <a:pt x="14531" y="18"/>
                  </a:cubicBezTo>
                  <a:cubicBezTo>
                    <a:pt x="9813" y="2488"/>
                    <a:pt x="5030" y="4768"/>
                    <a:pt x="58" y="6890"/>
                  </a:cubicBezTo>
                  <a:cubicBezTo>
                    <a:pt x="1" y="6919"/>
                    <a:pt x="48" y="7053"/>
                    <a:pt x="129" y="7053"/>
                  </a:cubicBezTo>
                  <a:cubicBezTo>
                    <a:pt x="137" y="7053"/>
                    <a:pt x="145" y="7051"/>
                    <a:pt x="153" y="7048"/>
                  </a:cubicBezTo>
                  <a:cubicBezTo>
                    <a:pt x="5094" y="5053"/>
                    <a:pt x="9971" y="2805"/>
                    <a:pt x="14690" y="335"/>
                  </a:cubicBezTo>
                  <a:cubicBezTo>
                    <a:pt x="14855" y="252"/>
                    <a:pt x="14756" y="0"/>
                    <a:pt x="14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8"/>
            <p:cNvSpPr/>
            <p:nvPr/>
          </p:nvSpPr>
          <p:spPr>
            <a:xfrm>
              <a:off x="1934927" y="4550045"/>
              <a:ext cx="1137040" cy="560895"/>
            </a:xfrm>
            <a:custGeom>
              <a:avLst/>
              <a:gdLst/>
              <a:ahLst/>
              <a:cxnLst/>
              <a:rect l="l" t="t" r="r" b="b"/>
              <a:pathLst>
                <a:path w="35342" h="17434" extrusionOk="0">
                  <a:moveTo>
                    <a:pt x="35016" y="1"/>
                  </a:moveTo>
                  <a:cubicBezTo>
                    <a:pt x="34995" y="1"/>
                    <a:pt x="34973" y="3"/>
                    <a:pt x="34950" y="9"/>
                  </a:cubicBezTo>
                  <a:cubicBezTo>
                    <a:pt x="23106" y="5266"/>
                    <a:pt x="11293" y="10871"/>
                    <a:pt x="82" y="17363"/>
                  </a:cubicBezTo>
                  <a:cubicBezTo>
                    <a:pt x="1" y="17363"/>
                    <a:pt x="36" y="17433"/>
                    <a:pt x="87" y="17433"/>
                  </a:cubicBezTo>
                  <a:cubicBezTo>
                    <a:pt x="96" y="17433"/>
                    <a:pt x="105" y="17431"/>
                    <a:pt x="114" y="17427"/>
                  </a:cubicBezTo>
                  <a:cubicBezTo>
                    <a:pt x="11673" y="11505"/>
                    <a:pt x="23232" y="5551"/>
                    <a:pt x="35140" y="326"/>
                  </a:cubicBezTo>
                  <a:cubicBezTo>
                    <a:pt x="35342" y="268"/>
                    <a:pt x="35229" y="1"/>
                    <a:pt x="350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8"/>
            <p:cNvSpPr/>
            <p:nvPr/>
          </p:nvSpPr>
          <p:spPr>
            <a:xfrm>
              <a:off x="1906262" y="4517037"/>
              <a:ext cx="988275" cy="476732"/>
            </a:xfrm>
            <a:custGeom>
              <a:avLst/>
              <a:gdLst/>
              <a:ahLst/>
              <a:cxnLst/>
              <a:rect l="l" t="t" r="r" b="b"/>
              <a:pathLst>
                <a:path w="30718" h="14818" extrusionOk="0">
                  <a:moveTo>
                    <a:pt x="30498" y="0"/>
                  </a:moveTo>
                  <a:cubicBezTo>
                    <a:pt x="30474" y="0"/>
                    <a:pt x="30450" y="7"/>
                    <a:pt x="30425" y="21"/>
                  </a:cubicBezTo>
                  <a:cubicBezTo>
                    <a:pt x="20196" y="4645"/>
                    <a:pt x="10157" y="9744"/>
                    <a:pt x="55" y="14684"/>
                  </a:cubicBezTo>
                  <a:cubicBezTo>
                    <a:pt x="0" y="14739"/>
                    <a:pt x="40" y="14817"/>
                    <a:pt x="113" y="14817"/>
                  </a:cubicBezTo>
                  <a:cubicBezTo>
                    <a:pt x="124" y="14817"/>
                    <a:pt x="137" y="14815"/>
                    <a:pt x="150" y="14811"/>
                  </a:cubicBezTo>
                  <a:cubicBezTo>
                    <a:pt x="10316" y="10029"/>
                    <a:pt x="20513" y="5342"/>
                    <a:pt x="30584" y="243"/>
                  </a:cubicBezTo>
                  <a:cubicBezTo>
                    <a:pt x="30718" y="190"/>
                    <a:pt x="30625" y="0"/>
                    <a:pt x="30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856547" y="4377216"/>
              <a:ext cx="2175311" cy="610216"/>
            </a:xfrm>
            <a:custGeom>
              <a:avLst/>
              <a:gdLst/>
              <a:ahLst/>
              <a:cxnLst/>
              <a:rect l="l" t="t" r="r" b="b"/>
              <a:pathLst>
                <a:path w="67614" h="18967" extrusionOk="0">
                  <a:moveTo>
                    <a:pt x="61237" y="1"/>
                  </a:moveTo>
                  <a:cubicBezTo>
                    <a:pt x="51946" y="1"/>
                    <a:pt x="42658" y="1191"/>
                    <a:pt x="33665" y="3639"/>
                  </a:cubicBezTo>
                  <a:cubicBezTo>
                    <a:pt x="21751" y="6914"/>
                    <a:pt x="11158" y="12676"/>
                    <a:pt x="494" y="18658"/>
                  </a:cubicBezTo>
                  <a:lnTo>
                    <a:pt x="494" y="18658"/>
                  </a:lnTo>
                  <a:cubicBezTo>
                    <a:pt x="5300" y="16028"/>
                    <a:pt x="10618" y="14530"/>
                    <a:pt x="16088" y="14343"/>
                  </a:cubicBezTo>
                  <a:cubicBezTo>
                    <a:pt x="16460" y="14330"/>
                    <a:pt x="16833" y="14324"/>
                    <a:pt x="17207" y="14324"/>
                  </a:cubicBezTo>
                  <a:cubicBezTo>
                    <a:pt x="19539" y="14324"/>
                    <a:pt x="21898" y="14576"/>
                    <a:pt x="24164" y="15040"/>
                  </a:cubicBezTo>
                  <a:cubicBezTo>
                    <a:pt x="25589" y="15357"/>
                    <a:pt x="27014" y="15768"/>
                    <a:pt x="28407" y="16243"/>
                  </a:cubicBezTo>
                  <a:cubicBezTo>
                    <a:pt x="29281" y="16534"/>
                    <a:pt x="29865" y="16726"/>
                    <a:pt x="30452" y="16726"/>
                  </a:cubicBezTo>
                  <a:cubicBezTo>
                    <a:pt x="31013" y="16726"/>
                    <a:pt x="31577" y="16550"/>
                    <a:pt x="32398" y="16117"/>
                  </a:cubicBezTo>
                  <a:cubicBezTo>
                    <a:pt x="43925" y="10321"/>
                    <a:pt x="55485" y="4621"/>
                    <a:pt x="67614" y="187"/>
                  </a:cubicBezTo>
                  <a:cubicBezTo>
                    <a:pt x="65490" y="63"/>
                    <a:pt x="63363" y="1"/>
                    <a:pt x="61237" y="1"/>
                  </a:cubicBezTo>
                  <a:close/>
                  <a:moveTo>
                    <a:pt x="494" y="18658"/>
                  </a:moveTo>
                  <a:cubicBezTo>
                    <a:pt x="403" y="18708"/>
                    <a:pt x="313" y="18758"/>
                    <a:pt x="222" y="18808"/>
                  </a:cubicBezTo>
                  <a:cubicBezTo>
                    <a:pt x="212" y="18813"/>
                    <a:pt x="203" y="18820"/>
                    <a:pt x="193" y="18827"/>
                  </a:cubicBezTo>
                  <a:lnTo>
                    <a:pt x="193" y="18827"/>
                  </a:lnTo>
                  <a:cubicBezTo>
                    <a:pt x="294" y="18771"/>
                    <a:pt x="394" y="18714"/>
                    <a:pt x="494" y="18658"/>
                  </a:cubicBezTo>
                  <a:close/>
                  <a:moveTo>
                    <a:pt x="193" y="18827"/>
                  </a:moveTo>
                  <a:cubicBezTo>
                    <a:pt x="129" y="18863"/>
                    <a:pt x="65" y="18899"/>
                    <a:pt x="0" y="18935"/>
                  </a:cubicBezTo>
                  <a:cubicBezTo>
                    <a:pt x="32" y="18935"/>
                    <a:pt x="32" y="18967"/>
                    <a:pt x="64" y="18967"/>
                  </a:cubicBezTo>
                  <a:cubicBezTo>
                    <a:pt x="91" y="18940"/>
                    <a:pt x="140" y="18868"/>
                    <a:pt x="193" y="1882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8"/>
            <p:cNvSpPr/>
            <p:nvPr/>
          </p:nvSpPr>
          <p:spPr>
            <a:xfrm>
              <a:off x="2327525" y="4764924"/>
              <a:ext cx="454083" cy="230194"/>
            </a:xfrm>
            <a:custGeom>
              <a:avLst/>
              <a:gdLst/>
              <a:ahLst/>
              <a:cxnLst/>
              <a:rect l="l" t="t" r="r" b="b"/>
              <a:pathLst>
                <a:path w="14114" h="7155" extrusionOk="0">
                  <a:moveTo>
                    <a:pt x="13904" y="1"/>
                  </a:moveTo>
                  <a:cubicBezTo>
                    <a:pt x="13886" y="1"/>
                    <a:pt x="13867" y="4"/>
                    <a:pt x="13848" y="12"/>
                  </a:cubicBezTo>
                  <a:cubicBezTo>
                    <a:pt x="9129" y="2134"/>
                    <a:pt x="4569" y="4541"/>
                    <a:pt x="103" y="6979"/>
                  </a:cubicBezTo>
                  <a:cubicBezTo>
                    <a:pt x="0" y="7056"/>
                    <a:pt x="65" y="7155"/>
                    <a:pt x="144" y="7155"/>
                  </a:cubicBezTo>
                  <a:cubicBezTo>
                    <a:pt x="162" y="7155"/>
                    <a:pt x="181" y="7149"/>
                    <a:pt x="198" y="7137"/>
                  </a:cubicBezTo>
                  <a:cubicBezTo>
                    <a:pt x="4695" y="4699"/>
                    <a:pt x="9319" y="2450"/>
                    <a:pt x="13975" y="265"/>
                  </a:cubicBezTo>
                  <a:cubicBezTo>
                    <a:pt x="14114" y="182"/>
                    <a:pt x="14033" y="1"/>
                    <a:pt x="13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8"/>
            <p:cNvSpPr/>
            <p:nvPr/>
          </p:nvSpPr>
          <p:spPr>
            <a:xfrm>
              <a:off x="839206" y="4033746"/>
              <a:ext cx="1697485" cy="945550"/>
            </a:xfrm>
            <a:custGeom>
              <a:avLst/>
              <a:gdLst/>
              <a:ahLst/>
              <a:cxnLst/>
              <a:rect l="l" t="t" r="r" b="b"/>
              <a:pathLst>
                <a:path w="52762" h="29390" extrusionOk="0">
                  <a:moveTo>
                    <a:pt x="52762" y="1"/>
                  </a:moveTo>
                  <a:lnTo>
                    <a:pt x="52762" y="1"/>
                  </a:lnTo>
                  <a:cubicBezTo>
                    <a:pt x="48233" y="1204"/>
                    <a:pt x="43768" y="2408"/>
                    <a:pt x="39239" y="3579"/>
                  </a:cubicBezTo>
                  <a:cubicBezTo>
                    <a:pt x="34140" y="4941"/>
                    <a:pt x="28820" y="6018"/>
                    <a:pt x="23848" y="7696"/>
                  </a:cubicBezTo>
                  <a:cubicBezTo>
                    <a:pt x="20998" y="8710"/>
                    <a:pt x="19129" y="10990"/>
                    <a:pt x="17071" y="13048"/>
                  </a:cubicBezTo>
                  <a:cubicBezTo>
                    <a:pt x="15202" y="14917"/>
                    <a:pt x="13365" y="16785"/>
                    <a:pt x="11465" y="18590"/>
                  </a:cubicBezTo>
                  <a:cubicBezTo>
                    <a:pt x="7728" y="22232"/>
                    <a:pt x="3896" y="25811"/>
                    <a:pt x="1" y="29326"/>
                  </a:cubicBezTo>
                  <a:cubicBezTo>
                    <a:pt x="64" y="29358"/>
                    <a:pt x="96" y="29358"/>
                    <a:pt x="128" y="29389"/>
                  </a:cubicBezTo>
                  <a:cubicBezTo>
                    <a:pt x="128" y="29326"/>
                    <a:pt x="191" y="29231"/>
                    <a:pt x="254" y="29199"/>
                  </a:cubicBezTo>
                  <a:cubicBezTo>
                    <a:pt x="10737" y="22549"/>
                    <a:pt x="21789" y="16944"/>
                    <a:pt x="33824" y="13618"/>
                  </a:cubicBezTo>
                  <a:cubicBezTo>
                    <a:pt x="33665" y="13492"/>
                    <a:pt x="33570" y="13238"/>
                    <a:pt x="33792" y="13080"/>
                  </a:cubicBezTo>
                  <a:cubicBezTo>
                    <a:pt x="39651" y="8076"/>
                    <a:pt x="45984" y="3706"/>
                    <a:pt x="527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8"/>
            <p:cNvSpPr/>
            <p:nvPr/>
          </p:nvSpPr>
          <p:spPr>
            <a:xfrm>
              <a:off x="823924" y="3749504"/>
              <a:ext cx="1514102" cy="1221654"/>
            </a:xfrm>
            <a:custGeom>
              <a:avLst/>
              <a:gdLst/>
              <a:ahLst/>
              <a:cxnLst/>
              <a:rect l="l" t="t" r="r" b="b"/>
              <a:pathLst>
                <a:path w="47062" h="37972" extrusionOk="0">
                  <a:moveTo>
                    <a:pt x="47061" y="0"/>
                  </a:moveTo>
                  <a:lnTo>
                    <a:pt x="47061" y="0"/>
                  </a:lnTo>
                  <a:cubicBezTo>
                    <a:pt x="37022" y="4307"/>
                    <a:pt x="26983" y="8614"/>
                    <a:pt x="16976" y="12953"/>
                  </a:cubicBezTo>
                  <a:cubicBezTo>
                    <a:pt x="15740" y="13459"/>
                    <a:pt x="14410" y="13903"/>
                    <a:pt x="13397" y="14631"/>
                  </a:cubicBezTo>
                  <a:cubicBezTo>
                    <a:pt x="12162" y="15550"/>
                    <a:pt x="11560" y="16816"/>
                    <a:pt x="10990" y="18178"/>
                  </a:cubicBezTo>
                  <a:cubicBezTo>
                    <a:pt x="9977" y="20458"/>
                    <a:pt x="8963" y="22738"/>
                    <a:pt x="7855" y="24924"/>
                  </a:cubicBezTo>
                  <a:cubicBezTo>
                    <a:pt x="5543" y="29484"/>
                    <a:pt x="2946" y="33791"/>
                    <a:pt x="1" y="37971"/>
                  </a:cubicBezTo>
                  <a:lnTo>
                    <a:pt x="64" y="37971"/>
                  </a:lnTo>
                  <a:cubicBezTo>
                    <a:pt x="4213" y="33949"/>
                    <a:pt x="8362" y="29991"/>
                    <a:pt x="12479" y="25937"/>
                  </a:cubicBezTo>
                  <a:cubicBezTo>
                    <a:pt x="14505" y="23973"/>
                    <a:pt x="16437" y="22010"/>
                    <a:pt x="18432" y="20015"/>
                  </a:cubicBezTo>
                  <a:cubicBezTo>
                    <a:pt x="19921" y="18558"/>
                    <a:pt x="21346" y="16975"/>
                    <a:pt x="23341" y="16151"/>
                  </a:cubicBezTo>
                  <a:cubicBezTo>
                    <a:pt x="25685" y="15169"/>
                    <a:pt x="28376" y="14726"/>
                    <a:pt x="30815" y="14061"/>
                  </a:cubicBezTo>
                  <a:lnTo>
                    <a:pt x="39144" y="11844"/>
                  </a:lnTo>
                  <a:cubicBezTo>
                    <a:pt x="40221" y="11528"/>
                    <a:pt x="41392" y="11243"/>
                    <a:pt x="42501" y="10926"/>
                  </a:cubicBezTo>
                  <a:cubicBezTo>
                    <a:pt x="42406" y="10831"/>
                    <a:pt x="42374" y="10768"/>
                    <a:pt x="42406" y="10641"/>
                  </a:cubicBezTo>
                  <a:cubicBezTo>
                    <a:pt x="43324" y="6809"/>
                    <a:pt x="44876" y="3294"/>
                    <a:pt x="47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8"/>
            <p:cNvSpPr/>
            <p:nvPr/>
          </p:nvSpPr>
          <p:spPr>
            <a:xfrm>
              <a:off x="821897" y="3745418"/>
              <a:ext cx="1519185" cy="1226737"/>
            </a:xfrm>
            <a:custGeom>
              <a:avLst/>
              <a:gdLst/>
              <a:ahLst/>
              <a:cxnLst/>
              <a:rect l="l" t="t" r="r" b="b"/>
              <a:pathLst>
                <a:path w="47220" h="38130" extrusionOk="0">
                  <a:moveTo>
                    <a:pt x="42514" y="10937"/>
                  </a:moveTo>
                  <a:cubicBezTo>
                    <a:pt x="42517" y="10945"/>
                    <a:pt x="42521" y="10952"/>
                    <a:pt x="42525" y="10960"/>
                  </a:cubicBezTo>
                  <a:lnTo>
                    <a:pt x="42525" y="10960"/>
                  </a:lnTo>
                  <a:cubicBezTo>
                    <a:pt x="42528" y="10959"/>
                    <a:pt x="42530" y="10958"/>
                    <a:pt x="42532" y="10958"/>
                  </a:cubicBezTo>
                  <a:cubicBezTo>
                    <a:pt x="42526" y="10951"/>
                    <a:pt x="42519" y="10944"/>
                    <a:pt x="42514" y="10937"/>
                  </a:cubicBezTo>
                  <a:close/>
                  <a:moveTo>
                    <a:pt x="47219" y="0"/>
                  </a:moveTo>
                  <a:lnTo>
                    <a:pt x="47061" y="95"/>
                  </a:lnTo>
                  <a:cubicBezTo>
                    <a:pt x="38827" y="3642"/>
                    <a:pt x="27933" y="8329"/>
                    <a:pt x="16975" y="13016"/>
                  </a:cubicBezTo>
                  <a:cubicBezTo>
                    <a:pt x="16690" y="13143"/>
                    <a:pt x="16373" y="13270"/>
                    <a:pt x="16120" y="13396"/>
                  </a:cubicBezTo>
                  <a:cubicBezTo>
                    <a:pt x="15170" y="13745"/>
                    <a:pt x="14220" y="14125"/>
                    <a:pt x="13365" y="14726"/>
                  </a:cubicBezTo>
                  <a:cubicBezTo>
                    <a:pt x="12098" y="15645"/>
                    <a:pt x="11528" y="17038"/>
                    <a:pt x="10958" y="18242"/>
                  </a:cubicBezTo>
                  <a:cubicBezTo>
                    <a:pt x="10103" y="20269"/>
                    <a:pt x="9026" y="22675"/>
                    <a:pt x="7823" y="25019"/>
                  </a:cubicBezTo>
                  <a:cubicBezTo>
                    <a:pt x="5606" y="29421"/>
                    <a:pt x="3009" y="33759"/>
                    <a:pt x="32" y="38003"/>
                  </a:cubicBezTo>
                  <a:lnTo>
                    <a:pt x="1" y="38035"/>
                  </a:lnTo>
                  <a:lnTo>
                    <a:pt x="32" y="38098"/>
                  </a:lnTo>
                  <a:cubicBezTo>
                    <a:pt x="32" y="38098"/>
                    <a:pt x="64" y="38130"/>
                    <a:pt x="127" y="38130"/>
                  </a:cubicBezTo>
                  <a:cubicBezTo>
                    <a:pt x="4941" y="33538"/>
                    <a:pt x="8900" y="29738"/>
                    <a:pt x="12510" y="26096"/>
                  </a:cubicBezTo>
                  <a:cubicBezTo>
                    <a:pt x="14410" y="24227"/>
                    <a:pt x="16342" y="22327"/>
                    <a:pt x="18432" y="20205"/>
                  </a:cubicBezTo>
                  <a:lnTo>
                    <a:pt x="18844" y="19793"/>
                  </a:lnTo>
                  <a:cubicBezTo>
                    <a:pt x="20174" y="18495"/>
                    <a:pt x="21567" y="17070"/>
                    <a:pt x="23341" y="16310"/>
                  </a:cubicBezTo>
                  <a:cubicBezTo>
                    <a:pt x="25019" y="15613"/>
                    <a:pt x="26888" y="15170"/>
                    <a:pt x="28661" y="14726"/>
                  </a:cubicBezTo>
                  <a:cubicBezTo>
                    <a:pt x="29358" y="14536"/>
                    <a:pt x="30118" y="14378"/>
                    <a:pt x="30846" y="14188"/>
                  </a:cubicBezTo>
                  <a:lnTo>
                    <a:pt x="39144" y="11971"/>
                  </a:lnTo>
                  <a:cubicBezTo>
                    <a:pt x="39745" y="11813"/>
                    <a:pt x="40284" y="11655"/>
                    <a:pt x="40885" y="11496"/>
                  </a:cubicBezTo>
                  <a:cubicBezTo>
                    <a:pt x="41392" y="11338"/>
                    <a:pt x="41962" y="11211"/>
                    <a:pt x="42500" y="11053"/>
                  </a:cubicBezTo>
                  <a:lnTo>
                    <a:pt x="42595" y="11053"/>
                  </a:lnTo>
                  <a:lnTo>
                    <a:pt x="42564" y="11021"/>
                  </a:lnTo>
                  <a:cubicBezTo>
                    <a:pt x="42549" y="10999"/>
                    <a:pt x="42536" y="10979"/>
                    <a:pt x="42525" y="10960"/>
                  </a:cubicBezTo>
                  <a:lnTo>
                    <a:pt x="42525" y="10960"/>
                  </a:lnTo>
                  <a:cubicBezTo>
                    <a:pt x="41958" y="11117"/>
                    <a:pt x="41453" y="11243"/>
                    <a:pt x="40949" y="11401"/>
                  </a:cubicBezTo>
                  <a:cubicBezTo>
                    <a:pt x="40347" y="11560"/>
                    <a:pt x="39777" y="11718"/>
                    <a:pt x="39207" y="11876"/>
                  </a:cubicBezTo>
                  <a:lnTo>
                    <a:pt x="30878" y="14093"/>
                  </a:lnTo>
                  <a:cubicBezTo>
                    <a:pt x="30181" y="14283"/>
                    <a:pt x="29421" y="14505"/>
                    <a:pt x="28693" y="14663"/>
                  </a:cubicBezTo>
                  <a:cubicBezTo>
                    <a:pt x="26919" y="15075"/>
                    <a:pt x="25051" y="15518"/>
                    <a:pt x="23404" y="16247"/>
                  </a:cubicBezTo>
                  <a:cubicBezTo>
                    <a:pt x="21567" y="17038"/>
                    <a:pt x="20205" y="18400"/>
                    <a:pt x="18844" y="19762"/>
                  </a:cubicBezTo>
                  <a:lnTo>
                    <a:pt x="18432" y="20173"/>
                  </a:lnTo>
                  <a:cubicBezTo>
                    <a:pt x="16310" y="22295"/>
                    <a:pt x="14410" y="24195"/>
                    <a:pt x="12510" y="26064"/>
                  </a:cubicBezTo>
                  <a:cubicBezTo>
                    <a:pt x="8900" y="29579"/>
                    <a:pt x="5036" y="33348"/>
                    <a:pt x="286" y="37845"/>
                  </a:cubicBezTo>
                  <a:cubicBezTo>
                    <a:pt x="3167" y="33696"/>
                    <a:pt x="5764" y="29421"/>
                    <a:pt x="7950" y="25082"/>
                  </a:cubicBezTo>
                  <a:cubicBezTo>
                    <a:pt x="9153" y="22739"/>
                    <a:pt x="10230" y="20300"/>
                    <a:pt x="11085" y="18305"/>
                  </a:cubicBezTo>
                  <a:cubicBezTo>
                    <a:pt x="11623" y="17038"/>
                    <a:pt x="12193" y="15708"/>
                    <a:pt x="13460" y="14821"/>
                  </a:cubicBezTo>
                  <a:cubicBezTo>
                    <a:pt x="14252" y="14220"/>
                    <a:pt x="15202" y="13871"/>
                    <a:pt x="16152" y="13460"/>
                  </a:cubicBezTo>
                  <a:cubicBezTo>
                    <a:pt x="16437" y="13333"/>
                    <a:pt x="16754" y="13238"/>
                    <a:pt x="17039" y="13111"/>
                  </a:cubicBezTo>
                  <a:cubicBezTo>
                    <a:pt x="27933" y="8393"/>
                    <a:pt x="38764" y="3769"/>
                    <a:pt x="47029" y="159"/>
                  </a:cubicBezTo>
                  <a:lnTo>
                    <a:pt x="47029" y="159"/>
                  </a:lnTo>
                  <a:cubicBezTo>
                    <a:pt x="44939" y="3421"/>
                    <a:pt x="43387" y="6936"/>
                    <a:pt x="42469" y="10704"/>
                  </a:cubicBezTo>
                  <a:cubicBezTo>
                    <a:pt x="42440" y="10790"/>
                    <a:pt x="42463" y="10875"/>
                    <a:pt x="42514" y="10937"/>
                  </a:cubicBezTo>
                  <a:lnTo>
                    <a:pt x="42514" y="10937"/>
                  </a:lnTo>
                  <a:cubicBezTo>
                    <a:pt x="42487" y="10882"/>
                    <a:pt x="42479" y="10832"/>
                    <a:pt x="42500" y="10768"/>
                  </a:cubicBezTo>
                  <a:cubicBezTo>
                    <a:pt x="43419" y="6968"/>
                    <a:pt x="45002" y="3357"/>
                    <a:pt x="47156" y="127"/>
                  </a:cubicBezTo>
                  <a:lnTo>
                    <a:pt x="472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8"/>
            <p:cNvSpPr/>
            <p:nvPr/>
          </p:nvSpPr>
          <p:spPr>
            <a:xfrm>
              <a:off x="818841" y="3590541"/>
              <a:ext cx="1349025" cy="1360221"/>
            </a:xfrm>
            <a:custGeom>
              <a:avLst/>
              <a:gdLst/>
              <a:ahLst/>
              <a:cxnLst/>
              <a:rect l="l" t="t" r="r" b="b"/>
              <a:pathLst>
                <a:path w="41931" h="42279" extrusionOk="0">
                  <a:moveTo>
                    <a:pt x="41930" y="1"/>
                  </a:moveTo>
                  <a:lnTo>
                    <a:pt x="41930" y="1"/>
                  </a:lnTo>
                  <a:cubicBezTo>
                    <a:pt x="30245" y="3674"/>
                    <a:pt x="18654" y="7760"/>
                    <a:pt x="7284" y="12352"/>
                  </a:cubicBezTo>
                  <a:cubicBezTo>
                    <a:pt x="5828" y="12890"/>
                    <a:pt x="4403" y="13492"/>
                    <a:pt x="2946" y="14093"/>
                  </a:cubicBezTo>
                  <a:cubicBezTo>
                    <a:pt x="1426" y="14727"/>
                    <a:pt x="634" y="14948"/>
                    <a:pt x="887" y="16659"/>
                  </a:cubicBezTo>
                  <a:cubicBezTo>
                    <a:pt x="1267" y="19730"/>
                    <a:pt x="1489" y="22866"/>
                    <a:pt x="1521" y="26001"/>
                  </a:cubicBezTo>
                  <a:cubicBezTo>
                    <a:pt x="1552" y="31448"/>
                    <a:pt x="1109" y="36927"/>
                    <a:pt x="1" y="42279"/>
                  </a:cubicBezTo>
                  <a:cubicBezTo>
                    <a:pt x="2946" y="37782"/>
                    <a:pt x="5669" y="33190"/>
                    <a:pt x="8013" y="28376"/>
                  </a:cubicBezTo>
                  <a:cubicBezTo>
                    <a:pt x="9913" y="24481"/>
                    <a:pt x="10736" y="19984"/>
                    <a:pt x="14980" y="18084"/>
                  </a:cubicBezTo>
                  <a:cubicBezTo>
                    <a:pt x="23499" y="14283"/>
                    <a:pt x="32050" y="10641"/>
                    <a:pt x="40632" y="7000"/>
                  </a:cubicBezTo>
                  <a:cubicBezTo>
                    <a:pt x="40600" y="6968"/>
                    <a:pt x="40600" y="6873"/>
                    <a:pt x="40600" y="6810"/>
                  </a:cubicBezTo>
                  <a:cubicBezTo>
                    <a:pt x="40822" y="4466"/>
                    <a:pt x="41297" y="2218"/>
                    <a:pt x="419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8"/>
            <p:cNvSpPr/>
            <p:nvPr/>
          </p:nvSpPr>
          <p:spPr>
            <a:xfrm>
              <a:off x="815785" y="3588514"/>
              <a:ext cx="1355138" cy="1369390"/>
            </a:xfrm>
            <a:custGeom>
              <a:avLst/>
              <a:gdLst/>
              <a:ahLst/>
              <a:cxnLst/>
              <a:rect l="l" t="t" r="r" b="b"/>
              <a:pathLst>
                <a:path w="42121" h="42564" extrusionOk="0">
                  <a:moveTo>
                    <a:pt x="41994" y="127"/>
                  </a:moveTo>
                  <a:cubicBezTo>
                    <a:pt x="41329" y="2376"/>
                    <a:pt x="40885" y="4592"/>
                    <a:pt x="40664" y="6873"/>
                  </a:cubicBezTo>
                  <a:cubicBezTo>
                    <a:pt x="40664" y="6936"/>
                    <a:pt x="40664" y="6999"/>
                    <a:pt x="40695" y="7063"/>
                  </a:cubicBezTo>
                  <a:lnTo>
                    <a:pt x="37592" y="8361"/>
                  </a:lnTo>
                  <a:cubicBezTo>
                    <a:pt x="30181" y="11528"/>
                    <a:pt x="22549" y="14790"/>
                    <a:pt x="15075" y="18115"/>
                  </a:cubicBezTo>
                  <a:cubicBezTo>
                    <a:pt x="11781" y="19572"/>
                    <a:pt x="10578" y="22549"/>
                    <a:pt x="9248" y="25716"/>
                  </a:cubicBezTo>
                  <a:cubicBezTo>
                    <a:pt x="8868" y="26634"/>
                    <a:pt x="8488" y="27521"/>
                    <a:pt x="8076" y="28407"/>
                  </a:cubicBezTo>
                  <a:cubicBezTo>
                    <a:pt x="5891" y="32904"/>
                    <a:pt x="3231" y="37496"/>
                    <a:pt x="222" y="42088"/>
                  </a:cubicBezTo>
                  <a:cubicBezTo>
                    <a:pt x="1204" y="37021"/>
                    <a:pt x="1742" y="31638"/>
                    <a:pt x="1647" y="26064"/>
                  </a:cubicBezTo>
                  <a:cubicBezTo>
                    <a:pt x="1616" y="22929"/>
                    <a:pt x="1426" y="19762"/>
                    <a:pt x="1014" y="16690"/>
                  </a:cubicBezTo>
                  <a:cubicBezTo>
                    <a:pt x="824" y="15106"/>
                    <a:pt x="1457" y="14821"/>
                    <a:pt x="2851" y="14251"/>
                  </a:cubicBezTo>
                  <a:lnTo>
                    <a:pt x="3041" y="14188"/>
                  </a:lnTo>
                  <a:cubicBezTo>
                    <a:pt x="4434" y="13618"/>
                    <a:pt x="5891" y="13048"/>
                    <a:pt x="7379" y="12446"/>
                  </a:cubicBezTo>
                  <a:cubicBezTo>
                    <a:pt x="18717" y="7918"/>
                    <a:pt x="30340" y="3769"/>
                    <a:pt x="41994" y="127"/>
                  </a:cubicBezTo>
                  <a:close/>
                  <a:moveTo>
                    <a:pt x="42120" y="0"/>
                  </a:moveTo>
                  <a:lnTo>
                    <a:pt x="42025" y="64"/>
                  </a:lnTo>
                  <a:cubicBezTo>
                    <a:pt x="30371" y="3706"/>
                    <a:pt x="18717" y="7854"/>
                    <a:pt x="7348" y="12351"/>
                  </a:cubicBezTo>
                  <a:cubicBezTo>
                    <a:pt x="5859" y="12953"/>
                    <a:pt x="4403" y="13523"/>
                    <a:pt x="3009" y="14093"/>
                  </a:cubicBezTo>
                  <a:lnTo>
                    <a:pt x="2819" y="14188"/>
                  </a:lnTo>
                  <a:cubicBezTo>
                    <a:pt x="1362" y="14758"/>
                    <a:pt x="697" y="15043"/>
                    <a:pt x="919" y="16722"/>
                  </a:cubicBezTo>
                  <a:cubicBezTo>
                    <a:pt x="1299" y="19793"/>
                    <a:pt x="1489" y="22929"/>
                    <a:pt x="1521" y="26064"/>
                  </a:cubicBezTo>
                  <a:cubicBezTo>
                    <a:pt x="1584" y="31733"/>
                    <a:pt x="1109" y="37211"/>
                    <a:pt x="32" y="42342"/>
                  </a:cubicBezTo>
                  <a:lnTo>
                    <a:pt x="1" y="42563"/>
                  </a:lnTo>
                  <a:lnTo>
                    <a:pt x="159" y="42373"/>
                  </a:lnTo>
                  <a:cubicBezTo>
                    <a:pt x="3199" y="37686"/>
                    <a:pt x="5891" y="33031"/>
                    <a:pt x="8140" y="28439"/>
                  </a:cubicBezTo>
                  <a:cubicBezTo>
                    <a:pt x="8583" y="27552"/>
                    <a:pt x="8995" y="26666"/>
                    <a:pt x="9343" y="25747"/>
                  </a:cubicBezTo>
                  <a:cubicBezTo>
                    <a:pt x="10641" y="22612"/>
                    <a:pt x="11876" y="19635"/>
                    <a:pt x="15107" y="18178"/>
                  </a:cubicBezTo>
                  <a:cubicBezTo>
                    <a:pt x="22549" y="14853"/>
                    <a:pt x="30245" y="11623"/>
                    <a:pt x="37655" y="8456"/>
                  </a:cubicBezTo>
                  <a:lnTo>
                    <a:pt x="40822" y="7094"/>
                  </a:lnTo>
                  <a:lnTo>
                    <a:pt x="40759" y="7063"/>
                  </a:lnTo>
                  <a:cubicBezTo>
                    <a:pt x="40727" y="7031"/>
                    <a:pt x="40727" y="6968"/>
                    <a:pt x="40727" y="6904"/>
                  </a:cubicBezTo>
                  <a:cubicBezTo>
                    <a:pt x="40980" y="4592"/>
                    <a:pt x="41392" y="2376"/>
                    <a:pt x="42089" y="95"/>
                  </a:cubicBezTo>
                  <a:lnTo>
                    <a:pt x="421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8"/>
            <p:cNvSpPr/>
            <p:nvPr/>
          </p:nvSpPr>
          <p:spPr>
            <a:xfrm>
              <a:off x="-198991" y="4658305"/>
              <a:ext cx="2074451" cy="829407"/>
            </a:xfrm>
            <a:custGeom>
              <a:avLst/>
              <a:gdLst/>
              <a:ahLst/>
              <a:cxnLst/>
              <a:rect l="l" t="t" r="r" b="b"/>
              <a:pathLst>
                <a:path w="64479" h="25780" extrusionOk="0">
                  <a:moveTo>
                    <a:pt x="349" y="1"/>
                  </a:moveTo>
                  <a:cubicBezTo>
                    <a:pt x="254" y="444"/>
                    <a:pt x="127" y="919"/>
                    <a:pt x="0" y="1363"/>
                  </a:cubicBezTo>
                  <a:cubicBezTo>
                    <a:pt x="8646" y="4276"/>
                    <a:pt x="17133" y="7696"/>
                    <a:pt x="25779" y="10610"/>
                  </a:cubicBezTo>
                  <a:cubicBezTo>
                    <a:pt x="26064" y="10705"/>
                    <a:pt x="26127" y="11022"/>
                    <a:pt x="25937" y="11180"/>
                  </a:cubicBezTo>
                  <a:cubicBezTo>
                    <a:pt x="26982" y="12352"/>
                    <a:pt x="27901" y="13397"/>
                    <a:pt x="29452" y="13998"/>
                  </a:cubicBezTo>
                  <a:cubicBezTo>
                    <a:pt x="30245" y="14312"/>
                    <a:pt x="31080" y="14471"/>
                    <a:pt x="31914" y="14471"/>
                  </a:cubicBezTo>
                  <a:cubicBezTo>
                    <a:pt x="32846" y="14471"/>
                    <a:pt x="33777" y="14273"/>
                    <a:pt x="34646" y="13872"/>
                  </a:cubicBezTo>
                  <a:cubicBezTo>
                    <a:pt x="34701" y="13844"/>
                    <a:pt x="34756" y="13832"/>
                    <a:pt x="34807" y="13832"/>
                  </a:cubicBezTo>
                  <a:cubicBezTo>
                    <a:pt x="35050" y="13832"/>
                    <a:pt x="35226" y="14106"/>
                    <a:pt x="35121" y="14315"/>
                  </a:cubicBezTo>
                  <a:cubicBezTo>
                    <a:pt x="44939" y="18115"/>
                    <a:pt x="54534" y="22296"/>
                    <a:pt x="64478" y="25779"/>
                  </a:cubicBezTo>
                  <a:lnTo>
                    <a:pt x="64478" y="25779"/>
                  </a:lnTo>
                  <a:cubicBezTo>
                    <a:pt x="64257" y="25558"/>
                    <a:pt x="64162" y="25273"/>
                    <a:pt x="64067" y="24987"/>
                  </a:cubicBezTo>
                  <a:lnTo>
                    <a:pt x="64003" y="24987"/>
                  </a:lnTo>
                  <a:cubicBezTo>
                    <a:pt x="63940" y="24956"/>
                    <a:pt x="63877" y="24956"/>
                    <a:pt x="63845" y="24924"/>
                  </a:cubicBezTo>
                  <a:cubicBezTo>
                    <a:pt x="63718" y="24829"/>
                    <a:pt x="63623" y="24671"/>
                    <a:pt x="63687" y="24512"/>
                  </a:cubicBezTo>
                  <a:cubicBezTo>
                    <a:pt x="63687" y="24481"/>
                    <a:pt x="63718" y="24449"/>
                    <a:pt x="63718" y="24386"/>
                  </a:cubicBezTo>
                  <a:lnTo>
                    <a:pt x="63718" y="24354"/>
                  </a:lnTo>
                  <a:cubicBezTo>
                    <a:pt x="60900" y="23404"/>
                    <a:pt x="49816" y="19382"/>
                    <a:pt x="48676" y="18907"/>
                  </a:cubicBezTo>
                  <a:cubicBezTo>
                    <a:pt x="44084" y="17039"/>
                    <a:pt x="39460" y="15170"/>
                    <a:pt x="35058" y="12922"/>
                  </a:cubicBezTo>
                  <a:cubicBezTo>
                    <a:pt x="35058" y="13080"/>
                    <a:pt x="34963" y="13238"/>
                    <a:pt x="34773" y="13302"/>
                  </a:cubicBezTo>
                  <a:cubicBezTo>
                    <a:pt x="34118" y="13537"/>
                    <a:pt x="33426" y="13648"/>
                    <a:pt x="32731" y="13648"/>
                  </a:cubicBezTo>
                  <a:cubicBezTo>
                    <a:pt x="30336" y="13648"/>
                    <a:pt x="27904" y="12320"/>
                    <a:pt x="26824" y="10135"/>
                  </a:cubicBezTo>
                  <a:cubicBezTo>
                    <a:pt x="22105" y="8836"/>
                    <a:pt x="17545" y="7095"/>
                    <a:pt x="13016" y="5321"/>
                  </a:cubicBezTo>
                  <a:cubicBezTo>
                    <a:pt x="8804" y="3706"/>
                    <a:pt x="4307" y="2186"/>
                    <a:pt x="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8"/>
            <p:cNvSpPr/>
            <p:nvPr/>
          </p:nvSpPr>
          <p:spPr>
            <a:xfrm>
              <a:off x="1077634" y="4864754"/>
              <a:ext cx="785588" cy="469107"/>
            </a:xfrm>
            <a:custGeom>
              <a:avLst/>
              <a:gdLst/>
              <a:ahLst/>
              <a:cxnLst/>
              <a:rect l="l" t="t" r="r" b="b"/>
              <a:pathLst>
                <a:path w="24418" h="14581" extrusionOk="0">
                  <a:moveTo>
                    <a:pt x="10346" y="0"/>
                  </a:moveTo>
                  <a:cubicBezTo>
                    <a:pt x="9526" y="0"/>
                    <a:pt x="8698" y="29"/>
                    <a:pt x="7886" y="76"/>
                  </a:cubicBezTo>
                  <a:lnTo>
                    <a:pt x="8013" y="1438"/>
                  </a:lnTo>
                  <a:cubicBezTo>
                    <a:pt x="11655" y="1659"/>
                    <a:pt x="15233" y="2451"/>
                    <a:pt x="18685" y="3686"/>
                  </a:cubicBezTo>
                  <a:cubicBezTo>
                    <a:pt x="18918" y="3802"/>
                    <a:pt x="18830" y="4105"/>
                    <a:pt x="18618" y="4105"/>
                  </a:cubicBezTo>
                  <a:cubicBezTo>
                    <a:pt x="18599" y="4105"/>
                    <a:pt x="18579" y="4103"/>
                    <a:pt x="18559" y="4098"/>
                  </a:cubicBezTo>
                  <a:lnTo>
                    <a:pt x="18305" y="4985"/>
                  </a:lnTo>
                  <a:cubicBezTo>
                    <a:pt x="19445" y="5301"/>
                    <a:pt x="20617" y="5681"/>
                    <a:pt x="21789" y="6061"/>
                  </a:cubicBezTo>
                  <a:cubicBezTo>
                    <a:pt x="22024" y="6150"/>
                    <a:pt x="21959" y="6511"/>
                    <a:pt x="21720" y="6511"/>
                  </a:cubicBezTo>
                  <a:cubicBezTo>
                    <a:pt x="21702" y="6511"/>
                    <a:pt x="21682" y="6509"/>
                    <a:pt x="21662" y="6505"/>
                  </a:cubicBezTo>
                  <a:cubicBezTo>
                    <a:pt x="15022" y="4281"/>
                    <a:pt x="8126" y="3170"/>
                    <a:pt x="1135" y="3170"/>
                  </a:cubicBezTo>
                  <a:cubicBezTo>
                    <a:pt x="757" y="3170"/>
                    <a:pt x="379" y="3173"/>
                    <a:pt x="1" y="3179"/>
                  </a:cubicBezTo>
                  <a:lnTo>
                    <a:pt x="1" y="4288"/>
                  </a:lnTo>
                  <a:cubicBezTo>
                    <a:pt x="5796" y="5080"/>
                    <a:pt x="11560" y="6378"/>
                    <a:pt x="17133" y="8120"/>
                  </a:cubicBezTo>
                  <a:cubicBezTo>
                    <a:pt x="17357" y="8204"/>
                    <a:pt x="17309" y="8484"/>
                    <a:pt x="17143" y="8484"/>
                  </a:cubicBezTo>
                  <a:cubicBezTo>
                    <a:pt x="17121" y="8484"/>
                    <a:pt x="17096" y="8479"/>
                    <a:pt x="17070" y="8468"/>
                  </a:cubicBezTo>
                  <a:cubicBezTo>
                    <a:pt x="14568" y="7771"/>
                    <a:pt x="12066" y="7138"/>
                    <a:pt x="9533" y="6536"/>
                  </a:cubicBezTo>
                  <a:lnTo>
                    <a:pt x="9311" y="7581"/>
                  </a:lnTo>
                  <a:cubicBezTo>
                    <a:pt x="13555" y="8595"/>
                    <a:pt x="17577" y="9988"/>
                    <a:pt x="21314" y="12078"/>
                  </a:cubicBezTo>
                  <a:cubicBezTo>
                    <a:pt x="21483" y="12191"/>
                    <a:pt x="21401" y="12405"/>
                    <a:pt x="21246" y="12405"/>
                  </a:cubicBezTo>
                  <a:cubicBezTo>
                    <a:pt x="21227" y="12405"/>
                    <a:pt x="21208" y="12402"/>
                    <a:pt x="21187" y="12395"/>
                  </a:cubicBezTo>
                  <a:lnTo>
                    <a:pt x="20839" y="13662"/>
                  </a:lnTo>
                  <a:cubicBezTo>
                    <a:pt x="21979" y="13979"/>
                    <a:pt x="23087" y="14295"/>
                    <a:pt x="24227" y="14580"/>
                  </a:cubicBezTo>
                  <a:cubicBezTo>
                    <a:pt x="24417" y="11952"/>
                    <a:pt x="24417" y="9387"/>
                    <a:pt x="24069" y="6821"/>
                  </a:cubicBezTo>
                  <a:cubicBezTo>
                    <a:pt x="23911" y="5586"/>
                    <a:pt x="23277" y="4098"/>
                    <a:pt x="23626" y="2736"/>
                  </a:cubicBezTo>
                  <a:lnTo>
                    <a:pt x="23626" y="2736"/>
                  </a:lnTo>
                  <a:cubicBezTo>
                    <a:pt x="23591" y="2740"/>
                    <a:pt x="23555" y="2742"/>
                    <a:pt x="23517" y="2742"/>
                  </a:cubicBezTo>
                  <a:cubicBezTo>
                    <a:pt x="22655" y="2742"/>
                    <a:pt x="20994" y="1742"/>
                    <a:pt x="20205" y="1469"/>
                  </a:cubicBezTo>
                  <a:cubicBezTo>
                    <a:pt x="17292" y="551"/>
                    <a:pt x="14283" y="76"/>
                    <a:pt x="11243" y="13"/>
                  </a:cubicBezTo>
                  <a:cubicBezTo>
                    <a:pt x="10946" y="4"/>
                    <a:pt x="10647" y="0"/>
                    <a:pt x="103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8"/>
            <p:cNvSpPr/>
            <p:nvPr/>
          </p:nvSpPr>
          <p:spPr>
            <a:xfrm>
              <a:off x="1026706" y="4959694"/>
              <a:ext cx="759142" cy="117076"/>
            </a:xfrm>
            <a:custGeom>
              <a:avLst/>
              <a:gdLst/>
              <a:ahLst/>
              <a:cxnLst/>
              <a:rect l="l" t="t" r="r" b="b"/>
              <a:pathLst>
                <a:path w="23596" h="3639" extrusionOk="0">
                  <a:moveTo>
                    <a:pt x="3687" y="1"/>
                  </a:moveTo>
                  <a:cubicBezTo>
                    <a:pt x="2512" y="1"/>
                    <a:pt x="1335" y="34"/>
                    <a:pt x="158" y="102"/>
                  </a:cubicBezTo>
                  <a:lnTo>
                    <a:pt x="127" y="102"/>
                  </a:lnTo>
                  <a:cubicBezTo>
                    <a:pt x="0" y="133"/>
                    <a:pt x="0" y="355"/>
                    <a:pt x="158" y="355"/>
                  </a:cubicBezTo>
                  <a:cubicBezTo>
                    <a:pt x="633" y="292"/>
                    <a:pt x="1108" y="292"/>
                    <a:pt x="1584" y="292"/>
                  </a:cubicBezTo>
                  <a:cubicBezTo>
                    <a:pt x="1891" y="288"/>
                    <a:pt x="2199" y="286"/>
                    <a:pt x="2506" y="286"/>
                  </a:cubicBezTo>
                  <a:cubicBezTo>
                    <a:pt x="9596" y="286"/>
                    <a:pt x="16537" y="1340"/>
                    <a:pt x="23245" y="3617"/>
                  </a:cubicBezTo>
                  <a:cubicBezTo>
                    <a:pt x="23278" y="3632"/>
                    <a:pt x="23309" y="3638"/>
                    <a:pt x="23337" y="3638"/>
                  </a:cubicBezTo>
                  <a:cubicBezTo>
                    <a:pt x="23548" y="3638"/>
                    <a:pt x="23596" y="3261"/>
                    <a:pt x="23372" y="3205"/>
                  </a:cubicBezTo>
                  <a:cubicBezTo>
                    <a:pt x="22200" y="2794"/>
                    <a:pt x="21028" y="2445"/>
                    <a:pt x="19888" y="2160"/>
                  </a:cubicBezTo>
                  <a:cubicBezTo>
                    <a:pt x="14597" y="727"/>
                    <a:pt x="9155" y="1"/>
                    <a:pt x="3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8"/>
            <p:cNvSpPr/>
            <p:nvPr/>
          </p:nvSpPr>
          <p:spPr>
            <a:xfrm>
              <a:off x="910757" y="5030087"/>
              <a:ext cx="858073" cy="233798"/>
            </a:xfrm>
            <a:custGeom>
              <a:avLst/>
              <a:gdLst/>
              <a:ahLst/>
              <a:cxnLst/>
              <a:rect l="l" t="t" r="r" b="b"/>
              <a:pathLst>
                <a:path w="26671" h="7267" extrusionOk="0">
                  <a:moveTo>
                    <a:pt x="131" y="0"/>
                  </a:moveTo>
                  <a:cubicBezTo>
                    <a:pt x="48" y="0"/>
                    <a:pt x="1" y="167"/>
                    <a:pt x="89" y="226"/>
                  </a:cubicBezTo>
                  <a:lnTo>
                    <a:pt x="120" y="226"/>
                  </a:lnTo>
                  <a:cubicBezTo>
                    <a:pt x="9241" y="1809"/>
                    <a:pt x="17887" y="3392"/>
                    <a:pt x="26342" y="7256"/>
                  </a:cubicBezTo>
                  <a:lnTo>
                    <a:pt x="26374" y="7256"/>
                  </a:lnTo>
                  <a:cubicBezTo>
                    <a:pt x="26391" y="7263"/>
                    <a:pt x="26408" y="7266"/>
                    <a:pt x="26425" y="7266"/>
                  </a:cubicBezTo>
                  <a:cubicBezTo>
                    <a:pt x="26563" y="7266"/>
                    <a:pt x="26670" y="7052"/>
                    <a:pt x="26501" y="6939"/>
                  </a:cubicBezTo>
                  <a:cubicBezTo>
                    <a:pt x="22764" y="4881"/>
                    <a:pt x="18679" y="3456"/>
                    <a:pt x="14530" y="2442"/>
                  </a:cubicBezTo>
                  <a:cubicBezTo>
                    <a:pt x="9780" y="1271"/>
                    <a:pt x="4871" y="606"/>
                    <a:pt x="152" y="4"/>
                  </a:cubicBezTo>
                  <a:cubicBezTo>
                    <a:pt x="145" y="1"/>
                    <a:pt x="138"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8"/>
            <p:cNvSpPr/>
            <p:nvPr/>
          </p:nvSpPr>
          <p:spPr>
            <a:xfrm>
              <a:off x="905449" y="5037326"/>
              <a:ext cx="852829" cy="266967"/>
            </a:xfrm>
            <a:custGeom>
              <a:avLst/>
              <a:gdLst/>
              <a:ahLst/>
              <a:cxnLst/>
              <a:rect l="l" t="t" r="r" b="b"/>
              <a:pathLst>
                <a:path w="26508" h="8298" extrusionOk="0">
                  <a:moveTo>
                    <a:pt x="222" y="1"/>
                  </a:moveTo>
                  <a:lnTo>
                    <a:pt x="0" y="96"/>
                  </a:lnTo>
                  <a:cubicBezTo>
                    <a:pt x="64" y="159"/>
                    <a:pt x="95" y="222"/>
                    <a:pt x="127" y="317"/>
                  </a:cubicBezTo>
                  <a:cubicBezTo>
                    <a:pt x="8836" y="2882"/>
                    <a:pt x="17387" y="5891"/>
                    <a:pt x="26127" y="8298"/>
                  </a:cubicBezTo>
                  <a:lnTo>
                    <a:pt x="26507" y="7031"/>
                  </a:lnTo>
                  <a:lnTo>
                    <a:pt x="26444" y="7031"/>
                  </a:lnTo>
                  <a:cubicBezTo>
                    <a:pt x="18020" y="3136"/>
                    <a:pt x="9343" y="1521"/>
                    <a:pt x="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8"/>
            <p:cNvSpPr/>
            <p:nvPr/>
          </p:nvSpPr>
          <p:spPr>
            <a:xfrm>
              <a:off x="242154" y="3579410"/>
              <a:ext cx="1482509" cy="1369326"/>
            </a:xfrm>
            <a:custGeom>
              <a:avLst/>
              <a:gdLst/>
              <a:ahLst/>
              <a:cxnLst/>
              <a:rect l="l" t="t" r="r" b="b"/>
              <a:pathLst>
                <a:path w="46080" h="42562" extrusionOk="0">
                  <a:moveTo>
                    <a:pt x="44311" y="0"/>
                  </a:moveTo>
                  <a:cubicBezTo>
                    <a:pt x="43500" y="0"/>
                    <a:pt x="41771" y="909"/>
                    <a:pt x="41139" y="1138"/>
                  </a:cubicBezTo>
                  <a:cubicBezTo>
                    <a:pt x="39144" y="1772"/>
                    <a:pt x="37180" y="2469"/>
                    <a:pt x="35185" y="3197"/>
                  </a:cubicBezTo>
                  <a:cubicBezTo>
                    <a:pt x="31005" y="4685"/>
                    <a:pt x="26888" y="6300"/>
                    <a:pt x="22771" y="8042"/>
                  </a:cubicBezTo>
                  <a:cubicBezTo>
                    <a:pt x="15012" y="11368"/>
                    <a:pt x="7411" y="15104"/>
                    <a:pt x="1" y="19126"/>
                  </a:cubicBezTo>
                  <a:cubicBezTo>
                    <a:pt x="8805" y="24162"/>
                    <a:pt x="15234" y="32681"/>
                    <a:pt x="17419" y="42561"/>
                  </a:cubicBezTo>
                  <a:cubicBezTo>
                    <a:pt x="18812" y="33441"/>
                    <a:pt x="19097" y="24383"/>
                    <a:pt x="17767" y="15231"/>
                  </a:cubicBezTo>
                  <a:cubicBezTo>
                    <a:pt x="17767" y="14978"/>
                    <a:pt x="17862" y="14819"/>
                    <a:pt x="18052" y="14756"/>
                  </a:cubicBezTo>
                  <a:cubicBezTo>
                    <a:pt x="27268" y="10892"/>
                    <a:pt x="36674" y="7377"/>
                    <a:pt x="46079" y="4084"/>
                  </a:cubicBezTo>
                  <a:lnTo>
                    <a:pt x="46079" y="3894"/>
                  </a:lnTo>
                  <a:cubicBezTo>
                    <a:pt x="45921" y="3862"/>
                    <a:pt x="45794" y="3735"/>
                    <a:pt x="45794" y="3577"/>
                  </a:cubicBezTo>
                  <a:cubicBezTo>
                    <a:pt x="45858" y="2469"/>
                    <a:pt x="46016" y="410"/>
                    <a:pt x="44528" y="30"/>
                  </a:cubicBezTo>
                  <a:cubicBezTo>
                    <a:pt x="44466" y="10"/>
                    <a:pt x="44393" y="0"/>
                    <a:pt x="44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1328738" y="4914750"/>
              <a:ext cx="355442" cy="84356"/>
            </a:xfrm>
            <a:custGeom>
              <a:avLst/>
              <a:gdLst/>
              <a:ahLst/>
              <a:cxnLst/>
              <a:rect l="l" t="t" r="r" b="b"/>
              <a:pathLst>
                <a:path w="11048" h="2622" extrusionOk="0">
                  <a:moveTo>
                    <a:pt x="100" y="0"/>
                  </a:moveTo>
                  <a:cubicBezTo>
                    <a:pt x="1" y="0"/>
                    <a:pt x="60" y="200"/>
                    <a:pt x="144" y="200"/>
                  </a:cubicBezTo>
                  <a:cubicBezTo>
                    <a:pt x="3786" y="612"/>
                    <a:pt x="7270" y="1404"/>
                    <a:pt x="10722" y="2607"/>
                  </a:cubicBezTo>
                  <a:cubicBezTo>
                    <a:pt x="10748" y="2617"/>
                    <a:pt x="10772" y="2621"/>
                    <a:pt x="10795" y="2621"/>
                  </a:cubicBezTo>
                  <a:cubicBezTo>
                    <a:pt x="10991" y="2621"/>
                    <a:pt x="11048" y="2284"/>
                    <a:pt x="10849" y="2227"/>
                  </a:cubicBezTo>
                  <a:cubicBezTo>
                    <a:pt x="7397" y="960"/>
                    <a:pt x="3786" y="169"/>
                    <a:pt x="144" y="10"/>
                  </a:cubicBezTo>
                  <a:cubicBezTo>
                    <a:pt x="127" y="3"/>
                    <a:pt x="112"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a:off x="1020593" y="4869226"/>
              <a:ext cx="653102" cy="157935"/>
            </a:xfrm>
            <a:custGeom>
              <a:avLst/>
              <a:gdLst/>
              <a:ahLst/>
              <a:cxnLst/>
              <a:rect l="l" t="t" r="r" b="b"/>
              <a:pathLst>
                <a:path w="20300" h="4909" extrusionOk="0">
                  <a:moveTo>
                    <a:pt x="9627" y="0"/>
                  </a:moveTo>
                  <a:cubicBezTo>
                    <a:pt x="6302" y="222"/>
                    <a:pt x="3072" y="982"/>
                    <a:pt x="0" y="2154"/>
                  </a:cubicBezTo>
                  <a:lnTo>
                    <a:pt x="285" y="2850"/>
                  </a:lnTo>
                  <a:lnTo>
                    <a:pt x="317" y="2850"/>
                  </a:lnTo>
                  <a:cubicBezTo>
                    <a:pt x="1536" y="2775"/>
                    <a:pt x="2752" y="2738"/>
                    <a:pt x="3966" y="2738"/>
                  </a:cubicBezTo>
                  <a:cubicBezTo>
                    <a:pt x="9406" y="2738"/>
                    <a:pt x="14785" y="3485"/>
                    <a:pt x="20015" y="4909"/>
                  </a:cubicBezTo>
                  <a:lnTo>
                    <a:pt x="20300" y="3990"/>
                  </a:lnTo>
                  <a:cubicBezTo>
                    <a:pt x="16848" y="2755"/>
                    <a:pt x="13364" y="1964"/>
                    <a:pt x="9754" y="1520"/>
                  </a:cubicBezTo>
                  <a:cubicBezTo>
                    <a:pt x="9627" y="1520"/>
                    <a:pt x="9596" y="1330"/>
                    <a:pt x="9754" y="1330"/>
                  </a:cubicBezTo>
                  <a:lnTo>
                    <a:pt x="96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1074578" y="5004735"/>
              <a:ext cx="563147" cy="134578"/>
            </a:xfrm>
            <a:custGeom>
              <a:avLst/>
              <a:gdLst/>
              <a:ahLst/>
              <a:cxnLst/>
              <a:rect l="l" t="t" r="r" b="b"/>
              <a:pathLst>
                <a:path w="17504" h="4183" extrusionOk="0">
                  <a:moveTo>
                    <a:pt x="159" y="0"/>
                  </a:moveTo>
                  <a:cubicBezTo>
                    <a:pt x="0" y="0"/>
                    <a:pt x="0" y="222"/>
                    <a:pt x="96" y="254"/>
                  </a:cubicBezTo>
                  <a:cubicBezTo>
                    <a:pt x="3357" y="855"/>
                    <a:pt x="6524" y="1489"/>
                    <a:pt x="9691" y="2217"/>
                  </a:cubicBezTo>
                  <a:cubicBezTo>
                    <a:pt x="12225" y="2787"/>
                    <a:pt x="14727" y="3452"/>
                    <a:pt x="17197" y="4180"/>
                  </a:cubicBezTo>
                  <a:cubicBezTo>
                    <a:pt x="17207" y="4182"/>
                    <a:pt x="17217" y="4183"/>
                    <a:pt x="17227" y="4183"/>
                  </a:cubicBezTo>
                  <a:cubicBezTo>
                    <a:pt x="17427" y="4183"/>
                    <a:pt x="17503" y="3891"/>
                    <a:pt x="17292" y="3800"/>
                  </a:cubicBezTo>
                  <a:cubicBezTo>
                    <a:pt x="11686" y="2059"/>
                    <a:pt x="5923" y="76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878971" y="4939522"/>
              <a:ext cx="505366" cy="169163"/>
            </a:xfrm>
            <a:custGeom>
              <a:avLst/>
              <a:gdLst/>
              <a:ahLst/>
              <a:cxnLst/>
              <a:rect l="l" t="t" r="r" b="b"/>
              <a:pathLst>
                <a:path w="15708" h="5258" extrusionOk="0">
                  <a:moveTo>
                    <a:pt x="4434" y="0"/>
                  </a:moveTo>
                  <a:cubicBezTo>
                    <a:pt x="2914" y="570"/>
                    <a:pt x="1425" y="1299"/>
                    <a:pt x="0" y="2090"/>
                  </a:cubicBezTo>
                  <a:cubicBezTo>
                    <a:pt x="317" y="2407"/>
                    <a:pt x="602" y="2756"/>
                    <a:pt x="855" y="3167"/>
                  </a:cubicBezTo>
                  <a:lnTo>
                    <a:pt x="1045" y="3041"/>
                  </a:lnTo>
                  <a:cubicBezTo>
                    <a:pt x="950" y="3009"/>
                    <a:pt x="982" y="2851"/>
                    <a:pt x="1108" y="2851"/>
                  </a:cubicBezTo>
                  <a:cubicBezTo>
                    <a:pt x="5827" y="3421"/>
                    <a:pt x="10736" y="4117"/>
                    <a:pt x="15486" y="5257"/>
                  </a:cubicBezTo>
                  <a:lnTo>
                    <a:pt x="15708" y="4212"/>
                  </a:lnTo>
                  <a:cubicBezTo>
                    <a:pt x="12541" y="3452"/>
                    <a:pt x="9374" y="2819"/>
                    <a:pt x="6144" y="2217"/>
                  </a:cubicBezTo>
                  <a:cubicBezTo>
                    <a:pt x="6017" y="2154"/>
                    <a:pt x="6049" y="1964"/>
                    <a:pt x="6176" y="1964"/>
                  </a:cubicBezTo>
                  <a:lnTo>
                    <a:pt x="6176" y="855"/>
                  </a:lnTo>
                  <a:cubicBezTo>
                    <a:pt x="5700" y="855"/>
                    <a:pt x="5225" y="887"/>
                    <a:pt x="4750" y="887"/>
                  </a:cubicBezTo>
                  <a:cubicBezTo>
                    <a:pt x="4740" y="894"/>
                    <a:pt x="4730" y="897"/>
                    <a:pt x="4720" y="897"/>
                  </a:cubicBezTo>
                  <a:cubicBezTo>
                    <a:pt x="4644" y="897"/>
                    <a:pt x="4606" y="694"/>
                    <a:pt x="4719" y="665"/>
                  </a:cubicBezTo>
                  <a:lnTo>
                    <a:pt x="44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683332" y="4970536"/>
              <a:ext cx="230291" cy="98416"/>
            </a:xfrm>
            <a:custGeom>
              <a:avLst/>
              <a:gdLst/>
              <a:ahLst/>
              <a:cxnLst/>
              <a:rect l="l" t="t" r="r" b="b"/>
              <a:pathLst>
                <a:path w="7158" h="3059" extrusionOk="0">
                  <a:moveTo>
                    <a:pt x="7129" y="2800"/>
                  </a:moveTo>
                  <a:cubicBezTo>
                    <a:pt x="7116" y="2800"/>
                    <a:pt x="7101" y="2811"/>
                    <a:pt x="7063" y="2868"/>
                  </a:cubicBezTo>
                  <a:cubicBezTo>
                    <a:pt x="7058" y="2876"/>
                    <a:pt x="7052" y="2883"/>
                    <a:pt x="7045" y="2890"/>
                  </a:cubicBezTo>
                  <a:lnTo>
                    <a:pt x="7045" y="2890"/>
                  </a:lnTo>
                  <a:cubicBezTo>
                    <a:pt x="7083" y="2882"/>
                    <a:pt x="7120" y="2875"/>
                    <a:pt x="7158" y="2868"/>
                  </a:cubicBezTo>
                  <a:lnTo>
                    <a:pt x="7158" y="2805"/>
                  </a:lnTo>
                  <a:cubicBezTo>
                    <a:pt x="7145" y="2805"/>
                    <a:pt x="7138" y="2800"/>
                    <a:pt x="7129" y="2800"/>
                  </a:cubicBezTo>
                  <a:close/>
                  <a:moveTo>
                    <a:pt x="7045" y="2890"/>
                  </a:moveTo>
                  <a:cubicBezTo>
                    <a:pt x="6954" y="2907"/>
                    <a:pt x="6862" y="2926"/>
                    <a:pt x="6770" y="2945"/>
                  </a:cubicBezTo>
                  <a:lnTo>
                    <a:pt x="6770" y="2945"/>
                  </a:lnTo>
                  <a:cubicBezTo>
                    <a:pt x="6798" y="2955"/>
                    <a:pt x="6826" y="2960"/>
                    <a:pt x="6855" y="2960"/>
                  </a:cubicBezTo>
                  <a:cubicBezTo>
                    <a:pt x="6930" y="2960"/>
                    <a:pt x="7004" y="2930"/>
                    <a:pt x="7045" y="2890"/>
                  </a:cubicBezTo>
                  <a:close/>
                  <a:moveTo>
                    <a:pt x="1674" y="0"/>
                  </a:moveTo>
                  <a:cubicBezTo>
                    <a:pt x="1117" y="0"/>
                    <a:pt x="552" y="80"/>
                    <a:pt x="1" y="240"/>
                  </a:cubicBezTo>
                  <a:cubicBezTo>
                    <a:pt x="191" y="493"/>
                    <a:pt x="349" y="683"/>
                    <a:pt x="539" y="873"/>
                  </a:cubicBezTo>
                  <a:cubicBezTo>
                    <a:pt x="634" y="870"/>
                    <a:pt x="730" y="868"/>
                    <a:pt x="827" y="868"/>
                  </a:cubicBezTo>
                  <a:cubicBezTo>
                    <a:pt x="2707" y="868"/>
                    <a:pt x="4968" y="1462"/>
                    <a:pt x="6113" y="3058"/>
                  </a:cubicBezTo>
                  <a:cubicBezTo>
                    <a:pt x="6314" y="3038"/>
                    <a:pt x="6542" y="2992"/>
                    <a:pt x="6770" y="2945"/>
                  </a:cubicBezTo>
                  <a:lnTo>
                    <a:pt x="6770" y="2945"/>
                  </a:lnTo>
                  <a:cubicBezTo>
                    <a:pt x="6722" y="2928"/>
                    <a:pt x="6680" y="2894"/>
                    <a:pt x="6651" y="2837"/>
                  </a:cubicBezTo>
                  <a:cubicBezTo>
                    <a:pt x="6049" y="1887"/>
                    <a:pt x="5289" y="1158"/>
                    <a:pt x="4371" y="683"/>
                  </a:cubicBezTo>
                  <a:cubicBezTo>
                    <a:pt x="4344" y="689"/>
                    <a:pt x="4318" y="691"/>
                    <a:pt x="4295" y="691"/>
                  </a:cubicBezTo>
                  <a:cubicBezTo>
                    <a:pt x="4181" y="691"/>
                    <a:pt x="4107" y="630"/>
                    <a:pt x="4054" y="525"/>
                  </a:cubicBezTo>
                  <a:cubicBezTo>
                    <a:pt x="4023" y="493"/>
                    <a:pt x="4023" y="493"/>
                    <a:pt x="3991" y="493"/>
                  </a:cubicBezTo>
                  <a:cubicBezTo>
                    <a:pt x="3959" y="651"/>
                    <a:pt x="3959" y="778"/>
                    <a:pt x="3896" y="936"/>
                  </a:cubicBezTo>
                  <a:cubicBezTo>
                    <a:pt x="3873" y="1018"/>
                    <a:pt x="3811" y="1052"/>
                    <a:pt x="3744" y="1052"/>
                  </a:cubicBezTo>
                  <a:cubicBezTo>
                    <a:pt x="3628" y="1052"/>
                    <a:pt x="3496" y="950"/>
                    <a:pt x="3516" y="810"/>
                  </a:cubicBezTo>
                  <a:cubicBezTo>
                    <a:pt x="3548" y="651"/>
                    <a:pt x="3548" y="493"/>
                    <a:pt x="3579" y="335"/>
                  </a:cubicBezTo>
                  <a:cubicBezTo>
                    <a:pt x="2979" y="112"/>
                    <a:pt x="233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709809" y="5008789"/>
              <a:ext cx="149827" cy="61224"/>
            </a:xfrm>
            <a:custGeom>
              <a:avLst/>
              <a:gdLst/>
              <a:ahLst/>
              <a:cxnLst/>
              <a:rect l="l" t="t" r="r" b="b"/>
              <a:pathLst>
                <a:path w="4657" h="1903" extrusionOk="0">
                  <a:moveTo>
                    <a:pt x="1" y="1"/>
                  </a:moveTo>
                  <a:cubicBezTo>
                    <a:pt x="1270" y="1239"/>
                    <a:pt x="2811" y="1902"/>
                    <a:pt x="4536" y="1902"/>
                  </a:cubicBezTo>
                  <a:cubicBezTo>
                    <a:pt x="4576" y="1902"/>
                    <a:pt x="4616" y="1902"/>
                    <a:pt x="4656" y="1901"/>
                  </a:cubicBezTo>
                  <a:cubicBezTo>
                    <a:pt x="3453" y="603"/>
                    <a:pt x="1711" y="413"/>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a:off x="523371" y="4742886"/>
              <a:ext cx="259857" cy="220092"/>
            </a:xfrm>
            <a:custGeom>
              <a:avLst/>
              <a:gdLst/>
              <a:ahLst/>
              <a:cxnLst/>
              <a:rect l="l" t="t" r="r" b="b"/>
              <a:pathLst>
                <a:path w="8077" h="6841" extrusionOk="0">
                  <a:moveTo>
                    <a:pt x="7253" y="5542"/>
                  </a:moveTo>
                  <a:cubicBezTo>
                    <a:pt x="7262" y="5556"/>
                    <a:pt x="7272" y="5570"/>
                    <a:pt x="7282" y="5584"/>
                  </a:cubicBezTo>
                  <a:lnTo>
                    <a:pt x="7282" y="5584"/>
                  </a:lnTo>
                  <a:cubicBezTo>
                    <a:pt x="7274" y="5570"/>
                    <a:pt x="7264" y="5556"/>
                    <a:pt x="7253" y="5542"/>
                  </a:cubicBezTo>
                  <a:close/>
                  <a:moveTo>
                    <a:pt x="951" y="0"/>
                  </a:moveTo>
                  <a:lnTo>
                    <a:pt x="697" y="950"/>
                  </a:lnTo>
                  <a:cubicBezTo>
                    <a:pt x="879" y="1080"/>
                    <a:pt x="784" y="1339"/>
                    <a:pt x="603" y="1339"/>
                  </a:cubicBezTo>
                  <a:cubicBezTo>
                    <a:pt x="564" y="1339"/>
                    <a:pt x="521" y="1327"/>
                    <a:pt x="476" y="1299"/>
                  </a:cubicBezTo>
                  <a:lnTo>
                    <a:pt x="1" y="2027"/>
                  </a:lnTo>
                  <a:cubicBezTo>
                    <a:pt x="1711" y="3167"/>
                    <a:pt x="3389" y="4402"/>
                    <a:pt x="4973" y="5669"/>
                  </a:cubicBezTo>
                  <a:cubicBezTo>
                    <a:pt x="5131" y="5764"/>
                    <a:pt x="4973" y="6049"/>
                    <a:pt x="4814" y="6049"/>
                  </a:cubicBezTo>
                  <a:lnTo>
                    <a:pt x="5194" y="6841"/>
                  </a:lnTo>
                  <a:cubicBezTo>
                    <a:pt x="5759" y="6652"/>
                    <a:pt x="6336" y="6565"/>
                    <a:pt x="6910" y="6565"/>
                  </a:cubicBezTo>
                  <a:cubicBezTo>
                    <a:pt x="7301" y="6565"/>
                    <a:pt x="7691" y="6605"/>
                    <a:pt x="8076" y="6682"/>
                  </a:cubicBezTo>
                  <a:cubicBezTo>
                    <a:pt x="7831" y="6315"/>
                    <a:pt x="7557" y="5978"/>
                    <a:pt x="7282" y="5584"/>
                  </a:cubicBezTo>
                  <a:lnTo>
                    <a:pt x="7282" y="5584"/>
                  </a:lnTo>
                  <a:cubicBezTo>
                    <a:pt x="7373" y="5751"/>
                    <a:pt x="7204" y="5949"/>
                    <a:pt x="7027" y="5949"/>
                  </a:cubicBezTo>
                  <a:cubicBezTo>
                    <a:pt x="6974" y="5949"/>
                    <a:pt x="6920" y="5932"/>
                    <a:pt x="6873" y="5891"/>
                  </a:cubicBezTo>
                  <a:cubicBezTo>
                    <a:pt x="5036" y="3706"/>
                    <a:pt x="3072" y="1774"/>
                    <a:pt x="9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p:nvPr/>
          </p:nvSpPr>
          <p:spPr>
            <a:xfrm>
              <a:off x="41785" y="4452403"/>
              <a:ext cx="719570" cy="482845"/>
            </a:xfrm>
            <a:custGeom>
              <a:avLst/>
              <a:gdLst/>
              <a:ahLst/>
              <a:cxnLst/>
              <a:rect l="l" t="t" r="r" b="b"/>
              <a:pathLst>
                <a:path w="22366" h="15008" extrusionOk="0">
                  <a:moveTo>
                    <a:pt x="156" y="1"/>
                  </a:moveTo>
                  <a:cubicBezTo>
                    <a:pt x="46" y="1"/>
                    <a:pt x="1" y="196"/>
                    <a:pt x="148" y="225"/>
                  </a:cubicBezTo>
                  <a:cubicBezTo>
                    <a:pt x="6007" y="2220"/>
                    <a:pt x="11328" y="5166"/>
                    <a:pt x="15983" y="9029"/>
                  </a:cubicBezTo>
                  <a:cubicBezTo>
                    <a:pt x="18073" y="10803"/>
                    <a:pt x="20037" y="12735"/>
                    <a:pt x="21873" y="14920"/>
                  </a:cubicBezTo>
                  <a:cubicBezTo>
                    <a:pt x="21920" y="14982"/>
                    <a:pt x="21976" y="15008"/>
                    <a:pt x="22032" y="15008"/>
                  </a:cubicBezTo>
                  <a:cubicBezTo>
                    <a:pt x="22202" y="15008"/>
                    <a:pt x="22365" y="14762"/>
                    <a:pt x="22222" y="14571"/>
                  </a:cubicBezTo>
                  <a:cubicBezTo>
                    <a:pt x="16553" y="7636"/>
                    <a:pt x="8857" y="2347"/>
                    <a:pt x="180" y="4"/>
                  </a:cubicBezTo>
                  <a:cubicBezTo>
                    <a:pt x="172" y="2"/>
                    <a:pt x="164"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8"/>
            <p:cNvSpPr/>
            <p:nvPr/>
          </p:nvSpPr>
          <p:spPr>
            <a:xfrm>
              <a:off x="-130754" y="4401571"/>
              <a:ext cx="887478" cy="571609"/>
            </a:xfrm>
            <a:custGeom>
              <a:avLst/>
              <a:gdLst/>
              <a:ahLst/>
              <a:cxnLst/>
              <a:rect l="l" t="t" r="r" b="b"/>
              <a:pathLst>
                <a:path w="27585" h="17767" extrusionOk="0">
                  <a:moveTo>
                    <a:pt x="3675" y="0"/>
                  </a:moveTo>
                  <a:cubicBezTo>
                    <a:pt x="3611" y="2977"/>
                    <a:pt x="2249" y="5954"/>
                    <a:pt x="1" y="7917"/>
                  </a:cubicBezTo>
                  <a:cubicBezTo>
                    <a:pt x="3896" y="9343"/>
                    <a:pt x="7697" y="11211"/>
                    <a:pt x="11560" y="12699"/>
                  </a:cubicBezTo>
                  <a:cubicBezTo>
                    <a:pt x="13492" y="13459"/>
                    <a:pt x="15487" y="14188"/>
                    <a:pt x="17419" y="14885"/>
                  </a:cubicBezTo>
                  <a:cubicBezTo>
                    <a:pt x="12795" y="11813"/>
                    <a:pt x="7950" y="9311"/>
                    <a:pt x="2566" y="7632"/>
                  </a:cubicBezTo>
                  <a:cubicBezTo>
                    <a:pt x="2418" y="7603"/>
                    <a:pt x="2491" y="7408"/>
                    <a:pt x="2631" y="7408"/>
                  </a:cubicBezTo>
                  <a:cubicBezTo>
                    <a:pt x="2640" y="7408"/>
                    <a:pt x="2651" y="7409"/>
                    <a:pt x="2661" y="7411"/>
                  </a:cubicBezTo>
                  <a:cubicBezTo>
                    <a:pt x="8583" y="9121"/>
                    <a:pt x="14379" y="11781"/>
                    <a:pt x="19287" y="15613"/>
                  </a:cubicBezTo>
                  <a:cubicBezTo>
                    <a:pt x="21188" y="16278"/>
                    <a:pt x="23056" y="16975"/>
                    <a:pt x="24893" y="17735"/>
                  </a:cubicBezTo>
                  <a:lnTo>
                    <a:pt x="24956" y="17766"/>
                  </a:lnTo>
                  <a:cubicBezTo>
                    <a:pt x="24988" y="17735"/>
                    <a:pt x="24988" y="17703"/>
                    <a:pt x="25020" y="17703"/>
                  </a:cubicBezTo>
                  <a:cubicBezTo>
                    <a:pt x="25210" y="17576"/>
                    <a:pt x="25368" y="17545"/>
                    <a:pt x="25590" y="17450"/>
                  </a:cubicBezTo>
                  <a:lnTo>
                    <a:pt x="25178" y="16658"/>
                  </a:lnTo>
                  <a:cubicBezTo>
                    <a:pt x="25146" y="16658"/>
                    <a:pt x="25083" y="16658"/>
                    <a:pt x="25051" y="16626"/>
                  </a:cubicBezTo>
                  <a:cubicBezTo>
                    <a:pt x="18559" y="11781"/>
                    <a:pt x="11845" y="7791"/>
                    <a:pt x="4340" y="4782"/>
                  </a:cubicBezTo>
                  <a:cubicBezTo>
                    <a:pt x="4251" y="4753"/>
                    <a:pt x="4273" y="4557"/>
                    <a:pt x="4405" y="4557"/>
                  </a:cubicBezTo>
                  <a:cubicBezTo>
                    <a:pt x="4414" y="4557"/>
                    <a:pt x="4424" y="4558"/>
                    <a:pt x="4435" y="4560"/>
                  </a:cubicBezTo>
                  <a:cubicBezTo>
                    <a:pt x="9977" y="6619"/>
                    <a:pt x="15424" y="9311"/>
                    <a:pt x="20396" y="12636"/>
                  </a:cubicBezTo>
                  <a:lnTo>
                    <a:pt x="20871" y="11908"/>
                  </a:lnTo>
                  <a:cubicBezTo>
                    <a:pt x="17324" y="9469"/>
                    <a:pt x="13650" y="7284"/>
                    <a:pt x="9818" y="5352"/>
                  </a:cubicBezTo>
                  <a:cubicBezTo>
                    <a:pt x="9712" y="5272"/>
                    <a:pt x="9785" y="5148"/>
                    <a:pt x="9886" y="5148"/>
                  </a:cubicBezTo>
                  <a:cubicBezTo>
                    <a:pt x="9905" y="5148"/>
                    <a:pt x="9925" y="5152"/>
                    <a:pt x="9945" y="5162"/>
                  </a:cubicBezTo>
                  <a:cubicBezTo>
                    <a:pt x="13809" y="6904"/>
                    <a:pt x="17577" y="9026"/>
                    <a:pt x="21061" y="11528"/>
                  </a:cubicBezTo>
                  <a:lnTo>
                    <a:pt x="21346" y="10578"/>
                  </a:lnTo>
                  <a:cubicBezTo>
                    <a:pt x="16691" y="6682"/>
                    <a:pt x="11402" y="3800"/>
                    <a:pt x="5511" y="1774"/>
                  </a:cubicBezTo>
                  <a:cubicBezTo>
                    <a:pt x="5365" y="1715"/>
                    <a:pt x="5381" y="1548"/>
                    <a:pt x="5509" y="1548"/>
                  </a:cubicBezTo>
                  <a:cubicBezTo>
                    <a:pt x="5520" y="1548"/>
                    <a:pt x="5531" y="1550"/>
                    <a:pt x="5543" y="1552"/>
                  </a:cubicBezTo>
                  <a:cubicBezTo>
                    <a:pt x="14220" y="3959"/>
                    <a:pt x="21916" y="9216"/>
                    <a:pt x="27585" y="16151"/>
                  </a:cubicBezTo>
                  <a:cubicBezTo>
                    <a:pt x="24703" y="12193"/>
                    <a:pt x="22011" y="8202"/>
                    <a:pt x="17894" y="5416"/>
                  </a:cubicBezTo>
                  <a:cubicBezTo>
                    <a:pt x="13650" y="2502"/>
                    <a:pt x="8678" y="1014"/>
                    <a:pt x="36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8"/>
            <p:cNvSpPr/>
            <p:nvPr/>
          </p:nvSpPr>
          <p:spPr>
            <a:xfrm>
              <a:off x="3468" y="4546635"/>
              <a:ext cx="684985" cy="389866"/>
            </a:xfrm>
            <a:custGeom>
              <a:avLst/>
              <a:gdLst/>
              <a:ahLst/>
              <a:cxnLst/>
              <a:rect l="l" t="t" r="r" b="b"/>
              <a:pathLst>
                <a:path w="21291" h="12118" extrusionOk="0">
                  <a:moveTo>
                    <a:pt x="168" y="1"/>
                  </a:moveTo>
                  <a:cubicBezTo>
                    <a:pt x="51" y="1"/>
                    <a:pt x="0" y="214"/>
                    <a:pt x="136" y="242"/>
                  </a:cubicBezTo>
                  <a:cubicBezTo>
                    <a:pt x="7673" y="3282"/>
                    <a:pt x="14355" y="7272"/>
                    <a:pt x="20848" y="12086"/>
                  </a:cubicBezTo>
                  <a:cubicBezTo>
                    <a:pt x="20879" y="12117"/>
                    <a:pt x="20911" y="12117"/>
                    <a:pt x="20974" y="12117"/>
                  </a:cubicBezTo>
                  <a:cubicBezTo>
                    <a:pt x="21133" y="12117"/>
                    <a:pt x="21291" y="11832"/>
                    <a:pt x="21133" y="11706"/>
                  </a:cubicBezTo>
                  <a:cubicBezTo>
                    <a:pt x="19549" y="10471"/>
                    <a:pt x="17902" y="9235"/>
                    <a:pt x="16161" y="8095"/>
                  </a:cubicBezTo>
                  <a:cubicBezTo>
                    <a:pt x="11220" y="4770"/>
                    <a:pt x="5805" y="2078"/>
                    <a:pt x="231" y="20"/>
                  </a:cubicBezTo>
                  <a:cubicBezTo>
                    <a:pt x="209" y="6"/>
                    <a:pt x="18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8"/>
            <p:cNvSpPr/>
            <p:nvPr/>
          </p:nvSpPr>
          <p:spPr>
            <a:xfrm>
              <a:off x="41464" y="4275230"/>
              <a:ext cx="741769" cy="653102"/>
            </a:xfrm>
            <a:custGeom>
              <a:avLst/>
              <a:gdLst/>
              <a:ahLst/>
              <a:cxnLst/>
              <a:rect l="l" t="t" r="r" b="b"/>
              <a:pathLst>
                <a:path w="23056" h="20300" extrusionOk="0">
                  <a:moveTo>
                    <a:pt x="8646" y="0"/>
                  </a:moveTo>
                  <a:cubicBezTo>
                    <a:pt x="8614" y="127"/>
                    <a:pt x="8582" y="190"/>
                    <a:pt x="8456" y="254"/>
                  </a:cubicBezTo>
                  <a:cubicBezTo>
                    <a:pt x="5637" y="1362"/>
                    <a:pt x="2819" y="2344"/>
                    <a:pt x="0" y="3357"/>
                  </a:cubicBezTo>
                  <a:cubicBezTo>
                    <a:pt x="4845" y="4434"/>
                    <a:pt x="9659" y="6081"/>
                    <a:pt x="13649" y="9089"/>
                  </a:cubicBezTo>
                  <a:cubicBezTo>
                    <a:pt x="17576" y="12003"/>
                    <a:pt x="20585" y="16120"/>
                    <a:pt x="23055" y="20300"/>
                  </a:cubicBezTo>
                  <a:cubicBezTo>
                    <a:pt x="20648" y="12066"/>
                    <a:pt x="15613" y="4877"/>
                    <a:pt x="86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8"/>
            <p:cNvSpPr/>
            <p:nvPr/>
          </p:nvSpPr>
          <p:spPr>
            <a:xfrm>
              <a:off x="181413" y="4565456"/>
              <a:ext cx="370466" cy="219513"/>
            </a:xfrm>
            <a:custGeom>
              <a:avLst/>
              <a:gdLst/>
              <a:ahLst/>
              <a:cxnLst/>
              <a:rect l="l" t="t" r="r" b="b"/>
              <a:pathLst>
                <a:path w="11515" h="6823" extrusionOk="0">
                  <a:moveTo>
                    <a:pt x="208" y="1"/>
                  </a:moveTo>
                  <a:cubicBezTo>
                    <a:pt x="95" y="1"/>
                    <a:pt x="0" y="137"/>
                    <a:pt x="115" y="195"/>
                  </a:cubicBezTo>
                  <a:cubicBezTo>
                    <a:pt x="3979" y="2158"/>
                    <a:pt x="7621" y="4312"/>
                    <a:pt x="11168" y="6782"/>
                  </a:cubicBezTo>
                  <a:cubicBezTo>
                    <a:pt x="11202" y="6810"/>
                    <a:pt x="11236" y="6822"/>
                    <a:pt x="11267" y="6822"/>
                  </a:cubicBezTo>
                  <a:cubicBezTo>
                    <a:pt x="11414" y="6822"/>
                    <a:pt x="11514" y="6564"/>
                    <a:pt x="11358" y="6434"/>
                  </a:cubicBezTo>
                  <a:cubicBezTo>
                    <a:pt x="7874" y="3932"/>
                    <a:pt x="4106" y="1778"/>
                    <a:pt x="242" y="5"/>
                  </a:cubicBezTo>
                  <a:cubicBezTo>
                    <a:pt x="231" y="2"/>
                    <a:pt x="219"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8"/>
            <p:cNvSpPr/>
            <p:nvPr/>
          </p:nvSpPr>
          <p:spPr>
            <a:xfrm>
              <a:off x="5626850" y="2893788"/>
              <a:ext cx="1467227" cy="2428992"/>
            </a:xfrm>
            <a:custGeom>
              <a:avLst/>
              <a:gdLst/>
              <a:ahLst/>
              <a:cxnLst/>
              <a:rect l="l" t="t" r="r" b="b"/>
              <a:pathLst>
                <a:path w="45605" h="75499" extrusionOk="0">
                  <a:moveTo>
                    <a:pt x="26508" y="440"/>
                  </a:moveTo>
                  <a:cubicBezTo>
                    <a:pt x="27775" y="535"/>
                    <a:pt x="28915" y="1073"/>
                    <a:pt x="29675" y="2118"/>
                  </a:cubicBezTo>
                  <a:cubicBezTo>
                    <a:pt x="29544" y="2134"/>
                    <a:pt x="29415" y="2141"/>
                    <a:pt x="29288" y="2141"/>
                  </a:cubicBezTo>
                  <a:cubicBezTo>
                    <a:pt x="28114" y="2141"/>
                    <a:pt x="27079" y="1497"/>
                    <a:pt x="26508" y="440"/>
                  </a:cubicBezTo>
                  <a:close/>
                  <a:moveTo>
                    <a:pt x="22708" y="6995"/>
                  </a:moveTo>
                  <a:cubicBezTo>
                    <a:pt x="22708" y="7027"/>
                    <a:pt x="22708" y="7090"/>
                    <a:pt x="22739" y="7122"/>
                  </a:cubicBezTo>
                  <a:cubicBezTo>
                    <a:pt x="23493" y="8182"/>
                    <a:pt x="24739" y="8752"/>
                    <a:pt x="26018" y="8752"/>
                  </a:cubicBezTo>
                  <a:cubicBezTo>
                    <a:pt x="26458" y="8752"/>
                    <a:pt x="26902" y="8685"/>
                    <a:pt x="27331" y="8547"/>
                  </a:cubicBezTo>
                  <a:cubicBezTo>
                    <a:pt x="27490" y="9149"/>
                    <a:pt x="27648" y="9687"/>
                    <a:pt x="27870" y="10257"/>
                  </a:cubicBezTo>
                  <a:lnTo>
                    <a:pt x="27711" y="10257"/>
                  </a:lnTo>
                  <a:cubicBezTo>
                    <a:pt x="27354" y="10303"/>
                    <a:pt x="26998" y="10326"/>
                    <a:pt x="26644" y="10326"/>
                  </a:cubicBezTo>
                  <a:cubicBezTo>
                    <a:pt x="25528" y="10326"/>
                    <a:pt x="24439" y="10089"/>
                    <a:pt x="23404" y="9560"/>
                  </a:cubicBezTo>
                  <a:cubicBezTo>
                    <a:pt x="22391" y="9054"/>
                    <a:pt x="21631" y="8262"/>
                    <a:pt x="20744" y="7597"/>
                  </a:cubicBezTo>
                  <a:cubicBezTo>
                    <a:pt x="20807" y="7502"/>
                    <a:pt x="20839" y="7438"/>
                    <a:pt x="20839" y="7407"/>
                  </a:cubicBezTo>
                  <a:cubicBezTo>
                    <a:pt x="20902" y="7410"/>
                    <a:pt x="20965" y="7411"/>
                    <a:pt x="21028" y="7411"/>
                  </a:cubicBezTo>
                  <a:cubicBezTo>
                    <a:pt x="21603" y="7411"/>
                    <a:pt x="22194" y="7280"/>
                    <a:pt x="22708" y="6995"/>
                  </a:cubicBezTo>
                  <a:close/>
                  <a:moveTo>
                    <a:pt x="20522" y="7818"/>
                  </a:moveTo>
                  <a:cubicBezTo>
                    <a:pt x="21499" y="10043"/>
                    <a:pt x="24312" y="10966"/>
                    <a:pt x="26691" y="10966"/>
                  </a:cubicBezTo>
                  <a:cubicBezTo>
                    <a:pt x="27089" y="10966"/>
                    <a:pt x="27475" y="10940"/>
                    <a:pt x="27838" y="10890"/>
                  </a:cubicBezTo>
                  <a:lnTo>
                    <a:pt x="27838" y="10890"/>
                  </a:lnTo>
                  <a:cubicBezTo>
                    <a:pt x="27838" y="10922"/>
                    <a:pt x="27806" y="10954"/>
                    <a:pt x="27806" y="10985"/>
                  </a:cubicBezTo>
                  <a:cubicBezTo>
                    <a:pt x="26666" y="14912"/>
                    <a:pt x="25463" y="18808"/>
                    <a:pt x="24323" y="22671"/>
                  </a:cubicBezTo>
                  <a:cubicBezTo>
                    <a:pt x="24069" y="22703"/>
                    <a:pt x="23974" y="23020"/>
                    <a:pt x="24164" y="23178"/>
                  </a:cubicBezTo>
                  <a:cubicBezTo>
                    <a:pt x="23974" y="23875"/>
                    <a:pt x="23816" y="24508"/>
                    <a:pt x="23594" y="25173"/>
                  </a:cubicBezTo>
                  <a:lnTo>
                    <a:pt x="23594" y="25300"/>
                  </a:lnTo>
                  <a:cubicBezTo>
                    <a:pt x="23497" y="25301"/>
                    <a:pt x="23401" y="25301"/>
                    <a:pt x="23304" y="25301"/>
                  </a:cubicBezTo>
                  <a:cubicBezTo>
                    <a:pt x="20489" y="25301"/>
                    <a:pt x="17707" y="24855"/>
                    <a:pt x="15044" y="23906"/>
                  </a:cubicBezTo>
                  <a:cubicBezTo>
                    <a:pt x="12257" y="22924"/>
                    <a:pt x="10072" y="21214"/>
                    <a:pt x="7538" y="19726"/>
                  </a:cubicBezTo>
                  <a:cubicBezTo>
                    <a:pt x="9818" y="17857"/>
                    <a:pt x="11972" y="15799"/>
                    <a:pt x="14157" y="13772"/>
                  </a:cubicBezTo>
                  <a:cubicBezTo>
                    <a:pt x="16279" y="11840"/>
                    <a:pt x="18527" y="9940"/>
                    <a:pt x="20522" y="7818"/>
                  </a:cubicBezTo>
                  <a:close/>
                  <a:moveTo>
                    <a:pt x="10737" y="25616"/>
                  </a:moveTo>
                  <a:cubicBezTo>
                    <a:pt x="11718" y="26060"/>
                    <a:pt x="12764" y="26440"/>
                    <a:pt x="13777" y="26788"/>
                  </a:cubicBezTo>
                  <a:cubicBezTo>
                    <a:pt x="14189" y="26946"/>
                    <a:pt x="14632" y="27073"/>
                    <a:pt x="15012" y="27263"/>
                  </a:cubicBezTo>
                  <a:cubicBezTo>
                    <a:pt x="14094" y="28625"/>
                    <a:pt x="13429" y="30145"/>
                    <a:pt x="12764" y="31570"/>
                  </a:cubicBezTo>
                  <a:lnTo>
                    <a:pt x="12637" y="31570"/>
                  </a:lnTo>
                  <a:cubicBezTo>
                    <a:pt x="12499" y="31577"/>
                    <a:pt x="12365" y="31581"/>
                    <a:pt x="12233" y="31581"/>
                  </a:cubicBezTo>
                  <a:cubicBezTo>
                    <a:pt x="10672" y="31581"/>
                    <a:pt x="9545" y="31053"/>
                    <a:pt x="8552" y="29797"/>
                  </a:cubicBezTo>
                  <a:lnTo>
                    <a:pt x="8678" y="29670"/>
                  </a:lnTo>
                  <a:cubicBezTo>
                    <a:pt x="9122" y="29100"/>
                    <a:pt x="9407" y="28340"/>
                    <a:pt x="9723" y="27675"/>
                  </a:cubicBezTo>
                  <a:cubicBezTo>
                    <a:pt x="10072" y="27010"/>
                    <a:pt x="10420" y="26313"/>
                    <a:pt x="10737" y="25648"/>
                  </a:cubicBezTo>
                  <a:lnTo>
                    <a:pt x="10737" y="25616"/>
                  </a:lnTo>
                  <a:close/>
                  <a:moveTo>
                    <a:pt x="17514" y="28023"/>
                  </a:moveTo>
                  <a:cubicBezTo>
                    <a:pt x="18337" y="28245"/>
                    <a:pt x="19161" y="28498"/>
                    <a:pt x="20016" y="28625"/>
                  </a:cubicBezTo>
                  <a:cubicBezTo>
                    <a:pt x="19477" y="29638"/>
                    <a:pt x="19097" y="30715"/>
                    <a:pt x="18686" y="31728"/>
                  </a:cubicBezTo>
                  <a:cubicBezTo>
                    <a:pt x="18548" y="31747"/>
                    <a:pt x="18413" y="31756"/>
                    <a:pt x="18282" y="31756"/>
                  </a:cubicBezTo>
                  <a:cubicBezTo>
                    <a:pt x="17509" y="31756"/>
                    <a:pt x="16852" y="31442"/>
                    <a:pt x="16310" y="30873"/>
                  </a:cubicBezTo>
                  <a:cubicBezTo>
                    <a:pt x="16754" y="29923"/>
                    <a:pt x="17166" y="28973"/>
                    <a:pt x="17514" y="28023"/>
                  </a:cubicBezTo>
                  <a:close/>
                  <a:moveTo>
                    <a:pt x="27806" y="13994"/>
                  </a:moveTo>
                  <a:cubicBezTo>
                    <a:pt x="39587" y="20138"/>
                    <a:pt x="44179" y="37334"/>
                    <a:pt x="41266" y="49558"/>
                  </a:cubicBezTo>
                  <a:cubicBezTo>
                    <a:pt x="37465" y="65361"/>
                    <a:pt x="19382" y="71093"/>
                    <a:pt x="4878" y="71220"/>
                  </a:cubicBezTo>
                  <a:cubicBezTo>
                    <a:pt x="4846" y="71188"/>
                    <a:pt x="4846" y="71125"/>
                    <a:pt x="4815" y="71125"/>
                  </a:cubicBezTo>
                  <a:cubicBezTo>
                    <a:pt x="3231" y="70396"/>
                    <a:pt x="2724" y="65963"/>
                    <a:pt x="2503" y="64442"/>
                  </a:cubicBezTo>
                  <a:cubicBezTo>
                    <a:pt x="2344" y="63492"/>
                    <a:pt x="1268" y="58615"/>
                    <a:pt x="2471" y="57824"/>
                  </a:cubicBezTo>
                  <a:lnTo>
                    <a:pt x="2503" y="57824"/>
                  </a:lnTo>
                  <a:cubicBezTo>
                    <a:pt x="3792" y="57981"/>
                    <a:pt x="5102" y="58059"/>
                    <a:pt x="6421" y="58059"/>
                  </a:cubicBezTo>
                  <a:cubicBezTo>
                    <a:pt x="15725" y="58059"/>
                    <a:pt x="25441" y="54165"/>
                    <a:pt x="31100" y="46676"/>
                  </a:cubicBezTo>
                  <a:cubicBezTo>
                    <a:pt x="36990" y="38917"/>
                    <a:pt x="34362" y="26630"/>
                    <a:pt x="25083" y="22956"/>
                  </a:cubicBezTo>
                  <a:cubicBezTo>
                    <a:pt x="26065" y="20011"/>
                    <a:pt x="26983" y="17002"/>
                    <a:pt x="27806" y="13994"/>
                  </a:cubicBezTo>
                  <a:close/>
                  <a:moveTo>
                    <a:pt x="28250" y="12410"/>
                  </a:moveTo>
                  <a:cubicBezTo>
                    <a:pt x="35090" y="15166"/>
                    <a:pt x="39176" y="22006"/>
                    <a:pt x="41551" y="28657"/>
                  </a:cubicBezTo>
                  <a:cubicBezTo>
                    <a:pt x="44053" y="35687"/>
                    <a:pt x="44781" y="43573"/>
                    <a:pt x="42532" y="50825"/>
                  </a:cubicBezTo>
                  <a:cubicBezTo>
                    <a:pt x="40474" y="57507"/>
                    <a:pt x="36072" y="63366"/>
                    <a:pt x="29865" y="66786"/>
                  </a:cubicBezTo>
                  <a:cubicBezTo>
                    <a:pt x="23593" y="70255"/>
                    <a:pt x="16324" y="73140"/>
                    <a:pt x="9059" y="73140"/>
                  </a:cubicBezTo>
                  <a:cubicBezTo>
                    <a:pt x="8034" y="73140"/>
                    <a:pt x="7009" y="73083"/>
                    <a:pt x="5986" y="72961"/>
                  </a:cubicBezTo>
                  <a:cubicBezTo>
                    <a:pt x="5955" y="72961"/>
                    <a:pt x="5955" y="72993"/>
                    <a:pt x="5923" y="72993"/>
                  </a:cubicBezTo>
                  <a:cubicBezTo>
                    <a:pt x="5480" y="72708"/>
                    <a:pt x="5131" y="72455"/>
                    <a:pt x="4815" y="72075"/>
                  </a:cubicBezTo>
                  <a:lnTo>
                    <a:pt x="4815" y="72075"/>
                  </a:lnTo>
                  <a:cubicBezTo>
                    <a:pt x="4958" y="72076"/>
                    <a:pt x="5102" y="72076"/>
                    <a:pt x="5247" y="72076"/>
                  </a:cubicBezTo>
                  <a:cubicBezTo>
                    <a:pt x="20151" y="72076"/>
                    <a:pt x="38514" y="65584"/>
                    <a:pt x="42184" y="49431"/>
                  </a:cubicBezTo>
                  <a:cubicBezTo>
                    <a:pt x="44939" y="37176"/>
                    <a:pt x="40442" y="18871"/>
                    <a:pt x="27965" y="13392"/>
                  </a:cubicBezTo>
                  <a:cubicBezTo>
                    <a:pt x="28028" y="13044"/>
                    <a:pt x="28155" y="12759"/>
                    <a:pt x="28250" y="12410"/>
                  </a:cubicBezTo>
                  <a:close/>
                  <a:moveTo>
                    <a:pt x="36199" y="62764"/>
                  </a:moveTo>
                  <a:lnTo>
                    <a:pt x="36199" y="62764"/>
                  </a:lnTo>
                  <a:cubicBezTo>
                    <a:pt x="34837" y="64759"/>
                    <a:pt x="33982" y="67103"/>
                    <a:pt x="33538" y="69414"/>
                  </a:cubicBezTo>
                  <a:cubicBezTo>
                    <a:pt x="33158" y="71473"/>
                    <a:pt x="33317" y="73183"/>
                    <a:pt x="30720" y="74101"/>
                  </a:cubicBezTo>
                  <a:cubicBezTo>
                    <a:pt x="30094" y="74324"/>
                    <a:pt x="29297" y="74382"/>
                    <a:pt x="28469" y="74382"/>
                  </a:cubicBezTo>
                  <a:cubicBezTo>
                    <a:pt x="27579" y="74382"/>
                    <a:pt x="26653" y="74315"/>
                    <a:pt x="25863" y="74315"/>
                  </a:cubicBezTo>
                  <a:cubicBezTo>
                    <a:pt x="25714" y="74315"/>
                    <a:pt x="25569" y="74317"/>
                    <a:pt x="25431" y="74323"/>
                  </a:cubicBezTo>
                  <a:cubicBezTo>
                    <a:pt x="22233" y="74450"/>
                    <a:pt x="18971" y="74545"/>
                    <a:pt x="15772" y="74608"/>
                  </a:cubicBezTo>
                  <a:cubicBezTo>
                    <a:pt x="14157" y="74640"/>
                    <a:pt x="12574" y="74703"/>
                    <a:pt x="10927" y="74703"/>
                  </a:cubicBezTo>
                  <a:cubicBezTo>
                    <a:pt x="10526" y="74703"/>
                    <a:pt x="9582" y="74809"/>
                    <a:pt x="8633" y="74809"/>
                  </a:cubicBezTo>
                  <a:cubicBezTo>
                    <a:pt x="7256" y="74809"/>
                    <a:pt x="5869" y="74587"/>
                    <a:pt x="6113" y="73500"/>
                  </a:cubicBezTo>
                  <a:cubicBezTo>
                    <a:pt x="6145" y="73468"/>
                    <a:pt x="6176" y="73373"/>
                    <a:pt x="6176" y="73310"/>
                  </a:cubicBezTo>
                  <a:cubicBezTo>
                    <a:pt x="7468" y="73653"/>
                    <a:pt x="8782" y="73800"/>
                    <a:pt x="10098" y="73800"/>
                  </a:cubicBezTo>
                  <a:cubicBezTo>
                    <a:pt x="12913" y="73800"/>
                    <a:pt x="15736" y="73128"/>
                    <a:pt x="18369" y="72265"/>
                  </a:cubicBezTo>
                  <a:cubicBezTo>
                    <a:pt x="22423" y="70966"/>
                    <a:pt x="26508" y="69351"/>
                    <a:pt x="30213" y="67324"/>
                  </a:cubicBezTo>
                  <a:cubicBezTo>
                    <a:pt x="32430" y="66089"/>
                    <a:pt x="34457" y="64569"/>
                    <a:pt x="36199" y="62764"/>
                  </a:cubicBezTo>
                  <a:close/>
                  <a:moveTo>
                    <a:pt x="26141" y="1"/>
                  </a:moveTo>
                  <a:cubicBezTo>
                    <a:pt x="26051" y="1"/>
                    <a:pt x="25961" y="45"/>
                    <a:pt x="25906" y="155"/>
                  </a:cubicBezTo>
                  <a:cubicBezTo>
                    <a:pt x="24798" y="2245"/>
                    <a:pt x="23816" y="4430"/>
                    <a:pt x="22898" y="6647"/>
                  </a:cubicBezTo>
                  <a:cubicBezTo>
                    <a:pt x="22866" y="6678"/>
                    <a:pt x="22898" y="6742"/>
                    <a:pt x="22898" y="6773"/>
                  </a:cubicBezTo>
                  <a:cubicBezTo>
                    <a:pt x="22916" y="6810"/>
                    <a:pt x="22987" y="6847"/>
                    <a:pt x="23062" y="6847"/>
                  </a:cubicBezTo>
                  <a:cubicBezTo>
                    <a:pt x="23117" y="6847"/>
                    <a:pt x="23174" y="6827"/>
                    <a:pt x="23214" y="6773"/>
                  </a:cubicBezTo>
                  <a:cubicBezTo>
                    <a:pt x="24291" y="4873"/>
                    <a:pt x="25304" y="2878"/>
                    <a:pt x="26191" y="915"/>
                  </a:cubicBezTo>
                  <a:cubicBezTo>
                    <a:pt x="26709" y="2066"/>
                    <a:pt x="27908" y="2773"/>
                    <a:pt x="29169" y="2773"/>
                  </a:cubicBezTo>
                  <a:cubicBezTo>
                    <a:pt x="29295" y="2773"/>
                    <a:pt x="29421" y="2766"/>
                    <a:pt x="29548" y="2751"/>
                  </a:cubicBezTo>
                  <a:lnTo>
                    <a:pt x="29548" y="2751"/>
                  </a:lnTo>
                  <a:cubicBezTo>
                    <a:pt x="28503" y="4303"/>
                    <a:pt x="27300" y="6235"/>
                    <a:pt x="27015" y="8072"/>
                  </a:cubicBezTo>
                  <a:cubicBezTo>
                    <a:pt x="26636" y="8187"/>
                    <a:pt x="26262" y="8242"/>
                    <a:pt x="25897" y="8242"/>
                  </a:cubicBezTo>
                  <a:cubicBezTo>
                    <a:pt x="24853" y="8242"/>
                    <a:pt x="23877" y="7792"/>
                    <a:pt x="23056" y="6995"/>
                  </a:cubicBezTo>
                  <a:cubicBezTo>
                    <a:pt x="23024" y="6963"/>
                    <a:pt x="22929" y="6963"/>
                    <a:pt x="22898" y="6963"/>
                  </a:cubicBezTo>
                  <a:lnTo>
                    <a:pt x="22898" y="6805"/>
                  </a:lnTo>
                  <a:cubicBezTo>
                    <a:pt x="22898" y="6727"/>
                    <a:pt x="22812" y="6670"/>
                    <a:pt x="22711" y="6670"/>
                  </a:cubicBezTo>
                  <a:cubicBezTo>
                    <a:pt x="22689" y="6670"/>
                    <a:pt x="22667" y="6673"/>
                    <a:pt x="22644" y="6678"/>
                  </a:cubicBezTo>
                  <a:cubicBezTo>
                    <a:pt x="21853" y="6963"/>
                    <a:pt x="21188" y="7248"/>
                    <a:pt x="20332" y="7248"/>
                  </a:cubicBezTo>
                  <a:cubicBezTo>
                    <a:pt x="20206" y="7248"/>
                    <a:pt x="20174" y="7312"/>
                    <a:pt x="20174" y="7407"/>
                  </a:cubicBezTo>
                  <a:cubicBezTo>
                    <a:pt x="17862" y="9212"/>
                    <a:pt x="15772" y="11397"/>
                    <a:pt x="13587" y="13424"/>
                  </a:cubicBezTo>
                  <a:cubicBezTo>
                    <a:pt x="11623" y="15229"/>
                    <a:pt x="9565" y="17002"/>
                    <a:pt x="7696" y="18966"/>
                  </a:cubicBezTo>
                  <a:cubicBezTo>
                    <a:pt x="7725" y="18853"/>
                    <a:pt x="7626" y="18739"/>
                    <a:pt x="7537" y="18739"/>
                  </a:cubicBezTo>
                  <a:cubicBezTo>
                    <a:pt x="7527" y="18739"/>
                    <a:pt x="7516" y="18741"/>
                    <a:pt x="7506" y="18744"/>
                  </a:cubicBezTo>
                  <a:cubicBezTo>
                    <a:pt x="6398" y="19124"/>
                    <a:pt x="5353" y="19948"/>
                    <a:pt x="4910" y="21056"/>
                  </a:cubicBezTo>
                  <a:cubicBezTo>
                    <a:pt x="4878" y="21119"/>
                    <a:pt x="4878" y="21214"/>
                    <a:pt x="4910" y="21246"/>
                  </a:cubicBezTo>
                  <a:cubicBezTo>
                    <a:pt x="4846" y="21341"/>
                    <a:pt x="4846" y="21468"/>
                    <a:pt x="4910" y="21531"/>
                  </a:cubicBezTo>
                  <a:cubicBezTo>
                    <a:pt x="6335" y="23305"/>
                    <a:pt x="8203" y="24571"/>
                    <a:pt x="10230" y="25553"/>
                  </a:cubicBezTo>
                  <a:cubicBezTo>
                    <a:pt x="9755" y="26186"/>
                    <a:pt x="9343" y="26915"/>
                    <a:pt x="8963" y="27611"/>
                  </a:cubicBezTo>
                  <a:cubicBezTo>
                    <a:pt x="8615" y="28245"/>
                    <a:pt x="8203" y="28878"/>
                    <a:pt x="8013" y="29607"/>
                  </a:cubicBezTo>
                  <a:lnTo>
                    <a:pt x="8013" y="29638"/>
                  </a:lnTo>
                  <a:cubicBezTo>
                    <a:pt x="7918" y="29670"/>
                    <a:pt x="7855" y="29765"/>
                    <a:pt x="7886" y="29892"/>
                  </a:cubicBezTo>
                  <a:cubicBezTo>
                    <a:pt x="8359" y="31389"/>
                    <a:pt x="10075" y="32473"/>
                    <a:pt x="11659" y="32473"/>
                  </a:cubicBezTo>
                  <a:cubicBezTo>
                    <a:pt x="11984" y="32473"/>
                    <a:pt x="12303" y="32427"/>
                    <a:pt x="12605" y="32330"/>
                  </a:cubicBezTo>
                  <a:cubicBezTo>
                    <a:pt x="12732" y="32298"/>
                    <a:pt x="12764" y="32267"/>
                    <a:pt x="12795" y="32172"/>
                  </a:cubicBezTo>
                  <a:cubicBezTo>
                    <a:pt x="12890" y="32172"/>
                    <a:pt x="12954" y="32140"/>
                    <a:pt x="12985" y="32045"/>
                  </a:cubicBezTo>
                  <a:cubicBezTo>
                    <a:pt x="13840" y="30620"/>
                    <a:pt x="14790" y="29195"/>
                    <a:pt x="15424" y="27707"/>
                  </a:cubicBezTo>
                  <a:cubicBezTo>
                    <a:pt x="15455" y="27611"/>
                    <a:pt x="15455" y="27580"/>
                    <a:pt x="15455" y="27548"/>
                  </a:cubicBezTo>
                  <a:cubicBezTo>
                    <a:pt x="15962" y="27707"/>
                    <a:pt x="16532" y="27897"/>
                    <a:pt x="17071" y="28055"/>
                  </a:cubicBezTo>
                  <a:cubicBezTo>
                    <a:pt x="16564" y="28942"/>
                    <a:pt x="16089" y="29892"/>
                    <a:pt x="15677" y="30778"/>
                  </a:cubicBezTo>
                  <a:cubicBezTo>
                    <a:pt x="15614" y="31000"/>
                    <a:pt x="15677" y="31158"/>
                    <a:pt x="15835" y="31222"/>
                  </a:cubicBezTo>
                  <a:cubicBezTo>
                    <a:pt x="16329" y="31975"/>
                    <a:pt x="17184" y="32430"/>
                    <a:pt x="18069" y="32430"/>
                  </a:cubicBezTo>
                  <a:cubicBezTo>
                    <a:pt x="18264" y="32430"/>
                    <a:pt x="18460" y="32408"/>
                    <a:pt x="18654" y="32362"/>
                  </a:cubicBezTo>
                  <a:cubicBezTo>
                    <a:pt x="18686" y="32362"/>
                    <a:pt x="18686" y="32362"/>
                    <a:pt x="18749" y="32330"/>
                  </a:cubicBezTo>
                  <a:cubicBezTo>
                    <a:pt x="18766" y="32339"/>
                    <a:pt x="18785" y="32343"/>
                    <a:pt x="18805" y="32343"/>
                  </a:cubicBezTo>
                  <a:cubicBezTo>
                    <a:pt x="18859" y="32343"/>
                    <a:pt x="18916" y="32313"/>
                    <a:pt x="18939" y="32267"/>
                  </a:cubicBezTo>
                  <a:cubicBezTo>
                    <a:pt x="19477" y="31190"/>
                    <a:pt x="20079" y="30050"/>
                    <a:pt x="20522" y="28878"/>
                  </a:cubicBezTo>
                  <a:cubicBezTo>
                    <a:pt x="20939" y="28929"/>
                    <a:pt x="21355" y="28957"/>
                    <a:pt x="21765" y="28957"/>
                  </a:cubicBezTo>
                  <a:cubicBezTo>
                    <a:pt x="22634" y="28957"/>
                    <a:pt x="23475" y="28831"/>
                    <a:pt x="24228" y="28530"/>
                  </a:cubicBezTo>
                  <a:cubicBezTo>
                    <a:pt x="24291" y="28530"/>
                    <a:pt x="24323" y="28498"/>
                    <a:pt x="24323" y="28498"/>
                  </a:cubicBezTo>
                  <a:cubicBezTo>
                    <a:pt x="24386" y="28498"/>
                    <a:pt x="24449" y="28467"/>
                    <a:pt x="24481" y="28372"/>
                  </a:cubicBezTo>
                  <a:cubicBezTo>
                    <a:pt x="24829" y="27516"/>
                    <a:pt x="24956" y="26598"/>
                    <a:pt x="24861" y="25680"/>
                  </a:cubicBezTo>
                  <a:cubicBezTo>
                    <a:pt x="24845" y="25506"/>
                    <a:pt x="24711" y="25418"/>
                    <a:pt x="24580" y="25418"/>
                  </a:cubicBezTo>
                  <a:cubicBezTo>
                    <a:pt x="24449" y="25418"/>
                    <a:pt x="24323" y="25506"/>
                    <a:pt x="24323" y="25680"/>
                  </a:cubicBezTo>
                  <a:lnTo>
                    <a:pt x="24323" y="25870"/>
                  </a:lnTo>
                  <a:cubicBezTo>
                    <a:pt x="24323" y="26566"/>
                    <a:pt x="24291" y="27231"/>
                    <a:pt x="24196" y="27897"/>
                  </a:cubicBezTo>
                  <a:cubicBezTo>
                    <a:pt x="24186" y="27886"/>
                    <a:pt x="24175" y="27882"/>
                    <a:pt x="24163" y="27882"/>
                  </a:cubicBezTo>
                  <a:cubicBezTo>
                    <a:pt x="24140" y="27882"/>
                    <a:pt x="24112" y="27897"/>
                    <a:pt x="24069" y="27897"/>
                  </a:cubicBezTo>
                  <a:cubicBezTo>
                    <a:pt x="23405" y="28139"/>
                    <a:pt x="22670" y="28240"/>
                    <a:pt x="21896" y="28240"/>
                  </a:cubicBezTo>
                  <a:cubicBezTo>
                    <a:pt x="19239" y="28240"/>
                    <a:pt x="16128" y="27049"/>
                    <a:pt x="13872" y="26313"/>
                  </a:cubicBezTo>
                  <a:cubicBezTo>
                    <a:pt x="10610" y="25236"/>
                    <a:pt x="7760" y="23716"/>
                    <a:pt x="5321" y="21278"/>
                  </a:cubicBezTo>
                  <a:cubicBezTo>
                    <a:pt x="5353" y="21278"/>
                    <a:pt x="5353" y="21246"/>
                    <a:pt x="5353" y="21246"/>
                  </a:cubicBezTo>
                  <a:cubicBezTo>
                    <a:pt x="5955" y="20328"/>
                    <a:pt x="6588" y="19631"/>
                    <a:pt x="7538" y="19061"/>
                  </a:cubicBezTo>
                  <a:lnTo>
                    <a:pt x="7538" y="19061"/>
                  </a:lnTo>
                  <a:cubicBezTo>
                    <a:pt x="7380" y="19219"/>
                    <a:pt x="7190" y="19378"/>
                    <a:pt x="7031" y="19599"/>
                  </a:cubicBezTo>
                  <a:cubicBezTo>
                    <a:pt x="6968" y="19631"/>
                    <a:pt x="6936" y="19663"/>
                    <a:pt x="6936" y="19726"/>
                  </a:cubicBezTo>
                  <a:cubicBezTo>
                    <a:pt x="6905" y="19789"/>
                    <a:pt x="6905" y="19884"/>
                    <a:pt x="6936" y="19948"/>
                  </a:cubicBezTo>
                  <a:cubicBezTo>
                    <a:pt x="10548" y="24477"/>
                    <a:pt x="17709" y="26256"/>
                    <a:pt x="23302" y="26256"/>
                  </a:cubicBezTo>
                  <a:cubicBezTo>
                    <a:pt x="23497" y="26256"/>
                    <a:pt x="23689" y="26254"/>
                    <a:pt x="23879" y="26250"/>
                  </a:cubicBezTo>
                  <a:cubicBezTo>
                    <a:pt x="24164" y="26250"/>
                    <a:pt x="24291" y="26060"/>
                    <a:pt x="24291" y="25838"/>
                  </a:cubicBezTo>
                  <a:cubicBezTo>
                    <a:pt x="24291" y="25711"/>
                    <a:pt x="24228" y="25616"/>
                    <a:pt x="24133" y="25521"/>
                  </a:cubicBezTo>
                  <a:cubicBezTo>
                    <a:pt x="24164" y="25521"/>
                    <a:pt x="24164" y="25490"/>
                    <a:pt x="24164" y="25490"/>
                  </a:cubicBezTo>
                  <a:cubicBezTo>
                    <a:pt x="24386" y="24888"/>
                    <a:pt x="24608" y="24286"/>
                    <a:pt x="24798" y="23716"/>
                  </a:cubicBezTo>
                  <a:cubicBezTo>
                    <a:pt x="28788" y="25933"/>
                    <a:pt x="31987" y="29258"/>
                    <a:pt x="33032" y="33882"/>
                  </a:cubicBezTo>
                  <a:cubicBezTo>
                    <a:pt x="34267" y="39266"/>
                    <a:pt x="32303" y="44491"/>
                    <a:pt x="28503" y="48323"/>
                  </a:cubicBezTo>
                  <a:cubicBezTo>
                    <a:pt x="22711" y="54197"/>
                    <a:pt x="14538" y="57266"/>
                    <a:pt x="6364" y="57266"/>
                  </a:cubicBezTo>
                  <a:cubicBezTo>
                    <a:pt x="5063" y="57266"/>
                    <a:pt x="3762" y="57188"/>
                    <a:pt x="2471" y="57032"/>
                  </a:cubicBezTo>
                  <a:cubicBezTo>
                    <a:pt x="2449" y="57029"/>
                    <a:pt x="2428" y="57028"/>
                    <a:pt x="2408" y="57028"/>
                  </a:cubicBezTo>
                  <a:cubicBezTo>
                    <a:pt x="2201" y="57028"/>
                    <a:pt x="2117" y="57172"/>
                    <a:pt x="2059" y="57317"/>
                  </a:cubicBezTo>
                  <a:cubicBezTo>
                    <a:pt x="1" y="58014"/>
                    <a:pt x="1426" y="63144"/>
                    <a:pt x="1711" y="64727"/>
                  </a:cubicBezTo>
                  <a:cubicBezTo>
                    <a:pt x="1901" y="65868"/>
                    <a:pt x="2186" y="69794"/>
                    <a:pt x="3484" y="71093"/>
                  </a:cubicBezTo>
                  <a:cubicBezTo>
                    <a:pt x="3928" y="72075"/>
                    <a:pt x="4720" y="72930"/>
                    <a:pt x="5638" y="73500"/>
                  </a:cubicBezTo>
                  <a:cubicBezTo>
                    <a:pt x="5321" y="74418"/>
                    <a:pt x="5385" y="74101"/>
                    <a:pt x="5321" y="75147"/>
                  </a:cubicBezTo>
                  <a:cubicBezTo>
                    <a:pt x="5321" y="75337"/>
                    <a:pt x="5511" y="75495"/>
                    <a:pt x="5670" y="75495"/>
                  </a:cubicBezTo>
                  <a:cubicBezTo>
                    <a:pt x="6327" y="75497"/>
                    <a:pt x="6984" y="75499"/>
                    <a:pt x="7642" y="75499"/>
                  </a:cubicBezTo>
                  <a:cubicBezTo>
                    <a:pt x="14875" y="75499"/>
                    <a:pt x="22130" y="75339"/>
                    <a:pt x="29358" y="75020"/>
                  </a:cubicBezTo>
                  <a:cubicBezTo>
                    <a:pt x="31290" y="74925"/>
                    <a:pt x="33190" y="75051"/>
                    <a:pt x="33855" y="72930"/>
                  </a:cubicBezTo>
                  <a:cubicBezTo>
                    <a:pt x="34267" y="71505"/>
                    <a:pt x="34203" y="69953"/>
                    <a:pt x="34584" y="68528"/>
                  </a:cubicBezTo>
                  <a:cubicBezTo>
                    <a:pt x="35059" y="66533"/>
                    <a:pt x="35945" y="64854"/>
                    <a:pt x="36864" y="63049"/>
                  </a:cubicBezTo>
                  <a:cubicBezTo>
                    <a:pt x="37004" y="62769"/>
                    <a:pt x="36772" y="62563"/>
                    <a:pt x="36563" y="62563"/>
                  </a:cubicBezTo>
                  <a:cubicBezTo>
                    <a:pt x="36536" y="62563"/>
                    <a:pt x="36509" y="62567"/>
                    <a:pt x="36484" y="62574"/>
                  </a:cubicBezTo>
                  <a:cubicBezTo>
                    <a:pt x="39651" y="59249"/>
                    <a:pt x="41962" y="55132"/>
                    <a:pt x="43293" y="50666"/>
                  </a:cubicBezTo>
                  <a:cubicBezTo>
                    <a:pt x="45604" y="42813"/>
                    <a:pt x="44623" y="34357"/>
                    <a:pt x="41582" y="26883"/>
                  </a:cubicBezTo>
                  <a:cubicBezTo>
                    <a:pt x="39049" y="20581"/>
                    <a:pt x="34995" y="14247"/>
                    <a:pt x="28408" y="11777"/>
                  </a:cubicBezTo>
                  <a:lnTo>
                    <a:pt x="28503" y="11302"/>
                  </a:lnTo>
                  <a:cubicBezTo>
                    <a:pt x="28598" y="11080"/>
                    <a:pt x="28440" y="10890"/>
                    <a:pt x="28250" y="10827"/>
                  </a:cubicBezTo>
                  <a:cubicBezTo>
                    <a:pt x="28281" y="10827"/>
                    <a:pt x="28313" y="10795"/>
                    <a:pt x="28313" y="10732"/>
                  </a:cubicBezTo>
                  <a:cubicBezTo>
                    <a:pt x="28250" y="9972"/>
                    <a:pt x="28028" y="9212"/>
                    <a:pt x="27806" y="8452"/>
                  </a:cubicBezTo>
                  <a:cubicBezTo>
                    <a:pt x="27775" y="8357"/>
                    <a:pt x="27680" y="8262"/>
                    <a:pt x="27616" y="8262"/>
                  </a:cubicBezTo>
                  <a:cubicBezTo>
                    <a:pt x="27553" y="8198"/>
                    <a:pt x="27490" y="8072"/>
                    <a:pt x="27395" y="8040"/>
                  </a:cubicBezTo>
                  <a:cubicBezTo>
                    <a:pt x="27965" y="7248"/>
                    <a:pt x="28313" y="6298"/>
                    <a:pt x="28756" y="5443"/>
                  </a:cubicBezTo>
                  <a:cubicBezTo>
                    <a:pt x="29263" y="4493"/>
                    <a:pt x="29865" y="3606"/>
                    <a:pt x="30467" y="2688"/>
                  </a:cubicBezTo>
                  <a:cubicBezTo>
                    <a:pt x="30562" y="2498"/>
                    <a:pt x="30467" y="2245"/>
                    <a:pt x="30245" y="2213"/>
                  </a:cubicBezTo>
                  <a:cubicBezTo>
                    <a:pt x="30245" y="2181"/>
                    <a:pt x="30245" y="2181"/>
                    <a:pt x="30213" y="2118"/>
                  </a:cubicBezTo>
                  <a:cubicBezTo>
                    <a:pt x="29393" y="902"/>
                    <a:pt x="28047" y="182"/>
                    <a:pt x="26596" y="182"/>
                  </a:cubicBezTo>
                  <a:cubicBezTo>
                    <a:pt x="26535" y="182"/>
                    <a:pt x="26474" y="184"/>
                    <a:pt x="26413" y="186"/>
                  </a:cubicBezTo>
                  <a:cubicBezTo>
                    <a:pt x="26377" y="78"/>
                    <a:pt x="26259" y="1"/>
                    <a:pt x="26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8"/>
            <p:cNvSpPr/>
            <p:nvPr/>
          </p:nvSpPr>
          <p:spPr>
            <a:xfrm>
              <a:off x="5781727" y="3293045"/>
              <a:ext cx="1290954" cy="1953868"/>
            </a:xfrm>
            <a:custGeom>
              <a:avLst/>
              <a:gdLst/>
              <a:ahLst/>
              <a:cxnLst/>
              <a:rect l="l" t="t" r="r" b="b"/>
              <a:pathLst>
                <a:path w="40126" h="60731" extrusionOk="0">
                  <a:moveTo>
                    <a:pt x="23436" y="0"/>
                  </a:moveTo>
                  <a:cubicBezTo>
                    <a:pt x="23341" y="349"/>
                    <a:pt x="23214" y="634"/>
                    <a:pt x="23151" y="982"/>
                  </a:cubicBezTo>
                  <a:cubicBezTo>
                    <a:pt x="35628" y="6461"/>
                    <a:pt x="40125" y="24765"/>
                    <a:pt x="37370" y="37021"/>
                  </a:cubicBezTo>
                  <a:cubicBezTo>
                    <a:pt x="33732" y="53174"/>
                    <a:pt x="15400" y="59666"/>
                    <a:pt x="434" y="59666"/>
                  </a:cubicBezTo>
                  <a:cubicBezTo>
                    <a:pt x="290" y="59666"/>
                    <a:pt x="145" y="59666"/>
                    <a:pt x="1" y="59665"/>
                  </a:cubicBezTo>
                  <a:lnTo>
                    <a:pt x="1" y="59665"/>
                  </a:lnTo>
                  <a:cubicBezTo>
                    <a:pt x="349" y="59981"/>
                    <a:pt x="697" y="60298"/>
                    <a:pt x="1109" y="60583"/>
                  </a:cubicBezTo>
                  <a:cubicBezTo>
                    <a:pt x="1109" y="60551"/>
                    <a:pt x="1141" y="60551"/>
                    <a:pt x="1172" y="60551"/>
                  </a:cubicBezTo>
                  <a:cubicBezTo>
                    <a:pt x="2195" y="60673"/>
                    <a:pt x="3219" y="60730"/>
                    <a:pt x="4243" y="60730"/>
                  </a:cubicBezTo>
                  <a:cubicBezTo>
                    <a:pt x="11496" y="60730"/>
                    <a:pt x="18723" y="57845"/>
                    <a:pt x="25051" y="54376"/>
                  </a:cubicBezTo>
                  <a:cubicBezTo>
                    <a:pt x="31258" y="50956"/>
                    <a:pt x="35660" y="45097"/>
                    <a:pt x="37718" y="38415"/>
                  </a:cubicBezTo>
                  <a:cubicBezTo>
                    <a:pt x="39967" y="31163"/>
                    <a:pt x="39239" y="23277"/>
                    <a:pt x="36737" y="16247"/>
                  </a:cubicBezTo>
                  <a:cubicBezTo>
                    <a:pt x="34298" y="9596"/>
                    <a:pt x="30276" y="2756"/>
                    <a:pt x="234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8"/>
            <p:cNvSpPr/>
            <p:nvPr/>
          </p:nvSpPr>
          <p:spPr>
            <a:xfrm>
              <a:off x="5666582" y="3343973"/>
              <a:ext cx="1381648" cy="1841136"/>
            </a:xfrm>
            <a:custGeom>
              <a:avLst/>
              <a:gdLst/>
              <a:ahLst/>
              <a:cxnLst/>
              <a:rect l="l" t="t" r="r" b="b"/>
              <a:pathLst>
                <a:path w="42945" h="57227" extrusionOk="0">
                  <a:moveTo>
                    <a:pt x="26571" y="1"/>
                  </a:moveTo>
                  <a:cubicBezTo>
                    <a:pt x="25685" y="3009"/>
                    <a:pt x="24830" y="6018"/>
                    <a:pt x="23784" y="8963"/>
                  </a:cubicBezTo>
                  <a:cubicBezTo>
                    <a:pt x="33063" y="12637"/>
                    <a:pt x="35660" y="24924"/>
                    <a:pt x="29802" y="32683"/>
                  </a:cubicBezTo>
                  <a:cubicBezTo>
                    <a:pt x="24171" y="40172"/>
                    <a:pt x="14434" y="44066"/>
                    <a:pt x="5145" y="44066"/>
                  </a:cubicBezTo>
                  <a:cubicBezTo>
                    <a:pt x="3829" y="44066"/>
                    <a:pt x="2521" y="43988"/>
                    <a:pt x="1236" y="43831"/>
                  </a:cubicBezTo>
                  <a:lnTo>
                    <a:pt x="1204" y="43831"/>
                  </a:lnTo>
                  <a:cubicBezTo>
                    <a:pt x="1" y="44622"/>
                    <a:pt x="1078" y="49499"/>
                    <a:pt x="1236" y="50449"/>
                  </a:cubicBezTo>
                  <a:cubicBezTo>
                    <a:pt x="1521" y="51906"/>
                    <a:pt x="1933" y="56403"/>
                    <a:pt x="3516" y="57132"/>
                  </a:cubicBezTo>
                  <a:cubicBezTo>
                    <a:pt x="3580" y="57195"/>
                    <a:pt x="3611" y="57195"/>
                    <a:pt x="3611" y="57227"/>
                  </a:cubicBezTo>
                  <a:cubicBezTo>
                    <a:pt x="18084" y="57100"/>
                    <a:pt x="36230" y="51399"/>
                    <a:pt x="40031" y="35565"/>
                  </a:cubicBezTo>
                  <a:cubicBezTo>
                    <a:pt x="42944" y="23341"/>
                    <a:pt x="38352" y="6145"/>
                    <a:pt x="26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8"/>
            <p:cNvSpPr/>
            <p:nvPr/>
          </p:nvSpPr>
          <p:spPr>
            <a:xfrm>
              <a:off x="5819143" y="4915071"/>
              <a:ext cx="973347" cy="385491"/>
            </a:xfrm>
            <a:custGeom>
              <a:avLst/>
              <a:gdLst/>
              <a:ahLst/>
              <a:cxnLst/>
              <a:rect l="l" t="t" r="r" b="b"/>
              <a:pathLst>
                <a:path w="30254" h="11982" extrusionOk="0">
                  <a:moveTo>
                    <a:pt x="30253" y="0"/>
                  </a:moveTo>
                  <a:lnTo>
                    <a:pt x="30253" y="0"/>
                  </a:lnTo>
                  <a:cubicBezTo>
                    <a:pt x="28480" y="1774"/>
                    <a:pt x="26485" y="3326"/>
                    <a:pt x="24363" y="4497"/>
                  </a:cubicBezTo>
                  <a:cubicBezTo>
                    <a:pt x="20626" y="6556"/>
                    <a:pt x="16509" y="8203"/>
                    <a:pt x="12519" y="9469"/>
                  </a:cubicBezTo>
                  <a:cubicBezTo>
                    <a:pt x="9862" y="10326"/>
                    <a:pt x="7074" y="10980"/>
                    <a:pt x="4294" y="10980"/>
                  </a:cubicBezTo>
                  <a:cubicBezTo>
                    <a:pt x="2965" y="10980"/>
                    <a:pt x="1637" y="10831"/>
                    <a:pt x="326" y="10483"/>
                  </a:cubicBezTo>
                  <a:cubicBezTo>
                    <a:pt x="326" y="10578"/>
                    <a:pt x="294" y="10641"/>
                    <a:pt x="263" y="10673"/>
                  </a:cubicBezTo>
                  <a:cubicBezTo>
                    <a:pt x="0" y="11760"/>
                    <a:pt x="1391" y="11982"/>
                    <a:pt x="2773" y="11982"/>
                  </a:cubicBezTo>
                  <a:cubicBezTo>
                    <a:pt x="3726" y="11982"/>
                    <a:pt x="4676" y="11876"/>
                    <a:pt x="5076" y="11876"/>
                  </a:cubicBezTo>
                  <a:cubicBezTo>
                    <a:pt x="6692" y="11844"/>
                    <a:pt x="8275" y="11844"/>
                    <a:pt x="9922" y="11781"/>
                  </a:cubicBezTo>
                  <a:cubicBezTo>
                    <a:pt x="13120" y="11749"/>
                    <a:pt x="16351" y="11623"/>
                    <a:pt x="19581" y="11528"/>
                  </a:cubicBezTo>
                  <a:cubicBezTo>
                    <a:pt x="19779" y="11515"/>
                    <a:pt x="19993" y="11510"/>
                    <a:pt x="20218" y="11510"/>
                  </a:cubicBezTo>
                  <a:cubicBezTo>
                    <a:pt x="20923" y="11510"/>
                    <a:pt x="21740" y="11557"/>
                    <a:pt x="22535" y="11557"/>
                  </a:cubicBezTo>
                  <a:cubicBezTo>
                    <a:pt x="23394" y="11557"/>
                    <a:pt x="24228" y="11503"/>
                    <a:pt x="24870" y="11274"/>
                  </a:cubicBezTo>
                  <a:cubicBezTo>
                    <a:pt x="27371" y="10419"/>
                    <a:pt x="27213" y="8709"/>
                    <a:pt x="27593" y="6651"/>
                  </a:cubicBezTo>
                  <a:cubicBezTo>
                    <a:pt x="28005" y="4307"/>
                    <a:pt x="28860" y="1932"/>
                    <a:pt x="30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8"/>
            <p:cNvSpPr/>
            <p:nvPr/>
          </p:nvSpPr>
          <p:spPr>
            <a:xfrm>
              <a:off x="6480668" y="2907911"/>
              <a:ext cx="101922" cy="55305"/>
            </a:xfrm>
            <a:custGeom>
              <a:avLst/>
              <a:gdLst/>
              <a:ahLst/>
              <a:cxnLst/>
              <a:rect l="l" t="t" r="r" b="b"/>
              <a:pathLst>
                <a:path w="3168" h="1719" extrusionOk="0">
                  <a:moveTo>
                    <a:pt x="1" y="1"/>
                  </a:moveTo>
                  <a:cubicBezTo>
                    <a:pt x="530" y="1031"/>
                    <a:pt x="1573" y="1719"/>
                    <a:pt x="2700" y="1719"/>
                  </a:cubicBezTo>
                  <a:cubicBezTo>
                    <a:pt x="2855" y="1719"/>
                    <a:pt x="3011" y="1706"/>
                    <a:pt x="3167" y="1679"/>
                  </a:cubicBezTo>
                  <a:cubicBezTo>
                    <a:pt x="2376" y="634"/>
                    <a:pt x="1236" y="96"/>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8"/>
            <p:cNvSpPr/>
            <p:nvPr/>
          </p:nvSpPr>
          <p:spPr>
            <a:xfrm>
              <a:off x="6365524" y="2919107"/>
              <a:ext cx="214011" cy="235213"/>
            </a:xfrm>
            <a:custGeom>
              <a:avLst/>
              <a:gdLst/>
              <a:ahLst/>
              <a:cxnLst/>
              <a:rect l="l" t="t" r="r" b="b"/>
              <a:pathLst>
                <a:path w="6652" h="7311" extrusionOk="0">
                  <a:moveTo>
                    <a:pt x="3295" y="1"/>
                  </a:moveTo>
                  <a:cubicBezTo>
                    <a:pt x="2439" y="1964"/>
                    <a:pt x="1394" y="3960"/>
                    <a:pt x="318" y="5891"/>
                  </a:cubicBezTo>
                  <a:cubicBezTo>
                    <a:pt x="288" y="5966"/>
                    <a:pt x="230" y="5999"/>
                    <a:pt x="170" y="5999"/>
                  </a:cubicBezTo>
                  <a:cubicBezTo>
                    <a:pt x="103" y="5999"/>
                    <a:pt x="34" y="5958"/>
                    <a:pt x="1" y="5891"/>
                  </a:cubicBezTo>
                  <a:lnTo>
                    <a:pt x="1" y="6050"/>
                  </a:lnTo>
                  <a:cubicBezTo>
                    <a:pt x="64" y="6050"/>
                    <a:pt x="128" y="6050"/>
                    <a:pt x="159" y="6081"/>
                  </a:cubicBezTo>
                  <a:cubicBezTo>
                    <a:pt x="991" y="6865"/>
                    <a:pt x="1982" y="7311"/>
                    <a:pt x="3041" y="7311"/>
                  </a:cubicBezTo>
                  <a:cubicBezTo>
                    <a:pt x="3394" y="7311"/>
                    <a:pt x="3754" y="7261"/>
                    <a:pt x="4118" y="7158"/>
                  </a:cubicBezTo>
                  <a:cubicBezTo>
                    <a:pt x="4371" y="5353"/>
                    <a:pt x="5638" y="3390"/>
                    <a:pt x="6651" y="1869"/>
                  </a:cubicBezTo>
                  <a:lnTo>
                    <a:pt x="6651" y="1869"/>
                  </a:lnTo>
                  <a:cubicBezTo>
                    <a:pt x="6516" y="1888"/>
                    <a:pt x="6380" y="1897"/>
                    <a:pt x="6245" y="1897"/>
                  </a:cubicBezTo>
                  <a:cubicBezTo>
                    <a:pt x="5015" y="1897"/>
                    <a:pt x="3808" y="1142"/>
                    <a:pt x="3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8"/>
            <p:cNvSpPr/>
            <p:nvPr/>
          </p:nvSpPr>
          <p:spPr>
            <a:xfrm>
              <a:off x="6294230" y="3119830"/>
              <a:ext cx="229261" cy="106652"/>
            </a:xfrm>
            <a:custGeom>
              <a:avLst/>
              <a:gdLst/>
              <a:ahLst/>
              <a:cxnLst/>
              <a:rect l="l" t="t" r="r" b="b"/>
              <a:pathLst>
                <a:path w="7126" h="3315" extrusionOk="0">
                  <a:moveTo>
                    <a:pt x="1932" y="1"/>
                  </a:moveTo>
                  <a:cubicBezTo>
                    <a:pt x="1457" y="308"/>
                    <a:pt x="884" y="418"/>
                    <a:pt x="320" y="418"/>
                  </a:cubicBezTo>
                  <a:cubicBezTo>
                    <a:pt x="245" y="418"/>
                    <a:pt x="170" y="416"/>
                    <a:pt x="95" y="412"/>
                  </a:cubicBezTo>
                  <a:cubicBezTo>
                    <a:pt x="95" y="476"/>
                    <a:pt x="63" y="539"/>
                    <a:pt x="0" y="602"/>
                  </a:cubicBezTo>
                  <a:cubicBezTo>
                    <a:pt x="919" y="1267"/>
                    <a:pt x="1647" y="2059"/>
                    <a:pt x="2660" y="2598"/>
                  </a:cubicBezTo>
                  <a:cubicBezTo>
                    <a:pt x="3679" y="3071"/>
                    <a:pt x="4750" y="3315"/>
                    <a:pt x="5848" y="3315"/>
                  </a:cubicBezTo>
                  <a:cubicBezTo>
                    <a:pt x="6218" y="3315"/>
                    <a:pt x="6592" y="3287"/>
                    <a:pt x="6967" y="3231"/>
                  </a:cubicBezTo>
                  <a:cubicBezTo>
                    <a:pt x="6988" y="3210"/>
                    <a:pt x="7010" y="3203"/>
                    <a:pt x="7029" y="3203"/>
                  </a:cubicBezTo>
                  <a:cubicBezTo>
                    <a:pt x="7069" y="3203"/>
                    <a:pt x="7105" y="3231"/>
                    <a:pt x="7126" y="3231"/>
                  </a:cubicBezTo>
                  <a:cubicBezTo>
                    <a:pt x="6904" y="2661"/>
                    <a:pt x="6746" y="2123"/>
                    <a:pt x="6587" y="1552"/>
                  </a:cubicBezTo>
                  <a:cubicBezTo>
                    <a:pt x="6158" y="1690"/>
                    <a:pt x="5714" y="1757"/>
                    <a:pt x="5274" y="1757"/>
                  </a:cubicBezTo>
                  <a:cubicBezTo>
                    <a:pt x="3995" y="1757"/>
                    <a:pt x="2749" y="1188"/>
                    <a:pt x="1995" y="127"/>
                  </a:cubicBezTo>
                  <a:cubicBezTo>
                    <a:pt x="1932" y="96"/>
                    <a:pt x="1932" y="64"/>
                    <a:pt x="19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8"/>
            <p:cNvSpPr/>
            <p:nvPr/>
          </p:nvSpPr>
          <p:spPr>
            <a:xfrm>
              <a:off x="5871391" y="3148366"/>
              <a:ext cx="652104" cy="561603"/>
            </a:xfrm>
            <a:custGeom>
              <a:avLst/>
              <a:gdLst/>
              <a:ahLst/>
              <a:cxnLst/>
              <a:rect l="l" t="t" r="r" b="b"/>
              <a:pathLst>
                <a:path w="20269" h="17456" extrusionOk="0">
                  <a:moveTo>
                    <a:pt x="12985" y="0"/>
                  </a:moveTo>
                  <a:cubicBezTo>
                    <a:pt x="11021" y="2091"/>
                    <a:pt x="8773" y="3991"/>
                    <a:pt x="6619" y="5954"/>
                  </a:cubicBezTo>
                  <a:cubicBezTo>
                    <a:pt x="4434" y="7949"/>
                    <a:pt x="2312" y="10008"/>
                    <a:pt x="0" y="11876"/>
                  </a:cubicBezTo>
                  <a:cubicBezTo>
                    <a:pt x="2534" y="13333"/>
                    <a:pt x="4719" y="15043"/>
                    <a:pt x="7538" y="16088"/>
                  </a:cubicBezTo>
                  <a:cubicBezTo>
                    <a:pt x="10121" y="17009"/>
                    <a:pt x="12788" y="17456"/>
                    <a:pt x="15538" y="17456"/>
                  </a:cubicBezTo>
                  <a:cubicBezTo>
                    <a:pt x="15721" y="17456"/>
                    <a:pt x="15905" y="17454"/>
                    <a:pt x="16088" y="17450"/>
                  </a:cubicBezTo>
                  <a:lnTo>
                    <a:pt x="16088" y="17355"/>
                  </a:lnTo>
                  <a:cubicBezTo>
                    <a:pt x="16278" y="16658"/>
                    <a:pt x="16437" y="16025"/>
                    <a:pt x="16627" y="15360"/>
                  </a:cubicBezTo>
                  <a:cubicBezTo>
                    <a:pt x="16437" y="15202"/>
                    <a:pt x="16563" y="14853"/>
                    <a:pt x="16785" y="14853"/>
                  </a:cubicBezTo>
                  <a:cubicBezTo>
                    <a:pt x="17893" y="10926"/>
                    <a:pt x="19097" y="7063"/>
                    <a:pt x="20237" y="3136"/>
                  </a:cubicBezTo>
                  <a:cubicBezTo>
                    <a:pt x="20237" y="3072"/>
                    <a:pt x="20269" y="3041"/>
                    <a:pt x="20269" y="3009"/>
                  </a:cubicBezTo>
                  <a:lnTo>
                    <a:pt x="20269" y="3009"/>
                  </a:lnTo>
                  <a:cubicBezTo>
                    <a:pt x="19928" y="3052"/>
                    <a:pt x="19566" y="3074"/>
                    <a:pt x="19193" y="3074"/>
                  </a:cubicBezTo>
                  <a:cubicBezTo>
                    <a:pt x="16793" y="3074"/>
                    <a:pt x="13917" y="2166"/>
                    <a:pt x="129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8"/>
            <p:cNvSpPr/>
            <p:nvPr/>
          </p:nvSpPr>
          <p:spPr>
            <a:xfrm>
              <a:off x="5802092" y="3502936"/>
              <a:ext cx="611374" cy="294346"/>
            </a:xfrm>
            <a:custGeom>
              <a:avLst/>
              <a:gdLst/>
              <a:ahLst/>
              <a:cxnLst/>
              <a:rect l="l" t="t" r="r" b="b"/>
              <a:pathLst>
                <a:path w="19003" h="9149" extrusionOk="0">
                  <a:moveTo>
                    <a:pt x="2186" y="0"/>
                  </a:moveTo>
                  <a:lnTo>
                    <a:pt x="2186" y="0"/>
                  </a:lnTo>
                  <a:cubicBezTo>
                    <a:pt x="1236" y="539"/>
                    <a:pt x="603" y="1235"/>
                    <a:pt x="33" y="2154"/>
                  </a:cubicBezTo>
                  <a:cubicBezTo>
                    <a:pt x="33" y="2185"/>
                    <a:pt x="1" y="2185"/>
                    <a:pt x="1" y="2185"/>
                  </a:cubicBezTo>
                  <a:cubicBezTo>
                    <a:pt x="2439" y="4624"/>
                    <a:pt x="5290" y="6144"/>
                    <a:pt x="8520" y="7221"/>
                  </a:cubicBezTo>
                  <a:cubicBezTo>
                    <a:pt x="10801" y="7956"/>
                    <a:pt x="13880" y="9148"/>
                    <a:pt x="16550" y="9148"/>
                  </a:cubicBezTo>
                  <a:cubicBezTo>
                    <a:pt x="17327" y="9148"/>
                    <a:pt x="18070" y="9047"/>
                    <a:pt x="18749" y="8804"/>
                  </a:cubicBezTo>
                  <a:lnTo>
                    <a:pt x="18876" y="8804"/>
                  </a:lnTo>
                  <a:cubicBezTo>
                    <a:pt x="18939" y="8139"/>
                    <a:pt x="19002" y="7474"/>
                    <a:pt x="19002" y="6777"/>
                  </a:cubicBezTo>
                  <a:lnTo>
                    <a:pt x="19002" y="6746"/>
                  </a:lnTo>
                  <a:lnTo>
                    <a:pt x="18939" y="6746"/>
                  </a:lnTo>
                  <a:cubicBezTo>
                    <a:pt x="18939" y="6967"/>
                    <a:pt x="18812" y="7157"/>
                    <a:pt x="18559" y="7157"/>
                  </a:cubicBezTo>
                  <a:cubicBezTo>
                    <a:pt x="18329" y="7164"/>
                    <a:pt x="18096" y="7167"/>
                    <a:pt x="17860" y="7167"/>
                  </a:cubicBezTo>
                  <a:cubicBezTo>
                    <a:pt x="12283" y="7167"/>
                    <a:pt x="5171" y="5352"/>
                    <a:pt x="1616" y="855"/>
                  </a:cubicBezTo>
                  <a:cubicBezTo>
                    <a:pt x="1584" y="792"/>
                    <a:pt x="1584" y="697"/>
                    <a:pt x="1616" y="634"/>
                  </a:cubicBezTo>
                  <a:cubicBezTo>
                    <a:pt x="1648" y="570"/>
                    <a:pt x="1648" y="539"/>
                    <a:pt x="1679" y="507"/>
                  </a:cubicBezTo>
                  <a:cubicBezTo>
                    <a:pt x="1838" y="349"/>
                    <a:pt x="2028" y="190"/>
                    <a:pt x="2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8"/>
            <p:cNvSpPr/>
            <p:nvPr/>
          </p:nvSpPr>
          <p:spPr>
            <a:xfrm>
              <a:off x="6151579" y="3798406"/>
              <a:ext cx="119231" cy="118523"/>
            </a:xfrm>
            <a:custGeom>
              <a:avLst/>
              <a:gdLst/>
              <a:ahLst/>
              <a:cxnLst/>
              <a:rect l="l" t="t" r="r" b="b"/>
              <a:pathLst>
                <a:path w="3706" h="3684" extrusionOk="0">
                  <a:moveTo>
                    <a:pt x="1204" y="0"/>
                  </a:moveTo>
                  <a:cubicBezTo>
                    <a:pt x="824" y="982"/>
                    <a:pt x="444" y="1932"/>
                    <a:pt x="0" y="2850"/>
                  </a:cubicBezTo>
                  <a:cubicBezTo>
                    <a:pt x="571" y="3421"/>
                    <a:pt x="1270" y="3683"/>
                    <a:pt x="2075" y="3683"/>
                  </a:cubicBezTo>
                  <a:cubicBezTo>
                    <a:pt x="2163" y="3683"/>
                    <a:pt x="2253" y="3680"/>
                    <a:pt x="2344" y="3674"/>
                  </a:cubicBezTo>
                  <a:lnTo>
                    <a:pt x="2376" y="3674"/>
                  </a:lnTo>
                  <a:cubicBezTo>
                    <a:pt x="2787" y="2597"/>
                    <a:pt x="3167" y="1520"/>
                    <a:pt x="3706" y="539"/>
                  </a:cubicBezTo>
                  <a:cubicBezTo>
                    <a:pt x="2851" y="380"/>
                    <a:pt x="2027" y="190"/>
                    <a:pt x="12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8"/>
            <p:cNvSpPr/>
            <p:nvPr/>
          </p:nvSpPr>
          <p:spPr>
            <a:xfrm>
              <a:off x="5900925" y="3718941"/>
              <a:ext cx="208928" cy="192938"/>
            </a:xfrm>
            <a:custGeom>
              <a:avLst/>
              <a:gdLst/>
              <a:ahLst/>
              <a:cxnLst/>
              <a:rect l="l" t="t" r="r" b="b"/>
              <a:pathLst>
                <a:path w="6494" h="5997" extrusionOk="0">
                  <a:moveTo>
                    <a:pt x="2186" y="0"/>
                  </a:moveTo>
                  <a:lnTo>
                    <a:pt x="2186" y="32"/>
                  </a:lnTo>
                  <a:cubicBezTo>
                    <a:pt x="1869" y="728"/>
                    <a:pt x="1489" y="1393"/>
                    <a:pt x="1141" y="2059"/>
                  </a:cubicBezTo>
                  <a:cubicBezTo>
                    <a:pt x="793" y="2724"/>
                    <a:pt x="539" y="3452"/>
                    <a:pt x="128" y="4085"/>
                  </a:cubicBezTo>
                  <a:cubicBezTo>
                    <a:pt x="64" y="4149"/>
                    <a:pt x="33" y="4149"/>
                    <a:pt x="1" y="4180"/>
                  </a:cubicBezTo>
                  <a:cubicBezTo>
                    <a:pt x="998" y="5441"/>
                    <a:pt x="2103" y="5996"/>
                    <a:pt x="3694" y="5996"/>
                  </a:cubicBezTo>
                  <a:cubicBezTo>
                    <a:pt x="3822" y="5996"/>
                    <a:pt x="3952" y="5992"/>
                    <a:pt x="4086" y="5985"/>
                  </a:cubicBezTo>
                  <a:lnTo>
                    <a:pt x="4213" y="5985"/>
                  </a:lnTo>
                  <a:cubicBezTo>
                    <a:pt x="4878" y="4497"/>
                    <a:pt x="5575" y="2977"/>
                    <a:pt x="6493" y="1615"/>
                  </a:cubicBezTo>
                  <a:cubicBezTo>
                    <a:pt x="6050" y="1457"/>
                    <a:pt x="5638" y="1298"/>
                    <a:pt x="5226" y="1203"/>
                  </a:cubicBezTo>
                  <a:cubicBezTo>
                    <a:pt x="4150" y="855"/>
                    <a:pt x="3168" y="475"/>
                    <a:pt x="21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8"/>
            <p:cNvSpPr/>
            <p:nvPr/>
          </p:nvSpPr>
          <p:spPr>
            <a:xfrm>
              <a:off x="6593753" y="3269720"/>
              <a:ext cx="1782067" cy="2096875"/>
            </a:xfrm>
            <a:custGeom>
              <a:avLst/>
              <a:gdLst/>
              <a:ahLst/>
              <a:cxnLst/>
              <a:rect l="l" t="t" r="r" b="b"/>
              <a:pathLst>
                <a:path w="55391" h="65176" extrusionOk="0">
                  <a:moveTo>
                    <a:pt x="34410" y="958"/>
                  </a:moveTo>
                  <a:cubicBezTo>
                    <a:pt x="34637" y="958"/>
                    <a:pt x="34873" y="966"/>
                    <a:pt x="35122" y="979"/>
                  </a:cubicBezTo>
                  <a:cubicBezTo>
                    <a:pt x="36515" y="1074"/>
                    <a:pt x="37877" y="1327"/>
                    <a:pt x="39239" y="1612"/>
                  </a:cubicBezTo>
                  <a:cubicBezTo>
                    <a:pt x="40696" y="1929"/>
                    <a:pt x="42152" y="2309"/>
                    <a:pt x="43546" y="2879"/>
                  </a:cubicBezTo>
                  <a:cubicBezTo>
                    <a:pt x="44591" y="3291"/>
                    <a:pt x="45794" y="4114"/>
                    <a:pt x="46333" y="5096"/>
                  </a:cubicBezTo>
                  <a:cubicBezTo>
                    <a:pt x="47283" y="6996"/>
                    <a:pt x="45573" y="9054"/>
                    <a:pt x="43704" y="9434"/>
                  </a:cubicBezTo>
                  <a:cubicBezTo>
                    <a:pt x="38795" y="9371"/>
                    <a:pt x="34647" y="8263"/>
                    <a:pt x="30371" y="6141"/>
                  </a:cubicBezTo>
                  <a:cubicBezTo>
                    <a:pt x="28851" y="4462"/>
                    <a:pt x="30086" y="2087"/>
                    <a:pt x="31923" y="1422"/>
                  </a:cubicBezTo>
                  <a:cubicBezTo>
                    <a:pt x="32802" y="1071"/>
                    <a:pt x="33542" y="958"/>
                    <a:pt x="34410" y="958"/>
                  </a:cubicBezTo>
                  <a:close/>
                  <a:moveTo>
                    <a:pt x="34327" y="1"/>
                  </a:moveTo>
                  <a:cubicBezTo>
                    <a:pt x="32655" y="1"/>
                    <a:pt x="31057" y="370"/>
                    <a:pt x="29865" y="1517"/>
                  </a:cubicBezTo>
                  <a:cubicBezTo>
                    <a:pt x="28281" y="3069"/>
                    <a:pt x="28218" y="5666"/>
                    <a:pt x="30340" y="6679"/>
                  </a:cubicBezTo>
                  <a:lnTo>
                    <a:pt x="30435" y="6679"/>
                  </a:lnTo>
                  <a:cubicBezTo>
                    <a:pt x="30752" y="6869"/>
                    <a:pt x="31037" y="7059"/>
                    <a:pt x="31353" y="7249"/>
                  </a:cubicBezTo>
                  <a:cubicBezTo>
                    <a:pt x="31068" y="10416"/>
                    <a:pt x="30815" y="13615"/>
                    <a:pt x="30530" y="16782"/>
                  </a:cubicBezTo>
                  <a:cubicBezTo>
                    <a:pt x="30276" y="19853"/>
                    <a:pt x="30086" y="23052"/>
                    <a:pt x="28756" y="25902"/>
                  </a:cubicBezTo>
                  <a:cubicBezTo>
                    <a:pt x="27426" y="28721"/>
                    <a:pt x="25083" y="30811"/>
                    <a:pt x="22961" y="32996"/>
                  </a:cubicBezTo>
                  <a:cubicBezTo>
                    <a:pt x="20807" y="35181"/>
                    <a:pt x="18717" y="37430"/>
                    <a:pt x="16722" y="39742"/>
                  </a:cubicBezTo>
                  <a:cubicBezTo>
                    <a:pt x="13429" y="43510"/>
                    <a:pt x="1" y="57191"/>
                    <a:pt x="10167" y="60833"/>
                  </a:cubicBezTo>
                  <a:cubicBezTo>
                    <a:pt x="12383" y="61625"/>
                    <a:pt x="14885" y="61878"/>
                    <a:pt x="17229" y="62258"/>
                  </a:cubicBezTo>
                  <a:cubicBezTo>
                    <a:pt x="20237" y="62765"/>
                    <a:pt x="23278" y="63271"/>
                    <a:pt x="26318" y="63715"/>
                  </a:cubicBezTo>
                  <a:cubicBezTo>
                    <a:pt x="31860" y="64507"/>
                    <a:pt x="37465" y="65077"/>
                    <a:pt x="43039" y="65108"/>
                  </a:cubicBezTo>
                  <a:cubicBezTo>
                    <a:pt x="44015" y="65108"/>
                    <a:pt x="45263" y="65175"/>
                    <a:pt x="46586" y="65175"/>
                  </a:cubicBezTo>
                  <a:cubicBezTo>
                    <a:pt x="49729" y="65175"/>
                    <a:pt x="53293" y="64799"/>
                    <a:pt x="54630" y="62258"/>
                  </a:cubicBezTo>
                  <a:cubicBezTo>
                    <a:pt x="55390" y="60801"/>
                    <a:pt x="54978" y="59155"/>
                    <a:pt x="54598" y="57666"/>
                  </a:cubicBezTo>
                  <a:cubicBezTo>
                    <a:pt x="53775" y="54531"/>
                    <a:pt x="52730" y="51459"/>
                    <a:pt x="51558" y="48450"/>
                  </a:cubicBezTo>
                  <a:cubicBezTo>
                    <a:pt x="49341" y="42433"/>
                    <a:pt x="46554" y="36733"/>
                    <a:pt x="43704" y="30969"/>
                  </a:cubicBezTo>
                  <a:cubicBezTo>
                    <a:pt x="42121" y="27802"/>
                    <a:pt x="41297" y="24857"/>
                    <a:pt x="41677" y="21247"/>
                  </a:cubicBezTo>
                  <a:cubicBezTo>
                    <a:pt x="42089" y="17668"/>
                    <a:pt x="42754" y="14153"/>
                    <a:pt x="43261" y="10638"/>
                  </a:cubicBezTo>
                  <a:cubicBezTo>
                    <a:pt x="43356" y="10289"/>
                    <a:pt x="43039" y="10131"/>
                    <a:pt x="42786" y="10131"/>
                  </a:cubicBezTo>
                  <a:cubicBezTo>
                    <a:pt x="42627" y="10131"/>
                    <a:pt x="42469" y="10226"/>
                    <a:pt x="42437" y="10479"/>
                  </a:cubicBezTo>
                  <a:cubicBezTo>
                    <a:pt x="41741" y="15198"/>
                    <a:pt x="40094" y="20582"/>
                    <a:pt x="40822" y="25364"/>
                  </a:cubicBezTo>
                  <a:cubicBezTo>
                    <a:pt x="41456" y="29766"/>
                    <a:pt x="44306" y="33756"/>
                    <a:pt x="46174" y="37715"/>
                  </a:cubicBezTo>
                  <a:lnTo>
                    <a:pt x="46871" y="39266"/>
                  </a:lnTo>
                  <a:cubicBezTo>
                    <a:pt x="48771" y="43447"/>
                    <a:pt x="50481" y="47722"/>
                    <a:pt x="51938" y="52092"/>
                  </a:cubicBezTo>
                  <a:cubicBezTo>
                    <a:pt x="52730" y="54531"/>
                    <a:pt x="53965" y="57318"/>
                    <a:pt x="54155" y="59915"/>
                  </a:cubicBezTo>
                  <a:cubicBezTo>
                    <a:pt x="54472" y="64000"/>
                    <a:pt x="49721" y="64127"/>
                    <a:pt x="46871" y="64222"/>
                  </a:cubicBezTo>
                  <a:cubicBezTo>
                    <a:pt x="45732" y="64269"/>
                    <a:pt x="44594" y="64292"/>
                    <a:pt x="43457" y="64292"/>
                  </a:cubicBezTo>
                  <a:cubicBezTo>
                    <a:pt x="34785" y="64292"/>
                    <a:pt x="26148" y="62978"/>
                    <a:pt x="17609" y="61466"/>
                  </a:cubicBezTo>
                  <a:cubicBezTo>
                    <a:pt x="16817" y="61308"/>
                    <a:pt x="15994" y="61181"/>
                    <a:pt x="15202" y="61023"/>
                  </a:cubicBezTo>
                  <a:cubicBezTo>
                    <a:pt x="12605" y="60548"/>
                    <a:pt x="8520" y="60358"/>
                    <a:pt x="7475" y="57381"/>
                  </a:cubicBezTo>
                  <a:cubicBezTo>
                    <a:pt x="6651" y="55006"/>
                    <a:pt x="8203" y="52314"/>
                    <a:pt x="9470" y="50414"/>
                  </a:cubicBezTo>
                  <a:cubicBezTo>
                    <a:pt x="12478" y="45822"/>
                    <a:pt x="16025" y="41578"/>
                    <a:pt x="19762" y="37556"/>
                  </a:cubicBezTo>
                  <a:lnTo>
                    <a:pt x="19794" y="37525"/>
                  </a:lnTo>
                  <a:cubicBezTo>
                    <a:pt x="23404" y="33598"/>
                    <a:pt x="28440" y="29861"/>
                    <a:pt x="30118" y="24635"/>
                  </a:cubicBezTo>
                  <a:cubicBezTo>
                    <a:pt x="31828" y="19347"/>
                    <a:pt x="31638" y="13076"/>
                    <a:pt x="31987" y="7534"/>
                  </a:cubicBezTo>
                  <a:cubicBezTo>
                    <a:pt x="35120" y="9161"/>
                    <a:pt x="38712" y="10043"/>
                    <a:pt x="42245" y="10043"/>
                  </a:cubicBezTo>
                  <a:cubicBezTo>
                    <a:pt x="42426" y="10043"/>
                    <a:pt x="42606" y="10041"/>
                    <a:pt x="42786" y="10036"/>
                  </a:cubicBezTo>
                  <a:lnTo>
                    <a:pt x="43356" y="10036"/>
                  </a:lnTo>
                  <a:cubicBezTo>
                    <a:pt x="43408" y="10140"/>
                    <a:pt x="43501" y="10243"/>
                    <a:pt x="43638" y="10243"/>
                  </a:cubicBezTo>
                  <a:cubicBezTo>
                    <a:pt x="43668" y="10243"/>
                    <a:pt x="43701" y="10238"/>
                    <a:pt x="43736" y="10226"/>
                  </a:cubicBezTo>
                  <a:cubicBezTo>
                    <a:pt x="46048" y="9751"/>
                    <a:pt x="47821" y="7851"/>
                    <a:pt x="47283" y="5412"/>
                  </a:cubicBezTo>
                  <a:cubicBezTo>
                    <a:pt x="46586" y="2214"/>
                    <a:pt x="42469" y="1454"/>
                    <a:pt x="39777" y="820"/>
                  </a:cubicBezTo>
                  <a:cubicBezTo>
                    <a:pt x="38184" y="468"/>
                    <a:pt x="36209" y="1"/>
                    <a:pt x="34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8"/>
            <p:cNvSpPr/>
            <p:nvPr/>
          </p:nvSpPr>
          <p:spPr>
            <a:xfrm>
              <a:off x="7162301" y="4529938"/>
              <a:ext cx="1184978" cy="805889"/>
            </a:xfrm>
            <a:custGeom>
              <a:avLst/>
              <a:gdLst/>
              <a:ahLst/>
              <a:cxnLst/>
              <a:rect l="l" t="t" r="r" b="b"/>
              <a:pathLst>
                <a:path w="36832" h="25049" extrusionOk="0">
                  <a:moveTo>
                    <a:pt x="29231" y="0"/>
                  </a:moveTo>
                  <a:lnTo>
                    <a:pt x="28249" y="475"/>
                  </a:lnTo>
                  <a:cubicBezTo>
                    <a:pt x="29991" y="4371"/>
                    <a:pt x="31448" y="8361"/>
                    <a:pt x="32619" y="12478"/>
                  </a:cubicBezTo>
                  <a:cubicBezTo>
                    <a:pt x="33316" y="15012"/>
                    <a:pt x="35026" y="19065"/>
                    <a:pt x="33411" y="21599"/>
                  </a:cubicBezTo>
                  <a:cubicBezTo>
                    <a:pt x="32176" y="23451"/>
                    <a:pt x="29819" y="23736"/>
                    <a:pt x="27648" y="23736"/>
                  </a:cubicBezTo>
                  <a:cubicBezTo>
                    <a:pt x="26925" y="23736"/>
                    <a:pt x="26222" y="23705"/>
                    <a:pt x="25589" y="23689"/>
                  </a:cubicBezTo>
                  <a:cubicBezTo>
                    <a:pt x="21440" y="23562"/>
                    <a:pt x="17260" y="23214"/>
                    <a:pt x="13080" y="22802"/>
                  </a:cubicBezTo>
                  <a:cubicBezTo>
                    <a:pt x="8773" y="22422"/>
                    <a:pt x="4434" y="22042"/>
                    <a:pt x="159" y="21314"/>
                  </a:cubicBezTo>
                  <a:lnTo>
                    <a:pt x="0" y="22200"/>
                  </a:lnTo>
                  <a:cubicBezTo>
                    <a:pt x="8611" y="23725"/>
                    <a:pt x="17297" y="25048"/>
                    <a:pt x="26037" y="25048"/>
                  </a:cubicBezTo>
                  <a:cubicBezTo>
                    <a:pt x="27101" y="25048"/>
                    <a:pt x="28165" y="25028"/>
                    <a:pt x="29231" y="24987"/>
                  </a:cubicBezTo>
                  <a:cubicBezTo>
                    <a:pt x="32081" y="24861"/>
                    <a:pt x="36831" y="24734"/>
                    <a:pt x="36515" y="20680"/>
                  </a:cubicBezTo>
                  <a:cubicBezTo>
                    <a:pt x="36325" y="18083"/>
                    <a:pt x="35090" y="15328"/>
                    <a:pt x="34298" y="12826"/>
                  </a:cubicBezTo>
                  <a:cubicBezTo>
                    <a:pt x="32841" y="8488"/>
                    <a:pt x="31131" y="4212"/>
                    <a:pt x="292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8"/>
            <p:cNvSpPr/>
            <p:nvPr/>
          </p:nvSpPr>
          <p:spPr>
            <a:xfrm>
              <a:off x="6852547" y="4483063"/>
              <a:ext cx="1435633" cy="812163"/>
            </a:xfrm>
            <a:custGeom>
              <a:avLst/>
              <a:gdLst/>
              <a:ahLst/>
              <a:cxnLst/>
              <a:rect l="l" t="t" r="r" b="b"/>
              <a:pathLst>
                <a:path w="44623" h="25244" extrusionOk="0">
                  <a:moveTo>
                    <a:pt x="17812" y="1050"/>
                  </a:moveTo>
                  <a:cubicBezTo>
                    <a:pt x="18110" y="1050"/>
                    <a:pt x="18412" y="1058"/>
                    <a:pt x="18717" y="1077"/>
                  </a:cubicBezTo>
                  <a:lnTo>
                    <a:pt x="18812" y="1077"/>
                  </a:lnTo>
                  <a:cubicBezTo>
                    <a:pt x="19351" y="1109"/>
                    <a:pt x="19952" y="1141"/>
                    <a:pt x="20586" y="1299"/>
                  </a:cubicBezTo>
                  <a:cubicBezTo>
                    <a:pt x="22866" y="1774"/>
                    <a:pt x="25051" y="2661"/>
                    <a:pt x="27300" y="3294"/>
                  </a:cubicBezTo>
                  <a:cubicBezTo>
                    <a:pt x="28931" y="3745"/>
                    <a:pt x="30601" y="4051"/>
                    <a:pt x="32253" y="4051"/>
                  </a:cubicBezTo>
                  <a:cubicBezTo>
                    <a:pt x="33967" y="4051"/>
                    <a:pt x="35662" y="3721"/>
                    <a:pt x="37275" y="2883"/>
                  </a:cubicBezTo>
                  <a:cubicBezTo>
                    <a:pt x="38479" y="5543"/>
                    <a:pt x="39492" y="8235"/>
                    <a:pt x="40411" y="11021"/>
                  </a:cubicBezTo>
                  <a:cubicBezTo>
                    <a:pt x="40886" y="12478"/>
                    <a:pt x="41329" y="13967"/>
                    <a:pt x="41709" y="15487"/>
                  </a:cubicBezTo>
                  <a:cubicBezTo>
                    <a:pt x="42184" y="17260"/>
                    <a:pt x="43102" y="19445"/>
                    <a:pt x="42754" y="21314"/>
                  </a:cubicBezTo>
                  <a:cubicBezTo>
                    <a:pt x="42264" y="23946"/>
                    <a:pt x="39540" y="24461"/>
                    <a:pt x="36885" y="24461"/>
                  </a:cubicBezTo>
                  <a:cubicBezTo>
                    <a:pt x="35419" y="24461"/>
                    <a:pt x="33973" y="24304"/>
                    <a:pt x="32937" y="24259"/>
                  </a:cubicBezTo>
                  <a:cubicBezTo>
                    <a:pt x="29580" y="24101"/>
                    <a:pt x="26191" y="23816"/>
                    <a:pt x="22803" y="23594"/>
                  </a:cubicBezTo>
                  <a:cubicBezTo>
                    <a:pt x="19604" y="23277"/>
                    <a:pt x="16374" y="22929"/>
                    <a:pt x="13207" y="22581"/>
                  </a:cubicBezTo>
                  <a:cubicBezTo>
                    <a:pt x="10135" y="22201"/>
                    <a:pt x="6208" y="21979"/>
                    <a:pt x="3674" y="19920"/>
                  </a:cubicBezTo>
                  <a:cubicBezTo>
                    <a:pt x="1" y="16944"/>
                    <a:pt x="4941" y="11877"/>
                    <a:pt x="6936" y="9153"/>
                  </a:cubicBezTo>
                  <a:cubicBezTo>
                    <a:pt x="8836" y="6524"/>
                    <a:pt x="10895" y="4054"/>
                    <a:pt x="12732" y="1394"/>
                  </a:cubicBezTo>
                  <a:cubicBezTo>
                    <a:pt x="14534" y="1313"/>
                    <a:pt x="16130" y="1050"/>
                    <a:pt x="17812" y="1050"/>
                  </a:cubicBezTo>
                  <a:close/>
                  <a:moveTo>
                    <a:pt x="17194" y="1"/>
                  </a:moveTo>
                  <a:cubicBezTo>
                    <a:pt x="15822" y="1"/>
                    <a:pt x="14451" y="246"/>
                    <a:pt x="13080" y="824"/>
                  </a:cubicBezTo>
                  <a:cubicBezTo>
                    <a:pt x="13059" y="717"/>
                    <a:pt x="12965" y="625"/>
                    <a:pt x="12858" y="625"/>
                  </a:cubicBezTo>
                  <a:cubicBezTo>
                    <a:pt x="12806" y="625"/>
                    <a:pt x="12751" y="646"/>
                    <a:pt x="12700" y="697"/>
                  </a:cubicBezTo>
                  <a:cubicBezTo>
                    <a:pt x="9565" y="4023"/>
                    <a:pt x="6936" y="7886"/>
                    <a:pt x="4308" y="11623"/>
                  </a:cubicBezTo>
                  <a:cubicBezTo>
                    <a:pt x="2851" y="13713"/>
                    <a:pt x="381" y="16342"/>
                    <a:pt x="1933" y="19002"/>
                  </a:cubicBezTo>
                  <a:cubicBezTo>
                    <a:pt x="3389" y="21567"/>
                    <a:pt x="7095" y="22327"/>
                    <a:pt x="9723" y="22802"/>
                  </a:cubicBezTo>
                  <a:cubicBezTo>
                    <a:pt x="13999" y="23562"/>
                    <a:pt x="18369" y="23879"/>
                    <a:pt x="22676" y="24322"/>
                  </a:cubicBezTo>
                  <a:cubicBezTo>
                    <a:pt x="26824" y="24734"/>
                    <a:pt x="31005" y="25051"/>
                    <a:pt x="35185" y="25177"/>
                  </a:cubicBezTo>
                  <a:cubicBezTo>
                    <a:pt x="35854" y="25203"/>
                    <a:pt x="36603" y="25243"/>
                    <a:pt x="37372" y="25243"/>
                  </a:cubicBezTo>
                  <a:cubicBezTo>
                    <a:pt x="39514" y="25243"/>
                    <a:pt x="41811" y="24928"/>
                    <a:pt x="42976" y="23087"/>
                  </a:cubicBezTo>
                  <a:cubicBezTo>
                    <a:pt x="44623" y="20554"/>
                    <a:pt x="42912" y="16500"/>
                    <a:pt x="42184" y="13967"/>
                  </a:cubicBezTo>
                  <a:cubicBezTo>
                    <a:pt x="41044" y="9850"/>
                    <a:pt x="39587" y="5859"/>
                    <a:pt x="37877" y="1964"/>
                  </a:cubicBezTo>
                  <a:cubicBezTo>
                    <a:pt x="37787" y="1797"/>
                    <a:pt x="37618" y="1723"/>
                    <a:pt x="37453" y="1723"/>
                  </a:cubicBezTo>
                  <a:cubicBezTo>
                    <a:pt x="37214" y="1723"/>
                    <a:pt x="36984" y="1878"/>
                    <a:pt x="37022" y="2123"/>
                  </a:cubicBezTo>
                  <a:cubicBezTo>
                    <a:pt x="35485" y="2937"/>
                    <a:pt x="33937" y="3247"/>
                    <a:pt x="32382" y="3247"/>
                  </a:cubicBezTo>
                  <a:cubicBezTo>
                    <a:pt x="28009" y="3247"/>
                    <a:pt x="23576" y="790"/>
                    <a:pt x="19161" y="159"/>
                  </a:cubicBezTo>
                  <a:cubicBezTo>
                    <a:pt x="18505" y="57"/>
                    <a:pt x="17849" y="1"/>
                    <a:pt x="17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8"/>
            <p:cNvSpPr/>
            <p:nvPr/>
          </p:nvSpPr>
          <p:spPr>
            <a:xfrm>
              <a:off x="6854606" y="4513819"/>
              <a:ext cx="1384672" cy="756504"/>
            </a:xfrm>
            <a:custGeom>
              <a:avLst/>
              <a:gdLst/>
              <a:ahLst/>
              <a:cxnLst/>
              <a:rect l="l" t="t" r="r" b="b"/>
              <a:pathLst>
                <a:path w="43039" h="23514" extrusionOk="0">
                  <a:moveTo>
                    <a:pt x="17836" y="1"/>
                  </a:moveTo>
                  <a:cubicBezTo>
                    <a:pt x="16134" y="1"/>
                    <a:pt x="14522" y="289"/>
                    <a:pt x="12699" y="343"/>
                  </a:cubicBezTo>
                  <a:cubicBezTo>
                    <a:pt x="10863" y="2972"/>
                    <a:pt x="8804" y="5505"/>
                    <a:pt x="6904" y="8102"/>
                  </a:cubicBezTo>
                  <a:cubicBezTo>
                    <a:pt x="4972" y="10889"/>
                    <a:pt x="0" y="15893"/>
                    <a:pt x="3642" y="18869"/>
                  </a:cubicBezTo>
                  <a:cubicBezTo>
                    <a:pt x="6144" y="20928"/>
                    <a:pt x="10103" y="21181"/>
                    <a:pt x="13206" y="21530"/>
                  </a:cubicBezTo>
                  <a:cubicBezTo>
                    <a:pt x="16405" y="21941"/>
                    <a:pt x="19572" y="22226"/>
                    <a:pt x="22770" y="22543"/>
                  </a:cubicBezTo>
                  <a:cubicBezTo>
                    <a:pt x="26127" y="22891"/>
                    <a:pt x="29516" y="23145"/>
                    <a:pt x="32873" y="23303"/>
                  </a:cubicBezTo>
                  <a:cubicBezTo>
                    <a:pt x="33921" y="23349"/>
                    <a:pt x="35389" y="23513"/>
                    <a:pt x="36873" y="23513"/>
                  </a:cubicBezTo>
                  <a:cubicBezTo>
                    <a:pt x="39512" y="23513"/>
                    <a:pt x="42204" y="22993"/>
                    <a:pt x="42690" y="20358"/>
                  </a:cubicBezTo>
                  <a:cubicBezTo>
                    <a:pt x="43038" y="18489"/>
                    <a:pt x="42183" y="16304"/>
                    <a:pt x="41677" y="14436"/>
                  </a:cubicBezTo>
                  <a:cubicBezTo>
                    <a:pt x="41297" y="12947"/>
                    <a:pt x="40853" y="11459"/>
                    <a:pt x="40378" y="9970"/>
                  </a:cubicBezTo>
                  <a:cubicBezTo>
                    <a:pt x="39491" y="7247"/>
                    <a:pt x="38415" y="4492"/>
                    <a:pt x="37275" y="1863"/>
                  </a:cubicBezTo>
                  <a:cubicBezTo>
                    <a:pt x="35687" y="2681"/>
                    <a:pt x="34011" y="3003"/>
                    <a:pt x="32307" y="3003"/>
                  </a:cubicBezTo>
                  <a:cubicBezTo>
                    <a:pt x="30645" y="3003"/>
                    <a:pt x="28956" y="2697"/>
                    <a:pt x="27299" y="2243"/>
                  </a:cubicBezTo>
                  <a:cubicBezTo>
                    <a:pt x="25019" y="1642"/>
                    <a:pt x="22865" y="786"/>
                    <a:pt x="20553" y="280"/>
                  </a:cubicBezTo>
                  <a:cubicBezTo>
                    <a:pt x="19952" y="153"/>
                    <a:pt x="19350" y="58"/>
                    <a:pt x="18780" y="26"/>
                  </a:cubicBezTo>
                  <a:lnTo>
                    <a:pt x="18685" y="26"/>
                  </a:lnTo>
                  <a:cubicBezTo>
                    <a:pt x="18399" y="9"/>
                    <a:pt x="18116" y="1"/>
                    <a:pt x="178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8"/>
            <p:cNvSpPr/>
            <p:nvPr/>
          </p:nvSpPr>
          <p:spPr>
            <a:xfrm>
              <a:off x="7231568" y="3514132"/>
              <a:ext cx="871167" cy="1073757"/>
            </a:xfrm>
            <a:custGeom>
              <a:avLst/>
              <a:gdLst/>
              <a:ahLst/>
              <a:cxnLst/>
              <a:rect l="l" t="t" r="r" b="b"/>
              <a:pathLst>
                <a:path w="27078" h="33375" extrusionOk="0">
                  <a:moveTo>
                    <a:pt x="18353" y="4657"/>
                  </a:moveTo>
                  <a:cubicBezTo>
                    <a:pt x="19329" y="4657"/>
                    <a:pt x="20316" y="5341"/>
                    <a:pt x="20586" y="6271"/>
                  </a:cubicBezTo>
                  <a:cubicBezTo>
                    <a:pt x="20966" y="7474"/>
                    <a:pt x="20174" y="8900"/>
                    <a:pt x="18939" y="9121"/>
                  </a:cubicBezTo>
                  <a:cubicBezTo>
                    <a:pt x="18798" y="9152"/>
                    <a:pt x="18656" y="9167"/>
                    <a:pt x="18514" y="9167"/>
                  </a:cubicBezTo>
                  <a:cubicBezTo>
                    <a:pt x="17502" y="9167"/>
                    <a:pt x="16501" y="8415"/>
                    <a:pt x="16279" y="7443"/>
                  </a:cubicBezTo>
                  <a:cubicBezTo>
                    <a:pt x="16120" y="6524"/>
                    <a:pt x="16627" y="5606"/>
                    <a:pt x="17419" y="5226"/>
                  </a:cubicBezTo>
                  <a:cubicBezTo>
                    <a:pt x="17355" y="5099"/>
                    <a:pt x="17355" y="4941"/>
                    <a:pt x="17514" y="4846"/>
                  </a:cubicBezTo>
                  <a:cubicBezTo>
                    <a:pt x="17780" y="4716"/>
                    <a:pt x="18066" y="4657"/>
                    <a:pt x="18353" y="4657"/>
                  </a:cubicBezTo>
                  <a:close/>
                  <a:moveTo>
                    <a:pt x="15345" y="13837"/>
                  </a:moveTo>
                  <a:cubicBezTo>
                    <a:pt x="15382" y="13837"/>
                    <a:pt x="15418" y="13838"/>
                    <a:pt x="15455" y="13840"/>
                  </a:cubicBezTo>
                  <a:cubicBezTo>
                    <a:pt x="15582" y="13840"/>
                    <a:pt x="15614" y="13935"/>
                    <a:pt x="15645" y="13998"/>
                  </a:cubicBezTo>
                  <a:cubicBezTo>
                    <a:pt x="15645" y="13967"/>
                    <a:pt x="15677" y="13967"/>
                    <a:pt x="15740" y="13967"/>
                  </a:cubicBezTo>
                  <a:cubicBezTo>
                    <a:pt x="17514" y="14030"/>
                    <a:pt x="18527" y="16215"/>
                    <a:pt x="18052" y="17767"/>
                  </a:cubicBezTo>
                  <a:cubicBezTo>
                    <a:pt x="17710" y="18978"/>
                    <a:pt x="16557" y="19620"/>
                    <a:pt x="15360" y="19620"/>
                  </a:cubicBezTo>
                  <a:cubicBezTo>
                    <a:pt x="15117" y="19620"/>
                    <a:pt x="14872" y="19594"/>
                    <a:pt x="14632" y="19540"/>
                  </a:cubicBezTo>
                  <a:cubicBezTo>
                    <a:pt x="13143" y="19192"/>
                    <a:pt x="12162" y="17893"/>
                    <a:pt x="12447" y="16405"/>
                  </a:cubicBezTo>
                  <a:cubicBezTo>
                    <a:pt x="12724" y="15016"/>
                    <a:pt x="13935" y="13837"/>
                    <a:pt x="15345" y="13837"/>
                  </a:cubicBezTo>
                  <a:close/>
                  <a:moveTo>
                    <a:pt x="12257" y="1"/>
                  </a:moveTo>
                  <a:cubicBezTo>
                    <a:pt x="11877" y="5543"/>
                    <a:pt x="12130" y="11781"/>
                    <a:pt x="10388" y="17102"/>
                  </a:cubicBezTo>
                  <a:cubicBezTo>
                    <a:pt x="8646" y="22359"/>
                    <a:pt x="3643" y="26032"/>
                    <a:pt x="64" y="29959"/>
                  </a:cubicBezTo>
                  <a:lnTo>
                    <a:pt x="1" y="29991"/>
                  </a:lnTo>
                  <a:lnTo>
                    <a:pt x="919" y="30846"/>
                  </a:lnTo>
                  <a:cubicBezTo>
                    <a:pt x="976" y="30778"/>
                    <a:pt x="1036" y="30751"/>
                    <a:pt x="1092" y="30751"/>
                  </a:cubicBezTo>
                  <a:cubicBezTo>
                    <a:pt x="1193" y="30751"/>
                    <a:pt x="1279" y="30839"/>
                    <a:pt x="1299" y="30941"/>
                  </a:cubicBezTo>
                  <a:cubicBezTo>
                    <a:pt x="2649" y="30363"/>
                    <a:pt x="4028" y="30118"/>
                    <a:pt x="5406" y="30118"/>
                  </a:cubicBezTo>
                  <a:cubicBezTo>
                    <a:pt x="6065" y="30118"/>
                    <a:pt x="6724" y="30174"/>
                    <a:pt x="7380" y="30276"/>
                  </a:cubicBezTo>
                  <a:cubicBezTo>
                    <a:pt x="11782" y="30951"/>
                    <a:pt x="16218" y="33374"/>
                    <a:pt x="20575" y="33374"/>
                  </a:cubicBezTo>
                  <a:cubicBezTo>
                    <a:pt x="22142" y="33374"/>
                    <a:pt x="23699" y="33061"/>
                    <a:pt x="25241" y="32240"/>
                  </a:cubicBezTo>
                  <a:cubicBezTo>
                    <a:pt x="25241" y="31992"/>
                    <a:pt x="25481" y="31813"/>
                    <a:pt x="25714" y="31813"/>
                  </a:cubicBezTo>
                  <a:cubicBezTo>
                    <a:pt x="25869" y="31813"/>
                    <a:pt x="26020" y="31892"/>
                    <a:pt x="26096" y="32081"/>
                  </a:cubicBezTo>
                  <a:lnTo>
                    <a:pt x="27078" y="31606"/>
                  </a:lnTo>
                  <a:cubicBezTo>
                    <a:pt x="26856" y="31099"/>
                    <a:pt x="26603" y="30593"/>
                    <a:pt x="26413" y="30118"/>
                  </a:cubicBezTo>
                  <a:cubicBezTo>
                    <a:pt x="24544" y="26159"/>
                    <a:pt x="21694" y="22169"/>
                    <a:pt x="21061" y="17767"/>
                  </a:cubicBezTo>
                  <a:cubicBezTo>
                    <a:pt x="20364" y="12985"/>
                    <a:pt x="21979" y="7601"/>
                    <a:pt x="22707" y="2882"/>
                  </a:cubicBezTo>
                  <a:cubicBezTo>
                    <a:pt x="22707" y="2661"/>
                    <a:pt x="22866" y="2534"/>
                    <a:pt x="23056" y="2534"/>
                  </a:cubicBezTo>
                  <a:lnTo>
                    <a:pt x="23056" y="2502"/>
                  </a:lnTo>
                  <a:cubicBezTo>
                    <a:pt x="22929" y="2505"/>
                    <a:pt x="22802" y="2506"/>
                    <a:pt x="22675" y="2506"/>
                  </a:cubicBezTo>
                  <a:cubicBezTo>
                    <a:pt x="19120" y="2506"/>
                    <a:pt x="15467" y="1652"/>
                    <a:pt x="12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8"/>
            <p:cNvSpPr/>
            <p:nvPr/>
          </p:nvSpPr>
          <p:spPr>
            <a:xfrm>
              <a:off x="7613645" y="3970592"/>
              <a:ext cx="193614" cy="155715"/>
            </a:xfrm>
            <a:custGeom>
              <a:avLst/>
              <a:gdLst/>
              <a:ahLst/>
              <a:cxnLst/>
              <a:rect l="l" t="t" r="r" b="b"/>
              <a:pathLst>
                <a:path w="6018" h="4840" extrusionOk="0">
                  <a:moveTo>
                    <a:pt x="3613" y="859"/>
                  </a:moveTo>
                  <a:cubicBezTo>
                    <a:pt x="3786" y="859"/>
                    <a:pt x="3957" y="889"/>
                    <a:pt x="4118" y="950"/>
                  </a:cubicBezTo>
                  <a:cubicBezTo>
                    <a:pt x="4350" y="1037"/>
                    <a:pt x="4236" y="1338"/>
                    <a:pt x="4020" y="1338"/>
                  </a:cubicBezTo>
                  <a:cubicBezTo>
                    <a:pt x="4000" y="1338"/>
                    <a:pt x="3980" y="1336"/>
                    <a:pt x="3959" y="1330"/>
                  </a:cubicBezTo>
                  <a:cubicBezTo>
                    <a:pt x="3830" y="1272"/>
                    <a:pt x="3698" y="1246"/>
                    <a:pt x="3569" y="1246"/>
                  </a:cubicBezTo>
                  <a:cubicBezTo>
                    <a:pt x="3063" y="1246"/>
                    <a:pt x="2590" y="1650"/>
                    <a:pt x="2439" y="2154"/>
                  </a:cubicBezTo>
                  <a:cubicBezTo>
                    <a:pt x="2396" y="2241"/>
                    <a:pt x="2325" y="2281"/>
                    <a:pt x="2262" y="2281"/>
                  </a:cubicBezTo>
                  <a:cubicBezTo>
                    <a:pt x="2187" y="2281"/>
                    <a:pt x="2122" y="2225"/>
                    <a:pt x="2122" y="2122"/>
                  </a:cubicBezTo>
                  <a:cubicBezTo>
                    <a:pt x="2173" y="1357"/>
                    <a:pt x="2902" y="859"/>
                    <a:pt x="3613" y="859"/>
                  </a:cubicBezTo>
                  <a:close/>
                  <a:moveTo>
                    <a:pt x="3769" y="0"/>
                  </a:moveTo>
                  <a:cubicBezTo>
                    <a:pt x="3738" y="64"/>
                    <a:pt x="3643" y="127"/>
                    <a:pt x="3579" y="127"/>
                  </a:cubicBezTo>
                  <a:cubicBezTo>
                    <a:pt x="1046" y="380"/>
                    <a:pt x="1" y="4086"/>
                    <a:pt x="2851" y="4751"/>
                  </a:cubicBezTo>
                  <a:cubicBezTo>
                    <a:pt x="3076" y="4810"/>
                    <a:pt x="3308" y="4839"/>
                    <a:pt x="3538" y="4839"/>
                  </a:cubicBezTo>
                  <a:cubicBezTo>
                    <a:pt x="4536" y="4839"/>
                    <a:pt x="5495" y="4286"/>
                    <a:pt x="5701" y="3230"/>
                  </a:cubicBezTo>
                  <a:cubicBezTo>
                    <a:pt x="6018" y="1805"/>
                    <a:pt x="5036" y="570"/>
                    <a:pt x="3801" y="64"/>
                  </a:cubicBezTo>
                  <a:cubicBezTo>
                    <a:pt x="3769" y="64"/>
                    <a:pt x="3769" y="0"/>
                    <a:pt x="37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8"/>
            <p:cNvSpPr/>
            <p:nvPr/>
          </p:nvSpPr>
          <p:spPr>
            <a:xfrm>
              <a:off x="7521954" y="3297452"/>
              <a:ext cx="594033" cy="274785"/>
            </a:xfrm>
            <a:custGeom>
              <a:avLst/>
              <a:gdLst/>
              <a:ahLst/>
              <a:cxnLst/>
              <a:rect l="l" t="t" r="r" b="b"/>
              <a:pathLst>
                <a:path w="18464" h="8541" extrusionOk="0">
                  <a:moveTo>
                    <a:pt x="3257" y="2861"/>
                  </a:moveTo>
                  <a:cubicBezTo>
                    <a:pt x="3280" y="2861"/>
                    <a:pt x="3303" y="2864"/>
                    <a:pt x="3326" y="2872"/>
                  </a:cubicBezTo>
                  <a:cubicBezTo>
                    <a:pt x="5321" y="3632"/>
                    <a:pt x="6904" y="4772"/>
                    <a:pt x="9026" y="5184"/>
                  </a:cubicBezTo>
                  <a:cubicBezTo>
                    <a:pt x="9822" y="5324"/>
                    <a:pt x="10588" y="5383"/>
                    <a:pt x="11342" y="5383"/>
                  </a:cubicBezTo>
                  <a:cubicBezTo>
                    <a:pt x="12625" y="5383"/>
                    <a:pt x="13873" y="5213"/>
                    <a:pt x="15170" y="4994"/>
                  </a:cubicBezTo>
                  <a:cubicBezTo>
                    <a:pt x="15189" y="4991"/>
                    <a:pt x="15208" y="4990"/>
                    <a:pt x="15226" y="4990"/>
                  </a:cubicBezTo>
                  <a:cubicBezTo>
                    <a:pt x="15623" y="4990"/>
                    <a:pt x="15722" y="5631"/>
                    <a:pt x="15328" y="5722"/>
                  </a:cubicBezTo>
                  <a:cubicBezTo>
                    <a:pt x="14157" y="6119"/>
                    <a:pt x="12741" y="6333"/>
                    <a:pt x="11272" y="6333"/>
                  </a:cubicBezTo>
                  <a:cubicBezTo>
                    <a:pt x="8171" y="6333"/>
                    <a:pt x="4834" y="5381"/>
                    <a:pt x="3072" y="3189"/>
                  </a:cubicBezTo>
                  <a:cubicBezTo>
                    <a:pt x="2933" y="3049"/>
                    <a:pt x="3088" y="2861"/>
                    <a:pt x="3257" y="2861"/>
                  </a:cubicBezTo>
                  <a:close/>
                  <a:moveTo>
                    <a:pt x="5559" y="1"/>
                  </a:moveTo>
                  <a:cubicBezTo>
                    <a:pt x="4691" y="1"/>
                    <a:pt x="3951" y="114"/>
                    <a:pt x="3072" y="465"/>
                  </a:cubicBezTo>
                  <a:cubicBezTo>
                    <a:pt x="1235" y="1194"/>
                    <a:pt x="0" y="3537"/>
                    <a:pt x="1520" y="5184"/>
                  </a:cubicBezTo>
                  <a:cubicBezTo>
                    <a:pt x="5827" y="7369"/>
                    <a:pt x="9976" y="8477"/>
                    <a:pt x="14853" y="8541"/>
                  </a:cubicBezTo>
                  <a:cubicBezTo>
                    <a:pt x="16722" y="8192"/>
                    <a:pt x="18463" y="6102"/>
                    <a:pt x="17482" y="4202"/>
                  </a:cubicBezTo>
                  <a:cubicBezTo>
                    <a:pt x="16943" y="3220"/>
                    <a:pt x="15740" y="2365"/>
                    <a:pt x="14695" y="1922"/>
                  </a:cubicBezTo>
                  <a:cubicBezTo>
                    <a:pt x="13301" y="1384"/>
                    <a:pt x="11845" y="1004"/>
                    <a:pt x="10388" y="655"/>
                  </a:cubicBezTo>
                  <a:cubicBezTo>
                    <a:pt x="9026" y="370"/>
                    <a:pt x="7664" y="117"/>
                    <a:pt x="6271" y="22"/>
                  </a:cubicBezTo>
                  <a:cubicBezTo>
                    <a:pt x="6022" y="9"/>
                    <a:pt x="5786" y="1"/>
                    <a:pt x="5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8"/>
            <p:cNvSpPr/>
            <p:nvPr/>
          </p:nvSpPr>
          <p:spPr>
            <a:xfrm>
              <a:off x="7617312" y="3389465"/>
              <a:ext cx="410199" cy="112089"/>
            </a:xfrm>
            <a:custGeom>
              <a:avLst/>
              <a:gdLst/>
              <a:ahLst/>
              <a:cxnLst/>
              <a:rect l="l" t="t" r="r" b="b"/>
              <a:pathLst>
                <a:path w="12750" h="3484" extrusionOk="0">
                  <a:moveTo>
                    <a:pt x="346" y="1"/>
                  </a:moveTo>
                  <a:cubicBezTo>
                    <a:pt x="156" y="1"/>
                    <a:pt x="0" y="193"/>
                    <a:pt x="140" y="360"/>
                  </a:cubicBezTo>
                  <a:cubicBezTo>
                    <a:pt x="1888" y="2540"/>
                    <a:pt x="5238" y="3484"/>
                    <a:pt x="8347" y="3484"/>
                  </a:cubicBezTo>
                  <a:cubicBezTo>
                    <a:pt x="9802" y="3484"/>
                    <a:pt x="11204" y="3277"/>
                    <a:pt x="12364" y="2894"/>
                  </a:cubicBezTo>
                  <a:cubicBezTo>
                    <a:pt x="12750" y="2746"/>
                    <a:pt x="12663" y="2125"/>
                    <a:pt x="12286" y="2125"/>
                  </a:cubicBezTo>
                  <a:cubicBezTo>
                    <a:pt x="12261" y="2125"/>
                    <a:pt x="12234" y="2128"/>
                    <a:pt x="12206" y="2134"/>
                  </a:cubicBezTo>
                  <a:cubicBezTo>
                    <a:pt x="10902" y="2371"/>
                    <a:pt x="9659" y="2559"/>
                    <a:pt x="8401" y="2559"/>
                  </a:cubicBezTo>
                  <a:cubicBezTo>
                    <a:pt x="7643" y="2559"/>
                    <a:pt x="6880" y="2491"/>
                    <a:pt x="6094" y="2324"/>
                  </a:cubicBezTo>
                  <a:cubicBezTo>
                    <a:pt x="3972" y="1944"/>
                    <a:pt x="2388" y="772"/>
                    <a:pt x="425" y="12"/>
                  </a:cubicBezTo>
                  <a:cubicBezTo>
                    <a:pt x="399" y="4"/>
                    <a:pt x="372"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8"/>
            <p:cNvSpPr/>
            <p:nvPr/>
          </p:nvSpPr>
          <p:spPr>
            <a:xfrm>
              <a:off x="7621784" y="3957337"/>
              <a:ext cx="200756" cy="189528"/>
            </a:xfrm>
            <a:custGeom>
              <a:avLst/>
              <a:gdLst/>
              <a:ahLst/>
              <a:cxnLst/>
              <a:rect l="l" t="t" r="r" b="b"/>
              <a:pathLst>
                <a:path w="6240" h="5891" extrusionOk="0">
                  <a:moveTo>
                    <a:pt x="3516" y="539"/>
                  </a:moveTo>
                  <a:cubicBezTo>
                    <a:pt x="4625" y="982"/>
                    <a:pt x="5733" y="2122"/>
                    <a:pt x="5416" y="3642"/>
                  </a:cubicBezTo>
                  <a:cubicBezTo>
                    <a:pt x="5290" y="4149"/>
                    <a:pt x="5036" y="4593"/>
                    <a:pt x="4593" y="4846"/>
                  </a:cubicBezTo>
                  <a:cubicBezTo>
                    <a:pt x="4198" y="5109"/>
                    <a:pt x="3742" y="5236"/>
                    <a:pt x="3256" y="5236"/>
                  </a:cubicBezTo>
                  <a:cubicBezTo>
                    <a:pt x="3042" y="5236"/>
                    <a:pt x="2821" y="5211"/>
                    <a:pt x="2598" y="5163"/>
                  </a:cubicBezTo>
                  <a:cubicBezTo>
                    <a:pt x="1489" y="4909"/>
                    <a:pt x="856" y="4117"/>
                    <a:pt x="951" y="3072"/>
                  </a:cubicBezTo>
                  <a:cubicBezTo>
                    <a:pt x="1014" y="1996"/>
                    <a:pt x="1901" y="792"/>
                    <a:pt x="3326" y="666"/>
                  </a:cubicBezTo>
                  <a:cubicBezTo>
                    <a:pt x="3390" y="666"/>
                    <a:pt x="3485" y="634"/>
                    <a:pt x="3516" y="539"/>
                  </a:cubicBezTo>
                  <a:close/>
                  <a:moveTo>
                    <a:pt x="3168" y="1"/>
                  </a:moveTo>
                  <a:cubicBezTo>
                    <a:pt x="1648" y="1"/>
                    <a:pt x="508" y="1299"/>
                    <a:pt x="286" y="2597"/>
                  </a:cubicBezTo>
                  <a:cubicBezTo>
                    <a:pt x="1" y="4054"/>
                    <a:pt x="951" y="5448"/>
                    <a:pt x="2503" y="5796"/>
                  </a:cubicBezTo>
                  <a:cubicBezTo>
                    <a:pt x="2724" y="5859"/>
                    <a:pt x="2978" y="5891"/>
                    <a:pt x="3200" y="5891"/>
                  </a:cubicBezTo>
                  <a:cubicBezTo>
                    <a:pt x="4403" y="5891"/>
                    <a:pt x="5606" y="5258"/>
                    <a:pt x="6018" y="3991"/>
                  </a:cubicBezTo>
                  <a:cubicBezTo>
                    <a:pt x="6240" y="3104"/>
                    <a:pt x="6050" y="2059"/>
                    <a:pt x="5511" y="1204"/>
                  </a:cubicBezTo>
                  <a:cubicBezTo>
                    <a:pt x="5036" y="539"/>
                    <a:pt x="4340" y="159"/>
                    <a:pt x="3643" y="159"/>
                  </a:cubicBezTo>
                  <a:lnTo>
                    <a:pt x="3548" y="159"/>
                  </a:lnTo>
                  <a:cubicBezTo>
                    <a:pt x="3516" y="64"/>
                    <a:pt x="3453" y="1"/>
                    <a:pt x="3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a:off x="7681914" y="3995622"/>
              <a:ext cx="71359" cy="50382"/>
            </a:xfrm>
            <a:custGeom>
              <a:avLst/>
              <a:gdLst/>
              <a:ahLst/>
              <a:cxnLst/>
              <a:rect l="l" t="t" r="r" b="b"/>
              <a:pathLst>
                <a:path w="2218" h="1566" extrusionOk="0">
                  <a:moveTo>
                    <a:pt x="1508" y="0"/>
                  </a:moveTo>
                  <a:cubicBezTo>
                    <a:pt x="1201" y="0"/>
                    <a:pt x="887" y="92"/>
                    <a:pt x="634" y="267"/>
                  </a:cubicBezTo>
                  <a:cubicBezTo>
                    <a:pt x="222" y="489"/>
                    <a:pt x="0" y="901"/>
                    <a:pt x="0" y="1344"/>
                  </a:cubicBezTo>
                  <a:cubicBezTo>
                    <a:pt x="0" y="1439"/>
                    <a:pt x="64" y="1534"/>
                    <a:pt x="127" y="1566"/>
                  </a:cubicBezTo>
                  <a:lnTo>
                    <a:pt x="190" y="1566"/>
                  </a:lnTo>
                  <a:cubicBezTo>
                    <a:pt x="254" y="1566"/>
                    <a:pt x="349" y="1534"/>
                    <a:pt x="380" y="1407"/>
                  </a:cubicBezTo>
                  <a:cubicBezTo>
                    <a:pt x="475" y="1091"/>
                    <a:pt x="697" y="806"/>
                    <a:pt x="1014" y="647"/>
                  </a:cubicBezTo>
                  <a:cubicBezTo>
                    <a:pt x="1164" y="564"/>
                    <a:pt x="1324" y="524"/>
                    <a:pt x="1473" y="524"/>
                  </a:cubicBezTo>
                  <a:cubicBezTo>
                    <a:pt x="1607" y="524"/>
                    <a:pt x="1733" y="556"/>
                    <a:pt x="1837" y="616"/>
                  </a:cubicBezTo>
                  <a:cubicBezTo>
                    <a:pt x="1876" y="639"/>
                    <a:pt x="1913" y="649"/>
                    <a:pt x="1947" y="649"/>
                  </a:cubicBezTo>
                  <a:cubicBezTo>
                    <a:pt x="2052" y="649"/>
                    <a:pt x="2130" y="553"/>
                    <a:pt x="2154" y="457"/>
                  </a:cubicBezTo>
                  <a:lnTo>
                    <a:pt x="2154" y="394"/>
                  </a:lnTo>
                  <a:cubicBezTo>
                    <a:pt x="2217" y="267"/>
                    <a:pt x="2154" y="141"/>
                    <a:pt x="2059" y="109"/>
                  </a:cubicBezTo>
                  <a:cubicBezTo>
                    <a:pt x="1889" y="36"/>
                    <a:pt x="1699" y="0"/>
                    <a:pt x="1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8"/>
            <p:cNvSpPr/>
            <p:nvPr/>
          </p:nvSpPr>
          <p:spPr>
            <a:xfrm>
              <a:off x="7694365" y="4290737"/>
              <a:ext cx="181163" cy="147768"/>
            </a:xfrm>
            <a:custGeom>
              <a:avLst/>
              <a:gdLst/>
              <a:ahLst/>
              <a:cxnLst/>
              <a:rect l="l" t="t" r="r" b="b"/>
              <a:pathLst>
                <a:path w="5631" h="4593" extrusionOk="0">
                  <a:moveTo>
                    <a:pt x="3337" y="651"/>
                  </a:moveTo>
                  <a:cubicBezTo>
                    <a:pt x="3934" y="651"/>
                    <a:pt x="4529" y="1049"/>
                    <a:pt x="4744" y="1608"/>
                  </a:cubicBezTo>
                  <a:cubicBezTo>
                    <a:pt x="4803" y="1765"/>
                    <a:pt x="4668" y="1873"/>
                    <a:pt x="4541" y="1873"/>
                  </a:cubicBezTo>
                  <a:cubicBezTo>
                    <a:pt x="4463" y="1873"/>
                    <a:pt x="4388" y="1832"/>
                    <a:pt x="4364" y="1735"/>
                  </a:cubicBezTo>
                  <a:cubicBezTo>
                    <a:pt x="4173" y="1289"/>
                    <a:pt x="3754" y="1057"/>
                    <a:pt x="3318" y="1057"/>
                  </a:cubicBezTo>
                  <a:cubicBezTo>
                    <a:pt x="3103" y="1057"/>
                    <a:pt x="2884" y="1113"/>
                    <a:pt x="2685" y="1228"/>
                  </a:cubicBezTo>
                  <a:cubicBezTo>
                    <a:pt x="2666" y="1236"/>
                    <a:pt x="2647" y="1240"/>
                    <a:pt x="2628" y="1240"/>
                  </a:cubicBezTo>
                  <a:cubicBezTo>
                    <a:pt x="2493" y="1240"/>
                    <a:pt x="2388" y="1055"/>
                    <a:pt x="2527" y="943"/>
                  </a:cubicBezTo>
                  <a:cubicBezTo>
                    <a:pt x="2771" y="740"/>
                    <a:pt x="3054" y="651"/>
                    <a:pt x="3337" y="651"/>
                  </a:cubicBezTo>
                  <a:close/>
                  <a:moveTo>
                    <a:pt x="3148" y="1"/>
                  </a:moveTo>
                  <a:cubicBezTo>
                    <a:pt x="1515" y="1"/>
                    <a:pt x="1" y="1442"/>
                    <a:pt x="1039" y="3287"/>
                  </a:cubicBezTo>
                  <a:cubicBezTo>
                    <a:pt x="1443" y="4051"/>
                    <a:pt x="2247" y="4592"/>
                    <a:pt x="3088" y="4592"/>
                  </a:cubicBezTo>
                  <a:cubicBezTo>
                    <a:pt x="3431" y="4592"/>
                    <a:pt x="3780" y="4502"/>
                    <a:pt x="4110" y="4300"/>
                  </a:cubicBezTo>
                  <a:cubicBezTo>
                    <a:pt x="5377" y="3509"/>
                    <a:pt x="5631" y="2020"/>
                    <a:pt x="5155" y="753"/>
                  </a:cubicBezTo>
                  <a:lnTo>
                    <a:pt x="5155" y="722"/>
                  </a:lnTo>
                  <a:cubicBezTo>
                    <a:pt x="5130" y="730"/>
                    <a:pt x="5107" y="734"/>
                    <a:pt x="5085" y="734"/>
                  </a:cubicBezTo>
                  <a:cubicBezTo>
                    <a:pt x="5024" y="734"/>
                    <a:pt x="4972" y="705"/>
                    <a:pt x="4902" y="658"/>
                  </a:cubicBezTo>
                  <a:cubicBezTo>
                    <a:pt x="4385" y="202"/>
                    <a:pt x="3759" y="1"/>
                    <a:pt x="3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8"/>
            <p:cNvSpPr/>
            <p:nvPr/>
          </p:nvSpPr>
          <p:spPr>
            <a:xfrm>
              <a:off x="7686000" y="4267670"/>
              <a:ext cx="202783" cy="190493"/>
            </a:xfrm>
            <a:custGeom>
              <a:avLst/>
              <a:gdLst/>
              <a:ahLst/>
              <a:cxnLst/>
              <a:rect l="l" t="t" r="r" b="b"/>
              <a:pathLst>
                <a:path w="6303" h="5921" extrusionOk="0">
                  <a:moveTo>
                    <a:pt x="3410" y="737"/>
                  </a:moveTo>
                  <a:cubicBezTo>
                    <a:pt x="3988" y="737"/>
                    <a:pt x="4587" y="923"/>
                    <a:pt x="5099" y="1375"/>
                  </a:cubicBezTo>
                  <a:cubicBezTo>
                    <a:pt x="5130" y="1439"/>
                    <a:pt x="5194" y="1470"/>
                    <a:pt x="5289" y="1470"/>
                  </a:cubicBezTo>
                  <a:cubicBezTo>
                    <a:pt x="5764" y="2610"/>
                    <a:pt x="5637" y="4194"/>
                    <a:pt x="4339" y="4986"/>
                  </a:cubicBezTo>
                  <a:cubicBezTo>
                    <a:pt x="4052" y="5170"/>
                    <a:pt x="3740" y="5274"/>
                    <a:pt x="3418" y="5274"/>
                  </a:cubicBezTo>
                  <a:cubicBezTo>
                    <a:pt x="3241" y="5274"/>
                    <a:pt x="3061" y="5243"/>
                    <a:pt x="2882" y="5176"/>
                  </a:cubicBezTo>
                  <a:cubicBezTo>
                    <a:pt x="2249" y="5017"/>
                    <a:pt x="1647" y="4574"/>
                    <a:pt x="1330" y="3972"/>
                  </a:cubicBezTo>
                  <a:cubicBezTo>
                    <a:pt x="760" y="2990"/>
                    <a:pt x="918" y="1977"/>
                    <a:pt x="1710" y="1312"/>
                  </a:cubicBezTo>
                  <a:cubicBezTo>
                    <a:pt x="2158" y="963"/>
                    <a:pt x="2772" y="737"/>
                    <a:pt x="3410" y="737"/>
                  </a:cubicBezTo>
                  <a:close/>
                  <a:moveTo>
                    <a:pt x="3444" y="0"/>
                  </a:moveTo>
                  <a:cubicBezTo>
                    <a:pt x="2806" y="0"/>
                    <a:pt x="2167" y="188"/>
                    <a:pt x="1647" y="520"/>
                  </a:cubicBezTo>
                  <a:cubicBezTo>
                    <a:pt x="380" y="1312"/>
                    <a:pt x="0" y="2927"/>
                    <a:pt x="792" y="4321"/>
                  </a:cubicBezTo>
                  <a:cubicBezTo>
                    <a:pt x="918" y="4511"/>
                    <a:pt x="1077" y="4701"/>
                    <a:pt x="1235" y="4922"/>
                  </a:cubicBezTo>
                  <a:cubicBezTo>
                    <a:pt x="1781" y="5512"/>
                    <a:pt x="2583" y="5921"/>
                    <a:pt x="3412" y="5921"/>
                  </a:cubicBezTo>
                  <a:cubicBezTo>
                    <a:pt x="3786" y="5921"/>
                    <a:pt x="4165" y="5838"/>
                    <a:pt x="4529" y="5651"/>
                  </a:cubicBezTo>
                  <a:cubicBezTo>
                    <a:pt x="5289" y="5239"/>
                    <a:pt x="5954" y="4352"/>
                    <a:pt x="6144" y="3402"/>
                  </a:cubicBezTo>
                  <a:cubicBezTo>
                    <a:pt x="6302" y="2610"/>
                    <a:pt x="6144" y="1850"/>
                    <a:pt x="5669" y="1312"/>
                  </a:cubicBezTo>
                  <a:lnTo>
                    <a:pt x="5637" y="1280"/>
                  </a:lnTo>
                  <a:cubicBezTo>
                    <a:pt x="5669" y="1185"/>
                    <a:pt x="5637" y="1059"/>
                    <a:pt x="5606" y="995"/>
                  </a:cubicBezTo>
                  <a:cubicBezTo>
                    <a:pt x="5542" y="964"/>
                    <a:pt x="5511" y="900"/>
                    <a:pt x="5511" y="869"/>
                  </a:cubicBezTo>
                  <a:cubicBezTo>
                    <a:pt x="4960" y="266"/>
                    <a:pt x="4203" y="0"/>
                    <a:pt x="3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8"/>
            <p:cNvSpPr/>
            <p:nvPr/>
          </p:nvSpPr>
          <p:spPr>
            <a:xfrm>
              <a:off x="7770549" y="4309108"/>
              <a:ext cx="79498" cy="42918"/>
            </a:xfrm>
            <a:custGeom>
              <a:avLst/>
              <a:gdLst/>
              <a:ahLst/>
              <a:cxnLst/>
              <a:rect l="l" t="t" r="r" b="b"/>
              <a:pathLst>
                <a:path w="2471" h="1334" extrusionOk="0">
                  <a:moveTo>
                    <a:pt x="977" y="1"/>
                  </a:moveTo>
                  <a:cubicBezTo>
                    <a:pt x="668" y="1"/>
                    <a:pt x="374" y="107"/>
                    <a:pt x="127" y="309"/>
                  </a:cubicBezTo>
                  <a:cubicBezTo>
                    <a:pt x="1" y="372"/>
                    <a:pt x="32" y="499"/>
                    <a:pt x="96" y="562"/>
                  </a:cubicBezTo>
                  <a:lnTo>
                    <a:pt x="127" y="626"/>
                  </a:lnTo>
                  <a:cubicBezTo>
                    <a:pt x="150" y="648"/>
                    <a:pt x="220" y="670"/>
                    <a:pt x="281" y="670"/>
                  </a:cubicBezTo>
                  <a:cubicBezTo>
                    <a:pt x="306" y="670"/>
                    <a:pt x="330" y="667"/>
                    <a:pt x="349" y="657"/>
                  </a:cubicBezTo>
                  <a:cubicBezTo>
                    <a:pt x="527" y="558"/>
                    <a:pt x="755" y="509"/>
                    <a:pt x="978" y="509"/>
                  </a:cubicBezTo>
                  <a:cubicBezTo>
                    <a:pt x="1112" y="509"/>
                    <a:pt x="1244" y="527"/>
                    <a:pt x="1362" y="562"/>
                  </a:cubicBezTo>
                  <a:cubicBezTo>
                    <a:pt x="1616" y="689"/>
                    <a:pt x="1869" y="879"/>
                    <a:pt x="1932" y="1164"/>
                  </a:cubicBezTo>
                  <a:cubicBezTo>
                    <a:pt x="2006" y="1287"/>
                    <a:pt x="2118" y="1333"/>
                    <a:pt x="2223" y="1333"/>
                  </a:cubicBezTo>
                  <a:cubicBezTo>
                    <a:pt x="2254" y="1333"/>
                    <a:pt x="2284" y="1330"/>
                    <a:pt x="2312" y="1322"/>
                  </a:cubicBezTo>
                  <a:cubicBezTo>
                    <a:pt x="2344" y="1322"/>
                    <a:pt x="2344" y="1291"/>
                    <a:pt x="2376" y="1291"/>
                  </a:cubicBezTo>
                  <a:cubicBezTo>
                    <a:pt x="2407" y="1196"/>
                    <a:pt x="2471" y="1132"/>
                    <a:pt x="2407" y="1006"/>
                  </a:cubicBezTo>
                  <a:cubicBezTo>
                    <a:pt x="2249" y="562"/>
                    <a:pt x="1837" y="182"/>
                    <a:pt x="1362" y="56"/>
                  </a:cubicBezTo>
                  <a:cubicBezTo>
                    <a:pt x="1233" y="19"/>
                    <a:pt x="1104"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8"/>
            <p:cNvSpPr/>
            <p:nvPr/>
          </p:nvSpPr>
          <p:spPr>
            <a:xfrm>
              <a:off x="6807731" y="4476950"/>
              <a:ext cx="451380" cy="769277"/>
            </a:xfrm>
            <a:custGeom>
              <a:avLst/>
              <a:gdLst/>
              <a:ahLst/>
              <a:cxnLst/>
              <a:rect l="l" t="t" r="r" b="b"/>
              <a:pathLst>
                <a:path w="14030" h="23911" extrusionOk="0">
                  <a:moveTo>
                    <a:pt x="13111" y="1"/>
                  </a:moveTo>
                  <a:cubicBezTo>
                    <a:pt x="9406" y="4023"/>
                    <a:pt x="5859" y="8298"/>
                    <a:pt x="2819" y="12858"/>
                  </a:cubicBezTo>
                  <a:cubicBezTo>
                    <a:pt x="1552" y="14790"/>
                    <a:pt x="0" y="17450"/>
                    <a:pt x="824" y="19825"/>
                  </a:cubicBezTo>
                  <a:cubicBezTo>
                    <a:pt x="1869" y="22802"/>
                    <a:pt x="5986" y="22992"/>
                    <a:pt x="8551" y="23467"/>
                  </a:cubicBezTo>
                  <a:cubicBezTo>
                    <a:pt x="9343" y="23626"/>
                    <a:pt x="10166" y="23752"/>
                    <a:pt x="10958" y="23911"/>
                  </a:cubicBezTo>
                  <a:lnTo>
                    <a:pt x="11116" y="22992"/>
                  </a:lnTo>
                  <a:cubicBezTo>
                    <a:pt x="8519" y="22517"/>
                    <a:pt x="4782" y="21757"/>
                    <a:pt x="3262" y="19097"/>
                  </a:cubicBezTo>
                  <a:cubicBezTo>
                    <a:pt x="1710" y="16468"/>
                    <a:pt x="4181" y="13808"/>
                    <a:pt x="5637" y="11750"/>
                  </a:cubicBezTo>
                  <a:cubicBezTo>
                    <a:pt x="8234" y="8013"/>
                    <a:pt x="10895" y="4149"/>
                    <a:pt x="14030" y="824"/>
                  </a:cubicBezTo>
                  <a:lnTo>
                    <a:pt x="131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8"/>
            <p:cNvSpPr/>
            <p:nvPr/>
          </p:nvSpPr>
          <p:spPr>
            <a:xfrm>
              <a:off x="7765466" y="3680205"/>
              <a:ext cx="123317" cy="113537"/>
            </a:xfrm>
            <a:custGeom>
              <a:avLst/>
              <a:gdLst/>
              <a:ahLst/>
              <a:cxnLst/>
              <a:rect l="l" t="t" r="r" b="b"/>
              <a:pathLst>
                <a:path w="3833" h="3529" extrusionOk="0">
                  <a:moveTo>
                    <a:pt x="1804" y="633"/>
                  </a:moveTo>
                  <a:cubicBezTo>
                    <a:pt x="2736" y="633"/>
                    <a:pt x="3285" y="2065"/>
                    <a:pt x="2470" y="2597"/>
                  </a:cubicBezTo>
                  <a:cubicBezTo>
                    <a:pt x="2444" y="2613"/>
                    <a:pt x="2414" y="2620"/>
                    <a:pt x="2383" y="2620"/>
                  </a:cubicBezTo>
                  <a:cubicBezTo>
                    <a:pt x="2229" y="2620"/>
                    <a:pt x="2053" y="2444"/>
                    <a:pt x="2185" y="2312"/>
                  </a:cubicBezTo>
                  <a:cubicBezTo>
                    <a:pt x="2407" y="2122"/>
                    <a:pt x="2502" y="1837"/>
                    <a:pt x="2407" y="1521"/>
                  </a:cubicBezTo>
                  <a:cubicBezTo>
                    <a:pt x="2344" y="1204"/>
                    <a:pt x="2090" y="951"/>
                    <a:pt x="1774" y="919"/>
                  </a:cubicBezTo>
                  <a:cubicBezTo>
                    <a:pt x="1615" y="919"/>
                    <a:pt x="1615" y="634"/>
                    <a:pt x="1774" y="634"/>
                  </a:cubicBezTo>
                  <a:cubicBezTo>
                    <a:pt x="1784" y="634"/>
                    <a:pt x="1794" y="633"/>
                    <a:pt x="1804" y="633"/>
                  </a:cubicBezTo>
                  <a:close/>
                  <a:moveTo>
                    <a:pt x="1837" y="1"/>
                  </a:moveTo>
                  <a:cubicBezTo>
                    <a:pt x="1837" y="64"/>
                    <a:pt x="1774" y="64"/>
                    <a:pt x="1774" y="64"/>
                  </a:cubicBezTo>
                  <a:cubicBezTo>
                    <a:pt x="792" y="222"/>
                    <a:pt x="0" y="1172"/>
                    <a:pt x="190" y="2154"/>
                  </a:cubicBezTo>
                  <a:cubicBezTo>
                    <a:pt x="327" y="2948"/>
                    <a:pt x="1103" y="3529"/>
                    <a:pt x="1883" y="3529"/>
                  </a:cubicBezTo>
                  <a:cubicBezTo>
                    <a:pt x="2006" y="3529"/>
                    <a:pt x="2128" y="3514"/>
                    <a:pt x="2249" y="3484"/>
                  </a:cubicBezTo>
                  <a:cubicBezTo>
                    <a:pt x="3262" y="3294"/>
                    <a:pt x="3832" y="2122"/>
                    <a:pt x="3484" y="1172"/>
                  </a:cubicBezTo>
                  <a:cubicBezTo>
                    <a:pt x="3199" y="412"/>
                    <a:pt x="2502" y="64"/>
                    <a:pt x="1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8"/>
            <p:cNvSpPr/>
            <p:nvPr/>
          </p:nvSpPr>
          <p:spPr>
            <a:xfrm>
              <a:off x="7750184" y="3662897"/>
              <a:ext cx="151822" cy="147768"/>
            </a:xfrm>
            <a:custGeom>
              <a:avLst/>
              <a:gdLst/>
              <a:ahLst/>
              <a:cxnLst/>
              <a:rect l="l" t="t" r="r" b="b"/>
              <a:pathLst>
                <a:path w="4719" h="4593" extrusionOk="0">
                  <a:moveTo>
                    <a:pt x="2249" y="665"/>
                  </a:moveTo>
                  <a:cubicBezTo>
                    <a:pt x="2470" y="665"/>
                    <a:pt x="2660" y="697"/>
                    <a:pt x="2819" y="760"/>
                  </a:cubicBezTo>
                  <a:cubicBezTo>
                    <a:pt x="3325" y="919"/>
                    <a:pt x="3737" y="1267"/>
                    <a:pt x="3927" y="1742"/>
                  </a:cubicBezTo>
                  <a:cubicBezTo>
                    <a:pt x="3991" y="1964"/>
                    <a:pt x="4054" y="2217"/>
                    <a:pt x="3991" y="2439"/>
                  </a:cubicBezTo>
                  <a:cubicBezTo>
                    <a:pt x="3991" y="2565"/>
                    <a:pt x="3959" y="2692"/>
                    <a:pt x="3927" y="2819"/>
                  </a:cubicBezTo>
                  <a:cubicBezTo>
                    <a:pt x="3896" y="2945"/>
                    <a:pt x="3832" y="3040"/>
                    <a:pt x="3769" y="3167"/>
                  </a:cubicBezTo>
                  <a:cubicBezTo>
                    <a:pt x="3516" y="3610"/>
                    <a:pt x="3135" y="3927"/>
                    <a:pt x="2692" y="3991"/>
                  </a:cubicBezTo>
                  <a:cubicBezTo>
                    <a:pt x="2597" y="4014"/>
                    <a:pt x="2496" y="4026"/>
                    <a:pt x="2392" y="4026"/>
                  </a:cubicBezTo>
                  <a:cubicBezTo>
                    <a:pt x="2079" y="4026"/>
                    <a:pt x="1734" y="3919"/>
                    <a:pt x="1425" y="3705"/>
                  </a:cubicBezTo>
                  <a:cubicBezTo>
                    <a:pt x="1045" y="3484"/>
                    <a:pt x="792" y="3072"/>
                    <a:pt x="729" y="2692"/>
                  </a:cubicBezTo>
                  <a:cubicBezTo>
                    <a:pt x="634" y="2249"/>
                    <a:pt x="729" y="1805"/>
                    <a:pt x="982" y="1457"/>
                  </a:cubicBezTo>
                  <a:cubicBezTo>
                    <a:pt x="1267" y="1014"/>
                    <a:pt x="1742" y="760"/>
                    <a:pt x="2217" y="665"/>
                  </a:cubicBezTo>
                  <a:close/>
                  <a:moveTo>
                    <a:pt x="2245" y="0"/>
                  </a:moveTo>
                  <a:cubicBezTo>
                    <a:pt x="1940" y="0"/>
                    <a:pt x="1647" y="64"/>
                    <a:pt x="1394" y="190"/>
                  </a:cubicBezTo>
                  <a:cubicBezTo>
                    <a:pt x="1299" y="222"/>
                    <a:pt x="1235" y="317"/>
                    <a:pt x="1235" y="380"/>
                  </a:cubicBezTo>
                  <a:cubicBezTo>
                    <a:pt x="1235" y="475"/>
                    <a:pt x="1235" y="507"/>
                    <a:pt x="1267" y="602"/>
                  </a:cubicBezTo>
                  <a:cubicBezTo>
                    <a:pt x="475" y="1014"/>
                    <a:pt x="0" y="1932"/>
                    <a:pt x="159" y="2819"/>
                  </a:cubicBezTo>
                  <a:cubicBezTo>
                    <a:pt x="254" y="3357"/>
                    <a:pt x="602" y="3864"/>
                    <a:pt x="1109" y="4181"/>
                  </a:cubicBezTo>
                  <a:cubicBezTo>
                    <a:pt x="1520" y="4466"/>
                    <a:pt x="1995" y="4592"/>
                    <a:pt x="2407" y="4592"/>
                  </a:cubicBezTo>
                  <a:cubicBezTo>
                    <a:pt x="2565" y="4592"/>
                    <a:pt x="2692" y="4592"/>
                    <a:pt x="2850" y="4561"/>
                  </a:cubicBezTo>
                  <a:cubicBezTo>
                    <a:pt x="3452" y="4434"/>
                    <a:pt x="3959" y="4022"/>
                    <a:pt x="4276" y="3484"/>
                  </a:cubicBezTo>
                  <a:cubicBezTo>
                    <a:pt x="4592" y="2945"/>
                    <a:pt x="4719" y="2249"/>
                    <a:pt x="4529" y="1647"/>
                  </a:cubicBezTo>
                  <a:cubicBezTo>
                    <a:pt x="4307" y="1014"/>
                    <a:pt x="3832" y="507"/>
                    <a:pt x="3167" y="190"/>
                  </a:cubicBezTo>
                  <a:cubicBezTo>
                    <a:pt x="2866" y="64"/>
                    <a:pt x="2550" y="0"/>
                    <a:pt x="2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8"/>
            <p:cNvSpPr/>
            <p:nvPr/>
          </p:nvSpPr>
          <p:spPr>
            <a:xfrm>
              <a:off x="7817424" y="3699573"/>
              <a:ext cx="43851" cy="66243"/>
            </a:xfrm>
            <a:custGeom>
              <a:avLst/>
              <a:gdLst/>
              <a:ahLst/>
              <a:cxnLst/>
              <a:rect l="l" t="t" r="r" b="b"/>
              <a:pathLst>
                <a:path w="1363" h="2059" extrusionOk="0">
                  <a:moveTo>
                    <a:pt x="95" y="0"/>
                  </a:moveTo>
                  <a:lnTo>
                    <a:pt x="32" y="32"/>
                  </a:lnTo>
                  <a:lnTo>
                    <a:pt x="0" y="95"/>
                  </a:lnTo>
                  <a:lnTo>
                    <a:pt x="0" y="159"/>
                  </a:lnTo>
                  <a:cubicBezTo>
                    <a:pt x="0" y="254"/>
                    <a:pt x="32" y="349"/>
                    <a:pt x="159" y="349"/>
                  </a:cubicBezTo>
                  <a:cubicBezTo>
                    <a:pt x="444" y="412"/>
                    <a:pt x="665" y="602"/>
                    <a:pt x="760" y="919"/>
                  </a:cubicBezTo>
                  <a:cubicBezTo>
                    <a:pt x="792" y="982"/>
                    <a:pt x="792" y="1077"/>
                    <a:pt x="792" y="1109"/>
                  </a:cubicBezTo>
                  <a:cubicBezTo>
                    <a:pt x="792" y="1299"/>
                    <a:pt x="729" y="1520"/>
                    <a:pt x="570" y="1679"/>
                  </a:cubicBezTo>
                  <a:cubicBezTo>
                    <a:pt x="475" y="1742"/>
                    <a:pt x="475" y="1869"/>
                    <a:pt x="507" y="1932"/>
                  </a:cubicBezTo>
                  <a:cubicBezTo>
                    <a:pt x="570" y="2027"/>
                    <a:pt x="634" y="2059"/>
                    <a:pt x="729" y="2059"/>
                  </a:cubicBezTo>
                  <a:lnTo>
                    <a:pt x="887" y="2059"/>
                  </a:lnTo>
                  <a:cubicBezTo>
                    <a:pt x="1330" y="1805"/>
                    <a:pt x="1362" y="1267"/>
                    <a:pt x="1235" y="887"/>
                  </a:cubicBezTo>
                  <a:cubicBezTo>
                    <a:pt x="1109" y="444"/>
                    <a:pt x="729"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8"/>
            <p:cNvSpPr/>
            <p:nvPr/>
          </p:nvSpPr>
          <p:spPr>
            <a:xfrm>
              <a:off x="4020105" y="3641052"/>
              <a:ext cx="592006" cy="1710161"/>
            </a:xfrm>
            <a:custGeom>
              <a:avLst/>
              <a:gdLst/>
              <a:ahLst/>
              <a:cxnLst/>
              <a:rect l="l" t="t" r="r" b="b"/>
              <a:pathLst>
                <a:path w="18401" h="53156" extrusionOk="0">
                  <a:moveTo>
                    <a:pt x="4559" y="603"/>
                  </a:moveTo>
                  <a:cubicBezTo>
                    <a:pt x="5244" y="603"/>
                    <a:pt x="5949" y="714"/>
                    <a:pt x="6620" y="838"/>
                  </a:cubicBezTo>
                  <a:cubicBezTo>
                    <a:pt x="6525" y="964"/>
                    <a:pt x="6620" y="1123"/>
                    <a:pt x="6715" y="1123"/>
                  </a:cubicBezTo>
                  <a:cubicBezTo>
                    <a:pt x="8995" y="1123"/>
                    <a:pt x="11212" y="806"/>
                    <a:pt x="13460" y="679"/>
                  </a:cubicBezTo>
                  <a:cubicBezTo>
                    <a:pt x="13560" y="675"/>
                    <a:pt x="13659" y="673"/>
                    <a:pt x="13759" y="673"/>
                  </a:cubicBezTo>
                  <a:cubicBezTo>
                    <a:pt x="15246" y="673"/>
                    <a:pt x="16714" y="1141"/>
                    <a:pt x="17070" y="2833"/>
                  </a:cubicBezTo>
                  <a:cubicBezTo>
                    <a:pt x="17387" y="4321"/>
                    <a:pt x="16785" y="5778"/>
                    <a:pt x="15392" y="6538"/>
                  </a:cubicBezTo>
                  <a:cubicBezTo>
                    <a:pt x="15138" y="6679"/>
                    <a:pt x="15286" y="7096"/>
                    <a:pt x="15545" y="7096"/>
                  </a:cubicBezTo>
                  <a:cubicBezTo>
                    <a:pt x="15577" y="7096"/>
                    <a:pt x="15611" y="7090"/>
                    <a:pt x="15645" y="7076"/>
                  </a:cubicBezTo>
                  <a:cubicBezTo>
                    <a:pt x="15655" y="7066"/>
                    <a:pt x="15665" y="7060"/>
                    <a:pt x="15675" y="7054"/>
                  </a:cubicBezTo>
                  <a:lnTo>
                    <a:pt x="15675" y="7054"/>
                  </a:lnTo>
                  <a:cubicBezTo>
                    <a:pt x="15617" y="7110"/>
                    <a:pt x="15582" y="7211"/>
                    <a:pt x="15582" y="7330"/>
                  </a:cubicBezTo>
                  <a:cubicBezTo>
                    <a:pt x="15677" y="15405"/>
                    <a:pt x="15804" y="23513"/>
                    <a:pt x="15867" y="31620"/>
                  </a:cubicBezTo>
                  <a:cubicBezTo>
                    <a:pt x="15899" y="35863"/>
                    <a:pt x="15962" y="40075"/>
                    <a:pt x="15994" y="44256"/>
                  </a:cubicBezTo>
                  <a:cubicBezTo>
                    <a:pt x="15994" y="46567"/>
                    <a:pt x="16215" y="49323"/>
                    <a:pt x="14442" y="51064"/>
                  </a:cubicBezTo>
                  <a:cubicBezTo>
                    <a:pt x="13438" y="52046"/>
                    <a:pt x="12039" y="52501"/>
                    <a:pt x="10661" y="52501"/>
                  </a:cubicBezTo>
                  <a:cubicBezTo>
                    <a:pt x="10126" y="52501"/>
                    <a:pt x="9594" y="52432"/>
                    <a:pt x="9090" y="52300"/>
                  </a:cubicBezTo>
                  <a:cubicBezTo>
                    <a:pt x="381" y="50083"/>
                    <a:pt x="3073" y="36782"/>
                    <a:pt x="3231" y="30416"/>
                  </a:cubicBezTo>
                  <a:cubicBezTo>
                    <a:pt x="3453" y="22531"/>
                    <a:pt x="3516" y="14329"/>
                    <a:pt x="2756" y="6475"/>
                  </a:cubicBezTo>
                  <a:lnTo>
                    <a:pt x="2756" y="6475"/>
                  </a:lnTo>
                  <a:cubicBezTo>
                    <a:pt x="2978" y="6538"/>
                    <a:pt x="3231" y="6570"/>
                    <a:pt x="3484" y="6633"/>
                  </a:cubicBezTo>
                  <a:cubicBezTo>
                    <a:pt x="3493" y="6634"/>
                    <a:pt x="3501" y="6635"/>
                    <a:pt x="3508" y="6635"/>
                  </a:cubicBezTo>
                  <a:cubicBezTo>
                    <a:pt x="3677" y="6635"/>
                    <a:pt x="3698" y="6314"/>
                    <a:pt x="3516" y="6253"/>
                  </a:cubicBezTo>
                  <a:cubicBezTo>
                    <a:pt x="3199" y="6190"/>
                    <a:pt x="2914" y="6063"/>
                    <a:pt x="2693" y="5905"/>
                  </a:cubicBezTo>
                  <a:lnTo>
                    <a:pt x="2693" y="5746"/>
                  </a:lnTo>
                  <a:cubicBezTo>
                    <a:pt x="2693" y="5642"/>
                    <a:pt x="2616" y="5595"/>
                    <a:pt x="2536" y="5595"/>
                  </a:cubicBezTo>
                  <a:cubicBezTo>
                    <a:pt x="2471" y="5595"/>
                    <a:pt x="2404" y="5626"/>
                    <a:pt x="2376" y="5683"/>
                  </a:cubicBezTo>
                  <a:cubicBezTo>
                    <a:pt x="1014" y="4638"/>
                    <a:pt x="602" y="2706"/>
                    <a:pt x="2091" y="1408"/>
                  </a:cubicBezTo>
                  <a:cubicBezTo>
                    <a:pt x="2793" y="796"/>
                    <a:pt x="3658" y="603"/>
                    <a:pt x="4559" y="603"/>
                  </a:cubicBezTo>
                  <a:close/>
                  <a:moveTo>
                    <a:pt x="14442" y="0"/>
                  </a:moveTo>
                  <a:cubicBezTo>
                    <a:pt x="14295" y="0"/>
                    <a:pt x="14147" y="5"/>
                    <a:pt x="13999" y="14"/>
                  </a:cubicBezTo>
                  <a:cubicBezTo>
                    <a:pt x="11877" y="78"/>
                    <a:pt x="9692" y="268"/>
                    <a:pt x="7570" y="584"/>
                  </a:cubicBezTo>
                  <a:cubicBezTo>
                    <a:pt x="7506" y="553"/>
                    <a:pt x="7475" y="521"/>
                    <a:pt x="7411" y="489"/>
                  </a:cubicBezTo>
                  <a:cubicBezTo>
                    <a:pt x="6495" y="235"/>
                    <a:pt x="5425" y="16"/>
                    <a:pt x="4399" y="16"/>
                  </a:cubicBezTo>
                  <a:cubicBezTo>
                    <a:pt x="2872" y="16"/>
                    <a:pt x="1443" y="500"/>
                    <a:pt x="761" y="2073"/>
                  </a:cubicBezTo>
                  <a:cubicBezTo>
                    <a:pt x="1" y="3719"/>
                    <a:pt x="792" y="5556"/>
                    <a:pt x="2249" y="6253"/>
                  </a:cubicBezTo>
                  <a:cubicBezTo>
                    <a:pt x="2028" y="13822"/>
                    <a:pt x="2661" y="21454"/>
                    <a:pt x="2503" y="29023"/>
                  </a:cubicBezTo>
                  <a:cubicBezTo>
                    <a:pt x="2408" y="32886"/>
                    <a:pt x="2059" y="36750"/>
                    <a:pt x="2059" y="40614"/>
                  </a:cubicBezTo>
                  <a:cubicBezTo>
                    <a:pt x="2059" y="43496"/>
                    <a:pt x="2439" y="46441"/>
                    <a:pt x="3959" y="48974"/>
                  </a:cubicBezTo>
                  <a:cubicBezTo>
                    <a:pt x="5387" y="51375"/>
                    <a:pt x="8070" y="53155"/>
                    <a:pt x="10777" y="53155"/>
                  </a:cubicBezTo>
                  <a:cubicBezTo>
                    <a:pt x="12035" y="53155"/>
                    <a:pt x="13297" y="52771"/>
                    <a:pt x="14442" y="51888"/>
                  </a:cubicBezTo>
                  <a:cubicBezTo>
                    <a:pt x="16437" y="50368"/>
                    <a:pt x="16659" y="47834"/>
                    <a:pt x="16659" y="45491"/>
                  </a:cubicBezTo>
                  <a:cubicBezTo>
                    <a:pt x="16659" y="41595"/>
                    <a:pt x="16595" y="37732"/>
                    <a:pt x="16532" y="33837"/>
                  </a:cubicBezTo>
                  <a:cubicBezTo>
                    <a:pt x="16469" y="25033"/>
                    <a:pt x="16374" y="16165"/>
                    <a:pt x="16279" y="7298"/>
                  </a:cubicBezTo>
                  <a:cubicBezTo>
                    <a:pt x="16279" y="7076"/>
                    <a:pt x="16106" y="6950"/>
                    <a:pt x="15940" y="6950"/>
                  </a:cubicBezTo>
                  <a:cubicBezTo>
                    <a:pt x="15892" y="6950"/>
                    <a:pt x="15846" y="6960"/>
                    <a:pt x="15804" y="6981"/>
                  </a:cubicBezTo>
                  <a:cubicBezTo>
                    <a:pt x="17894" y="5936"/>
                    <a:pt x="18401" y="2769"/>
                    <a:pt x="16849" y="964"/>
                  </a:cubicBezTo>
                  <a:cubicBezTo>
                    <a:pt x="16221" y="200"/>
                    <a:pt x="15358" y="0"/>
                    <a:pt x="14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8"/>
            <p:cNvSpPr/>
            <p:nvPr/>
          </p:nvSpPr>
          <p:spPr>
            <a:xfrm>
              <a:off x="4031333" y="3659004"/>
              <a:ext cx="548187" cy="1670139"/>
            </a:xfrm>
            <a:custGeom>
              <a:avLst/>
              <a:gdLst/>
              <a:ahLst/>
              <a:cxnLst/>
              <a:rect l="l" t="t" r="r" b="b"/>
              <a:pathLst>
                <a:path w="17039" h="51912" extrusionOk="0">
                  <a:moveTo>
                    <a:pt x="3338" y="2476"/>
                  </a:moveTo>
                  <a:cubicBezTo>
                    <a:pt x="3372" y="2476"/>
                    <a:pt x="3410" y="2483"/>
                    <a:pt x="3452" y="2496"/>
                  </a:cubicBezTo>
                  <a:cubicBezTo>
                    <a:pt x="5223" y="3055"/>
                    <a:pt x="6937" y="3324"/>
                    <a:pt x="8652" y="3324"/>
                  </a:cubicBezTo>
                  <a:cubicBezTo>
                    <a:pt x="10342" y="3324"/>
                    <a:pt x="12032" y="3063"/>
                    <a:pt x="13776" y="2560"/>
                  </a:cubicBezTo>
                  <a:cubicBezTo>
                    <a:pt x="13806" y="2553"/>
                    <a:pt x="13835" y="2550"/>
                    <a:pt x="13862" y="2550"/>
                  </a:cubicBezTo>
                  <a:cubicBezTo>
                    <a:pt x="14208" y="2550"/>
                    <a:pt x="14316" y="3076"/>
                    <a:pt x="13935" y="3193"/>
                  </a:cubicBezTo>
                  <a:cubicBezTo>
                    <a:pt x="12321" y="3796"/>
                    <a:pt x="10592" y="4098"/>
                    <a:pt x="8862" y="4098"/>
                  </a:cubicBezTo>
                  <a:cubicBezTo>
                    <a:pt x="6958" y="4098"/>
                    <a:pt x="5052" y="3733"/>
                    <a:pt x="3294" y="3003"/>
                  </a:cubicBezTo>
                  <a:cubicBezTo>
                    <a:pt x="3012" y="2890"/>
                    <a:pt x="3056" y="2476"/>
                    <a:pt x="3338" y="2476"/>
                  </a:cubicBezTo>
                  <a:close/>
                  <a:moveTo>
                    <a:pt x="15391" y="6455"/>
                  </a:moveTo>
                  <a:cubicBezTo>
                    <a:pt x="15377" y="6462"/>
                    <a:pt x="15362" y="6474"/>
                    <a:pt x="15346" y="6489"/>
                  </a:cubicBezTo>
                  <a:lnTo>
                    <a:pt x="15346" y="6489"/>
                  </a:lnTo>
                  <a:cubicBezTo>
                    <a:pt x="15361" y="6478"/>
                    <a:pt x="15376" y="6470"/>
                    <a:pt x="15391" y="6455"/>
                  </a:cubicBezTo>
                  <a:close/>
                  <a:moveTo>
                    <a:pt x="15346" y="6489"/>
                  </a:moveTo>
                  <a:cubicBezTo>
                    <a:pt x="15330" y="6501"/>
                    <a:pt x="15313" y="6516"/>
                    <a:pt x="15297" y="6548"/>
                  </a:cubicBezTo>
                  <a:lnTo>
                    <a:pt x="15297" y="6548"/>
                  </a:lnTo>
                  <a:cubicBezTo>
                    <a:pt x="15313" y="6525"/>
                    <a:pt x="15329" y="6505"/>
                    <a:pt x="15346" y="6489"/>
                  </a:cubicBezTo>
                  <a:close/>
                  <a:moveTo>
                    <a:pt x="15297" y="6548"/>
                  </a:moveTo>
                  <a:lnTo>
                    <a:pt x="15297" y="6548"/>
                  </a:lnTo>
                  <a:cubicBezTo>
                    <a:pt x="15297" y="6549"/>
                    <a:pt x="15296" y="6549"/>
                    <a:pt x="15296" y="6550"/>
                  </a:cubicBezTo>
                  <a:lnTo>
                    <a:pt x="15296" y="6550"/>
                  </a:lnTo>
                  <a:cubicBezTo>
                    <a:pt x="15296" y="6550"/>
                    <a:pt x="15296" y="6550"/>
                    <a:pt x="15296" y="6550"/>
                  </a:cubicBezTo>
                  <a:cubicBezTo>
                    <a:pt x="15297" y="6549"/>
                    <a:pt x="15297" y="6549"/>
                    <a:pt x="15297" y="6548"/>
                  </a:cubicBezTo>
                  <a:close/>
                  <a:moveTo>
                    <a:pt x="6897" y="10829"/>
                  </a:moveTo>
                  <a:cubicBezTo>
                    <a:pt x="7122" y="10829"/>
                    <a:pt x="7359" y="10886"/>
                    <a:pt x="7601" y="11015"/>
                  </a:cubicBezTo>
                  <a:cubicBezTo>
                    <a:pt x="8867" y="11237"/>
                    <a:pt x="10134" y="11965"/>
                    <a:pt x="10324" y="13295"/>
                  </a:cubicBezTo>
                  <a:cubicBezTo>
                    <a:pt x="10570" y="14798"/>
                    <a:pt x="9152" y="16182"/>
                    <a:pt x="7711" y="16182"/>
                  </a:cubicBezTo>
                  <a:cubicBezTo>
                    <a:pt x="7663" y="16182"/>
                    <a:pt x="7616" y="16180"/>
                    <a:pt x="7569" y="16177"/>
                  </a:cubicBezTo>
                  <a:cubicBezTo>
                    <a:pt x="6017" y="16082"/>
                    <a:pt x="5004" y="14531"/>
                    <a:pt x="5036" y="13105"/>
                  </a:cubicBezTo>
                  <a:cubicBezTo>
                    <a:pt x="5036" y="12063"/>
                    <a:pt x="5850" y="10829"/>
                    <a:pt x="6897" y="10829"/>
                  </a:cubicBezTo>
                  <a:close/>
                  <a:moveTo>
                    <a:pt x="10259" y="19792"/>
                  </a:moveTo>
                  <a:cubicBezTo>
                    <a:pt x="10649" y="19792"/>
                    <a:pt x="11044" y="19894"/>
                    <a:pt x="11401" y="20104"/>
                  </a:cubicBezTo>
                  <a:cubicBezTo>
                    <a:pt x="11520" y="20134"/>
                    <a:pt x="11443" y="20360"/>
                    <a:pt x="11301" y="20360"/>
                  </a:cubicBezTo>
                  <a:cubicBezTo>
                    <a:pt x="11293" y="20360"/>
                    <a:pt x="11284" y="20360"/>
                    <a:pt x="11274" y="20358"/>
                  </a:cubicBezTo>
                  <a:lnTo>
                    <a:pt x="11274" y="20358"/>
                  </a:lnTo>
                  <a:cubicBezTo>
                    <a:pt x="12034" y="20769"/>
                    <a:pt x="12478" y="21783"/>
                    <a:pt x="12193" y="22638"/>
                  </a:cubicBezTo>
                  <a:cubicBezTo>
                    <a:pt x="11915" y="23521"/>
                    <a:pt x="10975" y="24082"/>
                    <a:pt x="10060" y="24082"/>
                  </a:cubicBezTo>
                  <a:cubicBezTo>
                    <a:pt x="9826" y="24082"/>
                    <a:pt x="9593" y="24045"/>
                    <a:pt x="9374" y="23968"/>
                  </a:cubicBezTo>
                  <a:cubicBezTo>
                    <a:pt x="8266" y="23525"/>
                    <a:pt x="7791" y="22068"/>
                    <a:pt x="8329" y="20991"/>
                  </a:cubicBezTo>
                  <a:cubicBezTo>
                    <a:pt x="8710" y="20208"/>
                    <a:pt x="9474" y="19792"/>
                    <a:pt x="10259" y="19792"/>
                  </a:cubicBezTo>
                  <a:close/>
                  <a:moveTo>
                    <a:pt x="9019" y="28207"/>
                  </a:moveTo>
                  <a:cubicBezTo>
                    <a:pt x="10639" y="28207"/>
                    <a:pt x="12261" y="28548"/>
                    <a:pt x="13776" y="29225"/>
                  </a:cubicBezTo>
                  <a:cubicBezTo>
                    <a:pt x="13903" y="29257"/>
                    <a:pt x="13935" y="29383"/>
                    <a:pt x="13903" y="29478"/>
                  </a:cubicBezTo>
                  <a:cubicBezTo>
                    <a:pt x="14061" y="29478"/>
                    <a:pt x="14220" y="29573"/>
                    <a:pt x="14220" y="29763"/>
                  </a:cubicBezTo>
                  <a:cubicBezTo>
                    <a:pt x="14600" y="34799"/>
                    <a:pt x="15201" y="40119"/>
                    <a:pt x="14821" y="45123"/>
                  </a:cubicBezTo>
                  <a:cubicBezTo>
                    <a:pt x="14608" y="47708"/>
                    <a:pt x="13198" y="49884"/>
                    <a:pt x="10562" y="49884"/>
                  </a:cubicBezTo>
                  <a:cubicBezTo>
                    <a:pt x="10453" y="49884"/>
                    <a:pt x="10342" y="49881"/>
                    <a:pt x="10229" y="49873"/>
                  </a:cubicBezTo>
                  <a:cubicBezTo>
                    <a:pt x="7062" y="49683"/>
                    <a:pt x="4877" y="46579"/>
                    <a:pt x="4275" y="43729"/>
                  </a:cubicBezTo>
                  <a:cubicBezTo>
                    <a:pt x="3800" y="41512"/>
                    <a:pt x="3990" y="39106"/>
                    <a:pt x="4054" y="36857"/>
                  </a:cubicBezTo>
                  <a:cubicBezTo>
                    <a:pt x="4085" y="34355"/>
                    <a:pt x="4085" y="31822"/>
                    <a:pt x="4212" y="29320"/>
                  </a:cubicBezTo>
                  <a:cubicBezTo>
                    <a:pt x="4212" y="29251"/>
                    <a:pt x="4261" y="29199"/>
                    <a:pt x="4325" y="29199"/>
                  </a:cubicBezTo>
                  <a:cubicBezTo>
                    <a:pt x="4349" y="29199"/>
                    <a:pt x="4376" y="29207"/>
                    <a:pt x="4402" y="29225"/>
                  </a:cubicBezTo>
                  <a:cubicBezTo>
                    <a:pt x="4402" y="29225"/>
                    <a:pt x="4402" y="29162"/>
                    <a:pt x="4434" y="29162"/>
                  </a:cubicBezTo>
                  <a:cubicBezTo>
                    <a:pt x="5895" y="28524"/>
                    <a:pt x="7456" y="28207"/>
                    <a:pt x="9019" y="28207"/>
                  </a:cubicBezTo>
                  <a:close/>
                  <a:moveTo>
                    <a:pt x="4114" y="1"/>
                  </a:moveTo>
                  <a:cubicBezTo>
                    <a:pt x="3232" y="1"/>
                    <a:pt x="2378" y="188"/>
                    <a:pt x="1710" y="786"/>
                  </a:cubicBezTo>
                  <a:cubicBezTo>
                    <a:pt x="190" y="2148"/>
                    <a:pt x="665" y="4048"/>
                    <a:pt x="1964" y="5062"/>
                  </a:cubicBezTo>
                  <a:cubicBezTo>
                    <a:pt x="2003" y="4996"/>
                    <a:pt x="2065" y="4963"/>
                    <a:pt x="2123" y="4963"/>
                  </a:cubicBezTo>
                  <a:cubicBezTo>
                    <a:pt x="2205" y="4963"/>
                    <a:pt x="2280" y="5027"/>
                    <a:pt x="2280" y="5157"/>
                  </a:cubicBezTo>
                  <a:lnTo>
                    <a:pt x="2280" y="5315"/>
                  </a:lnTo>
                  <a:cubicBezTo>
                    <a:pt x="2534" y="5473"/>
                    <a:pt x="2819" y="5600"/>
                    <a:pt x="3135" y="5663"/>
                  </a:cubicBezTo>
                  <a:cubicBezTo>
                    <a:pt x="3325" y="5695"/>
                    <a:pt x="3294" y="6012"/>
                    <a:pt x="3072" y="6012"/>
                  </a:cubicBezTo>
                  <a:cubicBezTo>
                    <a:pt x="2850" y="5980"/>
                    <a:pt x="2597" y="5948"/>
                    <a:pt x="2375" y="5853"/>
                  </a:cubicBezTo>
                  <a:lnTo>
                    <a:pt x="2375" y="5853"/>
                  </a:lnTo>
                  <a:cubicBezTo>
                    <a:pt x="3135" y="13739"/>
                    <a:pt x="3040" y="21941"/>
                    <a:pt x="2850" y="29827"/>
                  </a:cubicBezTo>
                  <a:cubicBezTo>
                    <a:pt x="2692" y="36192"/>
                    <a:pt x="0" y="49493"/>
                    <a:pt x="8709" y="51710"/>
                  </a:cubicBezTo>
                  <a:cubicBezTo>
                    <a:pt x="9214" y="51843"/>
                    <a:pt x="9748" y="51911"/>
                    <a:pt x="10286" y="51911"/>
                  </a:cubicBezTo>
                  <a:cubicBezTo>
                    <a:pt x="11674" y="51911"/>
                    <a:pt x="13089" y="51456"/>
                    <a:pt x="14093" y="50475"/>
                  </a:cubicBezTo>
                  <a:cubicBezTo>
                    <a:pt x="15866" y="48733"/>
                    <a:pt x="15676" y="45978"/>
                    <a:pt x="15645" y="43666"/>
                  </a:cubicBezTo>
                  <a:cubicBezTo>
                    <a:pt x="15581" y="39422"/>
                    <a:pt x="15550" y="35242"/>
                    <a:pt x="15518" y="31030"/>
                  </a:cubicBezTo>
                  <a:cubicBezTo>
                    <a:pt x="15391" y="22955"/>
                    <a:pt x="15328" y="14847"/>
                    <a:pt x="15233" y="6740"/>
                  </a:cubicBezTo>
                  <a:cubicBezTo>
                    <a:pt x="15233" y="6672"/>
                    <a:pt x="15261" y="6604"/>
                    <a:pt x="15296" y="6550"/>
                  </a:cubicBezTo>
                  <a:lnTo>
                    <a:pt x="15296" y="6550"/>
                  </a:lnTo>
                  <a:cubicBezTo>
                    <a:pt x="15269" y="6558"/>
                    <a:pt x="15243" y="6562"/>
                    <a:pt x="15218" y="6562"/>
                  </a:cubicBezTo>
                  <a:cubicBezTo>
                    <a:pt x="14946" y="6562"/>
                    <a:pt x="14782" y="6125"/>
                    <a:pt x="15043" y="5980"/>
                  </a:cubicBezTo>
                  <a:cubicBezTo>
                    <a:pt x="16405" y="5220"/>
                    <a:pt x="17038" y="3763"/>
                    <a:pt x="16721" y="2275"/>
                  </a:cubicBezTo>
                  <a:cubicBezTo>
                    <a:pt x="16364" y="577"/>
                    <a:pt x="14886" y="84"/>
                    <a:pt x="13342" y="84"/>
                  </a:cubicBezTo>
                  <a:cubicBezTo>
                    <a:pt x="13244" y="84"/>
                    <a:pt x="13146" y="86"/>
                    <a:pt x="13048" y="90"/>
                  </a:cubicBezTo>
                  <a:cubicBezTo>
                    <a:pt x="10799" y="185"/>
                    <a:pt x="8582" y="501"/>
                    <a:pt x="6334" y="501"/>
                  </a:cubicBezTo>
                  <a:cubicBezTo>
                    <a:pt x="6207" y="501"/>
                    <a:pt x="6144" y="311"/>
                    <a:pt x="6207" y="248"/>
                  </a:cubicBezTo>
                  <a:cubicBezTo>
                    <a:pt x="5545" y="121"/>
                    <a:pt x="4821" y="1"/>
                    <a:pt x="41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8"/>
            <p:cNvSpPr/>
            <p:nvPr/>
          </p:nvSpPr>
          <p:spPr>
            <a:xfrm>
              <a:off x="4151561" y="4565327"/>
              <a:ext cx="368858" cy="697564"/>
            </a:xfrm>
            <a:custGeom>
              <a:avLst/>
              <a:gdLst/>
              <a:ahLst/>
              <a:cxnLst/>
              <a:rect l="l" t="t" r="r" b="b"/>
              <a:pathLst>
                <a:path w="11465" h="21682" extrusionOk="0">
                  <a:moveTo>
                    <a:pt x="5106" y="691"/>
                  </a:moveTo>
                  <a:cubicBezTo>
                    <a:pt x="6659" y="691"/>
                    <a:pt x="8200" y="977"/>
                    <a:pt x="9786" y="1561"/>
                  </a:cubicBezTo>
                  <a:lnTo>
                    <a:pt x="9881" y="1561"/>
                  </a:lnTo>
                  <a:lnTo>
                    <a:pt x="9881" y="1592"/>
                  </a:lnTo>
                  <a:cubicBezTo>
                    <a:pt x="10166" y="4949"/>
                    <a:pt x="10356" y="8274"/>
                    <a:pt x="10451" y="11663"/>
                  </a:cubicBezTo>
                  <a:cubicBezTo>
                    <a:pt x="10510" y="14701"/>
                    <a:pt x="11228" y="21146"/>
                    <a:pt x="6925" y="21146"/>
                  </a:cubicBezTo>
                  <a:cubicBezTo>
                    <a:pt x="6608" y="21146"/>
                    <a:pt x="6264" y="21111"/>
                    <a:pt x="5891" y="21037"/>
                  </a:cubicBezTo>
                  <a:cubicBezTo>
                    <a:pt x="1615" y="20150"/>
                    <a:pt x="823" y="15305"/>
                    <a:pt x="823" y="11726"/>
                  </a:cubicBezTo>
                  <a:cubicBezTo>
                    <a:pt x="760" y="8274"/>
                    <a:pt x="855" y="4823"/>
                    <a:pt x="697" y="1371"/>
                  </a:cubicBezTo>
                  <a:lnTo>
                    <a:pt x="855" y="1371"/>
                  </a:lnTo>
                  <a:cubicBezTo>
                    <a:pt x="2308" y="921"/>
                    <a:pt x="3712" y="691"/>
                    <a:pt x="5106" y="691"/>
                  </a:cubicBezTo>
                  <a:close/>
                  <a:moveTo>
                    <a:pt x="5234" y="1"/>
                  </a:moveTo>
                  <a:cubicBezTo>
                    <a:pt x="3659" y="1"/>
                    <a:pt x="2088" y="318"/>
                    <a:pt x="633" y="959"/>
                  </a:cubicBezTo>
                  <a:lnTo>
                    <a:pt x="570" y="991"/>
                  </a:lnTo>
                  <a:cubicBezTo>
                    <a:pt x="555" y="983"/>
                    <a:pt x="537" y="979"/>
                    <a:pt x="517" y="979"/>
                  </a:cubicBezTo>
                  <a:cubicBezTo>
                    <a:pt x="454" y="979"/>
                    <a:pt x="380" y="1021"/>
                    <a:pt x="380" y="1117"/>
                  </a:cubicBezTo>
                  <a:cubicBezTo>
                    <a:pt x="222" y="3619"/>
                    <a:pt x="253" y="6153"/>
                    <a:pt x="222" y="8654"/>
                  </a:cubicBezTo>
                  <a:cubicBezTo>
                    <a:pt x="222" y="10903"/>
                    <a:pt x="0" y="13310"/>
                    <a:pt x="475" y="15527"/>
                  </a:cubicBezTo>
                  <a:cubicBezTo>
                    <a:pt x="1045" y="18377"/>
                    <a:pt x="3262" y="21480"/>
                    <a:pt x="6397" y="21670"/>
                  </a:cubicBezTo>
                  <a:cubicBezTo>
                    <a:pt x="6514" y="21678"/>
                    <a:pt x="6628" y="21682"/>
                    <a:pt x="6741" y="21682"/>
                  </a:cubicBezTo>
                  <a:cubicBezTo>
                    <a:pt x="9461" y="21682"/>
                    <a:pt x="10871" y="19507"/>
                    <a:pt x="11084" y="16952"/>
                  </a:cubicBezTo>
                  <a:cubicBezTo>
                    <a:pt x="11464" y="11916"/>
                    <a:pt x="10863" y="6628"/>
                    <a:pt x="10483" y="1592"/>
                  </a:cubicBezTo>
                  <a:cubicBezTo>
                    <a:pt x="10483" y="1402"/>
                    <a:pt x="10324" y="1307"/>
                    <a:pt x="10071" y="1276"/>
                  </a:cubicBezTo>
                  <a:cubicBezTo>
                    <a:pt x="10134" y="1149"/>
                    <a:pt x="10071" y="1054"/>
                    <a:pt x="9976" y="991"/>
                  </a:cubicBezTo>
                  <a:cubicBezTo>
                    <a:pt x="8469" y="333"/>
                    <a:pt x="6849" y="1"/>
                    <a:pt x="5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8"/>
            <p:cNvSpPr/>
            <p:nvPr/>
          </p:nvSpPr>
          <p:spPr>
            <a:xfrm>
              <a:off x="4173952" y="4588588"/>
              <a:ext cx="338841" cy="657091"/>
            </a:xfrm>
            <a:custGeom>
              <a:avLst/>
              <a:gdLst/>
              <a:ahLst/>
              <a:cxnLst/>
              <a:rect l="l" t="t" r="r" b="b"/>
              <a:pathLst>
                <a:path w="10532" h="20424" extrusionOk="0">
                  <a:moveTo>
                    <a:pt x="3074" y="16112"/>
                  </a:moveTo>
                  <a:cubicBezTo>
                    <a:pt x="3112" y="16112"/>
                    <a:pt x="3149" y="16127"/>
                    <a:pt x="3168" y="16165"/>
                  </a:cubicBezTo>
                  <a:cubicBezTo>
                    <a:pt x="3833" y="17179"/>
                    <a:pt x="4751" y="17812"/>
                    <a:pt x="5955" y="18097"/>
                  </a:cubicBezTo>
                  <a:cubicBezTo>
                    <a:pt x="6184" y="18126"/>
                    <a:pt x="6128" y="18491"/>
                    <a:pt x="5905" y="18491"/>
                  </a:cubicBezTo>
                  <a:cubicBezTo>
                    <a:pt x="5881" y="18491"/>
                    <a:pt x="5855" y="18486"/>
                    <a:pt x="5828" y="18477"/>
                  </a:cubicBezTo>
                  <a:cubicBezTo>
                    <a:pt x="4624" y="18161"/>
                    <a:pt x="3516" y="17369"/>
                    <a:pt x="2946" y="16260"/>
                  </a:cubicBezTo>
                  <a:cubicBezTo>
                    <a:pt x="2880" y="16194"/>
                    <a:pt x="2983" y="16112"/>
                    <a:pt x="3074" y="16112"/>
                  </a:cubicBezTo>
                  <a:close/>
                  <a:moveTo>
                    <a:pt x="1685" y="15683"/>
                  </a:moveTo>
                  <a:cubicBezTo>
                    <a:pt x="1724" y="15683"/>
                    <a:pt x="1762" y="15703"/>
                    <a:pt x="1774" y="15754"/>
                  </a:cubicBezTo>
                  <a:cubicBezTo>
                    <a:pt x="2344" y="17179"/>
                    <a:pt x="3326" y="18097"/>
                    <a:pt x="4751" y="18699"/>
                  </a:cubicBezTo>
                  <a:cubicBezTo>
                    <a:pt x="4931" y="18759"/>
                    <a:pt x="4912" y="19018"/>
                    <a:pt x="4721" y="19018"/>
                  </a:cubicBezTo>
                  <a:cubicBezTo>
                    <a:pt x="4711" y="19018"/>
                    <a:pt x="4699" y="19017"/>
                    <a:pt x="4688" y="19016"/>
                  </a:cubicBezTo>
                  <a:cubicBezTo>
                    <a:pt x="3168" y="18604"/>
                    <a:pt x="1933" y="17242"/>
                    <a:pt x="1584" y="15785"/>
                  </a:cubicBezTo>
                  <a:cubicBezTo>
                    <a:pt x="1565" y="15728"/>
                    <a:pt x="1626" y="15683"/>
                    <a:pt x="1685" y="15683"/>
                  </a:cubicBezTo>
                  <a:close/>
                  <a:moveTo>
                    <a:pt x="4437" y="0"/>
                  </a:moveTo>
                  <a:cubicBezTo>
                    <a:pt x="3039" y="0"/>
                    <a:pt x="1627" y="230"/>
                    <a:pt x="159" y="679"/>
                  </a:cubicBezTo>
                  <a:cubicBezTo>
                    <a:pt x="127" y="695"/>
                    <a:pt x="96" y="703"/>
                    <a:pt x="68" y="703"/>
                  </a:cubicBezTo>
                  <a:cubicBezTo>
                    <a:pt x="40" y="703"/>
                    <a:pt x="17" y="695"/>
                    <a:pt x="1" y="679"/>
                  </a:cubicBezTo>
                  <a:lnTo>
                    <a:pt x="1" y="679"/>
                  </a:lnTo>
                  <a:cubicBezTo>
                    <a:pt x="159" y="4131"/>
                    <a:pt x="96" y="7615"/>
                    <a:pt x="127" y="11035"/>
                  </a:cubicBezTo>
                  <a:cubicBezTo>
                    <a:pt x="127" y="14582"/>
                    <a:pt x="919" y="19427"/>
                    <a:pt x="5195" y="20314"/>
                  </a:cubicBezTo>
                  <a:cubicBezTo>
                    <a:pt x="5571" y="20388"/>
                    <a:pt x="5918" y="20424"/>
                    <a:pt x="6237" y="20424"/>
                  </a:cubicBezTo>
                  <a:cubicBezTo>
                    <a:pt x="10531" y="20424"/>
                    <a:pt x="9814" y="14035"/>
                    <a:pt x="9755" y="10940"/>
                  </a:cubicBezTo>
                  <a:cubicBezTo>
                    <a:pt x="9628" y="7551"/>
                    <a:pt x="9438" y="4226"/>
                    <a:pt x="9185" y="901"/>
                  </a:cubicBezTo>
                  <a:lnTo>
                    <a:pt x="9185" y="869"/>
                  </a:lnTo>
                  <a:lnTo>
                    <a:pt x="9121" y="869"/>
                  </a:lnTo>
                  <a:cubicBezTo>
                    <a:pt x="7536" y="285"/>
                    <a:pt x="5995" y="0"/>
                    <a:pt x="44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8"/>
            <p:cNvSpPr/>
            <p:nvPr/>
          </p:nvSpPr>
          <p:spPr>
            <a:xfrm>
              <a:off x="4127142" y="3739692"/>
              <a:ext cx="362777" cy="52087"/>
            </a:xfrm>
            <a:custGeom>
              <a:avLst/>
              <a:gdLst/>
              <a:ahLst/>
              <a:cxnLst/>
              <a:rect l="l" t="t" r="r" b="b"/>
              <a:pathLst>
                <a:path w="11276" h="1619" extrusionOk="0">
                  <a:moveTo>
                    <a:pt x="333" y="1"/>
                  </a:moveTo>
                  <a:cubicBezTo>
                    <a:pt x="47" y="1"/>
                    <a:pt x="0" y="442"/>
                    <a:pt x="284" y="527"/>
                  </a:cubicBezTo>
                  <a:cubicBezTo>
                    <a:pt x="2051" y="1244"/>
                    <a:pt x="3959" y="1618"/>
                    <a:pt x="5868" y="1618"/>
                  </a:cubicBezTo>
                  <a:cubicBezTo>
                    <a:pt x="7586" y="1618"/>
                    <a:pt x="9305" y="1315"/>
                    <a:pt x="10925" y="685"/>
                  </a:cubicBezTo>
                  <a:cubicBezTo>
                    <a:pt x="11276" y="539"/>
                    <a:pt x="11168" y="41"/>
                    <a:pt x="10849" y="41"/>
                  </a:cubicBezTo>
                  <a:cubicBezTo>
                    <a:pt x="10823" y="41"/>
                    <a:pt x="10795" y="45"/>
                    <a:pt x="10767" y="52"/>
                  </a:cubicBezTo>
                  <a:cubicBezTo>
                    <a:pt x="9006" y="570"/>
                    <a:pt x="7316" y="832"/>
                    <a:pt x="5631" y="832"/>
                  </a:cubicBezTo>
                  <a:cubicBezTo>
                    <a:pt x="3920" y="832"/>
                    <a:pt x="2213" y="562"/>
                    <a:pt x="442" y="20"/>
                  </a:cubicBezTo>
                  <a:cubicBezTo>
                    <a:pt x="403" y="7"/>
                    <a:pt x="366" y="1"/>
                    <a:pt x="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a:off x="4266641" y="5106303"/>
              <a:ext cx="106201" cy="77214"/>
            </a:xfrm>
            <a:custGeom>
              <a:avLst/>
              <a:gdLst/>
              <a:ahLst/>
              <a:cxnLst/>
              <a:rect l="l" t="t" r="r" b="b"/>
              <a:pathLst>
                <a:path w="3301" h="2400" extrusionOk="0">
                  <a:moveTo>
                    <a:pt x="155" y="1"/>
                  </a:moveTo>
                  <a:cubicBezTo>
                    <a:pt x="67" y="1"/>
                    <a:pt x="1" y="93"/>
                    <a:pt x="65" y="200"/>
                  </a:cubicBezTo>
                  <a:cubicBezTo>
                    <a:pt x="635" y="1277"/>
                    <a:pt x="1712" y="2069"/>
                    <a:pt x="2947" y="2385"/>
                  </a:cubicBezTo>
                  <a:cubicBezTo>
                    <a:pt x="2976" y="2395"/>
                    <a:pt x="3003" y="2399"/>
                    <a:pt x="3028" y="2399"/>
                  </a:cubicBezTo>
                  <a:cubicBezTo>
                    <a:pt x="3248" y="2399"/>
                    <a:pt x="3301" y="2062"/>
                    <a:pt x="3074" y="2005"/>
                  </a:cubicBezTo>
                  <a:cubicBezTo>
                    <a:pt x="1870" y="1720"/>
                    <a:pt x="952" y="1055"/>
                    <a:pt x="287" y="73"/>
                  </a:cubicBezTo>
                  <a:cubicBezTo>
                    <a:pt x="246" y="22"/>
                    <a:pt x="198" y="1"/>
                    <a:pt x="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a:off x="4224302" y="5091375"/>
              <a:ext cx="107842" cy="107520"/>
            </a:xfrm>
            <a:custGeom>
              <a:avLst/>
              <a:gdLst/>
              <a:ahLst/>
              <a:cxnLst/>
              <a:rect l="l" t="t" r="r" b="b"/>
              <a:pathLst>
                <a:path w="3352" h="3342" extrusionOk="0">
                  <a:moveTo>
                    <a:pt x="114" y="0"/>
                  </a:moveTo>
                  <a:cubicBezTo>
                    <a:pt x="57" y="0"/>
                    <a:pt x="1" y="52"/>
                    <a:pt x="19" y="126"/>
                  </a:cubicBezTo>
                  <a:cubicBezTo>
                    <a:pt x="368" y="1614"/>
                    <a:pt x="1634" y="2944"/>
                    <a:pt x="3123" y="3324"/>
                  </a:cubicBezTo>
                  <a:cubicBezTo>
                    <a:pt x="3147" y="3336"/>
                    <a:pt x="3169" y="3342"/>
                    <a:pt x="3189" y="3342"/>
                  </a:cubicBezTo>
                  <a:cubicBezTo>
                    <a:pt x="3325" y="3342"/>
                    <a:pt x="3352" y="3090"/>
                    <a:pt x="3186" y="3008"/>
                  </a:cubicBezTo>
                  <a:cubicBezTo>
                    <a:pt x="1761" y="2438"/>
                    <a:pt x="779" y="1551"/>
                    <a:pt x="209" y="94"/>
                  </a:cubicBezTo>
                  <a:cubicBezTo>
                    <a:pt x="196" y="27"/>
                    <a:pt x="155" y="0"/>
                    <a:pt x="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a:off x="4170124" y="4010550"/>
              <a:ext cx="181163" cy="147768"/>
            </a:xfrm>
            <a:custGeom>
              <a:avLst/>
              <a:gdLst/>
              <a:ahLst/>
              <a:cxnLst/>
              <a:rect l="l" t="t" r="r" b="b"/>
              <a:pathLst>
                <a:path w="5631" h="4593" extrusionOk="0">
                  <a:moveTo>
                    <a:pt x="3336" y="651"/>
                  </a:moveTo>
                  <a:cubicBezTo>
                    <a:pt x="3934" y="651"/>
                    <a:pt x="4528" y="1049"/>
                    <a:pt x="4743" y="1608"/>
                  </a:cubicBezTo>
                  <a:cubicBezTo>
                    <a:pt x="4802" y="1765"/>
                    <a:pt x="4667" y="1873"/>
                    <a:pt x="4541" y="1873"/>
                  </a:cubicBezTo>
                  <a:cubicBezTo>
                    <a:pt x="4463" y="1873"/>
                    <a:pt x="4388" y="1832"/>
                    <a:pt x="4363" y="1735"/>
                  </a:cubicBezTo>
                  <a:cubicBezTo>
                    <a:pt x="4191" y="1304"/>
                    <a:pt x="3754" y="1078"/>
                    <a:pt x="3303" y="1078"/>
                  </a:cubicBezTo>
                  <a:cubicBezTo>
                    <a:pt x="3091" y="1078"/>
                    <a:pt x="2877" y="1127"/>
                    <a:pt x="2685" y="1228"/>
                  </a:cubicBezTo>
                  <a:cubicBezTo>
                    <a:pt x="2666" y="1236"/>
                    <a:pt x="2647" y="1240"/>
                    <a:pt x="2628" y="1240"/>
                  </a:cubicBezTo>
                  <a:cubicBezTo>
                    <a:pt x="2493" y="1240"/>
                    <a:pt x="2387" y="1055"/>
                    <a:pt x="2527" y="943"/>
                  </a:cubicBezTo>
                  <a:cubicBezTo>
                    <a:pt x="2771" y="740"/>
                    <a:pt x="3054" y="651"/>
                    <a:pt x="3336" y="651"/>
                  </a:cubicBezTo>
                  <a:close/>
                  <a:moveTo>
                    <a:pt x="3148" y="1"/>
                  </a:moveTo>
                  <a:cubicBezTo>
                    <a:pt x="1515" y="1"/>
                    <a:pt x="1" y="1442"/>
                    <a:pt x="1038" y="3287"/>
                  </a:cubicBezTo>
                  <a:cubicBezTo>
                    <a:pt x="1465" y="4051"/>
                    <a:pt x="2260" y="4592"/>
                    <a:pt x="3093" y="4592"/>
                  </a:cubicBezTo>
                  <a:cubicBezTo>
                    <a:pt x="3433" y="4592"/>
                    <a:pt x="3780" y="4502"/>
                    <a:pt x="4110" y="4300"/>
                  </a:cubicBezTo>
                  <a:cubicBezTo>
                    <a:pt x="5377" y="3572"/>
                    <a:pt x="5630" y="2020"/>
                    <a:pt x="5155" y="753"/>
                  </a:cubicBezTo>
                  <a:lnTo>
                    <a:pt x="5155" y="722"/>
                  </a:lnTo>
                  <a:cubicBezTo>
                    <a:pt x="5130" y="730"/>
                    <a:pt x="5107" y="734"/>
                    <a:pt x="5084" y="734"/>
                  </a:cubicBezTo>
                  <a:cubicBezTo>
                    <a:pt x="5024" y="734"/>
                    <a:pt x="4971" y="705"/>
                    <a:pt x="4902" y="658"/>
                  </a:cubicBezTo>
                  <a:cubicBezTo>
                    <a:pt x="4385" y="202"/>
                    <a:pt x="3758" y="1"/>
                    <a:pt x="3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4163786" y="3987482"/>
              <a:ext cx="202783" cy="190493"/>
            </a:xfrm>
            <a:custGeom>
              <a:avLst/>
              <a:gdLst/>
              <a:ahLst/>
              <a:cxnLst/>
              <a:rect l="l" t="t" r="r" b="b"/>
              <a:pathLst>
                <a:path w="6303" h="5921" extrusionOk="0">
                  <a:moveTo>
                    <a:pt x="3381" y="737"/>
                  </a:moveTo>
                  <a:cubicBezTo>
                    <a:pt x="3957" y="737"/>
                    <a:pt x="4555" y="923"/>
                    <a:pt x="5067" y="1375"/>
                  </a:cubicBezTo>
                  <a:cubicBezTo>
                    <a:pt x="5099" y="1439"/>
                    <a:pt x="5194" y="1470"/>
                    <a:pt x="5257" y="1470"/>
                  </a:cubicBezTo>
                  <a:cubicBezTo>
                    <a:pt x="5732" y="2610"/>
                    <a:pt x="5637" y="4194"/>
                    <a:pt x="4307" y="4986"/>
                  </a:cubicBezTo>
                  <a:cubicBezTo>
                    <a:pt x="4042" y="5169"/>
                    <a:pt x="3725" y="5260"/>
                    <a:pt x="3398" y="5260"/>
                  </a:cubicBezTo>
                  <a:cubicBezTo>
                    <a:pt x="3216" y="5260"/>
                    <a:pt x="3031" y="5232"/>
                    <a:pt x="2850" y="5176"/>
                  </a:cubicBezTo>
                  <a:cubicBezTo>
                    <a:pt x="2217" y="5017"/>
                    <a:pt x="1615" y="4542"/>
                    <a:pt x="1299" y="3972"/>
                  </a:cubicBezTo>
                  <a:cubicBezTo>
                    <a:pt x="760" y="2959"/>
                    <a:pt x="919" y="1977"/>
                    <a:pt x="1710" y="1312"/>
                  </a:cubicBezTo>
                  <a:cubicBezTo>
                    <a:pt x="2142" y="963"/>
                    <a:pt x="2748" y="737"/>
                    <a:pt x="3381" y="737"/>
                  </a:cubicBezTo>
                  <a:close/>
                  <a:moveTo>
                    <a:pt x="3428" y="1"/>
                  </a:moveTo>
                  <a:cubicBezTo>
                    <a:pt x="2790" y="1"/>
                    <a:pt x="2150" y="188"/>
                    <a:pt x="1615" y="520"/>
                  </a:cubicBezTo>
                  <a:cubicBezTo>
                    <a:pt x="348" y="1312"/>
                    <a:pt x="0" y="2927"/>
                    <a:pt x="792" y="4321"/>
                  </a:cubicBezTo>
                  <a:cubicBezTo>
                    <a:pt x="919" y="4511"/>
                    <a:pt x="1077" y="4701"/>
                    <a:pt x="1235" y="4922"/>
                  </a:cubicBezTo>
                  <a:cubicBezTo>
                    <a:pt x="1781" y="5512"/>
                    <a:pt x="2568" y="5921"/>
                    <a:pt x="3398" y="5921"/>
                  </a:cubicBezTo>
                  <a:cubicBezTo>
                    <a:pt x="3772" y="5921"/>
                    <a:pt x="4155" y="5838"/>
                    <a:pt x="4529" y="5651"/>
                  </a:cubicBezTo>
                  <a:cubicBezTo>
                    <a:pt x="5257" y="5271"/>
                    <a:pt x="5891" y="4384"/>
                    <a:pt x="6144" y="3402"/>
                  </a:cubicBezTo>
                  <a:cubicBezTo>
                    <a:pt x="6302" y="2610"/>
                    <a:pt x="6144" y="1850"/>
                    <a:pt x="5669" y="1312"/>
                  </a:cubicBezTo>
                  <a:lnTo>
                    <a:pt x="5637" y="1280"/>
                  </a:lnTo>
                  <a:cubicBezTo>
                    <a:pt x="5669" y="1185"/>
                    <a:pt x="5637" y="1059"/>
                    <a:pt x="5574" y="995"/>
                  </a:cubicBezTo>
                  <a:cubicBezTo>
                    <a:pt x="5542" y="964"/>
                    <a:pt x="5511" y="900"/>
                    <a:pt x="5511" y="869"/>
                  </a:cubicBezTo>
                  <a:cubicBezTo>
                    <a:pt x="4942" y="266"/>
                    <a:pt x="4187" y="1"/>
                    <a:pt x="3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8"/>
            <p:cNvSpPr/>
            <p:nvPr/>
          </p:nvSpPr>
          <p:spPr>
            <a:xfrm>
              <a:off x="4246308" y="4030400"/>
              <a:ext cx="79498" cy="42886"/>
            </a:xfrm>
            <a:custGeom>
              <a:avLst/>
              <a:gdLst/>
              <a:ahLst/>
              <a:cxnLst/>
              <a:rect l="l" t="t" r="r" b="b"/>
              <a:pathLst>
                <a:path w="2471" h="1333" extrusionOk="0">
                  <a:moveTo>
                    <a:pt x="987" y="0"/>
                  </a:moveTo>
                  <a:cubicBezTo>
                    <a:pt x="675" y="0"/>
                    <a:pt x="376" y="91"/>
                    <a:pt x="127" y="295"/>
                  </a:cubicBezTo>
                  <a:cubicBezTo>
                    <a:pt x="0" y="358"/>
                    <a:pt x="64" y="485"/>
                    <a:pt x="95" y="580"/>
                  </a:cubicBezTo>
                  <a:lnTo>
                    <a:pt x="127" y="611"/>
                  </a:lnTo>
                  <a:cubicBezTo>
                    <a:pt x="149" y="634"/>
                    <a:pt x="219" y="656"/>
                    <a:pt x="281" y="656"/>
                  </a:cubicBezTo>
                  <a:cubicBezTo>
                    <a:pt x="306" y="656"/>
                    <a:pt x="330" y="652"/>
                    <a:pt x="349" y="643"/>
                  </a:cubicBezTo>
                  <a:cubicBezTo>
                    <a:pt x="515" y="551"/>
                    <a:pt x="724" y="502"/>
                    <a:pt x="932" y="502"/>
                  </a:cubicBezTo>
                  <a:cubicBezTo>
                    <a:pt x="1081" y="502"/>
                    <a:pt x="1230" y="527"/>
                    <a:pt x="1362" y="580"/>
                  </a:cubicBezTo>
                  <a:cubicBezTo>
                    <a:pt x="1647" y="675"/>
                    <a:pt x="1869" y="896"/>
                    <a:pt x="1932" y="1150"/>
                  </a:cubicBezTo>
                  <a:cubicBezTo>
                    <a:pt x="2003" y="1267"/>
                    <a:pt x="2108" y="1332"/>
                    <a:pt x="2209" y="1332"/>
                  </a:cubicBezTo>
                  <a:cubicBezTo>
                    <a:pt x="2245" y="1332"/>
                    <a:pt x="2279" y="1324"/>
                    <a:pt x="2312" y="1308"/>
                  </a:cubicBezTo>
                  <a:cubicBezTo>
                    <a:pt x="2344" y="1308"/>
                    <a:pt x="2344" y="1276"/>
                    <a:pt x="2375" y="1276"/>
                  </a:cubicBezTo>
                  <a:cubicBezTo>
                    <a:pt x="2439" y="1213"/>
                    <a:pt x="2470" y="1118"/>
                    <a:pt x="2439" y="991"/>
                  </a:cubicBezTo>
                  <a:cubicBezTo>
                    <a:pt x="2249" y="580"/>
                    <a:pt x="1837" y="168"/>
                    <a:pt x="1362" y="41"/>
                  </a:cubicBezTo>
                  <a:cubicBezTo>
                    <a:pt x="1236" y="14"/>
                    <a:pt x="1110" y="0"/>
                    <a:pt x="9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8"/>
            <p:cNvSpPr/>
            <p:nvPr/>
          </p:nvSpPr>
          <p:spPr>
            <a:xfrm>
              <a:off x="4323006" y="3428361"/>
              <a:ext cx="181099" cy="147575"/>
            </a:xfrm>
            <a:custGeom>
              <a:avLst/>
              <a:gdLst/>
              <a:ahLst/>
              <a:cxnLst/>
              <a:rect l="l" t="t" r="r" b="b"/>
              <a:pathLst>
                <a:path w="5629" h="4587" extrusionOk="0">
                  <a:moveTo>
                    <a:pt x="3335" y="664"/>
                  </a:moveTo>
                  <a:cubicBezTo>
                    <a:pt x="3932" y="664"/>
                    <a:pt x="4527" y="1062"/>
                    <a:pt x="4742" y="1622"/>
                  </a:cubicBezTo>
                  <a:cubicBezTo>
                    <a:pt x="4800" y="1777"/>
                    <a:pt x="4668" y="1872"/>
                    <a:pt x="4543" y="1872"/>
                  </a:cubicBezTo>
                  <a:cubicBezTo>
                    <a:pt x="4463" y="1872"/>
                    <a:pt x="4386" y="1834"/>
                    <a:pt x="4362" y="1748"/>
                  </a:cubicBezTo>
                  <a:cubicBezTo>
                    <a:pt x="4190" y="1318"/>
                    <a:pt x="3754" y="1063"/>
                    <a:pt x="3304" y="1063"/>
                  </a:cubicBezTo>
                  <a:cubicBezTo>
                    <a:pt x="3092" y="1063"/>
                    <a:pt x="2876" y="1120"/>
                    <a:pt x="2683" y="1241"/>
                  </a:cubicBezTo>
                  <a:cubicBezTo>
                    <a:pt x="2664" y="1249"/>
                    <a:pt x="2645" y="1253"/>
                    <a:pt x="2627" y="1253"/>
                  </a:cubicBezTo>
                  <a:cubicBezTo>
                    <a:pt x="2491" y="1253"/>
                    <a:pt x="2386" y="1068"/>
                    <a:pt x="2525" y="956"/>
                  </a:cubicBezTo>
                  <a:cubicBezTo>
                    <a:pt x="2769" y="753"/>
                    <a:pt x="3052" y="664"/>
                    <a:pt x="3335" y="664"/>
                  </a:cubicBezTo>
                  <a:close/>
                  <a:moveTo>
                    <a:pt x="3141" y="0"/>
                  </a:moveTo>
                  <a:cubicBezTo>
                    <a:pt x="1510" y="0"/>
                    <a:pt x="0" y="1457"/>
                    <a:pt x="1037" y="3300"/>
                  </a:cubicBezTo>
                  <a:cubicBezTo>
                    <a:pt x="1468" y="4049"/>
                    <a:pt x="2273" y="4586"/>
                    <a:pt x="3114" y="4586"/>
                  </a:cubicBezTo>
                  <a:cubicBezTo>
                    <a:pt x="3447" y="4586"/>
                    <a:pt x="3785" y="4502"/>
                    <a:pt x="4108" y="4313"/>
                  </a:cubicBezTo>
                  <a:cubicBezTo>
                    <a:pt x="5375" y="3553"/>
                    <a:pt x="5629" y="2033"/>
                    <a:pt x="5154" y="766"/>
                  </a:cubicBezTo>
                  <a:lnTo>
                    <a:pt x="5154" y="735"/>
                  </a:lnTo>
                  <a:cubicBezTo>
                    <a:pt x="5128" y="743"/>
                    <a:pt x="5105" y="747"/>
                    <a:pt x="5083" y="747"/>
                  </a:cubicBezTo>
                  <a:cubicBezTo>
                    <a:pt x="5022" y="747"/>
                    <a:pt x="4970" y="718"/>
                    <a:pt x="4900" y="671"/>
                  </a:cubicBezTo>
                  <a:cubicBezTo>
                    <a:pt x="4382" y="205"/>
                    <a:pt x="3753" y="0"/>
                    <a:pt x="3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8"/>
            <p:cNvSpPr/>
            <p:nvPr/>
          </p:nvSpPr>
          <p:spPr>
            <a:xfrm>
              <a:off x="4316604" y="3405712"/>
              <a:ext cx="202783" cy="190461"/>
            </a:xfrm>
            <a:custGeom>
              <a:avLst/>
              <a:gdLst/>
              <a:ahLst/>
              <a:cxnLst/>
              <a:rect l="l" t="t" r="r" b="b"/>
              <a:pathLst>
                <a:path w="6303" h="5920" extrusionOk="0">
                  <a:moveTo>
                    <a:pt x="3382" y="737"/>
                  </a:moveTo>
                  <a:cubicBezTo>
                    <a:pt x="3957" y="737"/>
                    <a:pt x="4555" y="923"/>
                    <a:pt x="5068" y="1375"/>
                  </a:cubicBezTo>
                  <a:cubicBezTo>
                    <a:pt x="5099" y="1439"/>
                    <a:pt x="5194" y="1470"/>
                    <a:pt x="5258" y="1470"/>
                  </a:cubicBezTo>
                  <a:cubicBezTo>
                    <a:pt x="5733" y="2611"/>
                    <a:pt x="5638" y="4194"/>
                    <a:pt x="4307" y="4986"/>
                  </a:cubicBezTo>
                  <a:cubicBezTo>
                    <a:pt x="4043" y="5169"/>
                    <a:pt x="3726" y="5261"/>
                    <a:pt x="3398" y="5261"/>
                  </a:cubicBezTo>
                  <a:cubicBezTo>
                    <a:pt x="3217" y="5261"/>
                    <a:pt x="3032" y="5232"/>
                    <a:pt x="2851" y="5176"/>
                  </a:cubicBezTo>
                  <a:cubicBezTo>
                    <a:pt x="2217" y="5017"/>
                    <a:pt x="1616" y="4542"/>
                    <a:pt x="1299" y="3972"/>
                  </a:cubicBezTo>
                  <a:cubicBezTo>
                    <a:pt x="761" y="2959"/>
                    <a:pt x="919" y="1977"/>
                    <a:pt x="1711" y="1312"/>
                  </a:cubicBezTo>
                  <a:cubicBezTo>
                    <a:pt x="2142" y="963"/>
                    <a:pt x="2748" y="737"/>
                    <a:pt x="3382" y="737"/>
                  </a:cubicBezTo>
                  <a:close/>
                  <a:moveTo>
                    <a:pt x="3428" y="1"/>
                  </a:moveTo>
                  <a:cubicBezTo>
                    <a:pt x="2791" y="1"/>
                    <a:pt x="2150" y="188"/>
                    <a:pt x="1616" y="520"/>
                  </a:cubicBezTo>
                  <a:cubicBezTo>
                    <a:pt x="349" y="1312"/>
                    <a:pt x="0" y="2927"/>
                    <a:pt x="792" y="4321"/>
                  </a:cubicBezTo>
                  <a:cubicBezTo>
                    <a:pt x="919" y="4511"/>
                    <a:pt x="1077" y="4701"/>
                    <a:pt x="1236" y="4891"/>
                  </a:cubicBezTo>
                  <a:cubicBezTo>
                    <a:pt x="1783" y="5504"/>
                    <a:pt x="2572" y="5920"/>
                    <a:pt x="3405" y="5920"/>
                  </a:cubicBezTo>
                  <a:cubicBezTo>
                    <a:pt x="3777" y="5920"/>
                    <a:pt x="4157" y="5837"/>
                    <a:pt x="4529" y="5651"/>
                  </a:cubicBezTo>
                  <a:cubicBezTo>
                    <a:pt x="5258" y="5271"/>
                    <a:pt x="5954" y="4352"/>
                    <a:pt x="6144" y="3402"/>
                  </a:cubicBezTo>
                  <a:cubicBezTo>
                    <a:pt x="6303" y="2611"/>
                    <a:pt x="6144" y="1850"/>
                    <a:pt x="5669" y="1312"/>
                  </a:cubicBezTo>
                  <a:lnTo>
                    <a:pt x="5638" y="1249"/>
                  </a:lnTo>
                  <a:cubicBezTo>
                    <a:pt x="5669" y="1185"/>
                    <a:pt x="5638" y="1059"/>
                    <a:pt x="5574" y="995"/>
                  </a:cubicBezTo>
                  <a:cubicBezTo>
                    <a:pt x="5543" y="964"/>
                    <a:pt x="5511" y="900"/>
                    <a:pt x="5511" y="869"/>
                  </a:cubicBezTo>
                  <a:cubicBezTo>
                    <a:pt x="4943" y="266"/>
                    <a:pt x="4188" y="1"/>
                    <a:pt x="3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8"/>
            <p:cNvSpPr/>
            <p:nvPr/>
          </p:nvSpPr>
          <p:spPr>
            <a:xfrm>
              <a:off x="4399126" y="3447118"/>
              <a:ext cx="79498" cy="42950"/>
            </a:xfrm>
            <a:custGeom>
              <a:avLst/>
              <a:gdLst/>
              <a:ahLst/>
              <a:cxnLst/>
              <a:rect l="l" t="t" r="r" b="b"/>
              <a:pathLst>
                <a:path w="2471" h="1335" extrusionOk="0">
                  <a:moveTo>
                    <a:pt x="968" y="1"/>
                  </a:moveTo>
                  <a:cubicBezTo>
                    <a:pt x="663" y="1"/>
                    <a:pt x="372" y="101"/>
                    <a:pt x="127" y="278"/>
                  </a:cubicBezTo>
                  <a:cubicBezTo>
                    <a:pt x="1" y="373"/>
                    <a:pt x="64" y="500"/>
                    <a:pt x="96" y="563"/>
                  </a:cubicBezTo>
                  <a:lnTo>
                    <a:pt x="127" y="595"/>
                  </a:lnTo>
                  <a:cubicBezTo>
                    <a:pt x="151" y="642"/>
                    <a:pt x="225" y="671"/>
                    <a:pt x="288" y="671"/>
                  </a:cubicBezTo>
                  <a:cubicBezTo>
                    <a:pt x="311" y="671"/>
                    <a:pt x="332" y="667"/>
                    <a:pt x="349" y="658"/>
                  </a:cubicBezTo>
                  <a:cubicBezTo>
                    <a:pt x="529" y="558"/>
                    <a:pt x="761" y="496"/>
                    <a:pt x="986" y="496"/>
                  </a:cubicBezTo>
                  <a:cubicBezTo>
                    <a:pt x="1117" y="496"/>
                    <a:pt x="1246" y="517"/>
                    <a:pt x="1362" y="563"/>
                  </a:cubicBezTo>
                  <a:cubicBezTo>
                    <a:pt x="1647" y="690"/>
                    <a:pt x="1869" y="880"/>
                    <a:pt x="1964" y="1165"/>
                  </a:cubicBezTo>
                  <a:cubicBezTo>
                    <a:pt x="2013" y="1288"/>
                    <a:pt x="2119" y="1335"/>
                    <a:pt x="2224" y="1335"/>
                  </a:cubicBezTo>
                  <a:cubicBezTo>
                    <a:pt x="2254" y="1335"/>
                    <a:pt x="2284" y="1331"/>
                    <a:pt x="2313" y="1324"/>
                  </a:cubicBezTo>
                  <a:cubicBezTo>
                    <a:pt x="2344" y="1324"/>
                    <a:pt x="2344" y="1292"/>
                    <a:pt x="2376" y="1292"/>
                  </a:cubicBezTo>
                  <a:cubicBezTo>
                    <a:pt x="2439" y="1229"/>
                    <a:pt x="2471" y="1134"/>
                    <a:pt x="2439" y="1007"/>
                  </a:cubicBezTo>
                  <a:cubicBezTo>
                    <a:pt x="2281" y="563"/>
                    <a:pt x="1837" y="183"/>
                    <a:pt x="1362" y="57"/>
                  </a:cubicBezTo>
                  <a:cubicBezTo>
                    <a:pt x="1230" y="19"/>
                    <a:pt x="1098" y="1"/>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8"/>
            <p:cNvSpPr/>
            <p:nvPr/>
          </p:nvSpPr>
          <p:spPr>
            <a:xfrm>
              <a:off x="4034389" y="3133085"/>
              <a:ext cx="267997" cy="249659"/>
            </a:xfrm>
            <a:custGeom>
              <a:avLst/>
              <a:gdLst/>
              <a:ahLst/>
              <a:cxnLst/>
              <a:rect l="l" t="t" r="r" b="b"/>
              <a:pathLst>
                <a:path w="8330" h="7760" extrusionOk="0">
                  <a:moveTo>
                    <a:pt x="4054" y="349"/>
                  </a:moveTo>
                  <a:lnTo>
                    <a:pt x="4117" y="380"/>
                  </a:lnTo>
                  <a:cubicBezTo>
                    <a:pt x="5954" y="760"/>
                    <a:pt x="7601" y="2186"/>
                    <a:pt x="7537" y="4244"/>
                  </a:cubicBezTo>
                  <a:cubicBezTo>
                    <a:pt x="7537" y="6000"/>
                    <a:pt x="5829" y="7097"/>
                    <a:pt x="4162" y="7097"/>
                  </a:cubicBezTo>
                  <a:cubicBezTo>
                    <a:pt x="4115" y="7097"/>
                    <a:pt x="4069" y="7096"/>
                    <a:pt x="4022" y="7094"/>
                  </a:cubicBezTo>
                  <a:cubicBezTo>
                    <a:pt x="0" y="6873"/>
                    <a:pt x="412" y="1552"/>
                    <a:pt x="3832" y="602"/>
                  </a:cubicBezTo>
                  <a:cubicBezTo>
                    <a:pt x="3959" y="539"/>
                    <a:pt x="4022" y="475"/>
                    <a:pt x="4054" y="349"/>
                  </a:cubicBezTo>
                  <a:close/>
                  <a:moveTo>
                    <a:pt x="3800" y="0"/>
                  </a:moveTo>
                  <a:cubicBezTo>
                    <a:pt x="3705" y="0"/>
                    <a:pt x="3674" y="0"/>
                    <a:pt x="3579" y="32"/>
                  </a:cubicBezTo>
                  <a:cubicBezTo>
                    <a:pt x="1647" y="380"/>
                    <a:pt x="475" y="2376"/>
                    <a:pt x="475" y="4117"/>
                  </a:cubicBezTo>
                  <a:cubicBezTo>
                    <a:pt x="475" y="6081"/>
                    <a:pt x="1995" y="7664"/>
                    <a:pt x="4117" y="7759"/>
                  </a:cubicBezTo>
                  <a:cubicBezTo>
                    <a:pt x="4434" y="7759"/>
                    <a:pt x="4751" y="7759"/>
                    <a:pt x="5067" y="7664"/>
                  </a:cubicBezTo>
                  <a:cubicBezTo>
                    <a:pt x="6587" y="7411"/>
                    <a:pt x="8012" y="6303"/>
                    <a:pt x="8234" y="4561"/>
                  </a:cubicBezTo>
                  <a:cubicBezTo>
                    <a:pt x="8329" y="3326"/>
                    <a:pt x="7822" y="1964"/>
                    <a:pt x="6872" y="1077"/>
                  </a:cubicBezTo>
                  <a:cubicBezTo>
                    <a:pt x="6206" y="438"/>
                    <a:pt x="5428" y="90"/>
                    <a:pt x="4632" y="90"/>
                  </a:cubicBezTo>
                  <a:cubicBezTo>
                    <a:pt x="4482" y="90"/>
                    <a:pt x="4331" y="102"/>
                    <a:pt x="4180" y="127"/>
                  </a:cubicBezTo>
                  <a:cubicBezTo>
                    <a:pt x="4149" y="127"/>
                    <a:pt x="4117" y="127"/>
                    <a:pt x="4117" y="159"/>
                  </a:cubicBezTo>
                  <a:cubicBezTo>
                    <a:pt x="4022" y="32"/>
                    <a:pt x="3895" y="0"/>
                    <a:pt x="38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8"/>
            <p:cNvSpPr/>
            <p:nvPr/>
          </p:nvSpPr>
          <p:spPr>
            <a:xfrm>
              <a:off x="4109769" y="3181761"/>
              <a:ext cx="87541" cy="72195"/>
            </a:xfrm>
            <a:custGeom>
              <a:avLst/>
              <a:gdLst/>
              <a:ahLst/>
              <a:cxnLst/>
              <a:rect l="l" t="t" r="r" b="b"/>
              <a:pathLst>
                <a:path w="2721" h="2244" extrusionOk="0">
                  <a:moveTo>
                    <a:pt x="2112" y="1"/>
                  </a:moveTo>
                  <a:cubicBezTo>
                    <a:pt x="1604" y="1"/>
                    <a:pt x="1101" y="193"/>
                    <a:pt x="697" y="546"/>
                  </a:cubicBezTo>
                  <a:cubicBezTo>
                    <a:pt x="254" y="926"/>
                    <a:pt x="1" y="1496"/>
                    <a:pt x="96" y="2098"/>
                  </a:cubicBezTo>
                  <a:cubicBezTo>
                    <a:pt x="96" y="2129"/>
                    <a:pt x="127" y="2161"/>
                    <a:pt x="127" y="2193"/>
                  </a:cubicBezTo>
                  <a:cubicBezTo>
                    <a:pt x="171" y="2225"/>
                    <a:pt x="222" y="2243"/>
                    <a:pt x="273" y="2243"/>
                  </a:cubicBezTo>
                  <a:cubicBezTo>
                    <a:pt x="370" y="2243"/>
                    <a:pt x="466" y="2179"/>
                    <a:pt x="507" y="2034"/>
                  </a:cubicBezTo>
                  <a:cubicBezTo>
                    <a:pt x="564" y="1244"/>
                    <a:pt x="1249" y="479"/>
                    <a:pt x="2048" y="479"/>
                  </a:cubicBezTo>
                  <a:cubicBezTo>
                    <a:pt x="2145" y="479"/>
                    <a:pt x="2244" y="490"/>
                    <a:pt x="2344" y="514"/>
                  </a:cubicBezTo>
                  <a:cubicBezTo>
                    <a:pt x="2359" y="516"/>
                    <a:pt x="2373" y="517"/>
                    <a:pt x="2387" y="517"/>
                  </a:cubicBezTo>
                  <a:cubicBezTo>
                    <a:pt x="2612" y="517"/>
                    <a:pt x="2721" y="283"/>
                    <a:pt x="2661" y="134"/>
                  </a:cubicBezTo>
                  <a:cubicBezTo>
                    <a:pt x="2661" y="103"/>
                    <a:pt x="2629" y="39"/>
                    <a:pt x="2503" y="39"/>
                  </a:cubicBezTo>
                  <a:cubicBezTo>
                    <a:pt x="2373" y="13"/>
                    <a:pt x="2243" y="1"/>
                    <a:pt x="2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8"/>
            <p:cNvSpPr/>
            <p:nvPr/>
          </p:nvSpPr>
          <p:spPr>
            <a:xfrm>
              <a:off x="4034389" y="3144280"/>
              <a:ext cx="245573" cy="217132"/>
            </a:xfrm>
            <a:custGeom>
              <a:avLst/>
              <a:gdLst/>
              <a:ahLst/>
              <a:cxnLst/>
              <a:rect l="l" t="t" r="r" b="b"/>
              <a:pathLst>
                <a:path w="7633" h="6749" extrusionOk="0">
                  <a:moveTo>
                    <a:pt x="4467" y="1102"/>
                  </a:moveTo>
                  <a:cubicBezTo>
                    <a:pt x="4594" y="1102"/>
                    <a:pt x="4720" y="1115"/>
                    <a:pt x="4846" y="1141"/>
                  </a:cubicBezTo>
                  <a:cubicBezTo>
                    <a:pt x="4972" y="1204"/>
                    <a:pt x="5004" y="1268"/>
                    <a:pt x="5067" y="1363"/>
                  </a:cubicBezTo>
                  <a:cubicBezTo>
                    <a:pt x="5097" y="1511"/>
                    <a:pt x="4960" y="1714"/>
                    <a:pt x="4787" y="1714"/>
                  </a:cubicBezTo>
                  <a:cubicBezTo>
                    <a:pt x="4775" y="1714"/>
                    <a:pt x="4763" y="1713"/>
                    <a:pt x="4751" y="1711"/>
                  </a:cubicBezTo>
                  <a:cubicBezTo>
                    <a:pt x="4657" y="1692"/>
                    <a:pt x="4565" y="1683"/>
                    <a:pt x="4473" y="1683"/>
                  </a:cubicBezTo>
                  <a:cubicBezTo>
                    <a:pt x="3635" y="1683"/>
                    <a:pt x="2911" y="2434"/>
                    <a:pt x="2882" y="3263"/>
                  </a:cubicBezTo>
                  <a:cubicBezTo>
                    <a:pt x="2882" y="3395"/>
                    <a:pt x="2759" y="3451"/>
                    <a:pt x="2652" y="3451"/>
                  </a:cubicBezTo>
                  <a:cubicBezTo>
                    <a:pt x="2606" y="3451"/>
                    <a:pt x="2562" y="3440"/>
                    <a:pt x="2534" y="3421"/>
                  </a:cubicBezTo>
                  <a:cubicBezTo>
                    <a:pt x="2470" y="3358"/>
                    <a:pt x="2439" y="3326"/>
                    <a:pt x="2439" y="3263"/>
                  </a:cubicBezTo>
                  <a:cubicBezTo>
                    <a:pt x="2297" y="2042"/>
                    <a:pt x="3375" y="1102"/>
                    <a:pt x="4467" y="1102"/>
                  </a:cubicBezTo>
                  <a:close/>
                  <a:moveTo>
                    <a:pt x="4054" y="1"/>
                  </a:moveTo>
                  <a:cubicBezTo>
                    <a:pt x="4022" y="127"/>
                    <a:pt x="3959" y="191"/>
                    <a:pt x="3832" y="254"/>
                  </a:cubicBezTo>
                  <a:cubicBezTo>
                    <a:pt x="412" y="1204"/>
                    <a:pt x="0" y="6556"/>
                    <a:pt x="4022" y="6746"/>
                  </a:cubicBezTo>
                  <a:cubicBezTo>
                    <a:pt x="4069" y="6748"/>
                    <a:pt x="4115" y="6749"/>
                    <a:pt x="4162" y="6749"/>
                  </a:cubicBezTo>
                  <a:cubicBezTo>
                    <a:pt x="5827" y="6749"/>
                    <a:pt x="7507" y="5652"/>
                    <a:pt x="7537" y="3896"/>
                  </a:cubicBezTo>
                  <a:cubicBezTo>
                    <a:pt x="7632" y="1838"/>
                    <a:pt x="6017" y="412"/>
                    <a:pt x="4117" y="32"/>
                  </a:cubicBezTo>
                  <a:cubicBezTo>
                    <a:pt x="4054" y="32"/>
                    <a:pt x="4054" y="1"/>
                    <a:pt x="40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8"/>
            <p:cNvSpPr/>
            <p:nvPr/>
          </p:nvSpPr>
          <p:spPr>
            <a:xfrm>
              <a:off x="4297236" y="4301708"/>
              <a:ext cx="124347" cy="114212"/>
            </a:xfrm>
            <a:custGeom>
              <a:avLst/>
              <a:gdLst/>
              <a:ahLst/>
              <a:cxnLst/>
              <a:rect l="l" t="t" r="r" b="b"/>
              <a:pathLst>
                <a:path w="3865" h="3550" extrusionOk="0">
                  <a:moveTo>
                    <a:pt x="1865" y="695"/>
                  </a:moveTo>
                  <a:cubicBezTo>
                    <a:pt x="2778" y="695"/>
                    <a:pt x="3277" y="2133"/>
                    <a:pt x="2471" y="2629"/>
                  </a:cubicBezTo>
                  <a:cubicBezTo>
                    <a:pt x="2435" y="2653"/>
                    <a:pt x="2397" y="2663"/>
                    <a:pt x="2360" y="2663"/>
                  </a:cubicBezTo>
                  <a:cubicBezTo>
                    <a:pt x="2200" y="2663"/>
                    <a:pt x="2058" y="2473"/>
                    <a:pt x="2186" y="2344"/>
                  </a:cubicBezTo>
                  <a:cubicBezTo>
                    <a:pt x="2439" y="2154"/>
                    <a:pt x="2503" y="1869"/>
                    <a:pt x="2439" y="1552"/>
                  </a:cubicBezTo>
                  <a:cubicBezTo>
                    <a:pt x="2344" y="1236"/>
                    <a:pt x="2123" y="1014"/>
                    <a:pt x="1806" y="951"/>
                  </a:cubicBezTo>
                  <a:cubicBezTo>
                    <a:pt x="1648" y="951"/>
                    <a:pt x="1648" y="697"/>
                    <a:pt x="1806" y="697"/>
                  </a:cubicBezTo>
                  <a:cubicBezTo>
                    <a:pt x="1826" y="696"/>
                    <a:pt x="1845" y="695"/>
                    <a:pt x="1865" y="695"/>
                  </a:cubicBezTo>
                  <a:close/>
                  <a:moveTo>
                    <a:pt x="1838" y="1"/>
                  </a:moveTo>
                  <a:cubicBezTo>
                    <a:pt x="1838" y="64"/>
                    <a:pt x="1806" y="64"/>
                    <a:pt x="1806" y="64"/>
                  </a:cubicBezTo>
                  <a:cubicBezTo>
                    <a:pt x="792" y="222"/>
                    <a:pt x="1" y="1172"/>
                    <a:pt x="222" y="2154"/>
                  </a:cubicBezTo>
                  <a:cubicBezTo>
                    <a:pt x="362" y="2962"/>
                    <a:pt x="1139" y="3550"/>
                    <a:pt x="1949" y="3550"/>
                  </a:cubicBezTo>
                  <a:cubicBezTo>
                    <a:pt x="2059" y="3550"/>
                    <a:pt x="2171" y="3539"/>
                    <a:pt x="2281" y="3516"/>
                  </a:cubicBezTo>
                  <a:cubicBezTo>
                    <a:pt x="3263" y="3294"/>
                    <a:pt x="3864" y="2122"/>
                    <a:pt x="3484" y="1172"/>
                  </a:cubicBezTo>
                  <a:cubicBezTo>
                    <a:pt x="3231" y="412"/>
                    <a:pt x="2503" y="96"/>
                    <a:pt x="18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8"/>
            <p:cNvSpPr/>
            <p:nvPr/>
          </p:nvSpPr>
          <p:spPr>
            <a:xfrm>
              <a:off x="4281955" y="4283627"/>
              <a:ext cx="151854" cy="148540"/>
            </a:xfrm>
            <a:custGeom>
              <a:avLst/>
              <a:gdLst/>
              <a:ahLst/>
              <a:cxnLst/>
              <a:rect l="l" t="t" r="r" b="b"/>
              <a:pathLst>
                <a:path w="4720" h="4617" extrusionOk="0">
                  <a:moveTo>
                    <a:pt x="2249" y="753"/>
                  </a:moveTo>
                  <a:cubicBezTo>
                    <a:pt x="2471" y="753"/>
                    <a:pt x="2661" y="784"/>
                    <a:pt x="2819" y="816"/>
                  </a:cubicBezTo>
                  <a:cubicBezTo>
                    <a:pt x="3326" y="974"/>
                    <a:pt x="3738" y="1323"/>
                    <a:pt x="3928" y="1798"/>
                  </a:cubicBezTo>
                  <a:cubicBezTo>
                    <a:pt x="3991" y="2051"/>
                    <a:pt x="4054" y="2273"/>
                    <a:pt x="3991" y="2526"/>
                  </a:cubicBezTo>
                  <a:cubicBezTo>
                    <a:pt x="3991" y="2653"/>
                    <a:pt x="3959" y="2748"/>
                    <a:pt x="3928" y="2874"/>
                  </a:cubicBezTo>
                  <a:cubicBezTo>
                    <a:pt x="3896" y="3001"/>
                    <a:pt x="3833" y="3128"/>
                    <a:pt x="3769" y="3223"/>
                  </a:cubicBezTo>
                  <a:cubicBezTo>
                    <a:pt x="3516" y="3666"/>
                    <a:pt x="3136" y="3983"/>
                    <a:pt x="2693" y="4078"/>
                  </a:cubicBezTo>
                  <a:cubicBezTo>
                    <a:pt x="2626" y="4089"/>
                    <a:pt x="2557" y="4094"/>
                    <a:pt x="2486" y="4094"/>
                  </a:cubicBezTo>
                  <a:cubicBezTo>
                    <a:pt x="2149" y="4094"/>
                    <a:pt x="1766" y="3976"/>
                    <a:pt x="1426" y="3793"/>
                  </a:cubicBezTo>
                  <a:cubicBezTo>
                    <a:pt x="1046" y="3540"/>
                    <a:pt x="792" y="3159"/>
                    <a:pt x="729" y="2748"/>
                  </a:cubicBezTo>
                  <a:cubicBezTo>
                    <a:pt x="634" y="2336"/>
                    <a:pt x="729" y="1893"/>
                    <a:pt x="1014" y="1544"/>
                  </a:cubicBezTo>
                  <a:cubicBezTo>
                    <a:pt x="1267" y="1101"/>
                    <a:pt x="1743" y="816"/>
                    <a:pt x="2218" y="753"/>
                  </a:cubicBezTo>
                  <a:close/>
                  <a:moveTo>
                    <a:pt x="2257" y="1"/>
                  </a:moveTo>
                  <a:cubicBezTo>
                    <a:pt x="1948" y="1"/>
                    <a:pt x="1648" y="72"/>
                    <a:pt x="1394" y="214"/>
                  </a:cubicBezTo>
                  <a:cubicBezTo>
                    <a:pt x="1331" y="246"/>
                    <a:pt x="1236" y="341"/>
                    <a:pt x="1236" y="404"/>
                  </a:cubicBezTo>
                  <a:cubicBezTo>
                    <a:pt x="1236" y="499"/>
                    <a:pt x="1236" y="531"/>
                    <a:pt x="1267" y="626"/>
                  </a:cubicBezTo>
                  <a:cubicBezTo>
                    <a:pt x="476" y="1038"/>
                    <a:pt x="1" y="1956"/>
                    <a:pt x="159" y="2843"/>
                  </a:cubicBezTo>
                  <a:cubicBezTo>
                    <a:pt x="254" y="3381"/>
                    <a:pt x="602" y="3888"/>
                    <a:pt x="1109" y="4205"/>
                  </a:cubicBezTo>
                  <a:cubicBezTo>
                    <a:pt x="1521" y="4490"/>
                    <a:pt x="1996" y="4616"/>
                    <a:pt x="2408" y="4616"/>
                  </a:cubicBezTo>
                  <a:cubicBezTo>
                    <a:pt x="2598" y="4616"/>
                    <a:pt x="2693" y="4616"/>
                    <a:pt x="2851" y="4585"/>
                  </a:cubicBezTo>
                  <a:cubicBezTo>
                    <a:pt x="3453" y="4458"/>
                    <a:pt x="3959" y="4078"/>
                    <a:pt x="4276" y="3508"/>
                  </a:cubicBezTo>
                  <a:cubicBezTo>
                    <a:pt x="4593" y="2938"/>
                    <a:pt x="4719" y="2304"/>
                    <a:pt x="4529" y="1671"/>
                  </a:cubicBezTo>
                  <a:cubicBezTo>
                    <a:pt x="4339" y="1069"/>
                    <a:pt x="3864" y="531"/>
                    <a:pt x="3168" y="214"/>
                  </a:cubicBezTo>
                  <a:cubicBezTo>
                    <a:pt x="2883" y="72"/>
                    <a:pt x="2566" y="1"/>
                    <a:pt x="2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8"/>
            <p:cNvSpPr/>
            <p:nvPr/>
          </p:nvSpPr>
          <p:spPr>
            <a:xfrm>
              <a:off x="4350224" y="4321076"/>
              <a:ext cx="42822" cy="67787"/>
            </a:xfrm>
            <a:custGeom>
              <a:avLst/>
              <a:gdLst/>
              <a:ahLst/>
              <a:cxnLst/>
              <a:rect l="l" t="t" r="r" b="b"/>
              <a:pathLst>
                <a:path w="1331" h="2107" extrusionOk="0">
                  <a:moveTo>
                    <a:pt x="64" y="0"/>
                  </a:moveTo>
                  <a:lnTo>
                    <a:pt x="32" y="32"/>
                  </a:lnTo>
                  <a:lnTo>
                    <a:pt x="1" y="95"/>
                  </a:lnTo>
                  <a:lnTo>
                    <a:pt x="1" y="159"/>
                  </a:lnTo>
                  <a:cubicBezTo>
                    <a:pt x="1" y="254"/>
                    <a:pt x="32" y="349"/>
                    <a:pt x="159" y="349"/>
                  </a:cubicBezTo>
                  <a:cubicBezTo>
                    <a:pt x="412" y="412"/>
                    <a:pt x="666" y="602"/>
                    <a:pt x="729" y="919"/>
                  </a:cubicBezTo>
                  <a:cubicBezTo>
                    <a:pt x="792" y="982"/>
                    <a:pt x="792" y="1077"/>
                    <a:pt x="792" y="1109"/>
                  </a:cubicBezTo>
                  <a:cubicBezTo>
                    <a:pt x="792" y="1299"/>
                    <a:pt x="697" y="1520"/>
                    <a:pt x="539" y="1679"/>
                  </a:cubicBezTo>
                  <a:cubicBezTo>
                    <a:pt x="476" y="1742"/>
                    <a:pt x="476" y="1869"/>
                    <a:pt x="507" y="1932"/>
                  </a:cubicBezTo>
                  <a:cubicBezTo>
                    <a:pt x="539" y="2027"/>
                    <a:pt x="634" y="2059"/>
                    <a:pt x="697" y="2059"/>
                  </a:cubicBezTo>
                  <a:cubicBezTo>
                    <a:pt x="745" y="2090"/>
                    <a:pt x="776" y="2106"/>
                    <a:pt x="800" y="2106"/>
                  </a:cubicBezTo>
                  <a:cubicBezTo>
                    <a:pt x="824" y="2106"/>
                    <a:pt x="840" y="2090"/>
                    <a:pt x="856" y="2059"/>
                  </a:cubicBezTo>
                  <a:cubicBezTo>
                    <a:pt x="1299" y="1774"/>
                    <a:pt x="1331" y="1267"/>
                    <a:pt x="1204" y="887"/>
                  </a:cubicBezTo>
                  <a:cubicBezTo>
                    <a:pt x="1109" y="444"/>
                    <a:pt x="697" y="0"/>
                    <a:pt x="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8"/>
            <p:cNvSpPr/>
            <p:nvPr/>
          </p:nvSpPr>
          <p:spPr>
            <a:xfrm>
              <a:off x="2851481" y="3468512"/>
              <a:ext cx="1265377" cy="1904033"/>
            </a:xfrm>
            <a:custGeom>
              <a:avLst/>
              <a:gdLst/>
              <a:ahLst/>
              <a:cxnLst/>
              <a:rect l="l" t="t" r="r" b="b"/>
              <a:pathLst>
                <a:path w="39331" h="59182" extrusionOk="0">
                  <a:moveTo>
                    <a:pt x="8868" y="20103"/>
                  </a:moveTo>
                  <a:cubicBezTo>
                    <a:pt x="8931" y="20673"/>
                    <a:pt x="8931" y="21243"/>
                    <a:pt x="8963" y="21782"/>
                  </a:cubicBezTo>
                  <a:cubicBezTo>
                    <a:pt x="8836" y="22193"/>
                    <a:pt x="8329" y="22668"/>
                    <a:pt x="8044" y="22953"/>
                  </a:cubicBezTo>
                  <a:cubicBezTo>
                    <a:pt x="7538" y="23492"/>
                    <a:pt x="6904" y="23967"/>
                    <a:pt x="6302" y="24442"/>
                  </a:cubicBezTo>
                  <a:cubicBezTo>
                    <a:pt x="5036" y="25487"/>
                    <a:pt x="3832" y="26500"/>
                    <a:pt x="2597" y="27577"/>
                  </a:cubicBezTo>
                  <a:cubicBezTo>
                    <a:pt x="2540" y="27500"/>
                    <a:pt x="2459" y="27459"/>
                    <a:pt x="2383" y="27459"/>
                  </a:cubicBezTo>
                  <a:cubicBezTo>
                    <a:pt x="2334" y="27459"/>
                    <a:pt x="2286" y="27476"/>
                    <a:pt x="2249" y="27514"/>
                  </a:cubicBezTo>
                  <a:cubicBezTo>
                    <a:pt x="2027" y="27260"/>
                    <a:pt x="1869" y="27007"/>
                    <a:pt x="1679" y="26785"/>
                  </a:cubicBezTo>
                  <a:cubicBezTo>
                    <a:pt x="1805" y="26500"/>
                    <a:pt x="1932" y="26279"/>
                    <a:pt x="2027" y="25994"/>
                  </a:cubicBezTo>
                  <a:cubicBezTo>
                    <a:pt x="2186" y="25677"/>
                    <a:pt x="2407" y="25392"/>
                    <a:pt x="2534" y="25107"/>
                  </a:cubicBezTo>
                  <a:cubicBezTo>
                    <a:pt x="3041" y="24379"/>
                    <a:pt x="3579" y="23682"/>
                    <a:pt x="4212" y="23048"/>
                  </a:cubicBezTo>
                  <a:cubicBezTo>
                    <a:pt x="5131" y="22067"/>
                    <a:pt x="6968" y="20357"/>
                    <a:pt x="8393" y="20262"/>
                  </a:cubicBezTo>
                  <a:lnTo>
                    <a:pt x="8868" y="20103"/>
                  </a:lnTo>
                  <a:close/>
                  <a:moveTo>
                    <a:pt x="37877" y="1957"/>
                  </a:moveTo>
                  <a:cubicBezTo>
                    <a:pt x="34773" y="9241"/>
                    <a:pt x="30181" y="15543"/>
                    <a:pt x="25779" y="22067"/>
                  </a:cubicBezTo>
                  <a:cubicBezTo>
                    <a:pt x="25621" y="22320"/>
                    <a:pt x="25779" y="22542"/>
                    <a:pt x="26032" y="22573"/>
                  </a:cubicBezTo>
                  <a:cubicBezTo>
                    <a:pt x="25842" y="22732"/>
                    <a:pt x="25747" y="23112"/>
                    <a:pt x="26064" y="23270"/>
                  </a:cubicBezTo>
                  <a:cubicBezTo>
                    <a:pt x="32746" y="26659"/>
                    <a:pt x="37307" y="33911"/>
                    <a:pt x="36800" y="41511"/>
                  </a:cubicBezTo>
                  <a:cubicBezTo>
                    <a:pt x="36325" y="48954"/>
                    <a:pt x="30814" y="55826"/>
                    <a:pt x="23530" y="57821"/>
                  </a:cubicBezTo>
                  <a:cubicBezTo>
                    <a:pt x="22084" y="58224"/>
                    <a:pt x="20588" y="58418"/>
                    <a:pt x="19089" y="58418"/>
                  </a:cubicBezTo>
                  <a:cubicBezTo>
                    <a:pt x="13173" y="58418"/>
                    <a:pt x="7212" y="55400"/>
                    <a:pt x="4054" y="50347"/>
                  </a:cubicBezTo>
                  <a:cubicBezTo>
                    <a:pt x="0" y="43855"/>
                    <a:pt x="1204" y="35209"/>
                    <a:pt x="6112" y="29572"/>
                  </a:cubicBezTo>
                  <a:cubicBezTo>
                    <a:pt x="6261" y="29399"/>
                    <a:pt x="6119" y="29206"/>
                    <a:pt x="5959" y="29206"/>
                  </a:cubicBezTo>
                  <a:cubicBezTo>
                    <a:pt x="5915" y="29206"/>
                    <a:pt x="5869" y="29221"/>
                    <a:pt x="5827" y="29256"/>
                  </a:cubicBezTo>
                  <a:cubicBezTo>
                    <a:pt x="5511" y="28876"/>
                    <a:pt x="5067" y="28622"/>
                    <a:pt x="4687" y="28337"/>
                  </a:cubicBezTo>
                  <a:cubicBezTo>
                    <a:pt x="4276" y="28052"/>
                    <a:pt x="3864" y="27704"/>
                    <a:pt x="3421" y="27419"/>
                  </a:cubicBezTo>
                  <a:cubicBezTo>
                    <a:pt x="5131" y="26120"/>
                    <a:pt x="6873" y="24822"/>
                    <a:pt x="8393" y="23333"/>
                  </a:cubicBezTo>
                  <a:cubicBezTo>
                    <a:pt x="8678" y="23112"/>
                    <a:pt x="8931" y="22858"/>
                    <a:pt x="9121" y="22605"/>
                  </a:cubicBezTo>
                  <a:cubicBezTo>
                    <a:pt x="9469" y="22922"/>
                    <a:pt x="9913" y="23175"/>
                    <a:pt x="10293" y="23460"/>
                  </a:cubicBezTo>
                  <a:lnTo>
                    <a:pt x="11845" y="24537"/>
                  </a:lnTo>
                  <a:cubicBezTo>
                    <a:pt x="11819" y="24640"/>
                    <a:pt x="11897" y="24784"/>
                    <a:pt x="12013" y="24784"/>
                  </a:cubicBezTo>
                  <a:cubicBezTo>
                    <a:pt x="12039" y="24784"/>
                    <a:pt x="12068" y="24776"/>
                    <a:pt x="12098" y="24759"/>
                  </a:cubicBezTo>
                  <a:cubicBezTo>
                    <a:pt x="13460" y="24252"/>
                    <a:pt x="14853" y="23777"/>
                    <a:pt x="16278" y="23428"/>
                  </a:cubicBezTo>
                  <a:cubicBezTo>
                    <a:pt x="17418" y="23143"/>
                    <a:pt x="18622" y="23017"/>
                    <a:pt x="19635" y="22352"/>
                  </a:cubicBezTo>
                  <a:cubicBezTo>
                    <a:pt x="21915" y="20863"/>
                    <a:pt x="23657" y="17886"/>
                    <a:pt x="25431" y="15828"/>
                  </a:cubicBezTo>
                  <a:cubicBezTo>
                    <a:pt x="29484" y="11109"/>
                    <a:pt x="33633" y="6517"/>
                    <a:pt x="37877" y="1957"/>
                  </a:cubicBezTo>
                  <a:close/>
                  <a:moveTo>
                    <a:pt x="38890" y="0"/>
                  </a:moveTo>
                  <a:cubicBezTo>
                    <a:pt x="38809" y="0"/>
                    <a:pt x="38729" y="28"/>
                    <a:pt x="38668" y="88"/>
                  </a:cubicBezTo>
                  <a:cubicBezTo>
                    <a:pt x="34266" y="4744"/>
                    <a:pt x="29991" y="9431"/>
                    <a:pt x="25779" y="14244"/>
                  </a:cubicBezTo>
                  <a:cubicBezTo>
                    <a:pt x="23879" y="16461"/>
                    <a:pt x="22105" y="19090"/>
                    <a:pt x="19984" y="21085"/>
                  </a:cubicBezTo>
                  <a:cubicBezTo>
                    <a:pt x="18083" y="22858"/>
                    <a:pt x="14758" y="23175"/>
                    <a:pt x="12288" y="24252"/>
                  </a:cubicBezTo>
                  <a:cubicBezTo>
                    <a:pt x="12288" y="24157"/>
                    <a:pt x="12256" y="24094"/>
                    <a:pt x="12161" y="23998"/>
                  </a:cubicBezTo>
                  <a:cubicBezTo>
                    <a:pt x="11655" y="23650"/>
                    <a:pt x="11116" y="23333"/>
                    <a:pt x="10578" y="22985"/>
                  </a:cubicBezTo>
                  <a:cubicBezTo>
                    <a:pt x="10229" y="22700"/>
                    <a:pt x="9849" y="22415"/>
                    <a:pt x="9406" y="22225"/>
                  </a:cubicBezTo>
                  <a:cubicBezTo>
                    <a:pt x="10008" y="21370"/>
                    <a:pt x="10261" y="20357"/>
                    <a:pt x="9786" y="19248"/>
                  </a:cubicBezTo>
                  <a:cubicBezTo>
                    <a:pt x="9763" y="19180"/>
                    <a:pt x="9691" y="19128"/>
                    <a:pt x="9617" y="19128"/>
                  </a:cubicBezTo>
                  <a:cubicBezTo>
                    <a:pt x="9588" y="19128"/>
                    <a:pt x="9559" y="19135"/>
                    <a:pt x="9533" y="19153"/>
                  </a:cubicBezTo>
                  <a:cubicBezTo>
                    <a:pt x="6429" y="20103"/>
                    <a:pt x="3769" y="22003"/>
                    <a:pt x="2027" y="24695"/>
                  </a:cubicBezTo>
                  <a:cubicBezTo>
                    <a:pt x="1615" y="25360"/>
                    <a:pt x="634" y="26690"/>
                    <a:pt x="1077" y="27609"/>
                  </a:cubicBezTo>
                  <a:cubicBezTo>
                    <a:pt x="1235" y="28020"/>
                    <a:pt x="1552" y="28179"/>
                    <a:pt x="1869" y="28179"/>
                  </a:cubicBezTo>
                  <a:cubicBezTo>
                    <a:pt x="1869" y="28210"/>
                    <a:pt x="1837" y="28210"/>
                    <a:pt x="1837" y="28210"/>
                  </a:cubicBezTo>
                  <a:cubicBezTo>
                    <a:pt x="1737" y="28311"/>
                    <a:pt x="1854" y="28470"/>
                    <a:pt x="1955" y="28470"/>
                  </a:cubicBezTo>
                  <a:cubicBezTo>
                    <a:pt x="1982" y="28470"/>
                    <a:pt x="2007" y="28459"/>
                    <a:pt x="2027" y="28432"/>
                  </a:cubicBezTo>
                  <a:cubicBezTo>
                    <a:pt x="2407" y="28210"/>
                    <a:pt x="2756" y="27925"/>
                    <a:pt x="3104" y="27640"/>
                  </a:cubicBezTo>
                  <a:cubicBezTo>
                    <a:pt x="3516" y="28052"/>
                    <a:pt x="3991" y="28369"/>
                    <a:pt x="4402" y="28717"/>
                  </a:cubicBezTo>
                  <a:cubicBezTo>
                    <a:pt x="4782" y="29034"/>
                    <a:pt x="5131" y="29351"/>
                    <a:pt x="5511" y="29604"/>
                  </a:cubicBezTo>
                  <a:cubicBezTo>
                    <a:pt x="1520" y="33816"/>
                    <a:pt x="64" y="39896"/>
                    <a:pt x="1330" y="45565"/>
                  </a:cubicBezTo>
                  <a:cubicBezTo>
                    <a:pt x="2661" y="51550"/>
                    <a:pt x="7253" y="56237"/>
                    <a:pt x="13048" y="58201"/>
                  </a:cubicBezTo>
                  <a:cubicBezTo>
                    <a:pt x="14980" y="58870"/>
                    <a:pt x="16933" y="59181"/>
                    <a:pt x="18850" y="59181"/>
                  </a:cubicBezTo>
                  <a:cubicBezTo>
                    <a:pt x="29094" y="59181"/>
                    <a:pt x="38305" y="50279"/>
                    <a:pt x="37718" y="39421"/>
                  </a:cubicBezTo>
                  <a:cubicBezTo>
                    <a:pt x="37275" y="32296"/>
                    <a:pt x="32841" y="25804"/>
                    <a:pt x="26507" y="22573"/>
                  </a:cubicBezTo>
                  <a:cubicBezTo>
                    <a:pt x="26412" y="22542"/>
                    <a:pt x="26381" y="22542"/>
                    <a:pt x="26349" y="22542"/>
                  </a:cubicBezTo>
                  <a:cubicBezTo>
                    <a:pt x="26381" y="22510"/>
                    <a:pt x="26412" y="22510"/>
                    <a:pt x="26412" y="22478"/>
                  </a:cubicBezTo>
                  <a:cubicBezTo>
                    <a:pt x="31448" y="15670"/>
                    <a:pt x="36230" y="8417"/>
                    <a:pt x="39238" y="469"/>
                  </a:cubicBezTo>
                  <a:cubicBezTo>
                    <a:pt x="39330" y="193"/>
                    <a:pt x="39105" y="0"/>
                    <a:pt x="38890"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8"/>
            <p:cNvSpPr/>
            <p:nvPr/>
          </p:nvSpPr>
          <p:spPr>
            <a:xfrm>
              <a:off x="2854538" y="3531441"/>
              <a:ext cx="1217568" cy="1816524"/>
            </a:xfrm>
            <a:custGeom>
              <a:avLst/>
              <a:gdLst/>
              <a:ahLst/>
              <a:cxnLst/>
              <a:rect l="l" t="t" r="r" b="b"/>
              <a:pathLst>
                <a:path w="37845" h="56462" extrusionOk="0">
                  <a:moveTo>
                    <a:pt x="25038" y="15858"/>
                  </a:moveTo>
                  <a:cubicBezTo>
                    <a:pt x="25175" y="15858"/>
                    <a:pt x="25301" y="16013"/>
                    <a:pt x="25209" y="16152"/>
                  </a:cubicBezTo>
                  <a:cubicBezTo>
                    <a:pt x="24481" y="17419"/>
                    <a:pt x="23435" y="18559"/>
                    <a:pt x="22580" y="19762"/>
                  </a:cubicBezTo>
                  <a:cubicBezTo>
                    <a:pt x="22553" y="19799"/>
                    <a:pt x="22511" y="19814"/>
                    <a:pt x="22466" y="19814"/>
                  </a:cubicBezTo>
                  <a:cubicBezTo>
                    <a:pt x="22356" y="19814"/>
                    <a:pt x="22237" y="19717"/>
                    <a:pt x="22327" y="19604"/>
                  </a:cubicBezTo>
                  <a:cubicBezTo>
                    <a:pt x="23150" y="18369"/>
                    <a:pt x="23942" y="17070"/>
                    <a:pt x="24892" y="15930"/>
                  </a:cubicBezTo>
                  <a:cubicBezTo>
                    <a:pt x="24935" y="15879"/>
                    <a:pt x="24987" y="15858"/>
                    <a:pt x="25038" y="15858"/>
                  </a:cubicBezTo>
                  <a:close/>
                  <a:moveTo>
                    <a:pt x="23483" y="16581"/>
                  </a:moveTo>
                  <a:cubicBezTo>
                    <a:pt x="23615" y="16581"/>
                    <a:pt x="23756" y="16723"/>
                    <a:pt x="23689" y="16880"/>
                  </a:cubicBezTo>
                  <a:cubicBezTo>
                    <a:pt x="22960" y="18147"/>
                    <a:pt x="22200" y="19414"/>
                    <a:pt x="21440" y="20681"/>
                  </a:cubicBezTo>
                  <a:cubicBezTo>
                    <a:pt x="21422" y="20708"/>
                    <a:pt x="21394" y="20719"/>
                    <a:pt x="21365" y="20719"/>
                  </a:cubicBezTo>
                  <a:cubicBezTo>
                    <a:pt x="21290" y="20719"/>
                    <a:pt x="21205" y="20645"/>
                    <a:pt x="21250" y="20554"/>
                  </a:cubicBezTo>
                  <a:cubicBezTo>
                    <a:pt x="21979" y="19256"/>
                    <a:pt x="22644" y="17926"/>
                    <a:pt x="23340" y="16659"/>
                  </a:cubicBezTo>
                  <a:cubicBezTo>
                    <a:pt x="23377" y="16604"/>
                    <a:pt x="23429" y="16581"/>
                    <a:pt x="23483" y="16581"/>
                  </a:cubicBezTo>
                  <a:close/>
                  <a:moveTo>
                    <a:pt x="33502" y="35082"/>
                  </a:moveTo>
                  <a:cubicBezTo>
                    <a:pt x="33688" y="35082"/>
                    <a:pt x="33870" y="35201"/>
                    <a:pt x="33855" y="35438"/>
                  </a:cubicBezTo>
                  <a:cubicBezTo>
                    <a:pt x="33538" y="43071"/>
                    <a:pt x="31828" y="53553"/>
                    <a:pt x="22422" y="54535"/>
                  </a:cubicBezTo>
                  <a:cubicBezTo>
                    <a:pt x="21852" y="54587"/>
                    <a:pt x="21282" y="54613"/>
                    <a:pt x="20712" y="54613"/>
                  </a:cubicBezTo>
                  <a:cubicBezTo>
                    <a:pt x="12987" y="54613"/>
                    <a:pt x="5484" y="49873"/>
                    <a:pt x="3832" y="42057"/>
                  </a:cubicBezTo>
                  <a:cubicBezTo>
                    <a:pt x="3832" y="41918"/>
                    <a:pt x="3917" y="41830"/>
                    <a:pt x="4012" y="41830"/>
                  </a:cubicBezTo>
                  <a:cubicBezTo>
                    <a:pt x="4047" y="41830"/>
                    <a:pt x="4083" y="41842"/>
                    <a:pt x="4117" y="41867"/>
                  </a:cubicBezTo>
                  <a:lnTo>
                    <a:pt x="4244" y="41867"/>
                  </a:lnTo>
                  <a:cubicBezTo>
                    <a:pt x="4086" y="41741"/>
                    <a:pt x="4086" y="41456"/>
                    <a:pt x="4307" y="41361"/>
                  </a:cubicBezTo>
                  <a:cubicBezTo>
                    <a:pt x="13301" y="38289"/>
                    <a:pt x="23119" y="36040"/>
                    <a:pt x="32588" y="35343"/>
                  </a:cubicBezTo>
                  <a:cubicBezTo>
                    <a:pt x="32810" y="35343"/>
                    <a:pt x="32936" y="35565"/>
                    <a:pt x="32936" y="35755"/>
                  </a:cubicBezTo>
                  <a:lnTo>
                    <a:pt x="33095" y="35755"/>
                  </a:lnTo>
                  <a:cubicBezTo>
                    <a:pt x="33126" y="35628"/>
                    <a:pt x="33126" y="35565"/>
                    <a:pt x="33126" y="35438"/>
                  </a:cubicBezTo>
                  <a:cubicBezTo>
                    <a:pt x="33126" y="35201"/>
                    <a:pt x="33316" y="35082"/>
                    <a:pt x="33502" y="35082"/>
                  </a:cubicBezTo>
                  <a:close/>
                  <a:moveTo>
                    <a:pt x="37845" y="1"/>
                  </a:moveTo>
                  <a:cubicBezTo>
                    <a:pt x="33601" y="4530"/>
                    <a:pt x="29453" y="9153"/>
                    <a:pt x="25399" y="13872"/>
                  </a:cubicBezTo>
                  <a:cubicBezTo>
                    <a:pt x="23625" y="15930"/>
                    <a:pt x="21884" y="18876"/>
                    <a:pt x="19635" y="20396"/>
                  </a:cubicBezTo>
                  <a:cubicBezTo>
                    <a:pt x="18590" y="21061"/>
                    <a:pt x="17418" y="21187"/>
                    <a:pt x="16278" y="21472"/>
                  </a:cubicBezTo>
                  <a:cubicBezTo>
                    <a:pt x="14853" y="21821"/>
                    <a:pt x="13460" y="22296"/>
                    <a:pt x="12066" y="22803"/>
                  </a:cubicBezTo>
                  <a:cubicBezTo>
                    <a:pt x="12039" y="22819"/>
                    <a:pt x="12013" y="22826"/>
                    <a:pt x="11989" y="22826"/>
                  </a:cubicBezTo>
                  <a:cubicBezTo>
                    <a:pt x="11870" y="22826"/>
                    <a:pt x="11792" y="22660"/>
                    <a:pt x="11845" y="22581"/>
                  </a:cubicBezTo>
                  <a:lnTo>
                    <a:pt x="10293" y="21504"/>
                  </a:lnTo>
                  <a:cubicBezTo>
                    <a:pt x="9881" y="21219"/>
                    <a:pt x="9469" y="20934"/>
                    <a:pt x="9089" y="20617"/>
                  </a:cubicBezTo>
                  <a:cubicBezTo>
                    <a:pt x="8899" y="20871"/>
                    <a:pt x="8678" y="21156"/>
                    <a:pt x="8393" y="21377"/>
                  </a:cubicBezTo>
                  <a:cubicBezTo>
                    <a:pt x="6873" y="22866"/>
                    <a:pt x="5131" y="24196"/>
                    <a:pt x="3389" y="25463"/>
                  </a:cubicBezTo>
                  <a:cubicBezTo>
                    <a:pt x="3832" y="25748"/>
                    <a:pt x="4244" y="26064"/>
                    <a:pt x="4656" y="26381"/>
                  </a:cubicBezTo>
                  <a:cubicBezTo>
                    <a:pt x="5036" y="26698"/>
                    <a:pt x="5447" y="26920"/>
                    <a:pt x="5827" y="27268"/>
                  </a:cubicBezTo>
                  <a:cubicBezTo>
                    <a:pt x="5866" y="27236"/>
                    <a:pt x="5906" y="27222"/>
                    <a:pt x="5944" y="27222"/>
                  </a:cubicBezTo>
                  <a:cubicBezTo>
                    <a:pt x="6092" y="27222"/>
                    <a:pt x="6207" y="27433"/>
                    <a:pt x="6081" y="27585"/>
                  </a:cubicBezTo>
                  <a:cubicBezTo>
                    <a:pt x="1140" y="33253"/>
                    <a:pt x="0" y="41899"/>
                    <a:pt x="4022" y="48391"/>
                  </a:cubicBezTo>
                  <a:cubicBezTo>
                    <a:pt x="7156" y="53444"/>
                    <a:pt x="13131" y="56462"/>
                    <a:pt x="19070" y="56462"/>
                  </a:cubicBezTo>
                  <a:cubicBezTo>
                    <a:pt x="20575" y="56462"/>
                    <a:pt x="22077" y="56268"/>
                    <a:pt x="23530" y="55865"/>
                  </a:cubicBezTo>
                  <a:cubicBezTo>
                    <a:pt x="30719" y="53870"/>
                    <a:pt x="36230" y="46998"/>
                    <a:pt x="36705" y="39555"/>
                  </a:cubicBezTo>
                  <a:cubicBezTo>
                    <a:pt x="37212" y="31955"/>
                    <a:pt x="32651" y="24703"/>
                    <a:pt x="25969" y="21314"/>
                  </a:cubicBezTo>
                  <a:cubicBezTo>
                    <a:pt x="25652" y="21187"/>
                    <a:pt x="25684" y="20776"/>
                    <a:pt x="26001" y="20617"/>
                  </a:cubicBezTo>
                  <a:cubicBezTo>
                    <a:pt x="25779" y="20586"/>
                    <a:pt x="25621" y="20364"/>
                    <a:pt x="25779" y="20111"/>
                  </a:cubicBezTo>
                  <a:cubicBezTo>
                    <a:pt x="30213" y="13587"/>
                    <a:pt x="34773" y="7253"/>
                    <a:pt x="37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a:off x="2978079" y="4660107"/>
              <a:ext cx="966172" cy="628554"/>
            </a:xfrm>
            <a:custGeom>
              <a:avLst/>
              <a:gdLst/>
              <a:ahLst/>
              <a:cxnLst/>
              <a:rect l="l" t="t" r="r" b="b"/>
              <a:pathLst>
                <a:path w="30031" h="19537" extrusionOk="0">
                  <a:moveTo>
                    <a:pt x="29686" y="0"/>
                  </a:moveTo>
                  <a:cubicBezTo>
                    <a:pt x="29508" y="0"/>
                    <a:pt x="29318" y="119"/>
                    <a:pt x="29286" y="356"/>
                  </a:cubicBezTo>
                  <a:cubicBezTo>
                    <a:pt x="29286" y="483"/>
                    <a:pt x="29286" y="546"/>
                    <a:pt x="29255" y="673"/>
                  </a:cubicBezTo>
                  <a:cubicBezTo>
                    <a:pt x="28779" y="8274"/>
                    <a:pt x="27228" y="18281"/>
                    <a:pt x="17727" y="18788"/>
                  </a:cubicBezTo>
                  <a:cubicBezTo>
                    <a:pt x="17382" y="18807"/>
                    <a:pt x="17037" y="18817"/>
                    <a:pt x="16694" y="18817"/>
                  </a:cubicBezTo>
                  <a:cubicBezTo>
                    <a:pt x="9250" y="18817"/>
                    <a:pt x="2279" y="14265"/>
                    <a:pt x="372" y="6849"/>
                  </a:cubicBezTo>
                  <a:cubicBezTo>
                    <a:pt x="372" y="6817"/>
                    <a:pt x="372" y="6817"/>
                    <a:pt x="309" y="6754"/>
                  </a:cubicBezTo>
                  <a:cubicBezTo>
                    <a:pt x="293" y="6749"/>
                    <a:pt x="275" y="6747"/>
                    <a:pt x="257" y="6747"/>
                  </a:cubicBezTo>
                  <a:cubicBezTo>
                    <a:pt x="137" y="6747"/>
                    <a:pt x="0" y="6837"/>
                    <a:pt x="56" y="6975"/>
                  </a:cubicBezTo>
                  <a:cubicBezTo>
                    <a:pt x="1645" y="14773"/>
                    <a:pt x="9113" y="19536"/>
                    <a:pt x="16819" y="19536"/>
                  </a:cubicBezTo>
                  <a:cubicBezTo>
                    <a:pt x="17406" y="19536"/>
                    <a:pt x="17995" y="19509"/>
                    <a:pt x="18582" y="19453"/>
                  </a:cubicBezTo>
                  <a:cubicBezTo>
                    <a:pt x="27988" y="18471"/>
                    <a:pt x="29698" y="7989"/>
                    <a:pt x="30015" y="356"/>
                  </a:cubicBezTo>
                  <a:cubicBezTo>
                    <a:pt x="30030" y="119"/>
                    <a:pt x="29864" y="0"/>
                    <a:pt x="29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2988020" y="4681758"/>
              <a:ext cx="932295" cy="583738"/>
            </a:xfrm>
            <a:custGeom>
              <a:avLst/>
              <a:gdLst/>
              <a:ahLst/>
              <a:cxnLst/>
              <a:rect l="l" t="t" r="r" b="b"/>
              <a:pathLst>
                <a:path w="28978" h="18144" extrusionOk="0">
                  <a:moveTo>
                    <a:pt x="8771" y="12287"/>
                  </a:moveTo>
                  <a:cubicBezTo>
                    <a:pt x="8801" y="12287"/>
                    <a:pt x="8834" y="12297"/>
                    <a:pt x="8867" y="12319"/>
                  </a:cubicBezTo>
                  <a:cubicBezTo>
                    <a:pt x="10799" y="13586"/>
                    <a:pt x="12826" y="14219"/>
                    <a:pt x="15011" y="15043"/>
                  </a:cubicBezTo>
                  <a:cubicBezTo>
                    <a:pt x="15285" y="15134"/>
                    <a:pt x="15179" y="15488"/>
                    <a:pt x="14918" y="15488"/>
                  </a:cubicBezTo>
                  <a:cubicBezTo>
                    <a:pt x="14907" y="15488"/>
                    <a:pt x="14896" y="15487"/>
                    <a:pt x="14884" y="15486"/>
                  </a:cubicBezTo>
                  <a:cubicBezTo>
                    <a:pt x="12699" y="15138"/>
                    <a:pt x="10482" y="13839"/>
                    <a:pt x="8709" y="12573"/>
                  </a:cubicBezTo>
                  <a:cubicBezTo>
                    <a:pt x="8553" y="12494"/>
                    <a:pt x="8632" y="12287"/>
                    <a:pt x="8771" y="12287"/>
                  </a:cubicBezTo>
                  <a:close/>
                  <a:moveTo>
                    <a:pt x="5826" y="12389"/>
                  </a:moveTo>
                  <a:cubicBezTo>
                    <a:pt x="5850" y="12389"/>
                    <a:pt x="5873" y="12396"/>
                    <a:pt x="5890" y="12414"/>
                  </a:cubicBezTo>
                  <a:cubicBezTo>
                    <a:pt x="7569" y="13808"/>
                    <a:pt x="9374" y="14568"/>
                    <a:pt x="11433" y="15265"/>
                  </a:cubicBezTo>
                  <a:cubicBezTo>
                    <a:pt x="11690" y="15350"/>
                    <a:pt x="11611" y="15721"/>
                    <a:pt x="11407" y="15721"/>
                  </a:cubicBezTo>
                  <a:cubicBezTo>
                    <a:pt x="11385" y="15721"/>
                    <a:pt x="11362" y="15717"/>
                    <a:pt x="11338" y="15708"/>
                  </a:cubicBezTo>
                  <a:cubicBezTo>
                    <a:pt x="9216" y="15233"/>
                    <a:pt x="7284" y="13998"/>
                    <a:pt x="5700" y="12636"/>
                  </a:cubicBezTo>
                  <a:cubicBezTo>
                    <a:pt x="5598" y="12533"/>
                    <a:pt x="5724" y="12389"/>
                    <a:pt x="5826" y="12389"/>
                  </a:cubicBezTo>
                  <a:close/>
                  <a:moveTo>
                    <a:pt x="28819" y="0"/>
                  </a:moveTo>
                  <a:cubicBezTo>
                    <a:pt x="28819" y="127"/>
                    <a:pt x="28756" y="285"/>
                    <a:pt x="28566" y="317"/>
                  </a:cubicBezTo>
                  <a:cubicBezTo>
                    <a:pt x="18938" y="1805"/>
                    <a:pt x="9691" y="3547"/>
                    <a:pt x="317" y="6144"/>
                  </a:cubicBezTo>
                  <a:cubicBezTo>
                    <a:pt x="300" y="6152"/>
                    <a:pt x="280" y="6156"/>
                    <a:pt x="261" y="6156"/>
                  </a:cubicBezTo>
                  <a:cubicBezTo>
                    <a:pt x="207" y="6156"/>
                    <a:pt x="150" y="6127"/>
                    <a:pt x="127" y="6081"/>
                  </a:cubicBezTo>
                  <a:lnTo>
                    <a:pt x="0" y="6081"/>
                  </a:lnTo>
                  <a:cubicBezTo>
                    <a:pt x="0" y="6081"/>
                    <a:pt x="32" y="6144"/>
                    <a:pt x="32" y="6176"/>
                  </a:cubicBezTo>
                  <a:cubicBezTo>
                    <a:pt x="1969" y="13592"/>
                    <a:pt x="8941" y="18144"/>
                    <a:pt x="16385" y="18144"/>
                  </a:cubicBezTo>
                  <a:cubicBezTo>
                    <a:pt x="16728" y="18144"/>
                    <a:pt x="17073" y="18134"/>
                    <a:pt x="17418" y="18115"/>
                  </a:cubicBezTo>
                  <a:cubicBezTo>
                    <a:pt x="26982" y="17608"/>
                    <a:pt x="28502" y="7601"/>
                    <a:pt x="289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2986991" y="4668503"/>
              <a:ext cx="928209" cy="211341"/>
            </a:xfrm>
            <a:custGeom>
              <a:avLst/>
              <a:gdLst/>
              <a:ahLst/>
              <a:cxnLst/>
              <a:rect l="l" t="t" r="r" b="b"/>
              <a:pathLst>
                <a:path w="28851" h="6569" extrusionOk="0">
                  <a:moveTo>
                    <a:pt x="28502" y="0"/>
                  </a:moveTo>
                  <a:cubicBezTo>
                    <a:pt x="19033" y="634"/>
                    <a:pt x="9184" y="2914"/>
                    <a:pt x="254" y="6018"/>
                  </a:cubicBezTo>
                  <a:cubicBezTo>
                    <a:pt x="0" y="6113"/>
                    <a:pt x="0" y="6398"/>
                    <a:pt x="159" y="6493"/>
                  </a:cubicBezTo>
                  <a:cubicBezTo>
                    <a:pt x="182" y="6539"/>
                    <a:pt x="239" y="6568"/>
                    <a:pt x="293" y="6568"/>
                  </a:cubicBezTo>
                  <a:cubicBezTo>
                    <a:pt x="312" y="6568"/>
                    <a:pt x="332" y="6564"/>
                    <a:pt x="349" y="6556"/>
                  </a:cubicBezTo>
                  <a:cubicBezTo>
                    <a:pt x="9723" y="3959"/>
                    <a:pt x="18970" y="2217"/>
                    <a:pt x="28598" y="729"/>
                  </a:cubicBezTo>
                  <a:cubicBezTo>
                    <a:pt x="28788" y="729"/>
                    <a:pt x="28851" y="570"/>
                    <a:pt x="28851" y="412"/>
                  </a:cubicBezTo>
                  <a:cubicBezTo>
                    <a:pt x="28851" y="222"/>
                    <a:pt x="28693" y="0"/>
                    <a:pt x="28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a:off x="3569951" y="4041177"/>
              <a:ext cx="98577" cy="128175"/>
            </a:xfrm>
            <a:custGeom>
              <a:avLst/>
              <a:gdLst/>
              <a:ahLst/>
              <a:cxnLst/>
              <a:rect l="l" t="t" r="r" b="b"/>
              <a:pathLst>
                <a:path w="3064" h="3984" extrusionOk="0">
                  <a:moveTo>
                    <a:pt x="2804" y="0"/>
                  </a:moveTo>
                  <a:cubicBezTo>
                    <a:pt x="2753" y="0"/>
                    <a:pt x="2699" y="25"/>
                    <a:pt x="2655" y="86"/>
                  </a:cubicBezTo>
                  <a:cubicBezTo>
                    <a:pt x="1705" y="1226"/>
                    <a:pt x="913" y="2525"/>
                    <a:pt x="90" y="3760"/>
                  </a:cubicBezTo>
                  <a:cubicBezTo>
                    <a:pt x="0" y="3872"/>
                    <a:pt x="101" y="3984"/>
                    <a:pt x="212" y="3984"/>
                  </a:cubicBezTo>
                  <a:cubicBezTo>
                    <a:pt x="258" y="3984"/>
                    <a:pt x="306" y="3965"/>
                    <a:pt x="343" y="3918"/>
                  </a:cubicBezTo>
                  <a:cubicBezTo>
                    <a:pt x="1198" y="2715"/>
                    <a:pt x="2180" y="1575"/>
                    <a:pt x="2972" y="308"/>
                  </a:cubicBezTo>
                  <a:cubicBezTo>
                    <a:pt x="3064" y="171"/>
                    <a:pt x="2940" y="0"/>
                    <a:pt x="28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a:off x="3537747" y="4064663"/>
              <a:ext cx="80335" cy="133387"/>
            </a:xfrm>
            <a:custGeom>
              <a:avLst/>
              <a:gdLst/>
              <a:ahLst/>
              <a:cxnLst/>
              <a:rect l="l" t="t" r="r" b="b"/>
              <a:pathLst>
                <a:path w="2497" h="4146" extrusionOk="0">
                  <a:moveTo>
                    <a:pt x="2262" y="1"/>
                  </a:moveTo>
                  <a:cubicBezTo>
                    <a:pt x="2212" y="1"/>
                    <a:pt x="2165" y="26"/>
                    <a:pt x="2136" y="85"/>
                  </a:cubicBezTo>
                  <a:cubicBezTo>
                    <a:pt x="1408" y="1415"/>
                    <a:pt x="711" y="2682"/>
                    <a:pt x="46" y="3980"/>
                  </a:cubicBezTo>
                  <a:cubicBezTo>
                    <a:pt x="1" y="4071"/>
                    <a:pt x="85" y="4145"/>
                    <a:pt x="172" y="4145"/>
                  </a:cubicBezTo>
                  <a:cubicBezTo>
                    <a:pt x="206" y="4145"/>
                    <a:pt x="241" y="4134"/>
                    <a:pt x="268" y="4107"/>
                  </a:cubicBezTo>
                  <a:cubicBezTo>
                    <a:pt x="964" y="2840"/>
                    <a:pt x="1724" y="1573"/>
                    <a:pt x="2453" y="306"/>
                  </a:cubicBezTo>
                  <a:cubicBezTo>
                    <a:pt x="2497" y="131"/>
                    <a:pt x="2373" y="1"/>
                    <a:pt x="2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3265023" y="5077058"/>
              <a:ext cx="215749" cy="103016"/>
            </a:xfrm>
            <a:custGeom>
              <a:avLst/>
              <a:gdLst/>
              <a:ahLst/>
              <a:cxnLst/>
              <a:rect l="l" t="t" r="r" b="b"/>
              <a:pathLst>
                <a:path w="6706" h="3202" extrusionOk="0">
                  <a:moveTo>
                    <a:pt x="207" y="0"/>
                  </a:moveTo>
                  <a:cubicBezTo>
                    <a:pt x="85" y="0"/>
                    <a:pt x="0" y="207"/>
                    <a:pt x="131" y="286"/>
                  </a:cubicBezTo>
                  <a:cubicBezTo>
                    <a:pt x="1936" y="1552"/>
                    <a:pt x="4153" y="2851"/>
                    <a:pt x="6338" y="3199"/>
                  </a:cubicBezTo>
                  <a:cubicBezTo>
                    <a:pt x="6349" y="3201"/>
                    <a:pt x="6359" y="3201"/>
                    <a:pt x="6370" y="3201"/>
                  </a:cubicBezTo>
                  <a:cubicBezTo>
                    <a:pt x="6601" y="3201"/>
                    <a:pt x="6706" y="2877"/>
                    <a:pt x="6433" y="2756"/>
                  </a:cubicBezTo>
                  <a:cubicBezTo>
                    <a:pt x="4248" y="1932"/>
                    <a:pt x="2252" y="1299"/>
                    <a:pt x="289" y="32"/>
                  </a:cubicBezTo>
                  <a:cubicBezTo>
                    <a:pt x="261" y="10"/>
                    <a:pt x="233"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3167960" y="5080662"/>
              <a:ext cx="196188" cy="106909"/>
            </a:xfrm>
            <a:custGeom>
              <a:avLst/>
              <a:gdLst/>
              <a:ahLst/>
              <a:cxnLst/>
              <a:rect l="l" t="t" r="r" b="b"/>
              <a:pathLst>
                <a:path w="6098" h="3323" extrusionOk="0">
                  <a:moveTo>
                    <a:pt x="235" y="1"/>
                  </a:moveTo>
                  <a:cubicBezTo>
                    <a:pt x="119" y="1"/>
                    <a:pt x="1" y="130"/>
                    <a:pt x="107" y="237"/>
                  </a:cubicBezTo>
                  <a:cubicBezTo>
                    <a:pt x="1691" y="1599"/>
                    <a:pt x="3623" y="2834"/>
                    <a:pt x="5745" y="3309"/>
                  </a:cubicBezTo>
                  <a:cubicBezTo>
                    <a:pt x="5769" y="3318"/>
                    <a:pt x="5792" y="3322"/>
                    <a:pt x="5814" y="3322"/>
                  </a:cubicBezTo>
                  <a:cubicBezTo>
                    <a:pt x="6018" y="3322"/>
                    <a:pt x="6097" y="2951"/>
                    <a:pt x="5840" y="2866"/>
                  </a:cubicBezTo>
                  <a:cubicBezTo>
                    <a:pt x="3781" y="2169"/>
                    <a:pt x="1976" y="1409"/>
                    <a:pt x="297" y="15"/>
                  </a:cubicBezTo>
                  <a:cubicBezTo>
                    <a:pt x="278" y="5"/>
                    <a:pt x="256" y="1"/>
                    <a:pt x="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2904469" y="4107098"/>
              <a:ext cx="234377" cy="239492"/>
            </a:xfrm>
            <a:custGeom>
              <a:avLst/>
              <a:gdLst/>
              <a:ahLst/>
              <a:cxnLst/>
              <a:rect l="l" t="t" r="r" b="b"/>
              <a:pathLst>
                <a:path w="7285" h="7444" extrusionOk="0">
                  <a:moveTo>
                    <a:pt x="7189" y="1"/>
                  </a:moveTo>
                  <a:lnTo>
                    <a:pt x="6714" y="159"/>
                  </a:lnTo>
                  <a:cubicBezTo>
                    <a:pt x="5289" y="286"/>
                    <a:pt x="3484" y="1996"/>
                    <a:pt x="2534" y="2946"/>
                  </a:cubicBezTo>
                  <a:cubicBezTo>
                    <a:pt x="1900" y="3579"/>
                    <a:pt x="1330" y="4245"/>
                    <a:pt x="855" y="5005"/>
                  </a:cubicBezTo>
                  <a:cubicBezTo>
                    <a:pt x="665" y="5258"/>
                    <a:pt x="507" y="5575"/>
                    <a:pt x="349" y="5860"/>
                  </a:cubicBezTo>
                  <a:cubicBezTo>
                    <a:pt x="222" y="6145"/>
                    <a:pt x="95" y="6430"/>
                    <a:pt x="0" y="6651"/>
                  </a:cubicBezTo>
                  <a:cubicBezTo>
                    <a:pt x="190" y="6905"/>
                    <a:pt x="349" y="7126"/>
                    <a:pt x="539" y="7380"/>
                  </a:cubicBezTo>
                  <a:cubicBezTo>
                    <a:pt x="587" y="7331"/>
                    <a:pt x="640" y="7311"/>
                    <a:pt x="690" y="7311"/>
                  </a:cubicBezTo>
                  <a:cubicBezTo>
                    <a:pt x="772" y="7311"/>
                    <a:pt x="848" y="7365"/>
                    <a:pt x="887" y="7443"/>
                  </a:cubicBezTo>
                  <a:cubicBezTo>
                    <a:pt x="2122" y="6430"/>
                    <a:pt x="3389" y="5385"/>
                    <a:pt x="4624" y="4371"/>
                  </a:cubicBezTo>
                  <a:cubicBezTo>
                    <a:pt x="5226" y="3896"/>
                    <a:pt x="5859" y="3421"/>
                    <a:pt x="6366" y="2851"/>
                  </a:cubicBezTo>
                  <a:cubicBezTo>
                    <a:pt x="6651" y="2534"/>
                    <a:pt x="7157" y="2059"/>
                    <a:pt x="7284" y="1679"/>
                  </a:cubicBezTo>
                  <a:cubicBezTo>
                    <a:pt x="7284" y="1109"/>
                    <a:pt x="7221" y="571"/>
                    <a:pt x="7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 name="Google Shape;388;p28">
            <a:extLst>
              <a:ext uri="{FF2B5EF4-FFF2-40B4-BE49-F238E27FC236}">
                <a16:creationId xmlns:a16="http://schemas.microsoft.com/office/drawing/2014/main" id="{AB70883E-B078-4D20-BF5A-A95F09783733}"/>
              </a:ext>
            </a:extLst>
          </p:cNvPr>
          <p:cNvSpPr txBox="1">
            <a:spLocks/>
          </p:cNvSpPr>
          <p:nvPr/>
        </p:nvSpPr>
        <p:spPr>
          <a:xfrm>
            <a:off x="2280924" y="1221992"/>
            <a:ext cx="4364574" cy="42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dk1"/>
              </a:buClr>
              <a:buSzPts val="2800"/>
              <a:buFont typeface="Open Sans"/>
              <a:buNone/>
              <a:defRPr sz="2800" b="0" i="0" u="none" strike="noStrike" cap="none">
                <a:solidFill>
                  <a:schemeClr val="dk1"/>
                </a:solidFill>
                <a:latin typeface="Open Sans"/>
                <a:ea typeface="Open Sans"/>
                <a:cs typeface="Open Sans"/>
                <a:sym typeface="Open Sans"/>
              </a:defRPr>
            </a:lvl2pPr>
            <a:lvl3pPr marL="1371600" marR="0" lvl="2" indent="-317500" algn="ctr" rtl="0">
              <a:lnSpc>
                <a:spcPct val="100000"/>
              </a:lnSpc>
              <a:spcBef>
                <a:spcPts val="0"/>
              </a:spcBef>
              <a:spcAft>
                <a:spcPts val="0"/>
              </a:spcAft>
              <a:buClr>
                <a:schemeClr val="dk1"/>
              </a:buClr>
              <a:buSzPts val="2800"/>
              <a:buFont typeface="Open Sans"/>
              <a:buNone/>
              <a:defRPr sz="2800" b="0" i="0" u="none" strike="noStrike" cap="none">
                <a:solidFill>
                  <a:schemeClr val="dk1"/>
                </a:solidFill>
                <a:latin typeface="Open Sans"/>
                <a:ea typeface="Open Sans"/>
                <a:cs typeface="Open Sans"/>
                <a:sym typeface="Open Sans"/>
              </a:defRPr>
            </a:lvl3pPr>
            <a:lvl4pPr marL="1828800" marR="0" lvl="3" indent="-317500" algn="ctr" rtl="0">
              <a:lnSpc>
                <a:spcPct val="100000"/>
              </a:lnSpc>
              <a:spcBef>
                <a:spcPts val="0"/>
              </a:spcBef>
              <a:spcAft>
                <a:spcPts val="0"/>
              </a:spcAft>
              <a:buClr>
                <a:schemeClr val="dk1"/>
              </a:buClr>
              <a:buSzPts val="2800"/>
              <a:buFont typeface="Open Sans"/>
              <a:buNone/>
              <a:defRPr sz="2800" b="0" i="0" u="none" strike="noStrike" cap="none">
                <a:solidFill>
                  <a:schemeClr val="dk1"/>
                </a:solidFill>
                <a:latin typeface="Open Sans"/>
                <a:ea typeface="Open Sans"/>
                <a:cs typeface="Open Sans"/>
                <a:sym typeface="Open Sans"/>
              </a:defRPr>
            </a:lvl4pPr>
            <a:lvl5pPr marL="2286000" marR="0" lvl="4" indent="-317500" algn="ctr" rtl="0">
              <a:lnSpc>
                <a:spcPct val="100000"/>
              </a:lnSpc>
              <a:spcBef>
                <a:spcPts val="0"/>
              </a:spcBef>
              <a:spcAft>
                <a:spcPts val="0"/>
              </a:spcAft>
              <a:buClr>
                <a:schemeClr val="dk1"/>
              </a:buClr>
              <a:buSzPts val="2800"/>
              <a:buFont typeface="Open Sans"/>
              <a:buNone/>
              <a:defRPr sz="2800" b="0" i="0" u="none" strike="noStrike" cap="none">
                <a:solidFill>
                  <a:schemeClr val="dk1"/>
                </a:solidFill>
                <a:latin typeface="Open Sans"/>
                <a:ea typeface="Open Sans"/>
                <a:cs typeface="Open Sans"/>
                <a:sym typeface="Open Sans"/>
              </a:defRPr>
            </a:lvl5pPr>
            <a:lvl6pPr marL="2743200" marR="0" lvl="5" indent="-317500" algn="ctr" rtl="0">
              <a:lnSpc>
                <a:spcPct val="100000"/>
              </a:lnSpc>
              <a:spcBef>
                <a:spcPts val="0"/>
              </a:spcBef>
              <a:spcAft>
                <a:spcPts val="0"/>
              </a:spcAft>
              <a:buClr>
                <a:schemeClr val="dk1"/>
              </a:buClr>
              <a:buSzPts val="2800"/>
              <a:buFont typeface="Open Sans"/>
              <a:buNone/>
              <a:defRPr sz="2800" b="0" i="0" u="none" strike="noStrike" cap="none">
                <a:solidFill>
                  <a:schemeClr val="dk1"/>
                </a:solidFill>
                <a:latin typeface="Open Sans"/>
                <a:ea typeface="Open Sans"/>
                <a:cs typeface="Open Sans"/>
                <a:sym typeface="Open Sans"/>
              </a:defRPr>
            </a:lvl6pPr>
            <a:lvl7pPr marL="3200400" marR="0" lvl="6" indent="-317500" algn="ctr" rtl="0">
              <a:lnSpc>
                <a:spcPct val="100000"/>
              </a:lnSpc>
              <a:spcBef>
                <a:spcPts val="0"/>
              </a:spcBef>
              <a:spcAft>
                <a:spcPts val="0"/>
              </a:spcAft>
              <a:buClr>
                <a:schemeClr val="dk1"/>
              </a:buClr>
              <a:buSzPts val="2800"/>
              <a:buFont typeface="Open Sans"/>
              <a:buNone/>
              <a:defRPr sz="2800" b="0" i="0" u="none" strike="noStrike" cap="none">
                <a:solidFill>
                  <a:schemeClr val="dk1"/>
                </a:solidFill>
                <a:latin typeface="Open Sans"/>
                <a:ea typeface="Open Sans"/>
                <a:cs typeface="Open Sans"/>
                <a:sym typeface="Open Sans"/>
              </a:defRPr>
            </a:lvl7pPr>
            <a:lvl8pPr marL="3657600" marR="0" lvl="7" indent="-317500" algn="ctr" rtl="0">
              <a:lnSpc>
                <a:spcPct val="100000"/>
              </a:lnSpc>
              <a:spcBef>
                <a:spcPts val="0"/>
              </a:spcBef>
              <a:spcAft>
                <a:spcPts val="0"/>
              </a:spcAft>
              <a:buClr>
                <a:schemeClr val="dk1"/>
              </a:buClr>
              <a:buSzPts val="2800"/>
              <a:buFont typeface="Open Sans"/>
              <a:buNone/>
              <a:defRPr sz="2800" b="0" i="0" u="none" strike="noStrike" cap="none">
                <a:solidFill>
                  <a:schemeClr val="dk1"/>
                </a:solidFill>
                <a:latin typeface="Open Sans"/>
                <a:ea typeface="Open Sans"/>
                <a:cs typeface="Open Sans"/>
                <a:sym typeface="Open Sans"/>
              </a:defRPr>
            </a:lvl8pPr>
            <a:lvl9pPr marL="4114800" marR="0" lvl="8" indent="-317500" algn="ctr" rtl="0">
              <a:lnSpc>
                <a:spcPct val="100000"/>
              </a:lnSpc>
              <a:spcBef>
                <a:spcPts val="0"/>
              </a:spcBef>
              <a:spcAft>
                <a:spcPts val="0"/>
              </a:spcAft>
              <a:buClr>
                <a:schemeClr val="dk1"/>
              </a:buClr>
              <a:buSzPts val="2800"/>
              <a:buFont typeface="Open Sans"/>
              <a:buNone/>
              <a:defRPr sz="2800" b="0" i="0" u="none" strike="noStrike" cap="none">
                <a:solidFill>
                  <a:schemeClr val="dk1"/>
                </a:solidFill>
                <a:latin typeface="Open Sans"/>
                <a:ea typeface="Open Sans"/>
                <a:cs typeface="Open Sans"/>
                <a:sym typeface="Open Sans"/>
              </a:defRPr>
            </a:lvl9pPr>
          </a:lstStyle>
          <a:p>
            <a:pPr marL="0" indent="0"/>
            <a:r>
              <a:rPr lang="ar-SA" sz="5400" dirty="0">
                <a:solidFill>
                  <a:srgbClr val="FFF8CD"/>
                </a:solidFill>
              </a:rPr>
              <a:t>الدرس الثاني </a:t>
            </a:r>
          </a:p>
        </p:txBody>
      </p:sp>
      <p:sp>
        <p:nvSpPr>
          <p:cNvPr id="160" name="Google Shape;388;p28">
            <a:extLst>
              <a:ext uri="{FF2B5EF4-FFF2-40B4-BE49-F238E27FC236}">
                <a16:creationId xmlns:a16="http://schemas.microsoft.com/office/drawing/2014/main" id="{3C1DECE2-5B7E-4223-8D6D-21D96883CD00}"/>
              </a:ext>
            </a:extLst>
          </p:cNvPr>
          <p:cNvSpPr txBox="1">
            <a:spLocks/>
          </p:cNvSpPr>
          <p:nvPr/>
        </p:nvSpPr>
        <p:spPr>
          <a:xfrm>
            <a:off x="2239296" y="1996391"/>
            <a:ext cx="4364574" cy="539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dk1"/>
              </a:buClr>
              <a:buSzPts val="2800"/>
              <a:buFont typeface="Open Sans"/>
              <a:buNone/>
              <a:defRPr sz="2800" b="0" i="0" u="none" strike="noStrike" cap="none">
                <a:solidFill>
                  <a:schemeClr val="dk1"/>
                </a:solidFill>
                <a:latin typeface="Open Sans"/>
                <a:ea typeface="Open Sans"/>
                <a:cs typeface="Open Sans"/>
                <a:sym typeface="Open Sans"/>
              </a:defRPr>
            </a:lvl2pPr>
            <a:lvl3pPr marL="1371600" marR="0" lvl="2" indent="-317500" algn="ctr" rtl="0">
              <a:lnSpc>
                <a:spcPct val="100000"/>
              </a:lnSpc>
              <a:spcBef>
                <a:spcPts val="0"/>
              </a:spcBef>
              <a:spcAft>
                <a:spcPts val="0"/>
              </a:spcAft>
              <a:buClr>
                <a:schemeClr val="dk1"/>
              </a:buClr>
              <a:buSzPts val="2800"/>
              <a:buFont typeface="Open Sans"/>
              <a:buNone/>
              <a:defRPr sz="2800" b="0" i="0" u="none" strike="noStrike" cap="none">
                <a:solidFill>
                  <a:schemeClr val="dk1"/>
                </a:solidFill>
                <a:latin typeface="Open Sans"/>
                <a:ea typeface="Open Sans"/>
                <a:cs typeface="Open Sans"/>
                <a:sym typeface="Open Sans"/>
              </a:defRPr>
            </a:lvl3pPr>
            <a:lvl4pPr marL="1828800" marR="0" lvl="3" indent="-317500" algn="ctr" rtl="0">
              <a:lnSpc>
                <a:spcPct val="100000"/>
              </a:lnSpc>
              <a:spcBef>
                <a:spcPts val="0"/>
              </a:spcBef>
              <a:spcAft>
                <a:spcPts val="0"/>
              </a:spcAft>
              <a:buClr>
                <a:schemeClr val="dk1"/>
              </a:buClr>
              <a:buSzPts val="2800"/>
              <a:buFont typeface="Open Sans"/>
              <a:buNone/>
              <a:defRPr sz="2800" b="0" i="0" u="none" strike="noStrike" cap="none">
                <a:solidFill>
                  <a:schemeClr val="dk1"/>
                </a:solidFill>
                <a:latin typeface="Open Sans"/>
                <a:ea typeface="Open Sans"/>
                <a:cs typeface="Open Sans"/>
                <a:sym typeface="Open Sans"/>
              </a:defRPr>
            </a:lvl4pPr>
            <a:lvl5pPr marL="2286000" marR="0" lvl="4" indent="-317500" algn="ctr" rtl="0">
              <a:lnSpc>
                <a:spcPct val="100000"/>
              </a:lnSpc>
              <a:spcBef>
                <a:spcPts val="0"/>
              </a:spcBef>
              <a:spcAft>
                <a:spcPts val="0"/>
              </a:spcAft>
              <a:buClr>
                <a:schemeClr val="dk1"/>
              </a:buClr>
              <a:buSzPts val="2800"/>
              <a:buFont typeface="Open Sans"/>
              <a:buNone/>
              <a:defRPr sz="2800" b="0" i="0" u="none" strike="noStrike" cap="none">
                <a:solidFill>
                  <a:schemeClr val="dk1"/>
                </a:solidFill>
                <a:latin typeface="Open Sans"/>
                <a:ea typeface="Open Sans"/>
                <a:cs typeface="Open Sans"/>
                <a:sym typeface="Open Sans"/>
              </a:defRPr>
            </a:lvl5pPr>
            <a:lvl6pPr marL="2743200" marR="0" lvl="5" indent="-317500" algn="ctr" rtl="0">
              <a:lnSpc>
                <a:spcPct val="100000"/>
              </a:lnSpc>
              <a:spcBef>
                <a:spcPts val="0"/>
              </a:spcBef>
              <a:spcAft>
                <a:spcPts val="0"/>
              </a:spcAft>
              <a:buClr>
                <a:schemeClr val="dk1"/>
              </a:buClr>
              <a:buSzPts val="2800"/>
              <a:buFont typeface="Open Sans"/>
              <a:buNone/>
              <a:defRPr sz="2800" b="0" i="0" u="none" strike="noStrike" cap="none">
                <a:solidFill>
                  <a:schemeClr val="dk1"/>
                </a:solidFill>
                <a:latin typeface="Open Sans"/>
                <a:ea typeface="Open Sans"/>
                <a:cs typeface="Open Sans"/>
                <a:sym typeface="Open Sans"/>
              </a:defRPr>
            </a:lvl6pPr>
            <a:lvl7pPr marL="3200400" marR="0" lvl="6" indent="-317500" algn="ctr" rtl="0">
              <a:lnSpc>
                <a:spcPct val="100000"/>
              </a:lnSpc>
              <a:spcBef>
                <a:spcPts val="0"/>
              </a:spcBef>
              <a:spcAft>
                <a:spcPts val="0"/>
              </a:spcAft>
              <a:buClr>
                <a:schemeClr val="dk1"/>
              </a:buClr>
              <a:buSzPts val="2800"/>
              <a:buFont typeface="Open Sans"/>
              <a:buNone/>
              <a:defRPr sz="2800" b="0" i="0" u="none" strike="noStrike" cap="none">
                <a:solidFill>
                  <a:schemeClr val="dk1"/>
                </a:solidFill>
                <a:latin typeface="Open Sans"/>
                <a:ea typeface="Open Sans"/>
                <a:cs typeface="Open Sans"/>
                <a:sym typeface="Open Sans"/>
              </a:defRPr>
            </a:lvl7pPr>
            <a:lvl8pPr marL="3657600" marR="0" lvl="7" indent="-317500" algn="ctr" rtl="0">
              <a:lnSpc>
                <a:spcPct val="100000"/>
              </a:lnSpc>
              <a:spcBef>
                <a:spcPts val="0"/>
              </a:spcBef>
              <a:spcAft>
                <a:spcPts val="0"/>
              </a:spcAft>
              <a:buClr>
                <a:schemeClr val="dk1"/>
              </a:buClr>
              <a:buSzPts val="2800"/>
              <a:buFont typeface="Open Sans"/>
              <a:buNone/>
              <a:defRPr sz="2800" b="0" i="0" u="none" strike="noStrike" cap="none">
                <a:solidFill>
                  <a:schemeClr val="dk1"/>
                </a:solidFill>
                <a:latin typeface="Open Sans"/>
                <a:ea typeface="Open Sans"/>
                <a:cs typeface="Open Sans"/>
                <a:sym typeface="Open Sans"/>
              </a:defRPr>
            </a:lvl8pPr>
            <a:lvl9pPr marL="4114800" marR="0" lvl="8" indent="-317500" algn="ctr" rtl="0">
              <a:lnSpc>
                <a:spcPct val="100000"/>
              </a:lnSpc>
              <a:spcBef>
                <a:spcPts val="0"/>
              </a:spcBef>
              <a:spcAft>
                <a:spcPts val="0"/>
              </a:spcAft>
              <a:buClr>
                <a:schemeClr val="dk1"/>
              </a:buClr>
              <a:buSzPts val="2800"/>
              <a:buFont typeface="Open Sans"/>
              <a:buNone/>
              <a:defRPr sz="2800" b="0" i="0" u="none" strike="noStrike" cap="none">
                <a:solidFill>
                  <a:schemeClr val="dk1"/>
                </a:solidFill>
                <a:latin typeface="Open Sans"/>
                <a:ea typeface="Open Sans"/>
                <a:cs typeface="Open Sans"/>
                <a:sym typeface="Open Sans"/>
              </a:defRPr>
            </a:lvl9pPr>
          </a:lstStyle>
          <a:p>
            <a:pPr marL="0" indent="0"/>
            <a:r>
              <a:rPr lang="ar-SA" sz="5400"/>
              <a:t>تغير حالة المادة </a:t>
            </a:r>
            <a:endParaRPr lang="ar-SA" sz="5400"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p43"/>
          <p:cNvSpPr txBox="1">
            <a:spLocks noGrp="1"/>
          </p:cNvSpPr>
          <p:nvPr>
            <p:ph type="title"/>
          </p:nvPr>
        </p:nvSpPr>
        <p:spPr>
          <a:xfrm>
            <a:off x="376193" y="2138823"/>
            <a:ext cx="7916100" cy="130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9600" dirty="0">
                <a:cs typeface="+mj-cs"/>
              </a:rPr>
              <a:t>قراءة علمية </a:t>
            </a:r>
            <a:endParaRPr sz="9600" dirty="0">
              <a:cs typeface="+mj-cs"/>
            </a:endParaRPr>
          </a:p>
        </p:txBody>
      </p:sp>
      <p:grpSp>
        <p:nvGrpSpPr>
          <p:cNvPr id="1115" name="Google Shape;1115;p43"/>
          <p:cNvGrpSpPr/>
          <p:nvPr/>
        </p:nvGrpSpPr>
        <p:grpSpPr>
          <a:xfrm>
            <a:off x="3857602" y="461125"/>
            <a:ext cx="1679523" cy="1893190"/>
            <a:chOff x="3857602" y="461125"/>
            <a:chExt cx="1679523" cy="1893190"/>
          </a:xfrm>
        </p:grpSpPr>
        <p:grpSp>
          <p:nvGrpSpPr>
            <p:cNvPr id="1116" name="Google Shape;1116;p43"/>
            <p:cNvGrpSpPr/>
            <p:nvPr/>
          </p:nvGrpSpPr>
          <p:grpSpPr>
            <a:xfrm>
              <a:off x="3857602" y="461125"/>
              <a:ext cx="1679523" cy="1893190"/>
              <a:chOff x="3857602" y="461125"/>
              <a:chExt cx="1679523" cy="1893190"/>
            </a:xfrm>
          </p:grpSpPr>
          <p:sp>
            <p:nvSpPr>
              <p:cNvPr id="1117" name="Google Shape;1117;p43"/>
              <p:cNvSpPr/>
              <p:nvPr/>
            </p:nvSpPr>
            <p:spPr>
              <a:xfrm rot="1800178">
                <a:off x="4189335" y="608042"/>
                <a:ext cx="1016056" cy="1599356"/>
              </a:xfrm>
              <a:custGeom>
                <a:avLst/>
                <a:gdLst/>
                <a:ahLst/>
                <a:cxnLst/>
                <a:rect l="l" t="t" r="r" b="b"/>
                <a:pathLst>
                  <a:path w="17740" h="27808" extrusionOk="0">
                    <a:moveTo>
                      <a:pt x="7624" y="610"/>
                    </a:moveTo>
                    <a:cubicBezTo>
                      <a:pt x="7711" y="610"/>
                      <a:pt x="7799" y="612"/>
                      <a:pt x="7886" y="615"/>
                    </a:cubicBezTo>
                    <a:cubicBezTo>
                      <a:pt x="12320" y="774"/>
                      <a:pt x="14853" y="4732"/>
                      <a:pt x="13618" y="8913"/>
                    </a:cubicBezTo>
                    <a:cubicBezTo>
                      <a:pt x="12811" y="11801"/>
                      <a:pt x="10376" y="13705"/>
                      <a:pt x="7631" y="13705"/>
                    </a:cubicBezTo>
                    <a:cubicBezTo>
                      <a:pt x="6824" y="13705"/>
                      <a:pt x="5990" y="13541"/>
                      <a:pt x="5163" y="13188"/>
                    </a:cubicBezTo>
                    <a:cubicBezTo>
                      <a:pt x="5131" y="13188"/>
                      <a:pt x="5131" y="13188"/>
                      <a:pt x="5068" y="13156"/>
                    </a:cubicBezTo>
                    <a:cubicBezTo>
                      <a:pt x="4751" y="12555"/>
                      <a:pt x="4086" y="12396"/>
                      <a:pt x="3484" y="11953"/>
                    </a:cubicBezTo>
                    <a:cubicBezTo>
                      <a:pt x="2186" y="11003"/>
                      <a:pt x="1267" y="9514"/>
                      <a:pt x="1046" y="7931"/>
                    </a:cubicBezTo>
                    <a:cubicBezTo>
                      <a:pt x="426" y="3968"/>
                      <a:pt x="3803" y="610"/>
                      <a:pt x="7624" y="610"/>
                    </a:cubicBezTo>
                    <a:close/>
                    <a:moveTo>
                      <a:pt x="5194" y="13631"/>
                    </a:moveTo>
                    <a:cubicBezTo>
                      <a:pt x="5669" y="13885"/>
                      <a:pt x="6144" y="14106"/>
                      <a:pt x="6619" y="14233"/>
                    </a:cubicBezTo>
                    <a:cubicBezTo>
                      <a:pt x="4973" y="18287"/>
                      <a:pt x="3548" y="22562"/>
                      <a:pt x="2471" y="26837"/>
                    </a:cubicBezTo>
                    <a:lnTo>
                      <a:pt x="2471" y="26901"/>
                    </a:lnTo>
                    <a:cubicBezTo>
                      <a:pt x="2376" y="26901"/>
                      <a:pt x="2312" y="26932"/>
                      <a:pt x="2217" y="26996"/>
                    </a:cubicBezTo>
                    <a:cubicBezTo>
                      <a:pt x="2075" y="27174"/>
                      <a:pt x="1879" y="27249"/>
                      <a:pt x="1678" y="27249"/>
                    </a:cubicBezTo>
                    <a:cubicBezTo>
                      <a:pt x="1343" y="27249"/>
                      <a:pt x="994" y="27039"/>
                      <a:pt x="856" y="26742"/>
                    </a:cubicBezTo>
                    <a:cubicBezTo>
                      <a:pt x="602" y="26299"/>
                      <a:pt x="697" y="25761"/>
                      <a:pt x="761" y="25254"/>
                    </a:cubicBezTo>
                    <a:cubicBezTo>
                      <a:pt x="887" y="25254"/>
                      <a:pt x="951" y="25191"/>
                      <a:pt x="1014" y="25064"/>
                    </a:cubicBezTo>
                    <a:cubicBezTo>
                      <a:pt x="1584" y="23069"/>
                      <a:pt x="2186" y="21105"/>
                      <a:pt x="2914" y="19173"/>
                    </a:cubicBezTo>
                    <a:cubicBezTo>
                      <a:pt x="3548" y="17400"/>
                      <a:pt x="4434" y="15595"/>
                      <a:pt x="4909" y="13790"/>
                    </a:cubicBezTo>
                    <a:cubicBezTo>
                      <a:pt x="5036" y="13790"/>
                      <a:pt x="5163" y="13758"/>
                      <a:pt x="5194" y="13631"/>
                    </a:cubicBezTo>
                    <a:close/>
                    <a:moveTo>
                      <a:pt x="7684" y="0"/>
                    </a:moveTo>
                    <a:cubicBezTo>
                      <a:pt x="4903" y="0"/>
                      <a:pt x="2220" y="1495"/>
                      <a:pt x="1014" y="4162"/>
                    </a:cubicBezTo>
                    <a:cubicBezTo>
                      <a:pt x="254" y="5746"/>
                      <a:pt x="127" y="7488"/>
                      <a:pt x="697" y="9166"/>
                    </a:cubicBezTo>
                    <a:cubicBezTo>
                      <a:pt x="1014" y="9989"/>
                      <a:pt x="1426" y="10781"/>
                      <a:pt x="1996" y="11446"/>
                    </a:cubicBezTo>
                    <a:cubicBezTo>
                      <a:pt x="2534" y="12111"/>
                      <a:pt x="4371" y="12903"/>
                      <a:pt x="4593" y="13600"/>
                    </a:cubicBezTo>
                    <a:cubicBezTo>
                      <a:pt x="3579" y="15088"/>
                      <a:pt x="3009" y="16957"/>
                      <a:pt x="2376" y="18667"/>
                    </a:cubicBezTo>
                    <a:cubicBezTo>
                      <a:pt x="1647" y="20662"/>
                      <a:pt x="951" y="22784"/>
                      <a:pt x="381" y="24874"/>
                    </a:cubicBezTo>
                    <a:lnTo>
                      <a:pt x="381" y="25032"/>
                    </a:lnTo>
                    <a:cubicBezTo>
                      <a:pt x="96" y="25824"/>
                      <a:pt x="1" y="26806"/>
                      <a:pt x="634" y="27407"/>
                    </a:cubicBezTo>
                    <a:cubicBezTo>
                      <a:pt x="907" y="27648"/>
                      <a:pt x="1309" y="27807"/>
                      <a:pt x="1694" y="27807"/>
                    </a:cubicBezTo>
                    <a:cubicBezTo>
                      <a:pt x="2068" y="27807"/>
                      <a:pt x="2426" y="27656"/>
                      <a:pt x="2629" y="27281"/>
                    </a:cubicBezTo>
                    <a:cubicBezTo>
                      <a:pt x="2629" y="27249"/>
                      <a:pt x="2629" y="27249"/>
                      <a:pt x="2693" y="27217"/>
                    </a:cubicBezTo>
                    <a:cubicBezTo>
                      <a:pt x="2719" y="27224"/>
                      <a:pt x="2746" y="27228"/>
                      <a:pt x="2774" y="27228"/>
                    </a:cubicBezTo>
                    <a:cubicBezTo>
                      <a:pt x="2882" y="27228"/>
                      <a:pt x="2997" y="27171"/>
                      <a:pt x="3073" y="26996"/>
                    </a:cubicBezTo>
                    <a:cubicBezTo>
                      <a:pt x="4434" y="22815"/>
                      <a:pt x="5764" y="18540"/>
                      <a:pt x="7063" y="14296"/>
                    </a:cubicBezTo>
                    <a:cubicBezTo>
                      <a:pt x="7398" y="14361"/>
                      <a:pt x="7728" y="14391"/>
                      <a:pt x="8051" y="14391"/>
                    </a:cubicBezTo>
                    <a:cubicBezTo>
                      <a:pt x="14101" y="14391"/>
                      <a:pt x="17740" y="3622"/>
                      <a:pt x="10705" y="615"/>
                    </a:cubicBezTo>
                    <a:cubicBezTo>
                      <a:pt x="9730" y="200"/>
                      <a:pt x="8700" y="0"/>
                      <a:pt x="7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3"/>
              <p:cNvSpPr/>
              <p:nvPr/>
            </p:nvSpPr>
            <p:spPr>
              <a:xfrm>
                <a:off x="3917625" y="1281625"/>
                <a:ext cx="672350" cy="607225"/>
              </a:xfrm>
              <a:custGeom>
                <a:avLst/>
                <a:gdLst/>
                <a:ahLst/>
                <a:cxnLst/>
                <a:rect l="l" t="t" r="r" b="b"/>
                <a:pathLst>
                  <a:path w="26894" h="24289" extrusionOk="0">
                    <a:moveTo>
                      <a:pt x="84" y="20002"/>
                    </a:moveTo>
                    <a:lnTo>
                      <a:pt x="5211" y="14876"/>
                    </a:lnTo>
                    <a:lnTo>
                      <a:pt x="21768" y="1008"/>
                    </a:lnTo>
                    <a:lnTo>
                      <a:pt x="23533" y="0"/>
                    </a:lnTo>
                    <a:lnTo>
                      <a:pt x="26894" y="3614"/>
                    </a:lnTo>
                    <a:lnTo>
                      <a:pt x="5043" y="23196"/>
                    </a:lnTo>
                    <a:lnTo>
                      <a:pt x="2185" y="24289"/>
                    </a:lnTo>
                    <a:lnTo>
                      <a:pt x="0" y="22608"/>
                    </a:lnTo>
                    <a:close/>
                  </a:path>
                </a:pathLst>
              </a:custGeom>
              <a:solidFill>
                <a:schemeClr val="dk1"/>
              </a:solidFill>
              <a:ln>
                <a:noFill/>
              </a:ln>
            </p:spPr>
          </p:sp>
        </p:grpSp>
        <p:sp>
          <p:nvSpPr>
            <p:cNvPr id="1119" name="Google Shape;1119;p43"/>
            <p:cNvSpPr/>
            <p:nvPr/>
          </p:nvSpPr>
          <p:spPr>
            <a:xfrm rot="1800105">
              <a:off x="4446614" y="708083"/>
              <a:ext cx="789631" cy="661054"/>
            </a:xfrm>
            <a:custGeom>
              <a:avLst/>
              <a:gdLst/>
              <a:ahLst/>
              <a:cxnLst/>
              <a:rect l="l" t="t" r="r" b="b"/>
              <a:pathLst>
                <a:path w="12329" h="10322" extrusionOk="0">
                  <a:moveTo>
                    <a:pt x="5517" y="595"/>
                  </a:moveTo>
                  <a:cubicBezTo>
                    <a:pt x="8128" y="595"/>
                    <a:pt x="10133" y="3005"/>
                    <a:pt x="10040" y="5569"/>
                  </a:cubicBezTo>
                  <a:cubicBezTo>
                    <a:pt x="9934" y="7934"/>
                    <a:pt x="8062" y="9733"/>
                    <a:pt x="5871" y="9733"/>
                  </a:cubicBezTo>
                  <a:cubicBezTo>
                    <a:pt x="5423" y="9733"/>
                    <a:pt x="4961" y="9657"/>
                    <a:pt x="4497" y="9496"/>
                  </a:cubicBezTo>
                  <a:cubicBezTo>
                    <a:pt x="4022" y="9306"/>
                    <a:pt x="3516" y="9147"/>
                    <a:pt x="3072" y="9021"/>
                  </a:cubicBezTo>
                  <a:cubicBezTo>
                    <a:pt x="3062" y="9010"/>
                    <a:pt x="3048" y="9006"/>
                    <a:pt x="3032" y="9006"/>
                  </a:cubicBezTo>
                  <a:cubicBezTo>
                    <a:pt x="3002" y="9006"/>
                    <a:pt x="2967" y="9021"/>
                    <a:pt x="2946" y="9021"/>
                  </a:cubicBezTo>
                  <a:cubicBezTo>
                    <a:pt x="1806" y="8070"/>
                    <a:pt x="1014" y="6804"/>
                    <a:pt x="982" y="5220"/>
                  </a:cubicBezTo>
                  <a:cubicBezTo>
                    <a:pt x="950" y="2813"/>
                    <a:pt x="2946" y="628"/>
                    <a:pt x="5416" y="597"/>
                  </a:cubicBezTo>
                  <a:cubicBezTo>
                    <a:pt x="5450" y="596"/>
                    <a:pt x="5483" y="595"/>
                    <a:pt x="5517" y="595"/>
                  </a:cubicBezTo>
                  <a:close/>
                  <a:moveTo>
                    <a:pt x="5511" y="1"/>
                  </a:moveTo>
                  <a:cubicBezTo>
                    <a:pt x="3179" y="1"/>
                    <a:pt x="957" y="1810"/>
                    <a:pt x="507" y="4143"/>
                  </a:cubicBezTo>
                  <a:cubicBezTo>
                    <a:pt x="0" y="6772"/>
                    <a:pt x="1806" y="9591"/>
                    <a:pt x="4434" y="10192"/>
                  </a:cubicBezTo>
                  <a:cubicBezTo>
                    <a:pt x="4448" y="10207"/>
                    <a:pt x="4461" y="10213"/>
                    <a:pt x="4472" y="10213"/>
                  </a:cubicBezTo>
                  <a:cubicBezTo>
                    <a:pt x="4510" y="10213"/>
                    <a:pt x="4529" y="10139"/>
                    <a:pt x="4529" y="10066"/>
                  </a:cubicBezTo>
                  <a:cubicBezTo>
                    <a:pt x="5082" y="10241"/>
                    <a:pt x="5602" y="10321"/>
                    <a:pt x="6087" y="10321"/>
                  </a:cubicBezTo>
                  <a:cubicBezTo>
                    <a:pt x="11203" y="10321"/>
                    <a:pt x="12328" y="1334"/>
                    <a:pt x="6398" y="90"/>
                  </a:cubicBezTo>
                  <a:cubicBezTo>
                    <a:pt x="6103" y="29"/>
                    <a:pt x="5806" y="1"/>
                    <a:pt x="5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3"/>
            <p:cNvSpPr/>
            <p:nvPr/>
          </p:nvSpPr>
          <p:spPr>
            <a:xfrm rot="1302914">
              <a:off x="4011254" y="1171220"/>
              <a:ext cx="510847" cy="800924"/>
            </a:xfrm>
            <a:custGeom>
              <a:avLst/>
              <a:gdLst/>
              <a:ahLst/>
              <a:cxnLst/>
              <a:rect l="l" t="t" r="r" b="b"/>
              <a:pathLst>
                <a:path w="6018" h="13655" extrusionOk="0">
                  <a:moveTo>
                    <a:pt x="1846" y="8782"/>
                  </a:moveTo>
                  <a:cubicBezTo>
                    <a:pt x="1924" y="8782"/>
                    <a:pt x="2000" y="8841"/>
                    <a:pt x="1964" y="8931"/>
                  </a:cubicBezTo>
                  <a:cubicBezTo>
                    <a:pt x="1869" y="9881"/>
                    <a:pt x="1584" y="10799"/>
                    <a:pt x="1236" y="11686"/>
                  </a:cubicBezTo>
                  <a:cubicBezTo>
                    <a:pt x="1189" y="11768"/>
                    <a:pt x="1104" y="11802"/>
                    <a:pt x="1022" y="11802"/>
                  </a:cubicBezTo>
                  <a:cubicBezTo>
                    <a:pt x="879" y="11802"/>
                    <a:pt x="744" y="11700"/>
                    <a:pt x="824" y="11560"/>
                  </a:cubicBezTo>
                  <a:cubicBezTo>
                    <a:pt x="1236" y="10736"/>
                    <a:pt x="1489" y="9849"/>
                    <a:pt x="1711" y="8899"/>
                  </a:cubicBezTo>
                  <a:cubicBezTo>
                    <a:pt x="1725" y="8817"/>
                    <a:pt x="1786" y="8782"/>
                    <a:pt x="1846" y="8782"/>
                  </a:cubicBezTo>
                  <a:close/>
                  <a:moveTo>
                    <a:pt x="4593" y="0"/>
                  </a:moveTo>
                  <a:cubicBezTo>
                    <a:pt x="4529" y="127"/>
                    <a:pt x="4434" y="159"/>
                    <a:pt x="4308" y="159"/>
                  </a:cubicBezTo>
                  <a:cubicBezTo>
                    <a:pt x="3864" y="1964"/>
                    <a:pt x="2914" y="3769"/>
                    <a:pt x="2281" y="5542"/>
                  </a:cubicBezTo>
                  <a:cubicBezTo>
                    <a:pt x="1584" y="7474"/>
                    <a:pt x="951" y="9469"/>
                    <a:pt x="381" y="11433"/>
                  </a:cubicBezTo>
                  <a:cubicBezTo>
                    <a:pt x="349" y="11560"/>
                    <a:pt x="222" y="11623"/>
                    <a:pt x="159" y="11623"/>
                  </a:cubicBezTo>
                  <a:cubicBezTo>
                    <a:pt x="64" y="12098"/>
                    <a:pt x="1" y="12668"/>
                    <a:pt x="222" y="13111"/>
                  </a:cubicBezTo>
                  <a:cubicBezTo>
                    <a:pt x="380" y="13426"/>
                    <a:pt x="744" y="13655"/>
                    <a:pt x="1081" y="13655"/>
                  </a:cubicBezTo>
                  <a:cubicBezTo>
                    <a:pt x="1287" y="13655"/>
                    <a:pt x="1484" y="13569"/>
                    <a:pt x="1616" y="13365"/>
                  </a:cubicBezTo>
                  <a:cubicBezTo>
                    <a:pt x="1711" y="13270"/>
                    <a:pt x="1774" y="13270"/>
                    <a:pt x="1837" y="13270"/>
                  </a:cubicBezTo>
                  <a:lnTo>
                    <a:pt x="1837" y="13206"/>
                  </a:lnTo>
                  <a:cubicBezTo>
                    <a:pt x="2914" y="8931"/>
                    <a:pt x="4339" y="4656"/>
                    <a:pt x="6018" y="602"/>
                  </a:cubicBezTo>
                  <a:cubicBezTo>
                    <a:pt x="5543" y="444"/>
                    <a:pt x="5068" y="285"/>
                    <a:pt x="4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3"/>
            <p:cNvSpPr/>
            <p:nvPr/>
          </p:nvSpPr>
          <p:spPr>
            <a:xfrm rot="1800077">
              <a:off x="4395425" y="643633"/>
              <a:ext cx="870852" cy="790320"/>
            </a:xfrm>
            <a:custGeom>
              <a:avLst/>
              <a:gdLst/>
              <a:ahLst/>
              <a:cxnLst/>
              <a:rect l="l" t="t" r="r" b="b"/>
              <a:pathLst>
                <a:path w="14396" h="13065" extrusionOk="0">
                  <a:moveTo>
                    <a:pt x="6718" y="1280"/>
                  </a:moveTo>
                  <a:cubicBezTo>
                    <a:pt x="7008" y="1280"/>
                    <a:pt x="7298" y="1308"/>
                    <a:pt x="7587" y="1368"/>
                  </a:cubicBezTo>
                  <a:cubicBezTo>
                    <a:pt x="13517" y="2612"/>
                    <a:pt x="12392" y="11599"/>
                    <a:pt x="7276" y="11599"/>
                  </a:cubicBezTo>
                  <a:cubicBezTo>
                    <a:pt x="6791" y="11599"/>
                    <a:pt x="6271" y="11519"/>
                    <a:pt x="5718" y="11344"/>
                  </a:cubicBezTo>
                  <a:lnTo>
                    <a:pt x="5718" y="11344"/>
                  </a:lnTo>
                  <a:cubicBezTo>
                    <a:pt x="5769" y="11395"/>
                    <a:pt x="5717" y="11488"/>
                    <a:pt x="5662" y="11488"/>
                  </a:cubicBezTo>
                  <a:cubicBezTo>
                    <a:pt x="5648" y="11488"/>
                    <a:pt x="5635" y="11482"/>
                    <a:pt x="5623" y="11470"/>
                  </a:cubicBezTo>
                  <a:cubicBezTo>
                    <a:pt x="2995" y="10869"/>
                    <a:pt x="1189" y="8050"/>
                    <a:pt x="1696" y="5421"/>
                  </a:cubicBezTo>
                  <a:cubicBezTo>
                    <a:pt x="2118" y="3113"/>
                    <a:pt x="4393" y="1280"/>
                    <a:pt x="6718" y="1280"/>
                  </a:cubicBezTo>
                  <a:close/>
                  <a:moveTo>
                    <a:pt x="7202" y="1"/>
                  </a:moveTo>
                  <a:cubicBezTo>
                    <a:pt x="3408" y="1"/>
                    <a:pt x="0" y="3389"/>
                    <a:pt x="619" y="7322"/>
                  </a:cubicBezTo>
                  <a:cubicBezTo>
                    <a:pt x="873" y="8905"/>
                    <a:pt x="1759" y="10425"/>
                    <a:pt x="3090" y="11375"/>
                  </a:cubicBezTo>
                  <a:cubicBezTo>
                    <a:pt x="3660" y="11787"/>
                    <a:pt x="4356" y="11914"/>
                    <a:pt x="4673" y="12547"/>
                  </a:cubicBezTo>
                  <a:lnTo>
                    <a:pt x="4705" y="12547"/>
                  </a:lnTo>
                  <a:cubicBezTo>
                    <a:pt x="5532" y="12900"/>
                    <a:pt x="6366" y="13064"/>
                    <a:pt x="7173" y="13064"/>
                  </a:cubicBezTo>
                  <a:cubicBezTo>
                    <a:pt x="9918" y="13064"/>
                    <a:pt x="12353" y="11160"/>
                    <a:pt x="13160" y="8272"/>
                  </a:cubicBezTo>
                  <a:cubicBezTo>
                    <a:pt x="14395" y="4123"/>
                    <a:pt x="11862" y="164"/>
                    <a:pt x="7460" y="6"/>
                  </a:cubicBezTo>
                  <a:cubicBezTo>
                    <a:pt x="7374" y="3"/>
                    <a:pt x="7288" y="1"/>
                    <a:pt x="72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3"/>
            <p:cNvSpPr/>
            <p:nvPr/>
          </p:nvSpPr>
          <p:spPr>
            <a:xfrm>
              <a:off x="4510725" y="718500"/>
              <a:ext cx="582000" cy="605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3"/>
            <p:cNvSpPr/>
            <p:nvPr/>
          </p:nvSpPr>
          <p:spPr>
            <a:xfrm rot="1800055">
              <a:off x="4513521" y="722255"/>
              <a:ext cx="578854" cy="584732"/>
            </a:xfrm>
            <a:custGeom>
              <a:avLst/>
              <a:gdLst/>
              <a:ahLst/>
              <a:cxnLst/>
              <a:rect l="l" t="t" r="r" b="b"/>
              <a:pathLst>
                <a:path w="9279" h="9212" extrusionOk="0">
                  <a:moveTo>
                    <a:pt x="8010" y="5558"/>
                  </a:moveTo>
                  <a:cubicBezTo>
                    <a:pt x="8079" y="5558"/>
                    <a:pt x="8143" y="5599"/>
                    <a:pt x="8108" y="5670"/>
                  </a:cubicBezTo>
                  <a:cubicBezTo>
                    <a:pt x="7863" y="7167"/>
                    <a:pt x="6470" y="8399"/>
                    <a:pt x="4922" y="8399"/>
                  </a:cubicBezTo>
                  <a:cubicBezTo>
                    <a:pt x="4865" y="8399"/>
                    <a:pt x="4808" y="8397"/>
                    <a:pt x="4751" y="8393"/>
                  </a:cubicBezTo>
                  <a:cubicBezTo>
                    <a:pt x="4529" y="8393"/>
                    <a:pt x="4561" y="8045"/>
                    <a:pt x="4783" y="8045"/>
                  </a:cubicBezTo>
                  <a:cubicBezTo>
                    <a:pt x="6271" y="7918"/>
                    <a:pt x="7474" y="7063"/>
                    <a:pt x="7886" y="5638"/>
                  </a:cubicBezTo>
                  <a:cubicBezTo>
                    <a:pt x="7900" y="5583"/>
                    <a:pt x="7956" y="5558"/>
                    <a:pt x="8010" y="5558"/>
                  </a:cubicBezTo>
                  <a:close/>
                  <a:moveTo>
                    <a:pt x="4579" y="1"/>
                  </a:moveTo>
                  <a:cubicBezTo>
                    <a:pt x="4563" y="1"/>
                    <a:pt x="4546" y="1"/>
                    <a:pt x="4529" y="1"/>
                  </a:cubicBezTo>
                  <a:cubicBezTo>
                    <a:pt x="2059" y="33"/>
                    <a:pt x="0" y="2218"/>
                    <a:pt x="95" y="4625"/>
                  </a:cubicBezTo>
                  <a:cubicBezTo>
                    <a:pt x="127" y="6208"/>
                    <a:pt x="919" y="7475"/>
                    <a:pt x="2059" y="8425"/>
                  </a:cubicBezTo>
                  <a:lnTo>
                    <a:pt x="2186" y="8425"/>
                  </a:lnTo>
                  <a:cubicBezTo>
                    <a:pt x="2661" y="8615"/>
                    <a:pt x="3136" y="8742"/>
                    <a:pt x="3611" y="8964"/>
                  </a:cubicBezTo>
                  <a:cubicBezTo>
                    <a:pt x="4086" y="9133"/>
                    <a:pt x="4558" y="9212"/>
                    <a:pt x="5015" y="9212"/>
                  </a:cubicBezTo>
                  <a:cubicBezTo>
                    <a:pt x="7208" y="9212"/>
                    <a:pt x="9048" y="7395"/>
                    <a:pt x="9153" y="5037"/>
                  </a:cubicBezTo>
                  <a:cubicBezTo>
                    <a:pt x="9279" y="2456"/>
                    <a:pt x="7185" y="1"/>
                    <a:pt x="4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3"/>
            <p:cNvSpPr/>
            <p:nvPr/>
          </p:nvSpPr>
          <p:spPr>
            <a:xfrm>
              <a:off x="4424575" y="1251625"/>
              <a:ext cx="195400" cy="134475"/>
            </a:xfrm>
            <a:custGeom>
              <a:avLst/>
              <a:gdLst/>
              <a:ahLst/>
              <a:cxnLst/>
              <a:rect l="l" t="t" r="r" b="b"/>
              <a:pathLst>
                <a:path w="7816" h="5379" extrusionOk="0">
                  <a:moveTo>
                    <a:pt x="0" y="2774"/>
                  </a:moveTo>
                  <a:lnTo>
                    <a:pt x="3109" y="0"/>
                  </a:lnTo>
                  <a:lnTo>
                    <a:pt x="5211" y="3194"/>
                  </a:lnTo>
                  <a:lnTo>
                    <a:pt x="7816" y="5379"/>
                  </a:lnTo>
                </a:path>
              </a:pathLst>
            </a:custGeom>
            <a:noFill/>
            <a:ln w="19050" cap="flat" cmpd="sng">
              <a:solidFill>
                <a:schemeClr val="dk1"/>
              </a:solidFill>
              <a:prstDash val="solid"/>
              <a:round/>
              <a:headEnd type="none" w="med" len="med"/>
              <a:tailEnd type="none" w="med" len="med"/>
            </a:ln>
          </p:spPr>
        </p:sp>
      </p:grpSp>
      <p:pic>
        <p:nvPicPr>
          <p:cNvPr id="16" name="صورة 15">
            <a:extLst>
              <a:ext uri="{FF2B5EF4-FFF2-40B4-BE49-F238E27FC236}">
                <a16:creationId xmlns:a16="http://schemas.microsoft.com/office/drawing/2014/main" id="{7082F888-6856-492D-9AAA-84C8C7948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96" y="152511"/>
            <a:ext cx="8601739" cy="48384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1;p37"/>
          <p:cNvSpPr/>
          <p:nvPr/>
        </p:nvSpPr>
        <p:spPr>
          <a:xfrm rot="229789">
            <a:off x="5334467" y="1649657"/>
            <a:ext cx="3413523" cy="2826925"/>
          </a:xfrm>
          <a:prstGeom prst="rect">
            <a:avLst/>
          </a:prstGeom>
          <a:solidFill>
            <a:srgbClr val="00C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33;p37"/>
          <p:cNvSpPr/>
          <p:nvPr/>
        </p:nvSpPr>
        <p:spPr>
          <a:xfrm>
            <a:off x="3673003" y="2646921"/>
            <a:ext cx="1433203" cy="416198"/>
          </a:xfrm>
          <a:prstGeom prst="chevron">
            <a:avLst>
              <a:gd name="adj" fmla="val 24044"/>
            </a:avLst>
          </a:prstGeom>
          <a:solidFill>
            <a:srgbClr val="FD9F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nvGrpSpPr>
          <p:cNvPr id="6" name="Google Shape;337;p37"/>
          <p:cNvGrpSpPr/>
          <p:nvPr/>
        </p:nvGrpSpPr>
        <p:grpSpPr>
          <a:xfrm>
            <a:off x="1060756" y="660592"/>
            <a:ext cx="7022465" cy="236401"/>
            <a:chOff x="1060756" y="660592"/>
            <a:chExt cx="7022465" cy="236401"/>
          </a:xfrm>
        </p:grpSpPr>
        <p:sp>
          <p:nvSpPr>
            <p:cNvPr id="7" name="Google Shape;338;p37"/>
            <p:cNvSpPr/>
            <p:nvPr/>
          </p:nvSpPr>
          <p:spPr>
            <a:xfrm>
              <a:off x="1060756" y="660592"/>
              <a:ext cx="248700" cy="2364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39;p37"/>
            <p:cNvSpPr/>
            <p:nvPr/>
          </p:nvSpPr>
          <p:spPr>
            <a:xfrm>
              <a:off x="1343739" y="696011"/>
              <a:ext cx="174300" cy="1656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40;p37"/>
            <p:cNvSpPr/>
            <p:nvPr/>
          </p:nvSpPr>
          <p:spPr>
            <a:xfrm>
              <a:off x="1552321" y="712062"/>
              <a:ext cx="140400" cy="1335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41;p37"/>
            <p:cNvSpPr/>
            <p:nvPr/>
          </p:nvSpPr>
          <p:spPr>
            <a:xfrm rot="10800000">
              <a:off x="7834521" y="660592"/>
              <a:ext cx="248700" cy="2364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42;p37"/>
            <p:cNvSpPr/>
            <p:nvPr/>
          </p:nvSpPr>
          <p:spPr>
            <a:xfrm rot="10800000">
              <a:off x="7625939" y="695973"/>
              <a:ext cx="174300" cy="1656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43;p37"/>
            <p:cNvSpPr/>
            <p:nvPr/>
          </p:nvSpPr>
          <p:spPr>
            <a:xfrm rot="10800000">
              <a:off x="7451256" y="712022"/>
              <a:ext cx="140400" cy="1335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344;p37"/>
          <p:cNvSpPr/>
          <p:nvPr/>
        </p:nvSpPr>
        <p:spPr>
          <a:xfrm rot="476780">
            <a:off x="6278524" y="1520827"/>
            <a:ext cx="1702435" cy="441545"/>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12;p42"/>
          <p:cNvSpPr txBox="1">
            <a:spLocks/>
          </p:cNvSpPr>
          <p:nvPr/>
        </p:nvSpPr>
        <p:spPr>
          <a:xfrm>
            <a:off x="5106206" y="2996581"/>
            <a:ext cx="3852000" cy="393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4800"/>
              <a:buFont typeface="Encode Sans"/>
              <a:buNone/>
              <a:defRPr sz="9000" b="1" i="0" u="none" strike="noStrike" cap="none">
                <a:solidFill>
                  <a:schemeClr val="accent6"/>
                </a:solidFill>
                <a:latin typeface="Encode Sans"/>
                <a:ea typeface="Encode Sans"/>
                <a:cs typeface="Encode Sans"/>
                <a:sym typeface="Encode Sans"/>
              </a:defRPr>
            </a:lvl1pPr>
            <a:lvl2pPr marR="0" lvl="1" algn="ctr" rtl="0">
              <a:lnSpc>
                <a:spcPct val="100000"/>
              </a:lnSpc>
              <a:spcBef>
                <a:spcPts val="0"/>
              </a:spcBef>
              <a:spcAft>
                <a:spcPts val="0"/>
              </a:spcAft>
              <a:buClr>
                <a:schemeClr val="accent6"/>
              </a:buClr>
              <a:buSzPts val="12000"/>
              <a:buFont typeface="Encode Sans"/>
              <a:buNone/>
              <a:defRPr sz="12000" b="0" i="0" u="none" strike="noStrike" cap="none">
                <a:solidFill>
                  <a:schemeClr val="accent6"/>
                </a:solidFill>
                <a:latin typeface="Encode Sans"/>
                <a:ea typeface="Encode Sans"/>
                <a:cs typeface="Encode Sans"/>
                <a:sym typeface="Encode Sans"/>
              </a:defRPr>
            </a:lvl2pPr>
            <a:lvl3pPr marR="0" lvl="2" algn="ctr" rtl="0">
              <a:lnSpc>
                <a:spcPct val="100000"/>
              </a:lnSpc>
              <a:spcBef>
                <a:spcPts val="0"/>
              </a:spcBef>
              <a:spcAft>
                <a:spcPts val="0"/>
              </a:spcAft>
              <a:buClr>
                <a:schemeClr val="accent6"/>
              </a:buClr>
              <a:buSzPts val="12000"/>
              <a:buFont typeface="Encode Sans"/>
              <a:buNone/>
              <a:defRPr sz="12000" b="0" i="0" u="none" strike="noStrike" cap="none">
                <a:solidFill>
                  <a:schemeClr val="accent6"/>
                </a:solidFill>
                <a:latin typeface="Encode Sans"/>
                <a:ea typeface="Encode Sans"/>
                <a:cs typeface="Encode Sans"/>
                <a:sym typeface="Encode Sans"/>
              </a:defRPr>
            </a:lvl3pPr>
            <a:lvl4pPr marR="0" lvl="3" algn="ctr" rtl="0">
              <a:lnSpc>
                <a:spcPct val="100000"/>
              </a:lnSpc>
              <a:spcBef>
                <a:spcPts val="0"/>
              </a:spcBef>
              <a:spcAft>
                <a:spcPts val="0"/>
              </a:spcAft>
              <a:buClr>
                <a:schemeClr val="accent6"/>
              </a:buClr>
              <a:buSzPts val="12000"/>
              <a:buFont typeface="Encode Sans"/>
              <a:buNone/>
              <a:defRPr sz="12000" b="0" i="0" u="none" strike="noStrike" cap="none">
                <a:solidFill>
                  <a:schemeClr val="accent6"/>
                </a:solidFill>
                <a:latin typeface="Encode Sans"/>
                <a:ea typeface="Encode Sans"/>
                <a:cs typeface="Encode Sans"/>
                <a:sym typeface="Encode Sans"/>
              </a:defRPr>
            </a:lvl4pPr>
            <a:lvl5pPr marR="0" lvl="4" algn="ctr" rtl="0">
              <a:lnSpc>
                <a:spcPct val="100000"/>
              </a:lnSpc>
              <a:spcBef>
                <a:spcPts val="0"/>
              </a:spcBef>
              <a:spcAft>
                <a:spcPts val="0"/>
              </a:spcAft>
              <a:buClr>
                <a:schemeClr val="accent6"/>
              </a:buClr>
              <a:buSzPts val="12000"/>
              <a:buFont typeface="Encode Sans"/>
              <a:buNone/>
              <a:defRPr sz="12000" b="0" i="0" u="none" strike="noStrike" cap="none">
                <a:solidFill>
                  <a:schemeClr val="accent6"/>
                </a:solidFill>
                <a:latin typeface="Encode Sans"/>
                <a:ea typeface="Encode Sans"/>
                <a:cs typeface="Encode Sans"/>
                <a:sym typeface="Encode Sans"/>
              </a:defRPr>
            </a:lvl5pPr>
            <a:lvl6pPr marR="0" lvl="5" algn="ctr" rtl="0">
              <a:lnSpc>
                <a:spcPct val="100000"/>
              </a:lnSpc>
              <a:spcBef>
                <a:spcPts val="0"/>
              </a:spcBef>
              <a:spcAft>
                <a:spcPts val="0"/>
              </a:spcAft>
              <a:buClr>
                <a:schemeClr val="accent6"/>
              </a:buClr>
              <a:buSzPts val="12000"/>
              <a:buFont typeface="Encode Sans"/>
              <a:buNone/>
              <a:defRPr sz="12000" b="0" i="0" u="none" strike="noStrike" cap="none">
                <a:solidFill>
                  <a:schemeClr val="accent6"/>
                </a:solidFill>
                <a:latin typeface="Encode Sans"/>
                <a:ea typeface="Encode Sans"/>
                <a:cs typeface="Encode Sans"/>
                <a:sym typeface="Encode Sans"/>
              </a:defRPr>
            </a:lvl6pPr>
            <a:lvl7pPr marR="0" lvl="6" algn="ctr" rtl="0">
              <a:lnSpc>
                <a:spcPct val="100000"/>
              </a:lnSpc>
              <a:spcBef>
                <a:spcPts val="0"/>
              </a:spcBef>
              <a:spcAft>
                <a:spcPts val="0"/>
              </a:spcAft>
              <a:buClr>
                <a:schemeClr val="accent6"/>
              </a:buClr>
              <a:buSzPts val="12000"/>
              <a:buFont typeface="Encode Sans"/>
              <a:buNone/>
              <a:defRPr sz="12000" b="0" i="0" u="none" strike="noStrike" cap="none">
                <a:solidFill>
                  <a:schemeClr val="accent6"/>
                </a:solidFill>
                <a:latin typeface="Encode Sans"/>
                <a:ea typeface="Encode Sans"/>
                <a:cs typeface="Encode Sans"/>
                <a:sym typeface="Encode Sans"/>
              </a:defRPr>
            </a:lvl7pPr>
            <a:lvl8pPr marR="0" lvl="7" algn="ctr" rtl="0">
              <a:lnSpc>
                <a:spcPct val="100000"/>
              </a:lnSpc>
              <a:spcBef>
                <a:spcPts val="0"/>
              </a:spcBef>
              <a:spcAft>
                <a:spcPts val="0"/>
              </a:spcAft>
              <a:buClr>
                <a:schemeClr val="accent6"/>
              </a:buClr>
              <a:buSzPts val="12000"/>
              <a:buFont typeface="Encode Sans"/>
              <a:buNone/>
              <a:defRPr sz="12000" b="0" i="0" u="none" strike="noStrike" cap="none">
                <a:solidFill>
                  <a:schemeClr val="accent6"/>
                </a:solidFill>
                <a:latin typeface="Encode Sans"/>
                <a:ea typeface="Encode Sans"/>
                <a:cs typeface="Encode Sans"/>
                <a:sym typeface="Encode Sans"/>
              </a:defRPr>
            </a:lvl8pPr>
            <a:lvl9pPr marR="0" lvl="8" algn="ctr" rtl="0">
              <a:lnSpc>
                <a:spcPct val="100000"/>
              </a:lnSpc>
              <a:spcBef>
                <a:spcPts val="0"/>
              </a:spcBef>
              <a:spcAft>
                <a:spcPts val="0"/>
              </a:spcAft>
              <a:buClr>
                <a:schemeClr val="accent6"/>
              </a:buClr>
              <a:buSzPts val="12000"/>
              <a:buFont typeface="Encode Sans"/>
              <a:buNone/>
              <a:defRPr sz="12000" b="0" i="0" u="none" strike="noStrike" cap="none">
                <a:solidFill>
                  <a:schemeClr val="accent6"/>
                </a:solidFill>
                <a:latin typeface="Encode Sans"/>
                <a:ea typeface="Encode Sans"/>
                <a:cs typeface="Encode Sans"/>
                <a:sym typeface="Encode Sans"/>
              </a:defRPr>
            </a:lvl9pPr>
          </a:lstStyle>
          <a:p>
            <a:r>
              <a:rPr lang="ar-SA" sz="4400" dirty="0">
                <a:solidFill>
                  <a:schemeClr val="bg1"/>
                </a:solidFill>
                <a:latin typeface="Calibri Light" panose="020F0302020204030204" pitchFamily="34" charset="0"/>
                <a:cs typeface="Calibri Light" panose="020F0302020204030204" pitchFamily="34" charset="0"/>
              </a:rPr>
              <a:t>قراءة علمية</a:t>
            </a:r>
          </a:p>
        </p:txBody>
      </p:sp>
      <p:sp>
        <p:nvSpPr>
          <p:cNvPr id="16" name="Google Shape;709;p33"/>
          <p:cNvSpPr txBox="1">
            <a:spLocks/>
          </p:cNvSpPr>
          <p:nvPr/>
        </p:nvSpPr>
        <p:spPr>
          <a:xfrm>
            <a:off x="2147121" y="700978"/>
            <a:ext cx="3974241" cy="1197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Arial"/>
              <a:buAutoNum type="arabicPeriod"/>
              <a:defRPr sz="1400" b="0" i="0" u="none" strike="noStrike" cap="none">
                <a:solidFill>
                  <a:schemeClr val="dk1"/>
                </a:solidFill>
                <a:latin typeface="Encode Sans"/>
                <a:ea typeface="Encode Sans"/>
                <a:cs typeface="Encode Sans"/>
                <a:sym typeface="Encode Sans"/>
              </a:defRPr>
            </a:lvl1pPr>
            <a:lvl2pPr marL="914400" marR="0" lvl="1" indent="-317500" algn="l" rtl="0">
              <a:lnSpc>
                <a:spcPct val="100000"/>
              </a:lnSpc>
              <a:spcBef>
                <a:spcPts val="1600"/>
              </a:spcBef>
              <a:spcAft>
                <a:spcPts val="0"/>
              </a:spcAft>
              <a:buClr>
                <a:schemeClr val="dk1"/>
              </a:buClr>
              <a:buSzPts val="1400"/>
              <a:buFont typeface="Arial"/>
              <a:buAutoNum type="alphaLcPeriod"/>
              <a:defRPr sz="1400" b="0" i="0" u="none" strike="noStrike" cap="none">
                <a:solidFill>
                  <a:schemeClr val="dk1"/>
                </a:solidFill>
                <a:latin typeface="Encode Sans"/>
                <a:ea typeface="Encode Sans"/>
                <a:cs typeface="Encode Sans"/>
                <a:sym typeface="Encode Sans"/>
              </a:defRPr>
            </a:lvl2pPr>
            <a:lvl3pPr marL="1371600" marR="0" lvl="2" indent="-317500" algn="l" rtl="0">
              <a:lnSpc>
                <a:spcPct val="100000"/>
              </a:lnSpc>
              <a:spcBef>
                <a:spcPts val="1600"/>
              </a:spcBef>
              <a:spcAft>
                <a:spcPts val="0"/>
              </a:spcAft>
              <a:buClr>
                <a:schemeClr val="dk1"/>
              </a:buClr>
              <a:buSzPts val="1400"/>
              <a:buFont typeface="Arial"/>
              <a:buAutoNum type="romanLcPeriod"/>
              <a:defRPr sz="1400" b="0" i="0" u="none" strike="noStrike" cap="none">
                <a:solidFill>
                  <a:schemeClr val="dk1"/>
                </a:solidFill>
                <a:latin typeface="Encode Sans"/>
                <a:ea typeface="Encode Sans"/>
                <a:cs typeface="Encode Sans"/>
                <a:sym typeface="Encode Sans"/>
              </a:defRPr>
            </a:lvl3pPr>
            <a:lvl4pPr marL="1828800" marR="0" lvl="3" indent="-317500" algn="l" rtl="0">
              <a:lnSpc>
                <a:spcPct val="100000"/>
              </a:lnSpc>
              <a:spcBef>
                <a:spcPts val="1600"/>
              </a:spcBef>
              <a:spcAft>
                <a:spcPts val="0"/>
              </a:spcAft>
              <a:buClr>
                <a:schemeClr val="dk1"/>
              </a:buClr>
              <a:buSzPts val="1400"/>
              <a:buFont typeface="Arial"/>
              <a:buAutoNum type="arabicPeriod"/>
              <a:defRPr sz="1400" b="0" i="0" u="none" strike="noStrike" cap="none">
                <a:solidFill>
                  <a:schemeClr val="dk1"/>
                </a:solidFill>
                <a:latin typeface="Encode Sans"/>
                <a:ea typeface="Encode Sans"/>
                <a:cs typeface="Encode Sans"/>
                <a:sym typeface="Encode Sans"/>
              </a:defRPr>
            </a:lvl4pPr>
            <a:lvl5pPr marL="2286000" marR="0" lvl="4" indent="-317500" algn="l" rtl="0">
              <a:lnSpc>
                <a:spcPct val="100000"/>
              </a:lnSpc>
              <a:spcBef>
                <a:spcPts val="1600"/>
              </a:spcBef>
              <a:spcAft>
                <a:spcPts val="0"/>
              </a:spcAft>
              <a:buClr>
                <a:schemeClr val="dk1"/>
              </a:buClr>
              <a:buSzPts val="1400"/>
              <a:buFont typeface="Arial"/>
              <a:buAutoNum type="alphaLcPeriod"/>
              <a:defRPr sz="1400" b="0" i="0" u="none" strike="noStrike" cap="none">
                <a:solidFill>
                  <a:schemeClr val="dk1"/>
                </a:solidFill>
                <a:latin typeface="Encode Sans"/>
                <a:ea typeface="Encode Sans"/>
                <a:cs typeface="Encode Sans"/>
                <a:sym typeface="Encode Sans"/>
              </a:defRPr>
            </a:lvl5pPr>
            <a:lvl6pPr marL="2743200" marR="0" lvl="5" indent="-317500" algn="l" rtl="0">
              <a:lnSpc>
                <a:spcPct val="100000"/>
              </a:lnSpc>
              <a:spcBef>
                <a:spcPts val="1600"/>
              </a:spcBef>
              <a:spcAft>
                <a:spcPts val="0"/>
              </a:spcAft>
              <a:buClr>
                <a:schemeClr val="dk1"/>
              </a:buClr>
              <a:buSzPts val="1400"/>
              <a:buFont typeface="Arial"/>
              <a:buAutoNum type="romanLcPeriod"/>
              <a:defRPr sz="1400" b="0" i="0" u="none" strike="noStrike" cap="none">
                <a:solidFill>
                  <a:schemeClr val="dk1"/>
                </a:solidFill>
                <a:latin typeface="Encode Sans"/>
                <a:ea typeface="Encode Sans"/>
                <a:cs typeface="Encode Sans"/>
                <a:sym typeface="Encode Sans"/>
              </a:defRPr>
            </a:lvl6pPr>
            <a:lvl7pPr marL="3200400" marR="0" lvl="6" indent="-317500" algn="l" rtl="0">
              <a:lnSpc>
                <a:spcPct val="100000"/>
              </a:lnSpc>
              <a:spcBef>
                <a:spcPts val="1600"/>
              </a:spcBef>
              <a:spcAft>
                <a:spcPts val="0"/>
              </a:spcAft>
              <a:buClr>
                <a:schemeClr val="dk1"/>
              </a:buClr>
              <a:buSzPts val="1400"/>
              <a:buFont typeface="Arial"/>
              <a:buAutoNum type="arabicPeriod"/>
              <a:defRPr sz="1400" b="0" i="0" u="none" strike="noStrike" cap="none">
                <a:solidFill>
                  <a:schemeClr val="dk1"/>
                </a:solidFill>
                <a:latin typeface="Encode Sans"/>
                <a:ea typeface="Encode Sans"/>
                <a:cs typeface="Encode Sans"/>
                <a:sym typeface="Encode Sans"/>
              </a:defRPr>
            </a:lvl7pPr>
            <a:lvl8pPr marL="3657600" marR="0" lvl="7" indent="-317500" algn="l" rtl="0">
              <a:lnSpc>
                <a:spcPct val="100000"/>
              </a:lnSpc>
              <a:spcBef>
                <a:spcPts val="1600"/>
              </a:spcBef>
              <a:spcAft>
                <a:spcPts val="0"/>
              </a:spcAft>
              <a:buClr>
                <a:schemeClr val="dk1"/>
              </a:buClr>
              <a:buSzPts val="1400"/>
              <a:buFont typeface="Arial"/>
              <a:buAutoNum type="alphaLcPeriod"/>
              <a:defRPr sz="1400" b="0" i="0" u="none" strike="noStrike" cap="none">
                <a:solidFill>
                  <a:schemeClr val="dk1"/>
                </a:solidFill>
                <a:latin typeface="Encode Sans"/>
                <a:ea typeface="Encode Sans"/>
                <a:cs typeface="Encode Sans"/>
                <a:sym typeface="Encode Sans"/>
              </a:defRPr>
            </a:lvl8pPr>
            <a:lvl9pPr marL="4114800" marR="0" lvl="8" indent="-317500" algn="l" rtl="0">
              <a:lnSpc>
                <a:spcPct val="100000"/>
              </a:lnSpc>
              <a:spcBef>
                <a:spcPts val="1600"/>
              </a:spcBef>
              <a:spcAft>
                <a:spcPts val="1600"/>
              </a:spcAft>
              <a:buClr>
                <a:schemeClr val="dk1"/>
              </a:buClr>
              <a:buSzPts val="1400"/>
              <a:buFont typeface="Arial"/>
              <a:buAutoNum type="romanLcPeriod"/>
              <a:defRPr sz="1400" b="0" i="0" u="none" strike="noStrike" cap="none">
                <a:solidFill>
                  <a:schemeClr val="dk1"/>
                </a:solidFill>
                <a:latin typeface="Encode Sans"/>
                <a:ea typeface="Encode Sans"/>
                <a:cs typeface="Encode Sans"/>
                <a:sym typeface="Encode Sans"/>
              </a:defRPr>
            </a:lvl9pPr>
          </a:lstStyle>
          <a:p>
            <a:pPr marL="0" indent="0" algn="ctr">
              <a:spcAft>
                <a:spcPts val="1600"/>
              </a:spcAft>
              <a:buFont typeface="Arial"/>
              <a:buNone/>
            </a:pPr>
            <a:r>
              <a:rPr lang="ar-SA" sz="5400" b="1" dirty="0">
                <a:solidFill>
                  <a:schemeClr val="tx1"/>
                </a:solidFill>
              </a:rPr>
              <a:t>أفتح كتابي </a:t>
            </a:r>
          </a:p>
        </p:txBody>
      </p:sp>
      <p:sp>
        <p:nvSpPr>
          <p:cNvPr id="2" name="شكل بيضاوي 1">
            <a:extLst>
              <a:ext uri="{FF2B5EF4-FFF2-40B4-BE49-F238E27FC236}">
                <a16:creationId xmlns:a16="http://schemas.microsoft.com/office/drawing/2014/main" id="{871CA0EC-132C-4091-B7CB-F99F49731806}"/>
              </a:ext>
            </a:extLst>
          </p:cNvPr>
          <p:cNvSpPr/>
          <p:nvPr/>
        </p:nvSpPr>
        <p:spPr>
          <a:xfrm>
            <a:off x="2571458" y="2084973"/>
            <a:ext cx="519072" cy="3463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شكل بيضاوي 17">
            <a:extLst>
              <a:ext uri="{FF2B5EF4-FFF2-40B4-BE49-F238E27FC236}">
                <a16:creationId xmlns:a16="http://schemas.microsoft.com/office/drawing/2014/main" id="{E04A216A-8E3F-4D2A-A74A-1E7D93A30F95}"/>
              </a:ext>
            </a:extLst>
          </p:cNvPr>
          <p:cNvSpPr/>
          <p:nvPr/>
        </p:nvSpPr>
        <p:spPr>
          <a:xfrm>
            <a:off x="846765" y="2064203"/>
            <a:ext cx="519072" cy="3463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7" name="صورة 16"/>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22340"/>
          <a:stretch/>
        </p:blipFill>
        <p:spPr>
          <a:xfrm>
            <a:off x="160216" y="990600"/>
            <a:ext cx="3590831" cy="3011762"/>
          </a:xfrm>
          <a:prstGeom prst="rect">
            <a:avLst/>
          </a:prstGeom>
        </p:spPr>
      </p:pic>
      <p:sp>
        <p:nvSpPr>
          <p:cNvPr id="15" name="Google Shape;2212;p42"/>
          <p:cNvSpPr txBox="1">
            <a:spLocks/>
          </p:cNvSpPr>
          <p:nvPr/>
        </p:nvSpPr>
        <p:spPr>
          <a:xfrm>
            <a:off x="4986589" y="2305395"/>
            <a:ext cx="3852000" cy="393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4800"/>
              <a:buFont typeface="Encode Sans"/>
              <a:buNone/>
              <a:defRPr sz="9000" b="1" i="0" u="none" strike="noStrike" cap="none">
                <a:solidFill>
                  <a:schemeClr val="accent6"/>
                </a:solidFill>
                <a:latin typeface="Encode Sans"/>
                <a:ea typeface="Encode Sans"/>
                <a:cs typeface="Encode Sans"/>
                <a:sym typeface="Encode Sans"/>
              </a:defRPr>
            </a:lvl1pPr>
            <a:lvl2pPr marR="0" lvl="1" algn="ctr" rtl="0">
              <a:lnSpc>
                <a:spcPct val="100000"/>
              </a:lnSpc>
              <a:spcBef>
                <a:spcPts val="0"/>
              </a:spcBef>
              <a:spcAft>
                <a:spcPts val="0"/>
              </a:spcAft>
              <a:buClr>
                <a:schemeClr val="accent6"/>
              </a:buClr>
              <a:buSzPts val="12000"/>
              <a:buFont typeface="Encode Sans"/>
              <a:buNone/>
              <a:defRPr sz="12000" b="0" i="0" u="none" strike="noStrike" cap="none">
                <a:solidFill>
                  <a:schemeClr val="accent6"/>
                </a:solidFill>
                <a:latin typeface="Encode Sans"/>
                <a:ea typeface="Encode Sans"/>
                <a:cs typeface="Encode Sans"/>
                <a:sym typeface="Encode Sans"/>
              </a:defRPr>
            </a:lvl2pPr>
            <a:lvl3pPr marR="0" lvl="2" algn="ctr" rtl="0">
              <a:lnSpc>
                <a:spcPct val="100000"/>
              </a:lnSpc>
              <a:spcBef>
                <a:spcPts val="0"/>
              </a:spcBef>
              <a:spcAft>
                <a:spcPts val="0"/>
              </a:spcAft>
              <a:buClr>
                <a:schemeClr val="accent6"/>
              </a:buClr>
              <a:buSzPts val="12000"/>
              <a:buFont typeface="Encode Sans"/>
              <a:buNone/>
              <a:defRPr sz="12000" b="0" i="0" u="none" strike="noStrike" cap="none">
                <a:solidFill>
                  <a:schemeClr val="accent6"/>
                </a:solidFill>
                <a:latin typeface="Encode Sans"/>
                <a:ea typeface="Encode Sans"/>
                <a:cs typeface="Encode Sans"/>
                <a:sym typeface="Encode Sans"/>
              </a:defRPr>
            </a:lvl3pPr>
            <a:lvl4pPr marR="0" lvl="3" algn="ctr" rtl="0">
              <a:lnSpc>
                <a:spcPct val="100000"/>
              </a:lnSpc>
              <a:spcBef>
                <a:spcPts val="0"/>
              </a:spcBef>
              <a:spcAft>
                <a:spcPts val="0"/>
              </a:spcAft>
              <a:buClr>
                <a:schemeClr val="accent6"/>
              </a:buClr>
              <a:buSzPts val="12000"/>
              <a:buFont typeface="Encode Sans"/>
              <a:buNone/>
              <a:defRPr sz="12000" b="0" i="0" u="none" strike="noStrike" cap="none">
                <a:solidFill>
                  <a:schemeClr val="accent6"/>
                </a:solidFill>
                <a:latin typeface="Encode Sans"/>
                <a:ea typeface="Encode Sans"/>
                <a:cs typeface="Encode Sans"/>
                <a:sym typeface="Encode Sans"/>
              </a:defRPr>
            </a:lvl4pPr>
            <a:lvl5pPr marR="0" lvl="4" algn="ctr" rtl="0">
              <a:lnSpc>
                <a:spcPct val="100000"/>
              </a:lnSpc>
              <a:spcBef>
                <a:spcPts val="0"/>
              </a:spcBef>
              <a:spcAft>
                <a:spcPts val="0"/>
              </a:spcAft>
              <a:buClr>
                <a:schemeClr val="accent6"/>
              </a:buClr>
              <a:buSzPts val="12000"/>
              <a:buFont typeface="Encode Sans"/>
              <a:buNone/>
              <a:defRPr sz="12000" b="0" i="0" u="none" strike="noStrike" cap="none">
                <a:solidFill>
                  <a:schemeClr val="accent6"/>
                </a:solidFill>
                <a:latin typeface="Encode Sans"/>
                <a:ea typeface="Encode Sans"/>
                <a:cs typeface="Encode Sans"/>
                <a:sym typeface="Encode Sans"/>
              </a:defRPr>
            </a:lvl5pPr>
            <a:lvl6pPr marR="0" lvl="5" algn="ctr" rtl="0">
              <a:lnSpc>
                <a:spcPct val="100000"/>
              </a:lnSpc>
              <a:spcBef>
                <a:spcPts val="0"/>
              </a:spcBef>
              <a:spcAft>
                <a:spcPts val="0"/>
              </a:spcAft>
              <a:buClr>
                <a:schemeClr val="accent6"/>
              </a:buClr>
              <a:buSzPts val="12000"/>
              <a:buFont typeface="Encode Sans"/>
              <a:buNone/>
              <a:defRPr sz="12000" b="0" i="0" u="none" strike="noStrike" cap="none">
                <a:solidFill>
                  <a:schemeClr val="accent6"/>
                </a:solidFill>
                <a:latin typeface="Encode Sans"/>
                <a:ea typeface="Encode Sans"/>
                <a:cs typeface="Encode Sans"/>
                <a:sym typeface="Encode Sans"/>
              </a:defRPr>
            </a:lvl6pPr>
            <a:lvl7pPr marR="0" lvl="6" algn="ctr" rtl="0">
              <a:lnSpc>
                <a:spcPct val="100000"/>
              </a:lnSpc>
              <a:spcBef>
                <a:spcPts val="0"/>
              </a:spcBef>
              <a:spcAft>
                <a:spcPts val="0"/>
              </a:spcAft>
              <a:buClr>
                <a:schemeClr val="accent6"/>
              </a:buClr>
              <a:buSzPts val="12000"/>
              <a:buFont typeface="Encode Sans"/>
              <a:buNone/>
              <a:defRPr sz="12000" b="0" i="0" u="none" strike="noStrike" cap="none">
                <a:solidFill>
                  <a:schemeClr val="accent6"/>
                </a:solidFill>
                <a:latin typeface="Encode Sans"/>
                <a:ea typeface="Encode Sans"/>
                <a:cs typeface="Encode Sans"/>
                <a:sym typeface="Encode Sans"/>
              </a:defRPr>
            </a:lvl7pPr>
            <a:lvl8pPr marR="0" lvl="7" algn="ctr" rtl="0">
              <a:lnSpc>
                <a:spcPct val="100000"/>
              </a:lnSpc>
              <a:spcBef>
                <a:spcPts val="0"/>
              </a:spcBef>
              <a:spcAft>
                <a:spcPts val="0"/>
              </a:spcAft>
              <a:buClr>
                <a:schemeClr val="accent6"/>
              </a:buClr>
              <a:buSzPts val="12000"/>
              <a:buFont typeface="Encode Sans"/>
              <a:buNone/>
              <a:defRPr sz="12000" b="0" i="0" u="none" strike="noStrike" cap="none">
                <a:solidFill>
                  <a:schemeClr val="accent6"/>
                </a:solidFill>
                <a:latin typeface="Encode Sans"/>
                <a:ea typeface="Encode Sans"/>
                <a:cs typeface="Encode Sans"/>
                <a:sym typeface="Encode Sans"/>
              </a:defRPr>
            </a:lvl8pPr>
            <a:lvl9pPr marR="0" lvl="8" algn="ctr" rtl="0">
              <a:lnSpc>
                <a:spcPct val="100000"/>
              </a:lnSpc>
              <a:spcBef>
                <a:spcPts val="0"/>
              </a:spcBef>
              <a:spcAft>
                <a:spcPts val="0"/>
              </a:spcAft>
              <a:buClr>
                <a:schemeClr val="accent6"/>
              </a:buClr>
              <a:buSzPts val="12000"/>
              <a:buFont typeface="Encode Sans"/>
              <a:buNone/>
              <a:defRPr sz="12000" b="0" i="0" u="none" strike="noStrike" cap="none">
                <a:solidFill>
                  <a:schemeClr val="accent6"/>
                </a:solidFill>
                <a:latin typeface="Encode Sans"/>
                <a:ea typeface="Encode Sans"/>
                <a:cs typeface="Encode Sans"/>
                <a:sym typeface="Encode Sans"/>
              </a:defRPr>
            </a:lvl9pPr>
          </a:lstStyle>
          <a:p>
            <a:br>
              <a:rPr lang="ar-SA" sz="4400" dirty="0">
                <a:solidFill>
                  <a:schemeClr val="bg1"/>
                </a:solidFill>
                <a:latin typeface="Calibri Light" panose="020F0302020204030204" pitchFamily="34" charset="0"/>
                <a:cs typeface="Calibri Light" panose="020F0302020204030204" pitchFamily="34" charset="0"/>
              </a:rPr>
            </a:br>
            <a:r>
              <a:rPr lang="ar-SA" sz="4400" dirty="0">
                <a:solidFill>
                  <a:schemeClr val="bg1"/>
                </a:solidFill>
                <a:latin typeface="Calibri Light" panose="020F0302020204030204" pitchFamily="34" charset="0"/>
                <a:cs typeface="Calibri Light" panose="020F0302020204030204" pitchFamily="34" charset="0"/>
              </a:rPr>
              <a:t>صفحة 96 </a:t>
            </a:r>
          </a:p>
          <a:p>
            <a:endParaRPr lang="ar-SA" sz="44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768384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CEB6A88-7838-4ADA-9EA4-81E5F4A7B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196" y="152511"/>
            <a:ext cx="8601739" cy="4838478"/>
          </a:xfrm>
          <a:prstGeom prst="rect">
            <a:avLst/>
          </a:prstGeom>
        </p:spPr>
      </p:pic>
      <p:pic>
        <p:nvPicPr>
          <p:cNvPr id="5" name="صورة 4" descr="صورة تحتوي على نص, عنصر في الخارج&#10;&#10;تم إنشاء الوصف تلقائياً">
            <a:extLst>
              <a:ext uri="{FF2B5EF4-FFF2-40B4-BE49-F238E27FC236}">
                <a16:creationId xmlns:a16="http://schemas.microsoft.com/office/drawing/2014/main" id="{6EF7E08F-70FF-4DE8-A02B-16A36407413A}"/>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5212"/>
          <a:stretch/>
        </p:blipFill>
        <p:spPr>
          <a:xfrm>
            <a:off x="7510700" y="-187340"/>
            <a:ext cx="1633300" cy="3706395"/>
          </a:xfrm>
          <a:prstGeom prst="rect">
            <a:avLst/>
          </a:prstGeom>
        </p:spPr>
      </p:pic>
      <p:pic>
        <p:nvPicPr>
          <p:cNvPr id="6" name="صورة 5">
            <a:extLst>
              <a:ext uri="{FF2B5EF4-FFF2-40B4-BE49-F238E27FC236}">
                <a16:creationId xmlns:a16="http://schemas.microsoft.com/office/drawing/2014/main" id="{4D99B103-955A-4BDF-BB1A-782D7F514C75}"/>
              </a:ext>
            </a:extLst>
          </p:cNvPr>
          <p:cNvPicPr>
            <a:picLocks noChangeAspect="1"/>
          </p:cNvPicPr>
          <p:nvPr/>
        </p:nvPicPr>
        <p:blipFill rotWithShape="1">
          <a:blip r:embed="rId4"/>
          <a:srcRect l="24416" t="23259" r="48667" b="13926"/>
          <a:stretch/>
        </p:blipFill>
        <p:spPr>
          <a:xfrm>
            <a:off x="4295984" y="431198"/>
            <a:ext cx="3214716" cy="4219937"/>
          </a:xfrm>
          <a:prstGeom prst="rect">
            <a:avLst/>
          </a:prstGeom>
          <a:ln>
            <a:noFill/>
          </a:ln>
          <a:effectLst>
            <a:outerShdw blurRad="190500" algn="tl" rotWithShape="0">
              <a:srgbClr val="000000">
                <a:alpha val="70000"/>
              </a:srgbClr>
            </a:outerShdw>
          </a:effectLst>
        </p:spPr>
      </p:pic>
      <p:pic>
        <p:nvPicPr>
          <p:cNvPr id="7" name="صورة 6">
            <a:extLst>
              <a:ext uri="{FF2B5EF4-FFF2-40B4-BE49-F238E27FC236}">
                <a16:creationId xmlns:a16="http://schemas.microsoft.com/office/drawing/2014/main" id="{9B0EA560-128B-484B-AF3D-9D885BF7DAA5}"/>
              </a:ext>
            </a:extLst>
          </p:cNvPr>
          <p:cNvPicPr>
            <a:picLocks noChangeAspect="1"/>
          </p:cNvPicPr>
          <p:nvPr/>
        </p:nvPicPr>
        <p:blipFill rotWithShape="1">
          <a:blip r:embed="rId5"/>
          <a:srcRect l="24083" t="20740" r="48167" b="12741"/>
          <a:stretch/>
        </p:blipFill>
        <p:spPr>
          <a:xfrm>
            <a:off x="992154" y="431197"/>
            <a:ext cx="3129708" cy="42199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968275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 تحتوي على سهم&#10;&#10;تم إنشاء الوصف تلقائياً">
            <a:extLst>
              <a:ext uri="{FF2B5EF4-FFF2-40B4-BE49-F238E27FC236}">
                <a16:creationId xmlns:a16="http://schemas.microsoft.com/office/drawing/2014/main" id="{C983D178-8E4B-42C3-A7A3-1525BC541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عنوان 1">
            <a:extLst>
              <a:ext uri="{FF2B5EF4-FFF2-40B4-BE49-F238E27FC236}">
                <a16:creationId xmlns:a16="http://schemas.microsoft.com/office/drawing/2014/main" id="{6CDACCB0-612B-43F1-AA01-FCF265EC7DBD}"/>
              </a:ext>
            </a:extLst>
          </p:cNvPr>
          <p:cNvSpPr txBox="1">
            <a:spLocks/>
          </p:cNvSpPr>
          <p:nvPr/>
        </p:nvSpPr>
        <p:spPr>
          <a:xfrm>
            <a:off x="1836437" y="1278620"/>
            <a:ext cx="6058136" cy="620102"/>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6600" b="1" dirty="0">
                <a:solidFill>
                  <a:srgbClr val="3A88B5"/>
                </a:solidFill>
              </a:rPr>
              <a:t>مراجعة</a:t>
            </a:r>
          </a:p>
          <a:p>
            <a:pPr algn="ctr"/>
            <a:r>
              <a:rPr lang="ar-SA" sz="6600" b="1" dirty="0">
                <a:solidFill>
                  <a:srgbClr val="3A88B5"/>
                </a:solidFill>
              </a:rPr>
              <a:t> الفصل العاشر</a:t>
            </a:r>
          </a:p>
        </p:txBody>
      </p:sp>
    </p:spTree>
    <p:extLst>
      <p:ext uri="{BB962C8B-B14F-4D97-AF65-F5344CB8AC3E}">
        <p14:creationId xmlns:p14="http://schemas.microsoft.com/office/powerpoint/2010/main" val="19907899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C62E7F96-62F1-42E6-A3FA-D75A0A2630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مربع نص 5">
            <a:extLst>
              <a:ext uri="{FF2B5EF4-FFF2-40B4-BE49-F238E27FC236}">
                <a16:creationId xmlns:a16="http://schemas.microsoft.com/office/drawing/2014/main" id="{C52B8B38-4591-4839-9A39-A1507022250F}"/>
              </a:ext>
            </a:extLst>
          </p:cNvPr>
          <p:cNvSpPr txBox="1"/>
          <p:nvPr/>
        </p:nvSpPr>
        <p:spPr>
          <a:xfrm>
            <a:off x="2506439" y="459586"/>
            <a:ext cx="4568719" cy="930576"/>
          </a:xfrm>
          <a:prstGeom prst="rect">
            <a:avLst/>
          </a:prstGeom>
          <a:noFill/>
        </p:spPr>
        <p:txBody>
          <a:bodyPr wrap="square" rtlCol="1">
            <a:spAutoFit/>
          </a:bodyPr>
          <a:lstStyle/>
          <a:p>
            <a:pPr algn="ctr" defTabSz="342900">
              <a:lnSpc>
                <a:spcPct val="150000"/>
              </a:lnSpc>
              <a:buClrTx/>
              <a:defRPr/>
            </a:pPr>
            <a:r>
              <a:rPr lang="ar-SA" sz="4050" b="1" dirty="0">
                <a:solidFill>
                  <a:srgbClr val="6089CE"/>
                </a:solidFill>
                <a:latin typeface="Calibri" panose="020F0502020204030204" pitchFamily="34" charset="0"/>
                <a:cs typeface="Calibri" panose="020F0502020204030204" pitchFamily="34" charset="0"/>
              </a:rPr>
              <a:t>مراجعة الفصل العاشر</a:t>
            </a:r>
          </a:p>
        </p:txBody>
      </p:sp>
      <p:grpSp>
        <p:nvGrpSpPr>
          <p:cNvPr id="5" name="Group 31">
            <a:extLst>
              <a:ext uri="{FF2B5EF4-FFF2-40B4-BE49-F238E27FC236}">
                <a16:creationId xmlns:a16="http://schemas.microsoft.com/office/drawing/2014/main" id="{5DECB9A8-CD1D-4214-8581-C2E838B3A15A}"/>
              </a:ext>
            </a:extLst>
          </p:cNvPr>
          <p:cNvGrpSpPr/>
          <p:nvPr/>
        </p:nvGrpSpPr>
        <p:grpSpPr>
          <a:xfrm>
            <a:off x="2018312" y="1826680"/>
            <a:ext cx="5911176" cy="1188152"/>
            <a:chOff x="2264735" y="3293097"/>
            <a:chExt cx="8849277" cy="2338187"/>
          </a:xfrm>
        </p:grpSpPr>
        <p:pic>
          <p:nvPicPr>
            <p:cNvPr id="6" name="Picture 32">
              <a:extLst>
                <a:ext uri="{FF2B5EF4-FFF2-40B4-BE49-F238E27FC236}">
                  <a16:creationId xmlns:a16="http://schemas.microsoft.com/office/drawing/2014/main" id="{85E3D207-5535-4840-A042-0FD37957C52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9391" t="14268" r="18948" b="14645"/>
            <a:stretch/>
          </p:blipFill>
          <p:spPr>
            <a:xfrm>
              <a:off x="7285882" y="3293098"/>
              <a:ext cx="3828130" cy="2338186"/>
            </a:xfrm>
            <a:prstGeom prst="rect">
              <a:avLst/>
            </a:prstGeom>
          </p:spPr>
        </p:pic>
        <p:pic>
          <p:nvPicPr>
            <p:cNvPr id="7" name="Picture 33">
              <a:extLst>
                <a:ext uri="{FF2B5EF4-FFF2-40B4-BE49-F238E27FC236}">
                  <a16:creationId xmlns:a16="http://schemas.microsoft.com/office/drawing/2014/main" id="{D88817B6-0675-482B-8D14-ECAFA3A5497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9391" t="14268" r="18948" b="14645"/>
            <a:stretch/>
          </p:blipFill>
          <p:spPr>
            <a:xfrm>
              <a:off x="3925450" y="3293097"/>
              <a:ext cx="3828130" cy="2338186"/>
            </a:xfrm>
            <a:prstGeom prst="rect">
              <a:avLst/>
            </a:prstGeom>
          </p:spPr>
        </p:pic>
        <p:pic>
          <p:nvPicPr>
            <p:cNvPr id="8" name="Picture 34">
              <a:extLst>
                <a:ext uri="{FF2B5EF4-FFF2-40B4-BE49-F238E27FC236}">
                  <a16:creationId xmlns:a16="http://schemas.microsoft.com/office/drawing/2014/main" id="{387488AC-6A75-43EE-BC5D-A873DFC8E97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45373" t="14268" r="18948" b="14645"/>
            <a:stretch/>
          </p:blipFill>
          <p:spPr>
            <a:xfrm>
              <a:off x="2264735" y="3293097"/>
              <a:ext cx="2215032" cy="2338186"/>
            </a:xfrm>
            <a:prstGeom prst="rect">
              <a:avLst/>
            </a:prstGeom>
          </p:spPr>
        </p:pic>
      </p:grpSp>
      <p:sp>
        <p:nvSpPr>
          <p:cNvPr id="9" name="TextBox 36">
            <a:extLst>
              <a:ext uri="{FF2B5EF4-FFF2-40B4-BE49-F238E27FC236}">
                <a16:creationId xmlns:a16="http://schemas.microsoft.com/office/drawing/2014/main" id="{1A490572-76C9-4443-B310-7D8D145DFAAB}"/>
              </a:ext>
            </a:extLst>
          </p:cNvPr>
          <p:cNvSpPr txBox="1"/>
          <p:nvPr/>
        </p:nvSpPr>
        <p:spPr>
          <a:xfrm>
            <a:off x="5142705" y="1440844"/>
            <a:ext cx="3044080" cy="461665"/>
          </a:xfrm>
          <a:prstGeom prst="rect">
            <a:avLst/>
          </a:prstGeom>
          <a:noFill/>
        </p:spPr>
        <p:txBody>
          <a:bodyPr wrap="square" rtlCol="0">
            <a:spAutoFit/>
          </a:bodyPr>
          <a:lstStyle/>
          <a:p>
            <a:pPr algn="r"/>
            <a:r>
              <a:rPr lang="ar-EG" sz="2400" dirty="0">
                <a:solidFill>
                  <a:schemeClr val="tx1">
                    <a:lumMod val="65000"/>
                    <a:lumOff val="35000"/>
                  </a:schemeClr>
                </a:solidFill>
                <a:latin typeface="Abdo Logo" panose="02000500030000020004" pitchFamily="2" charset="-78"/>
                <a:cs typeface="Abdo Logo" panose="02000500030000020004" pitchFamily="2" charset="-78"/>
              </a:rPr>
              <a:t>استراتيجية شريط  الذكريات </a:t>
            </a:r>
            <a:endParaRPr lang="en-GB" sz="2400" dirty="0">
              <a:solidFill>
                <a:schemeClr val="tx1">
                  <a:lumMod val="65000"/>
                  <a:lumOff val="35000"/>
                </a:schemeClr>
              </a:solidFill>
              <a:latin typeface="Abdo Logo" panose="02000500030000020004" pitchFamily="2" charset="-78"/>
              <a:cs typeface="Abdo Logo" panose="02000500030000020004" pitchFamily="2" charset="-78"/>
            </a:endParaRPr>
          </a:p>
        </p:txBody>
      </p:sp>
      <p:sp>
        <p:nvSpPr>
          <p:cNvPr id="11" name="Rectangle: Rounded Corners 40">
            <a:hlinkClick r:id="rId5" action="ppaction://hlinksldjump"/>
            <a:extLst>
              <a:ext uri="{FF2B5EF4-FFF2-40B4-BE49-F238E27FC236}">
                <a16:creationId xmlns:a16="http://schemas.microsoft.com/office/drawing/2014/main" id="{0DB737AE-7D21-4DB5-B786-46D20B8AF75E}"/>
              </a:ext>
            </a:extLst>
          </p:cNvPr>
          <p:cNvSpPr/>
          <p:nvPr/>
        </p:nvSpPr>
        <p:spPr>
          <a:xfrm>
            <a:off x="6252476" y="2098716"/>
            <a:ext cx="796895" cy="644079"/>
          </a:xfrm>
          <a:prstGeom prst="roundRect">
            <a:avLst/>
          </a:prstGeom>
          <a:solidFill>
            <a:srgbClr val="FCA12D"/>
          </a:solidFill>
          <a:ln w="25400" cap="flat" cmpd="sng" algn="ctr">
            <a:solidFill>
              <a:schemeClr val="bg1"/>
            </a:solidFill>
            <a:prstDash val="solid"/>
          </a:ln>
          <a:effectLst/>
        </p:spPr>
        <p:txBody>
          <a:bodyPr rtlCol="0" anchor="ctr"/>
          <a:lstStyle/>
          <a:p>
            <a:pPr algn="ctr" defTabSz="914378">
              <a:defRPr/>
            </a:pPr>
            <a:r>
              <a:rPr lang="ar-SA" sz="5400" b="1" spc="50" dirty="0">
                <a:ln w="0"/>
                <a:solidFill>
                  <a:schemeClr val="bg1"/>
                </a:solidFill>
                <a:effectLst>
                  <a:outerShdw blurRad="38100" dist="38100" dir="2700000" algn="tl">
                    <a:srgbClr val="000000">
                      <a:alpha val="43137"/>
                    </a:srgbClr>
                  </a:outerShdw>
                </a:effectLst>
                <a:latin typeface="a Alloy Ink" panose="02000503000000000000" pitchFamily="2" charset="0"/>
              </a:rPr>
              <a:t>1</a:t>
            </a:r>
            <a:endParaRPr lang="en-GB" sz="5400" b="1" spc="50" dirty="0">
              <a:ln w="0"/>
              <a:solidFill>
                <a:schemeClr val="bg1"/>
              </a:solidFill>
              <a:effectLst>
                <a:outerShdw blurRad="38100" dist="38100" dir="2700000" algn="tl">
                  <a:srgbClr val="000000">
                    <a:alpha val="43137"/>
                  </a:srgbClr>
                </a:outerShdw>
              </a:effectLst>
              <a:latin typeface="a Alloy Ink" panose="02000503000000000000" pitchFamily="2" charset="0"/>
            </a:endParaRPr>
          </a:p>
        </p:txBody>
      </p:sp>
      <p:sp>
        <p:nvSpPr>
          <p:cNvPr id="13" name="Rectangle: Rounded Corners 40">
            <a:hlinkClick r:id="rId6" action="ppaction://hlinksldjump"/>
            <a:extLst>
              <a:ext uri="{FF2B5EF4-FFF2-40B4-BE49-F238E27FC236}">
                <a16:creationId xmlns:a16="http://schemas.microsoft.com/office/drawing/2014/main" id="{9C4EFD9B-5E3B-4229-93E5-9E861861E6B8}"/>
              </a:ext>
            </a:extLst>
          </p:cNvPr>
          <p:cNvSpPr/>
          <p:nvPr/>
        </p:nvSpPr>
        <p:spPr>
          <a:xfrm>
            <a:off x="5142705" y="2098716"/>
            <a:ext cx="796895" cy="644079"/>
          </a:xfrm>
          <a:prstGeom prst="roundRect">
            <a:avLst/>
          </a:prstGeom>
          <a:solidFill>
            <a:srgbClr val="FCA12D"/>
          </a:solidFill>
          <a:ln w="25400" cap="flat" cmpd="sng" algn="ctr">
            <a:solidFill>
              <a:schemeClr val="bg1"/>
            </a:solidFill>
            <a:prstDash val="solid"/>
          </a:ln>
          <a:effectLst/>
        </p:spPr>
        <p:txBody>
          <a:bodyPr rtlCol="0" anchor="ctr"/>
          <a:lstStyle/>
          <a:p>
            <a:pPr algn="ctr" defTabSz="914378">
              <a:defRPr/>
            </a:pPr>
            <a:r>
              <a:rPr lang="ar-SA" sz="5400" b="1" spc="50" dirty="0">
                <a:ln w="0"/>
                <a:solidFill>
                  <a:schemeClr val="bg1"/>
                </a:solidFill>
                <a:effectLst>
                  <a:outerShdw blurRad="38100" dist="38100" dir="2700000" algn="tl">
                    <a:srgbClr val="000000">
                      <a:alpha val="43137"/>
                    </a:srgbClr>
                  </a:outerShdw>
                </a:effectLst>
                <a:latin typeface="a Alloy Ink" panose="02000503000000000000" pitchFamily="2" charset="0"/>
                <a:cs typeface="Arial" panose="020B0604020202020204" pitchFamily="34" charset="0"/>
              </a:rPr>
              <a:t>2</a:t>
            </a:r>
            <a:endParaRPr lang="en-GB" sz="5400" b="1" spc="50" dirty="0">
              <a:ln w="0"/>
              <a:solidFill>
                <a:schemeClr val="bg1"/>
              </a:solidFill>
              <a:effectLst>
                <a:outerShdw blurRad="38100" dist="38100" dir="2700000" algn="tl">
                  <a:srgbClr val="000000">
                    <a:alpha val="43137"/>
                  </a:srgbClr>
                </a:outerShdw>
              </a:effectLst>
              <a:latin typeface="a Alloy Ink" panose="02000503000000000000" pitchFamily="2" charset="0"/>
            </a:endParaRPr>
          </a:p>
        </p:txBody>
      </p:sp>
      <p:sp>
        <p:nvSpPr>
          <p:cNvPr id="14" name="Rectangle: Rounded Corners 40">
            <a:hlinkClick r:id="rId7" action="ppaction://hlinksldjump"/>
            <a:extLst>
              <a:ext uri="{FF2B5EF4-FFF2-40B4-BE49-F238E27FC236}">
                <a16:creationId xmlns:a16="http://schemas.microsoft.com/office/drawing/2014/main" id="{C85D9A8E-637D-40ED-917F-71804665BDC7}"/>
              </a:ext>
            </a:extLst>
          </p:cNvPr>
          <p:cNvSpPr/>
          <p:nvPr/>
        </p:nvSpPr>
        <p:spPr>
          <a:xfrm>
            <a:off x="4021618" y="2098716"/>
            <a:ext cx="769181" cy="644079"/>
          </a:xfrm>
          <a:prstGeom prst="roundRect">
            <a:avLst/>
          </a:prstGeom>
          <a:solidFill>
            <a:srgbClr val="FCA12D"/>
          </a:solidFill>
          <a:ln w="25400" cap="flat" cmpd="sng" algn="ctr">
            <a:solidFill>
              <a:schemeClr val="bg1"/>
            </a:solidFill>
            <a:prstDash val="solid"/>
          </a:ln>
          <a:effectLst/>
        </p:spPr>
        <p:txBody>
          <a:bodyPr rtlCol="0" anchor="ctr"/>
          <a:lstStyle/>
          <a:p>
            <a:pPr algn="ctr" defTabSz="914378">
              <a:defRPr/>
            </a:pPr>
            <a:r>
              <a:rPr lang="ar-SA" sz="5400" b="1" spc="50" dirty="0">
                <a:ln w="0"/>
                <a:solidFill>
                  <a:schemeClr val="bg1"/>
                </a:solidFill>
                <a:effectLst>
                  <a:outerShdw blurRad="38100" dist="38100" dir="2700000" algn="tl">
                    <a:srgbClr val="000000">
                      <a:alpha val="43137"/>
                    </a:srgbClr>
                  </a:outerShdw>
                </a:effectLst>
                <a:latin typeface="a Alloy Ink" panose="02000503000000000000" pitchFamily="2" charset="0"/>
                <a:cs typeface="Arial" panose="020B0604020202020204" pitchFamily="34" charset="0"/>
              </a:rPr>
              <a:t>3</a:t>
            </a:r>
            <a:endParaRPr lang="en-GB" sz="5400" b="1" spc="50" dirty="0">
              <a:ln w="0"/>
              <a:solidFill>
                <a:schemeClr val="bg1"/>
              </a:solidFill>
              <a:effectLst>
                <a:outerShdw blurRad="38100" dist="38100" dir="2700000" algn="tl">
                  <a:srgbClr val="000000">
                    <a:alpha val="43137"/>
                  </a:srgbClr>
                </a:outerShdw>
              </a:effectLst>
              <a:latin typeface="a Alloy Ink" panose="02000503000000000000" pitchFamily="2" charset="0"/>
            </a:endParaRPr>
          </a:p>
        </p:txBody>
      </p:sp>
      <p:sp>
        <p:nvSpPr>
          <p:cNvPr id="15" name="Rectangle: Rounded Corners 40">
            <a:hlinkClick r:id="rId8" action="ppaction://hlinksldjump"/>
            <a:extLst>
              <a:ext uri="{FF2B5EF4-FFF2-40B4-BE49-F238E27FC236}">
                <a16:creationId xmlns:a16="http://schemas.microsoft.com/office/drawing/2014/main" id="{CFA5026D-E00F-40B5-806C-A0FA5E19A28A}"/>
              </a:ext>
            </a:extLst>
          </p:cNvPr>
          <p:cNvSpPr/>
          <p:nvPr/>
        </p:nvSpPr>
        <p:spPr>
          <a:xfrm>
            <a:off x="2897989" y="2098717"/>
            <a:ext cx="799577" cy="644079"/>
          </a:xfrm>
          <a:prstGeom prst="roundRect">
            <a:avLst/>
          </a:prstGeom>
          <a:solidFill>
            <a:srgbClr val="FCA12D"/>
          </a:solidFill>
          <a:ln w="25400" cap="flat" cmpd="sng" algn="ctr">
            <a:solidFill>
              <a:schemeClr val="bg1"/>
            </a:solidFill>
            <a:prstDash val="solid"/>
          </a:ln>
          <a:effectLst/>
        </p:spPr>
        <p:txBody>
          <a:bodyPr rtlCol="0" anchor="ctr"/>
          <a:lstStyle/>
          <a:p>
            <a:pPr algn="ctr" defTabSz="914378">
              <a:defRPr/>
            </a:pPr>
            <a:r>
              <a:rPr lang="ar-SA" sz="5400" b="1" spc="50" dirty="0">
                <a:ln w="0"/>
                <a:solidFill>
                  <a:schemeClr val="bg1"/>
                </a:solidFill>
                <a:effectLst>
                  <a:outerShdw blurRad="38100" dist="38100" dir="2700000" algn="tl">
                    <a:srgbClr val="000000">
                      <a:alpha val="43137"/>
                    </a:srgbClr>
                  </a:outerShdw>
                </a:effectLst>
                <a:latin typeface="a Alloy Ink" panose="02000503000000000000" pitchFamily="2" charset="0"/>
                <a:cs typeface="Arial" panose="020B0604020202020204" pitchFamily="34" charset="0"/>
              </a:rPr>
              <a:t>4</a:t>
            </a:r>
            <a:endParaRPr lang="en-GB" sz="5400" b="1" spc="50" dirty="0">
              <a:ln w="0"/>
              <a:solidFill>
                <a:schemeClr val="bg1"/>
              </a:solidFill>
              <a:effectLst>
                <a:outerShdw blurRad="38100" dist="38100" dir="2700000" algn="tl">
                  <a:srgbClr val="000000">
                    <a:alpha val="43137"/>
                  </a:srgbClr>
                </a:outerShdw>
              </a:effectLst>
              <a:latin typeface="a Alloy Ink" panose="02000503000000000000" pitchFamily="2" charset="0"/>
            </a:endParaRPr>
          </a:p>
        </p:txBody>
      </p:sp>
      <p:pic>
        <p:nvPicPr>
          <p:cNvPr id="16" name="صورة 15">
            <a:extLst>
              <a:ext uri="{FF2B5EF4-FFF2-40B4-BE49-F238E27FC236}">
                <a16:creationId xmlns:a16="http://schemas.microsoft.com/office/drawing/2014/main" id="{461F3A8B-F61B-45D2-83C8-B908F2D2287C}"/>
              </a:ext>
            </a:extLst>
          </p:cNvPr>
          <p:cNvPicPr>
            <a:picLocks noChangeAspect="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81839" y="2201169"/>
            <a:ext cx="1942022" cy="1837451"/>
          </a:xfrm>
          <a:prstGeom prst="rect">
            <a:avLst/>
          </a:prstGeom>
        </p:spPr>
      </p:pic>
    </p:spTree>
    <p:extLst>
      <p:ext uri="{BB962C8B-B14F-4D97-AF65-F5344CB8AC3E}">
        <p14:creationId xmlns:p14="http://schemas.microsoft.com/office/powerpoint/2010/main" val="471441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A70C8C5C-7ECD-4501-AFCD-45E1119D0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196" y="152511"/>
            <a:ext cx="8601739" cy="4838478"/>
          </a:xfrm>
          <a:prstGeom prst="rect">
            <a:avLst/>
          </a:prstGeom>
        </p:spPr>
      </p:pic>
      <p:pic>
        <p:nvPicPr>
          <p:cNvPr id="4" name="Picture 4">
            <a:extLst>
              <a:ext uri="{FF2B5EF4-FFF2-40B4-BE49-F238E27FC236}">
                <a16:creationId xmlns:a16="http://schemas.microsoft.com/office/drawing/2014/main" id="{57DC8322-C2C5-4FB0-BF2E-37DD6150DA9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9391" t="14268" r="18948" b="14645"/>
          <a:stretch/>
        </p:blipFill>
        <p:spPr>
          <a:xfrm>
            <a:off x="1129145" y="564741"/>
            <a:ext cx="6642771" cy="2931242"/>
          </a:xfrm>
          <a:prstGeom prst="rect">
            <a:avLst/>
          </a:prstGeom>
        </p:spPr>
      </p:pic>
      <p:sp>
        <p:nvSpPr>
          <p:cNvPr id="5" name="Rectangle: Rounded Corners 40">
            <a:hlinkClick r:id="rId5" action="ppaction://hlinksldjump"/>
            <a:extLst>
              <a:ext uri="{FF2B5EF4-FFF2-40B4-BE49-F238E27FC236}">
                <a16:creationId xmlns:a16="http://schemas.microsoft.com/office/drawing/2014/main" id="{68CB218A-CFA9-42CD-8BA8-786B8CC7BDB9}"/>
              </a:ext>
            </a:extLst>
          </p:cNvPr>
          <p:cNvSpPr/>
          <p:nvPr/>
        </p:nvSpPr>
        <p:spPr>
          <a:xfrm>
            <a:off x="3372005" y="1342783"/>
            <a:ext cx="2190596" cy="1402149"/>
          </a:xfrm>
          <a:prstGeom prst="roundRect">
            <a:avLst/>
          </a:prstGeom>
          <a:solidFill>
            <a:srgbClr val="FCA12D"/>
          </a:solidFill>
          <a:ln w="25400" cap="flat" cmpd="sng" algn="ctr">
            <a:solidFill>
              <a:schemeClr val="bg1"/>
            </a:solidFill>
            <a:prstDash val="solid"/>
          </a:ln>
          <a:effectLst/>
        </p:spPr>
        <p:txBody>
          <a:bodyPr rtlCol="0" anchor="ctr"/>
          <a:lstStyle/>
          <a:p>
            <a:pPr algn="ctr" defTabSz="1219170">
              <a:defRPr/>
            </a:pPr>
            <a:r>
              <a:rPr lang="ar-SA" sz="4267" b="1" kern="0" spc="67" dirty="0">
                <a:ln w="0"/>
                <a:solidFill>
                  <a:schemeClr val="bg1"/>
                </a:solidFill>
                <a:effectLst>
                  <a:outerShdw blurRad="38100" dist="38100" dir="2700000" algn="tl">
                    <a:srgbClr val="000000">
                      <a:alpha val="43137"/>
                    </a:srgbClr>
                  </a:outerShdw>
                </a:effectLst>
                <a:latin typeface="a Alloy Ink" panose="02000503000000000000" pitchFamily="2" charset="0"/>
                <a:cs typeface="Arial" panose="020B0604020202020204" pitchFamily="34" charset="0"/>
              </a:rPr>
              <a:t>المفردات</a:t>
            </a:r>
            <a:endParaRPr lang="en-GB" sz="4267" b="1" kern="0" spc="67" dirty="0">
              <a:ln w="0"/>
              <a:solidFill>
                <a:schemeClr val="bg1"/>
              </a:solidFill>
              <a:effectLst>
                <a:outerShdw blurRad="38100" dist="38100" dir="2700000" algn="tl">
                  <a:srgbClr val="000000">
                    <a:alpha val="43137"/>
                  </a:srgbClr>
                </a:outerShdw>
              </a:effectLst>
              <a:latin typeface="a Alloy Ink" panose="02000503000000000000" pitchFamily="2" charset="0"/>
            </a:endParaRPr>
          </a:p>
        </p:txBody>
      </p:sp>
      <p:sp>
        <p:nvSpPr>
          <p:cNvPr id="2" name="سهم: لليسار 1">
            <a:hlinkClick r:id="rId6" action="ppaction://hlinksldjump"/>
            <a:extLst>
              <a:ext uri="{FF2B5EF4-FFF2-40B4-BE49-F238E27FC236}">
                <a16:creationId xmlns:a16="http://schemas.microsoft.com/office/drawing/2014/main" id="{CEBBF84A-DA46-4834-8490-AE79378D4BE8}"/>
              </a:ext>
            </a:extLst>
          </p:cNvPr>
          <p:cNvSpPr/>
          <p:nvPr/>
        </p:nvSpPr>
        <p:spPr>
          <a:xfrm>
            <a:off x="3158836" y="3495983"/>
            <a:ext cx="2105891" cy="734291"/>
          </a:xfrm>
          <a:prstGeom prst="lef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lumMod val="50000"/>
                  </a:schemeClr>
                </a:solidFill>
              </a:rPr>
              <a:t>الانتقال لسؤال المفردات</a:t>
            </a:r>
          </a:p>
        </p:txBody>
      </p:sp>
    </p:spTree>
    <p:extLst>
      <p:ext uri="{BB962C8B-B14F-4D97-AF65-F5344CB8AC3E}">
        <p14:creationId xmlns:p14="http://schemas.microsoft.com/office/powerpoint/2010/main" val="22294235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9C3E5C79-B1A6-442E-8338-536638C78BBD}"/>
              </a:ext>
            </a:extLst>
          </p:cNvPr>
          <p:cNvPicPr>
            <a:picLocks noChangeAspect="1"/>
          </p:cNvPicPr>
          <p:nvPr/>
        </p:nvPicPr>
        <p:blipFill rotWithShape="1">
          <a:blip r:embed="rId2"/>
          <a:srcRect l="22500" t="35944" r="47084" b="13037"/>
          <a:stretch/>
        </p:blipFill>
        <p:spPr>
          <a:xfrm>
            <a:off x="616527" y="175081"/>
            <a:ext cx="5080462" cy="4793338"/>
          </a:xfrm>
          <a:prstGeom prst="rect">
            <a:avLst/>
          </a:prstGeom>
          <a:ln>
            <a:noFill/>
          </a:ln>
          <a:effectLst>
            <a:outerShdw blurRad="190500" algn="tl" rotWithShape="0">
              <a:srgbClr val="000000">
                <a:alpha val="70000"/>
              </a:srgbClr>
            </a:outerShdw>
          </a:effectLst>
        </p:spPr>
      </p:pic>
      <p:sp>
        <p:nvSpPr>
          <p:cNvPr id="4" name="مربع نص 3">
            <a:extLst>
              <a:ext uri="{FF2B5EF4-FFF2-40B4-BE49-F238E27FC236}">
                <a16:creationId xmlns:a16="http://schemas.microsoft.com/office/drawing/2014/main" id="{2F59FBF9-E756-4D68-B3FE-3720A167DA21}"/>
              </a:ext>
            </a:extLst>
          </p:cNvPr>
          <p:cNvSpPr txBox="1"/>
          <p:nvPr/>
        </p:nvSpPr>
        <p:spPr>
          <a:xfrm>
            <a:off x="2630978" y="811731"/>
            <a:ext cx="1654579" cy="276999"/>
          </a:xfrm>
          <a:prstGeom prst="rect">
            <a:avLst/>
          </a:prstGeom>
          <a:noFill/>
        </p:spPr>
        <p:txBody>
          <a:bodyPr wrap="square" rtlCol="1">
            <a:spAutoFit/>
          </a:bodyPr>
          <a:lstStyle/>
          <a:p>
            <a:r>
              <a:rPr lang="ar-SA" sz="1200" b="1" dirty="0" err="1">
                <a:highlight>
                  <a:srgbClr val="FFFF00"/>
                </a:highlight>
              </a:rPr>
              <a:t>الإحتراق</a:t>
            </a:r>
            <a:r>
              <a:rPr lang="ar-SA" sz="1200" b="1" dirty="0">
                <a:highlight>
                  <a:srgbClr val="FFFF00"/>
                </a:highlight>
              </a:rPr>
              <a:t> الكيميائي</a:t>
            </a:r>
          </a:p>
        </p:txBody>
      </p:sp>
      <p:sp>
        <p:nvSpPr>
          <p:cNvPr id="5" name="مربع نص 4">
            <a:extLst>
              <a:ext uri="{FF2B5EF4-FFF2-40B4-BE49-F238E27FC236}">
                <a16:creationId xmlns:a16="http://schemas.microsoft.com/office/drawing/2014/main" id="{06FACAC8-1326-498B-B05C-3006D156386F}"/>
              </a:ext>
            </a:extLst>
          </p:cNvPr>
          <p:cNvSpPr txBox="1"/>
          <p:nvPr/>
        </p:nvSpPr>
        <p:spPr>
          <a:xfrm>
            <a:off x="3507624" y="1398944"/>
            <a:ext cx="1654579" cy="276999"/>
          </a:xfrm>
          <a:prstGeom prst="rect">
            <a:avLst/>
          </a:prstGeom>
          <a:noFill/>
        </p:spPr>
        <p:txBody>
          <a:bodyPr wrap="square" rtlCol="1">
            <a:spAutoFit/>
          </a:bodyPr>
          <a:lstStyle/>
          <a:p>
            <a:r>
              <a:rPr lang="ar-SA" sz="1200" b="1" dirty="0">
                <a:highlight>
                  <a:srgbClr val="FFFF00"/>
                </a:highlight>
              </a:rPr>
              <a:t>التكثف</a:t>
            </a:r>
          </a:p>
        </p:txBody>
      </p:sp>
      <p:sp>
        <p:nvSpPr>
          <p:cNvPr id="6" name="مربع نص 5">
            <a:extLst>
              <a:ext uri="{FF2B5EF4-FFF2-40B4-BE49-F238E27FC236}">
                <a16:creationId xmlns:a16="http://schemas.microsoft.com/office/drawing/2014/main" id="{EE650670-DFBF-4865-BE33-2A1700DB6B5B}"/>
              </a:ext>
            </a:extLst>
          </p:cNvPr>
          <p:cNvSpPr txBox="1"/>
          <p:nvPr/>
        </p:nvSpPr>
        <p:spPr>
          <a:xfrm>
            <a:off x="2630978" y="1760243"/>
            <a:ext cx="1654579" cy="276999"/>
          </a:xfrm>
          <a:prstGeom prst="rect">
            <a:avLst/>
          </a:prstGeom>
          <a:noFill/>
        </p:spPr>
        <p:txBody>
          <a:bodyPr wrap="square" rtlCol="1">
            <a:spAutoFit/>
          </a:bodyPr>
          <a:lstStyle/>
          <a:p>
            <a:r>
              <a:rPr lang="ar-SA" sz="1200" b="1" dirty="0">
                <a:highlight>
                  <a:srgbClr val="FFFF00"/>
                </a:highlight>
              </a:rPr>
              <a:t>يتبخر</a:t>
            </a:r>
          </a:p>
        </p:txBody>
      </p:sp>
      <p:sp>
        <p:nvSpPr>
          <p:cNvPr id="7" name="مربع نص 6">
            <a:extLst>
              <a:ext uri="{FF2B5EF4-FFF2-40B4-BE49-F238E27FC236}">
                <a16:creationId xmlns:a16="http://schemas.microsoft.com/office/drawing/2014/main" id="{DFACC25F-92DA-4EB7-8900-55BAC83E89FF}"/>
              </a:ext>
            </a:extLst>
          </p:cNvPr>
          <p:cNvSpPr txBox="1"/>
          <p:nvPr/>
        </p:nvSpPr>
        <p:spPr>
          <a:xfrm>
            <a:off x="3229148" y="2078971"/>
            <a:ext cx="1654579" cy="338554"/>
          </a:xfrm>
          <a:prstGeom prst="rect">
            <a:avLst/>
          </a:prstGeom>
          <a:noFill/>
        </p:spPr>
        <p:txBody>
          <a:bodyPr wrap="square" rtlCol="1">
            <a:spAutoFit/>
          </a:bodyPr>
          <a:lstStyle/>
          <a:p>
            <a:r>
              <a:rPr lang="ar-SA" sz="1600" b="1" dirty="0" err="1">
                <a:highlight>
                  <a:srgbClr val="FFFF00"/>
                </a:highlight>
              </a:rPr>
              <a:t>الإحتراق</a:t>
            </a:r>
            <a:r>
              <a:rPr lang="ar-SA" sz="1600" b="1" dirty="0">
                <a:highlight>
                  <a:srgbClr val="FFFF00"/>
                </a:highlight>
              </a:rPr>
              <a:t> الفيزيائي</a:t>
            </a:r>
          </a:p>
        </p:txBody>
      </p:sp>
      <p:sp>
        <p:nvSpPr>
          <p:cNvPr id="8" name="مربع نص 7">
            <a:extLst>
              <a:ext uri="{FF2B5EF4-FFF2-40B4-BE49-F238E27FC236}">
                <a16:creationId xmlns:a16="http://schemas.microsoft.com/office/drawing/2014/main" id="{FECB5174-CD2C-4496-A74A-4B9155EC8151}"/>
              </a:ext>
            </a:extLst>
          </p:cNvPr>
          <p:cNvSpPr txBox="1"/>
          <p:nvPr/>
        </p:nvSpPr>
        <p:spPr>
          <a:xfrm>
            <a:off x="2117667" y="2484549"/>
            <a:ext cx="1654579" cy="276999"/>
          </a:xfrm>
          <a:prstGeom prst="rect">
            <a:avLst/>
          </a:prstGeom>
          <a:noFill/>
        </p:spPr>
        <p:txBody>
          <a:bodyPr wrap="square" rtlCol="1">
            <a:spAutoFit/>
          </a:bodyPr>
          <a:lstStyle/>
          <a:p>
            <a:r>
              <a:rPr lang="ar-SA" sz="1200" b="1" dirty="0">
                <a:highlight>
                  <a:srgbClr val="FFFF00"/>
                </a:highlight>
              </a:rPr>
              <a:t>الانصهار </a:t>
            </a:r>
          </a:p>
        </p:txBody>
      </p:sp>
      <p:pic>
        <p:nvPicPr>
          <p:cNvPr id="12" name="صورة 11" descr="صورة تحتوي على نص&#10;&#10;تم إنشاء الوصف تلقائياً">
            <a:extLst>
              <a:ext uri="{FF2B5EF4-FFF2-40B4-BE49-F238E27FC236}">
                <a16:creationId xmlns:a16="http://schemas.microsoft.com/office/drawing/2014/main" id="{1962E38E-44FB-43C9-BC98-E809934AC46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128606" y="711740"/>
            <a:ext cx="4256679" cy="4256679"/>
          </a:xfrm>
          <a:prstGeom prst="rect">
            <a:avLst/>
          </a:prstGeom>
        </p:spPr>
      </p:pic>
      <p:pic>
        <p:nvPicPr>
          <p:cNvPr id="13" name="Picture 4">
            <a:extLst>
              <a:ext uri="{FF2B5EF4-FFF2-40B4-BE49-F238E27FC236}">
                <a16:creationId xmlns:a16="http://schemas.microsoft.com/office/drawing/2014/main" id="{F20C0DB4-2C23-4E13-928F-A932759735F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9391" t="14268" r="18948" b="14645"/>
          <a:stretch/>
        </p:blipFill>
        <p:spPr>
          <a:xfrm flipV="1">
            <a:off x="-60603" y="3683727"/>
            <a:ext cx="2393352" cy="1056110"/>
          </a:xfrm>
          <a:prstGeom prst="rect">
            <a:avLst/>
          </a:prstGeom>
        </p:spPr>
      </p:pic>
      <p:sp>
        <p:nvSpPr>
          <p:cNvPr id="14" name="مستطيل: زوايا مستديرة 13">
            <a:hlinkClick r:id="rId6" action="ppaction://hlinksldjump"/>
            <a:extLst>
              <a:ext uri="{FF2B5EF4-FFF2-40B4-BE49-F238E27FC236}">
                <a16:creationId xmlns:a16="http://schemas.microsoft.com/office/drawing/2014/main" id="{E8102001-69D8-4216-9C65-C1559B47553E}"/>
              </a:ext>
            </a:extLst>
          </p:cNvPr>
          <p:cNvSpPr/>
          <p:nvPr/>
        </p:nvSpPr>
        <p:spPr>
          <a:xfrm>
            <a:off x="661554" y="3971059"/>
            <a:ext cx="949037" cy="481445"/>
          </a:xfrm>
          <a:prstGeom prst="roundRect">
            <a:avLst/>
          </a:prstGeom>
          <a:solidFill>
            <a:srgbClr val="F6B8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100" dirty="0">
                <a:solidFill>
                  <a:schemeClr val="tx1">
                    <a:lumMod val="50000"/>
                  </a:schemeClr>
                </a:solidFill>
              </a:rPr>
              <a:t>العودة لشريط الذكريات</a:t>
            </a:r>
          </a:p>
        </p:txBody>
      </p:sp>
    </p:spTree>
    <p:extLst>
      <p:ext uri="{BB962C8B-B14F-4D97-AF65-F5344CB8AC3E}">
        <p14:creationId xmlns:p14="http://schemas.microsoft.com/office/powerpoint/2010/main" val="25033744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A70C8C5C-7ECD-4501-AFCD-45E1119D0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196" y="152511"/>
            <a:ext cx="8601739" cy="4838478"/>
          </a:xfrm>
          <a:prstGeom prst="rect">
            <a:avLst/>
          </a:prstGeom>
        </p:spPr>
      </p:pic>
      <p:pic>
        <p:nvPicPr>
          <p:cNvPr id="4" name="Picture 4">
            <a:extLst>
              <a:ext uri="{FF2B5EF4-FFF2-40B4-BE49-F238E27FC236}">
                <a16:creationId xmlns:a16="http://schemas.microsoft.com/office/drawing/2014/main" id="{57DC8322-C2C5-4FB0-BF2E-37DD6150DA9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9391" t="14268" r="18948" b="14645"/>
          <a:stretch/>
        </p:blipFill>
        <p:spPr>
          <a:xfrm>
            <a:off x="4163291" y="345563"/>
            <a:ext cx="4294909" cy="1895206"/>
          </a:xfrm>
          <a:prstGeom prst="rect">
            <a:avLst/>
          </a:prstGeom>
        </p:spPr>
      </p:pic>
      <p:sp>
        <p:nvSpPr>
          <p:cNvPr id="5" name="Rectangle: Rounded Corners 40">
            <a:hlinkClick r:id="rId5" action="ppaction://hlinksldjump"/>
            <a:extLst>
              <a:ext uri="{FF2B5EF4-FFF2-40B4-BE49-F238E27FC236}">
                <a16:creationId xmlns:a16="http://schemas.microsoft.com/office/drawing/2014/main" id="{68CB218A-CFA9-42CD-8BA8-786B8CC7BDB9}"/>
              </a:ext>
            </a:extLst>
          </p:cNvPr>
          <p:cNvSpPr/>
          <p:nvPr/>
        </p:nvSpPr>
        <p:spPr>
          <a:xfrm>
            <a:off x="5357850" y="799430"/>
            <a:ext cx="1836517" cy="919869"/>
          </a:xfrm>
          <a:prstGeom prst="roundRect">
            <a:avLst/>
          </a:prstGeom>
          <a:solidFill>
            <a:srgbClr val="FCA12D"/>
          </a:solidFill>
          <a:ln w="25400" cap="flat" cmpd="sng" algn="ctr">
            <a:solidFill>
              <a:schemeClr val="bg1"/>
            </a:solidFill>
            <a:prstDash val="solid"/>
          </a:ln>
          <a:effectLst/>
        </p:spPr>
        <p:txBody>
          <a:bodyPr rtlCol="0" anchor="ctr"/>
          <a:lstStyle/>
          <a:p>
            <a:pPr algn="ctr" defTabSz="1219170">
              <a:defRPr/>
            </a:pPr>
            <a:r>
              <a:rPr lang="ar-SA" sz="2400" b="1" kern="0" spc="67" dirty="0">
                <a:ln w="0"/>
                <a:solidFill>
                  <a:schemeClr val="bg1"/>
                </a:solidFill>
                <a:effectLst>
                  <a:outerShdw blurRad="38100" dist="38100" dir="2700000" algn="tl">
                    <a:srgbClr val="000000">
                      <a:alpha val="43137"/>
                    </a:srgbClr>
                  </a:outerShdw>
                </a:effectLst>
                <a:latin typeface="a Alloy Ink" panose="02000503000000000000" pitchFamily="2" charset="0"/>
                <a:cs typeface="Arial" panose="020B0604020202020204" pitchFamily="34" charset="0"/>
              </a:rPr>
              <a:t>أجيب عن السؤال</a:t>
            </a:r>
            <a:endParaRPr lang="en-GB" sz="2400" b="1" kern="0" spc="67" dirty="0">
              <a:ln w="0"/>
              <a:solidFill>
                <a:schemeClr val="bg1"/>
              </a:solidFill>
              <a:effectLst>
                <a:outerShdw blurRad="38100" dist="38100" dir="2700000" algn="tl">
                  <a:srgbClr val="000000">
                    <a:alpha val="43137"/>
                  </a:srgbClr>
                </a:outerShdw>
              </a:effectLst>
              <a:latin typeface="a Alloy Ink" panose="02000503000000000000" pitchFamily="2" charset="0"/>
            </a:endParaRPr>
          </a:p>
        </p:txBody>
      </p:sp>
      <p:pic>
        <p:nvPicPr>
          <p:cNvPr id="6" name="صورة 5">
            <a:extLst>
              <a:ext uri="{FF2B5EF4-FFF2-40B4-BE49-F238E27FC236}">
                <a16:creationId xmlns:a16="http://schemas.microsoft.com/office/drawing/2014/main" id="{CAD16BDA-757C-45DE-BB87-97BD63029BED}"/>
              </a:ext>
            </a:extLst>
          </p:cNvPr>
          <p:cNvPicPr>
            <a:picLocks noChangeAspect="1"/>
          </p:cNvPicPr>
          <p:nvPr/>
        </p:nvPicPr>
        <p:blipFill rotWithShape="1">
          <a:blip r:embed="rId6"/>
          <a:srcRect l="29199" t="43484" r="54920" b="12781"/>
          <a:stretch/>
        </p:blipFill>
        <p:spPr>
          <a:xfrm>
            <a:off x="952854" y="532842"/>
            <a:ext cx="2632442" cy="4077816"/>
          </a:xfrm>
          <a:prstGeom prst="rect">
            <a:avLst/>
          </a:prstGeom>
          <a:ln>
            <a:noFill/>
          </a:ln>
          <a:effectLst>
            <a:outerShdw blurRad="190500" algn="tl" rotWithShape="0">
              <a:srgbClr val="000000">
                <a:alpha val="70000"/>
              </a:srgbClr>
            </a:outerShdw>
          </a:effectLst>
        </p:spPr>
      </p:pic>
      <p:sp>
        <p:nvSpPr>
          <p:cNvPr id="7" name="TextBox 36">
            <a:extLst>
              <a:ext uri="{FF2B5EF4-FFF2-40B4-BE49-F238E27FC236}">
                <a16:creationId xmlns:a16="http://schemas.microsoft.com/office/drawing/2014/main" id="{4F9F09FA-414D-4142-B056-BE6A79E801AE}"/>
              </a:ext>
            </a:extLst>
          </p:cNvPr>
          <p:cNvSpPr txBox="1"/>
          <p:nvPr/>
        </p:nvSpPr>
        <p:spPr>
          <a:xfrm>
            <a:off x="3976254" y="2340693"/>
            <a:ext cx="4045528" cy="707886"/>
          </a:xfrm>
          <a:prstGeom prst="rect">
            <a:avLst/>
          </a:prstGeom>
          <a:noFill/>
        </p:spPr>
        <p:txBody>
          <a:bodyPr wrap="square" rtlCol="0">
            <a:spAutoFit/>
          </a:bodyPr>
          <a:lstStyle/>
          <a:p>
            <a:pPr algn="r"/>
            <a:r>
              <a:rPr lang="ar-SA" sz="2000" b="1" dirty="0">
                <a:solidFill>
                  <a:srgbClr val="C00000"/>
                </a:solidFill>
                <a:latin typeface="Abdo Logo" panose="02000500030000020004" pitchFamily="2" charset="-78"/>
                <a:cs typeface="Abdo Logo" panose="02000500030000020004" pitchFamily="2" charset="-78"/>
              </a:rPr>
              <a:t>أتواصل</a:t>
            </a:r>
            <a:r>
              <a:rPr lang="ar-SA" sz="2000" b="1" dirty="0">
                <a:solidFill>
                  <a:schemeClr val="tx1">
                    <a:lumMod val="50000"/>
                  </a:schemeClr>
                </a:solidFill>
                <a:latin typeface="Abdo Logo" panose="02000500030000020004" pitchFamily="2" charset="-78"/>
                <a:cs typeface="Abdo Logo" panose="02000500030000020004" pitchFamily="2" charset="-78"/>
              </a:rPr>
              <a:t>: أي من الصورتين التاليتين تُبين تغيرًا فيزيائيًا وأيهما تُبين تغيرًا كيميائيا؟</a:t>
            </a:r>
            <a:endParaRPr lang="en-GB" sz="2000" b="1" dirty="0">
              <a:solidFill>
                <a:schemeClr val="tx1">
                  <a:lumMod val="50000"/>
                </a:schemeClr>
              </a:solidFill>
              <a:latin typeface="Abdo Logo" panose="02000500030000020004" pitchFamily="2" charset="-78"/>
              <a:cs typeface="Abdo Logo" panose="02000500030000020004" pitchFamily="2" charset="-78"/>
            </a:endParaRPr>
          </a:p>
        </p:txBody>
      </p:sp>
      <p:sp>
        <p:nvSpPr>
          <p:cNvPr id="8" name="TextBox 36">
            <a:extLst>
              <a:ext uri="{FF2B5EF4-FFF2-40B4-BE49-F238E27FC236}">
                <a16:creationId xmlns:a16="http://schemas.microsoft.com/office/drawing/2014/main" id="{E523EA43-3E42-4F2B-B304-DBCDBAB05AF3}"/>
              </a:ext>
            </a:extLst>
          </p:cNvPr>
          <p:cNvSpPr txBox="1"/>
          <p:nvPr/>
        </p:nvSpPr>
        <p:spPr>
          <a:xfrm>
            <a:off x="3976254" y="3274981"/>
            <a:ext cx="4045528" cy="707886"/>
          </a:xfrm>
          <a:prstGeom prst="rect">
            <a:avLst/>
          </a:prstGeom>
          <a:noFill/>
        </p:spPr>
        <p:txBody>
          <a:bodyPr wrap="square" rtlCol="0">
            <a:spAutoFit/>
          </a:bodyPr>
          <a:lstStyle/>
          <a:p>
            <a:pPr algn="r"/>
            <a:r>
              <a:rPr lang="ar-SA" sz="2000" b="1" dirty="0">
                <a:solidFill>
                  <a:schemeClr val="tx1">
                    <a:lumMod val="50000"/>
                  </a:schemeClr>
                </a:solidFill>
                <a:latin typeface="Abdo Logo" panose="02000500030000020004" pitchFamily="2" charset="-78"/>
                <a:cs typeface="Abdo Logo" panose="02000500030000020004" pitchFamily="2" charset="-78"/>
              </a:rPr>
              <a:t>أذكر بعض الأمثلة الأخرى على كل من هذين التغيرين.</a:t>
            </a:r>
            <a:endParaRPr lang="en-GB" sz="2000" b="1" dirty="0">
              <a:solidFill>
                <a:schemeClr val="tx1">
                  <a:lumMod val="50000"/>
                </a:schemeClr>
              </a:solidFill>
              <a:latin typeface="Abdo Logo" panose="02000500030000020004" pitchFamily="2" charset="-78"/>
              <a:cs typeface="Abdo Logo" panose="02000500030000020004" pitchFamily="2" charset="-78"/>
            </a:endParaRPr>
          </a:p>
        </p:txBody>
      </p:sp>
      <p:sp>
        <p:nvSpPr>
          <p:cNvPr id="9" name="سهم: لليسار 8">
            <a:extLst>
              <a:ext uri="{FF2B5EF4-FFF2-40B4-BE49-F238E27FC236}">
                <a16:creationId xmlns:a16="http://schemas.microsoft.com/office/drawing/2014/main" id="{FCB176E3-A0E4-42E8-A051-F86AAAD7E96F}"/>
              </a:ext>
            </a:extLst>
          </p:cNvPr>
          <p:cNvSpPr/>
          <p:nvPr/>
        </p:nvSpPr>
        <p:spPr>
          <a:xfrm>
            <a:off x="3613056" y="2863257"/>
            <a:ext cx="1808018" cy="453867"/>
          </a:xfrm>
          <a:prstGeom prst="lef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ربع نص 9">
            <a:extLst>
              <a:ext uri="{FF2B5EF4-FFF2-40B4-BE49-F238E27FC236}">
                <a16:creationId xmlns:a16="http://schemas.microsoft.com/office/drawing/2014/main" id="{F9E08DFB-6429-4F1F-8B7D-3E92A1B7A3A2}"/>
              </a:ext>
            </a:extLst>
          </p:cNvPr>
          <p:cNvSpPr txBox="1"/>
          <p:nvPr/>
        </p:nvSpPr>
        <p:spPr>
          <a:xfrm>
            <a:off x="1546729" y="671945"/>
            <a:ext cx="1551710" cy="400110"/>
          </a:xfrm>
          <a:prstGeom prst="rect">
            <a:avLst/>
          </a:prstGeom>
          <a:solidFill>
            <a:srgbClr val="F6B855"/>
          </a:solidFill>
        </p:spPr>
        <p:txBody>
          <a:bodyPr wrap="square" rtlCol="1">
            <a:spAutoFit/>
          </a:bodyPr>
          <a:lstStyle/>
          <a:p>
            <a:r>
              <a:rPr lang="ar-SA" sz="2000" b="1" dirty="0"/>
              <a:t>تغير فيزيائي </a:t>
            </a:r>
          </a:p>
        </p:txBody>
      </p:sp>
      <p:sp>
        <p:nvSpPr>
          <p:cNvPr id="12" name="مربع نص 11">
            <a:extLst>
              <a:ext uri="{FF2B5EF4-FFF2-40B4-BE49-F238E27FC236}">
                <a16:creationId xmlns:a16="http://schemas.microsoft.com/office/drawing/2014/main" id="{194A2AB0-9D7F-4B7B-9FD7-6A5E36E7911D}"/>
              </a:ext>
            </a:extLst>
          </p:cNvPr>
          <p:cNvSpPr txBox="1"/>
          <p:nvPr/>
        </p:nvSpPr>
        <p:spPr>
          <a:xfrm>
            <a:off x="1444766" y="4071445"/>
            <a:ext cx="1551710" cy="400110"/>
          </a:xfrm>
          <a:prstGeom prst="rect">
            <a:avLst/>
          </a:prstGeom>
          <a:solidFill>
            <a:srgbClr val="F6B855"/>
          </a:solidFill>
        </p:spPr>
        <p:txBody>
          <a:bodyPr wrap="square" rtlCol="1">
            <a:spAutoFit/>
          </a:bodyPr>
          <a:lstStyle/>
          <a:p>
            <a:r>
              <a:rPr lang="ar-SA" sz="2000" b="1" dirty="0"/>
              <a:t>تغير كيميائي </a:t>
            </a:r>
          </a:p>
        </p:txBody>
      </p:sp>
      <p:pic>
        <p:nvPicPr>
          <p:cNvPr id="13" name="Picture 4">
            <a:extLst>
              <a:ext uri="{FF2B5EF4-FFF2-40B4-BE49-F238E27FC236}">
                <a16:creationId xmlns:a16="http://schemas.microsoft.com/office/drawing/2014/main" id="{52700ABC-FD20-41F8-B2AF-8768DDCE995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9391" t="14268" r="18948" b="14645"/>
          <a:stretch/>
        </p:blipFill>
        <p:spPr>
          <a:xfrm flipV="1">
            <a:off x="6713581" y="4048080"/>
            <a:ext cx="2393352" cy="1056110"/>
          </a:xfrm>
          <a:prstGeom prst="rect">
            <a:avLst/>
          </a:prstGeom>
        </p:spPr>
      </p:pic>
      <p:sp>
        <p:nvSpPr>
          <p:cNvPr id="14" name="مستطيل: زوايا مستديرة 13">
            <a:hlinkClick r:id="rId7" action="ppaction://hlinksldjump"/>
            <a:extLst>
              <a:ext uri="{FF2B5EF4-FFF2-40B4-BE49-F238E27FC236}">
                <a16:creationId xmlns:a16="http://schemas.microsoft.com/office/drawing/2014/main" id="{EDA37119-A68F-429A-A6BF-7D7E8CB9ED4B}"/>
              </a:ext>
            </a:extLst>
          </p:cNvPr>
          <p:cNvSpPr/>
          <p:nvPr/>
        </p:nvSpPr>
        <p:spPr>
          <a:xfrm>
            <a:off x="7435738" y="4335412"/>
            <a:ext cx="949037" cy="481445"/>
          </a:xfrm>
          <a:prstGeom prst="roundRect">
            <a:avLst/>
          </a:prstGeom>
          <a:solidFill>
            <a:srgbClr val="F6B8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100" dirty="0">
                <a:solidFill>
                  <a:schemeClr val="tx1">
                    <a:lumMod val="50000"/>
                  </a:schemeClr>
                </a:solidFill>
              </a:rPr>
              <a:t>العودة لشريط الذكريات</a:t>
            </a:r>
          </a:p>
        </p:txBody>
      </p:sp>
    </p:spTree>
    <p:extLst>
      <p:ext uri="{BB962C8B-B14F-4D97-AF65-F5344CB8AC3E}">
        <p14:creationId xmlns:p14="http://schemas.microsoft.com/office/powerpoint/2010/main" val="26661194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A70C8C5C-7ECD-4501-AFCD-45E1119D0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196" y="152511"/>
            <a:ext cx="8601739" cy="4838478"/>
          </a:xfrm>
          <a:prstGeom prst="rect">
            <a:avLst/>
          </a:prstGeom>
        </p:spPr>
      </p:pic>
      <p:pic>
        <p:nvPicPr>
          <p:cNvPr id="4" name="Picture 4">
            <a:extLst>
              <a:ext uri="{FF2B5EF4-FFF2-40B4-BE49-F238E27FC236}">
                <a16:creationId xmlns:a16="http://schemas.microsoft.com/office/drawing/2014/main" id="{57DC8322-C2C5-4FB0-BF2E-37DD6150DA9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9391" t="14268" r="18948" b="14645"/>
          <a:stretch/>
        </p:blipFill>
        <p:spPr>
          <a:xfrm>
            <a:off x="4163291" y="345563"/>
            <a:ext cx="4294909" cy="1895206"/>
          </a:xfrm>
          <a:prstGeom prst="rect">
            <a:avLst/>
          </a:prstGeom>
        </p:spPr>
      </p:pic>
      <p:sp>
        <p:nvSpPr>
          <p:cNvPr id="5" name="Rectangle: Rounded Corners 40">
            <a:hlinkClick r:id="rId5" action="ppaction://hlinksldjump"/>
            <a:extLst>
              <a:ext uri="{FF2B5EF4-FFF2-40B4-BE49-F238E27FC236}">
                <a16:creationId xmlns:a16="http://schemas.microsoft.com/office/drawing/2014/main" id="{68CB218A-CFA9-42CD-8BA8-786B8CC7BDB9}"/>
              </a:ext>
            </a:extLst>
          </p:cNvPr>
          <p:cNvSpPr/>
          <p:nvPr/>
        </p:nvSpPr>
        <p:spPr>
          <a:xfrm>
            <a:off x="5357850" y="799430"/>
            <a:ext cx="1836517" cy="919869"/>
          </a:xfrm>
          <a:prstGeom prst="roundRect">
            <a:avLst/>
          </a:prstGeom>
          <a:solidFill>
            <a:srgbClr val="FCA12D"/>
          </a:solidFill>
          <a:ln w="25400" cap="flat" cmpd="sng" algn="ctr">
            <a:solidFill>
              <a:schemeClr val="bg1"/>
            </a:solidFill>
            <a:prstDash val="solid"/>
          </a:ln>
          <a:effectLst/>
        </p:spPr>
        <p:txBody>
          <a:bodyPr rtlCol="0" anchor="ctr"/>
          <a:lstStyle/>
          <a:p>
            <a:pPr algn="ctr" defTabSz="1219170">
              <a:defRPr/>
            </a:pPr>
            <a:r>
              <a:rPr lang="ar-SA" sz="2400" b="1" kern="0" spc="67" dirty="0">
                <a:ln w="0"/>
                <a:solidFill>
                  <a:schemeClr val="bg1"/>
                </a:solidFill>
                <a:effectLst>
                  <a:outerShdw blurRad="38100" dist="38100" dir="2700000" algn="tl">
                    <a:srgbClr val="000000">
                      <a:alpha val="43137"/>
                    </a:srgbClr>
                  </a:outerShdw>
                </a:effectLst>
                <a:latin typeface="a Alloy Ink" panose="02000503000000000000" pitchFamily="2" charset="0"/>
                <a:cs typeface="Arial" panose="020B0604020202020204" pitchFamily="34" charset="0"/>
              </a:rPr>
              <a:t>أجيب عن السؤال</a:t>
            </a:r>
            <a:endParaRPr lang="en-GB" sz="2400" b="1" kern="0" spc="67" dirty="0">
              <a:ln w="0"/>
              <a:solidFill>
                <a:schemeClr val="bg1"/>
              </a:solidFill>
              <a:effectLst>
                <a:outerShdw blurRad="38100" dist="38100" dir="2700000" algn="tl">
                  <a:srgbClr val="000000">
                    <a:alpha val="43137"/>
                  </a:srgbClr>
                </a:outerShdw>
              </a:effectLst>
              <a:latin typeface="a Alloy Ink" panose="02000503000000000000" pitchFamily="2" charset="0"/>
            </a:endParaRPr>
          </a:p>
        </p:txBody>
      </p:sp>
      <p:sp>
        <p:nvSpPr>
          <p:cNvPr id="7" name="TextBox 36">
            <a:extLst>
              <a:ext uri="{FF2B5EF4-FFF2-40B4-BE49-F238E27FC236}">
                <a16:creationId xmlns:a16="http://schemas.microsoft.com/office/drawing/2014/main" id="{4F9F09FA-414D-4142-B056-BE6A79E801AE}"/>
              </a:ext>
            </a:extLst>
          </p:cNvPr>
          <p:cNvSpPr txBox="1"/>
          <p:nvPr/>
        </p:nvSpPr>
        <p:spPr>
          <a:xfrm>
            <a:off x="4003963" y="2263727"/>
            <a:ext cx="4045528" cy="707886"/>
          </a:xfrm>
          <a:prstGeom prst="rect">
            <a:avLst/>
          </a:prstGeom>
          <a:noFill/>
        </p:spPr>
        <p:txBody>
          <a:bodyPr wrap="square" rtlCol="0">
            <a:spAutoFit/>
          </a:bodyPr>
          <a:lstStyle/>
          <a:p>
            <a:pPr algn="r"/>
            <a:r>
              <a:rPr lang="ar-SA" sz="2000" b="1" dirty="0">
                <a:solidFill>
                  <a:srgbClr val="C00000"/>
                </a:solidFill>
                <a:latin typeface="Abdo Logo" panose="02000500030000020004" pitchFamily="2" charset="-78"/>
                <a:cs typeface="Abdo Logo" panose="02000500030000020004" pitchFamily="2" charset="-78"/>
              </a:rPr>
              <a:t>أتوقع</a:t>
            </a:r>
            <a:r>
              <a:rPr lang="ar-SA" sz="2000" b="1" dirty="0">
                <a:solidFill>
                  <a:schemeClr val="tx1">
                    <a:lumMod val="50000"/>
                  </a:schemeClr>
                </a:solidFill>
                <a:latin typeface="Abdo Logo" panose="02000500030000020004" pitchFamily="2" charset="-78"/>
                <a:cs typeface="Abdo Logo" panose="02000500030000020004" pitchFamily="2" charset="-78"/>
              </a:rPr>
              <a:t> ماذا يحدث للثلج عند تسخينه إلى درجة حرارة عالية مدة طويلة  ؟</a:t>
            </a:r>
            <a:endParaRPr lang="en-GB" sz="2000" b="1" dirty="0">
              <a:solidFill>
                <a:schemeClr val="tx1">
                  <a:lumMod val="50000"/>
                </a:schemeClr>
              </a:solidFill>
              <a:latin typeface="Abdo Logo" panose="02000500030000020004" pitchFamily="2" charset="-78"/>
              <a:cs typeface="Abdo Logo" panose="02000500030000020004" pitchFamily="2" charset="-78"/>
            </a:endParaRPr>
          </a:p>
        </p:txBody>
      </p:sp>
      <p:sp>
        <p:nvSpPr>
          <p:cNvPr id="9" name="سهم: لليسار 8">
            <a:extLst>
              <a:ext uri="{FF2B5EF4-FFF2-40B4-BE49-F238E27FC236}">
                <a16:creationId xmlns:a16="http://schemas.microsoft.com/office/drawing/2014/main" id="{FCB176E3-A0E4-42E8-A051-F86AAAD7E96F}"/>
              </a:ext>
            </a:extLst>
          </p:cNvPr>
          <p:cNvSpPr/>
          <p:nvPr/>
        </p:nvSpPr>
        <p:spPr>
          <a:xfrm>
            <a:off x="4258541" y="2617670"/>
            <a:ext cx="1368136" cy="453867"/>
          </a:xfrm>
          <a:prstGeom prst="lef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0" name="Picture 2" descr="التبخر ورطوبة الهواء (صور و فيديو) - ويكي عربي">
            <a:extLst>
              <a:ext uri="{FF2B5EF4-FFF2-40B4-BE49-F238E27FC236}">
                <a16:creationId xmlns:a16="http://schemas.microsoft.com/office/drawing/2014/main" id="{B2704EAF-DC0D-40CC-AB53-E7111E3670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502" y="1259364"/>
            <a:ext cx="3587789" cy="30271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مربع نص 11">
            <a:extLst>
              <a:ext uri="{FF2B5EF4-FFF2-40B4-BE49-F238E27FC236}">
                <a16:creationId xmlns:a16="http://schemas.microsoft.com/office/drawing/2014/main" id="{39C7D528-F363-4142-A7C8-F3314C0C633D}"/>
              </a:ext>
            </a:extLst>
          </p:cNvPr>
          <p:cNvSpPr txBox="1"/>
          <p:nvPr/>
        </p:nvSpPr>
        <p:spPr>
          <a:xfrm>
            <a:off x="3616159" y="3275851"/>
            <a:ext cx="4571873" cy="523220"/>
          </a:xfrm>
          <a:prstGeom prst="rect">
            <a:avLst/>
          </a:prstGeom>
          <a:noFill/>
        </p:spPr>
        <p:txBody>
          <a:bodyPr wrap="square">
            <a:spAutoFit/>
          </a:bodyPr>
          <a:lstStyle/>
          <a:p>
            <a:pPr algn="ctr"/>
            <a:r>
              <a:rPr lang="ar-SA" sz="2800" b="1" dirty="0">
                <a:solidFill>
                  <a:srgbClr val="00B0F0"/>
                </a:solidFill>
                <a:cs typeface="+mj-cs"/>
              </a:rPr>
              <a:t>يحدث للثلج الانصهار</a:t>
            </a:r>
            <a:r>
              <a:rPr lang="ar-SA" sz="2800" b="1" dirty="0">
                <a:solidFill>
                  <a:srgbClr val="002969"/>
                </a:solidFill>
                <a:highlight>
                  <a:srgbClr val="FFFF00"/>
                </a:highlight>
                <a:cs typeface="+mj-cs"/>
              </a:rPr>
              <a:t> </a:t>
            </a:r>
          </a:p>
        </p:txBody>
      </p:sp>
      <p:sp>
        <p:nvSpPr>
          <p:cNvPr id="13" name="مربع نص 12">
            <a:extLst>
              <a:ext uri="{FF2B5EF4-FFF2-40B4-BE49-F238E27FC236}">
                <a16:creationId xmlns:a16="http://schemas.microsoft.com/office/drawing/2014/main" id="{66531DFA-1199-4576-88A9-E5268DC72EAA}"/>
              </a:ext>
            </a:extLst>
          </p:cNvPr>
          <p:cNvSpPr txBox="1"/>
          <p:nvPr/>
        </p:nvSpPr>
        <p:spPr>
          <a:xfrm>
            <a:off x="3352801" y="3906100"/>
            <a:ext cx="5347851" cy="584775"/>
          </a:xfrm>
          <a:prstGeom prst="rect">
            <a:avLst/>
          </a:prstGeom>
          <a:noFill/>
        </p:spPr>
        <p:txBody>
          <a:bodyPr wrap="square">
            <a:spAutoFit/>
          </a:bodyPr>
          <a:lstStyle/>
          <a:p>
            <a:pPr algn="ctr"/>
            <a:r>
              <a:rPr lang="ar-SA" sz="3200" dirty="0">
                <a:solidFill>
                  <a:srgbClr val="363326"/>
                </a:solidFill>
                <a:cs typeface="+mj-cs"/>
              </a:rPr>
              <a:t>يتحول الثلج المادة الصلبة إلى سائلة</a:t>
            </a:r>
          </a:p>
        </p:txBody>
      </p:sp>
      <p:pic>
        <p:nvPicPr>
          <p:cNvPr id="14" name="Picture 4">
            <a:extLst>
              <a:ext uri="{FF2B5EF4-FFF2-40B4-BE49-F238E27FC236}">
                <a16:creationId xmlns:a16="http://schemas.microsoft.com/office/drawing/2014/main" id="{CBC3E8A9-C972-4BCC-A6A3-84E50D92520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9391" t="14268" r="18948" b="14645"/>
          <a:stretch/>
        </p:blipFill>
        <p:spPr>
          <a:xfrm flipV="1">
            <a:off x="-67530" y="4144252"/>
            <a:ext cx="2393352" cy="1056110"/>
          </a:xfrm>
          <a:prstGeom prst="rect">
            <a:avLst/>
          </a:prstGeom>
        </p:spPr>
      </p:pic>
      <p:sp>
        <p:nvSpPr>
          <p:cNvPr id="15" name="مستطيل: زوايا مستديرة 14">
            <a:hlinkClick r:id="rId7" action="ppaction://hlinksldjump"/>
            <a:extLst>
              <a:ext uri="{FF2B5EF4-FFF2-40B4-BE49-F238E27FC236}">
                <a16:creationId xmlns:a16="http://schemas.microsoft.com/office/drawing/2014/main" id="{4006E5F7-135F-4C79-A183-365FA260B5A9}"/>
              </a:ext>
            </a:extLst>
          </p:cNvPr>
          <p:cNvSpPr/>
          <p:nvPr/>
        </p:nvSpPr>
        <p:spPr>
          <a:xfrm>
            <a:off x="654627" y="4431584"/>
            <a:ext cx="949037" cy="481445"/>
          </a:xfrm>
          <a:prstGeom prst="roundRect">
            <a:avLst/>
          </a:prstGeom>
          <a:solidFill>
            <a:srgbClr val="F6B8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100" dirty="0">
                <a:solidFill>
                  <a:schemeClr val="tx1">
                    <a:lumMod val="50000"/>
                  </a:schemeClr>
                </a:solidFill>
              </a:rPr>
              <a:t>العودة لشريط الذكريات</a:t>
            </a:r>
          </a:p>
        </p:txBody>
      </p:sp>
    </p:spTree>
    <p:extLst>
      <p:ext uri="{BB962C8B-B14F-4D97-AF65-F5344CB8AC3E}">
        <p14:creationId xmlns:p14="http://schemas.microsoft.com/office/powerpoint/2010/main" val="27244511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A70C8C5C-7ECD-4501-AFCD-45E1119D0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196" y="152511"/>
            <a:ext cx="8601739" cy="4838478"/>
          </a:xfrm>
          <a:prstGeom prst="rect">
            <a:avLst/>
          </a:prstGeom>
        </p:spPr>
      </p:pic>
      <p:pic>
        <p:nvPicPr>
          <p:cNvPr id="4" name="Picture 4">
            <a:extLst>
              <a:ext uri="{FF2B5EF4-FFF2-40B4-BE49-F238E27FC236}">
                <a16:creationId xmlns:a16="http://schemas.microsoft.com/office/drawing/2014/main" id="{57DC8322-C2C5-4FB0-BF2E-37DD6150DA9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9391" t="14268" r="18948" b="14645"/>
          <a:stretch/>
        </p:blipFill>
        <p:spPr>
          <a:xfrm>
            <a:off x="4691633" y="410632"/>
            <a:ext cx="3574473" cy="1577301"/>
          </a:xfrm>
          <a:prstGeom prst="rect">
            <a:avLst/>
          </a:prstGeom>
        </p:spPr>
      </p:pic>
      <p:sp>
        <p:nvSpPr>
          <p:cNvPr id="5" name="Rectangle: Rounded Corners 40">
            <a:hlinkClick r:id="rId5" action="ppaction://hlinksldjump"/>
            <a:extLst>
              <a:ext uri="{FF2B5EF4-FFF2-40B4-BE49-F238E27FC236}">
                <a16:creationId xmlns:a16="http://schemas.microsoft.com/office/drawing/2014/main" id="{68CB218A-CFA9-42CD-8BA8-786B8CC7BDB9}"/>
              </a:ext>
            </a:extLst>
          </p:cNvPr>
          <p:cNvSpPr/>
          <p:nvPr/>
        </p:nvSpPr>
        <p:spPr>
          <a:xfrm>
            <a:off x="5867400" y="923847"/>
            <a:ext cx="1191492" cy="579097"/>
          </a:xfrm>
          <a:prstGeom prst="roundRect">
            <a:avLst/>
          </a:prstGeom>
          <a:solidFill>
            <a:srgbClr val="FCA12D"/>
          </a:solidFill>
          <a:ln w="25400" cap="flat" cmpd="sng" algn="ctr">
            <a:solidFill>
              <a:schemeClr val="bg1"/>
            </a:solidFill>
            <a:prstDash val="solid"/>
          </a:ln>
          <a:effectLst/>
        </p:spPr>
        <p:txBody>
          <a:bodyPr rtlCol="0" anchor="ctr"/>
          <a:lstStyle/>
          <a:p>
            <a:pPr algn="ctr" defTabSz="1219170">
              <a:defRPr/>
            </a:pPr>
            <a:r>
              <a:rPr lang="ar-SA" sz="2000" b="1" kern="0" spc="67" dirty="0">
                <a:ln w="0"/>
                <a:solidFill>
                  <a:schemeClr val="bg1"/>
                </a:solidFill>
                <a:effectLst>
                  <a:outerShdw blurRad="38100" dist="38100" dir="2700000" algn="tl">
                    <a:srgbClr val="000000">
                      <a:alpha val="43137"/>
                    </a:srgbClr>
                  </a:outerShdw>
                </a:effectLst>
                <a:latin typeface="a Alloy Ink" panose="02000503000000000000" pitchFamily="2" charset="0"/>
                <a:cs typeface="Arial" panose="020B0604020202020204" pitchFamily="34" charset="0"/>
              </a:rPr>
              <a:t>أجيب عن السؤال</a:t>
            </a:r>
            <a:endParaRPr lang="en-GB" sz="2000" b="1" kern="0" spc="67" dirty="0">
              <a:ln w="0"/>
              <a:solidFill>
                <a:schemeClr val="bg1"/>
              </a:solidFill>
              <a:effectLst>
                <a:outerShdw blurRad="38100" dist="38100" dir="2700000" algn="tl">
                  <a:srgbClr val="000000">
                    <a:alpha val="43137"/>
                  </a:srgbClr>
                </a:outerShdw>
              </a:effectLst>
              <a:latin typeface="a Alloy Ink" panose="02000503000000000000" pitchFamily="2" charset="0"/>
            </a:endParaRPr>
          </a:p>
        </p:txBody>
      </p:sp>
      <p:sp>
        <p:nvSpPr>
          <p:cNvPr id="7" name="TextBox 36">
            <a:extLst>
              <a:ext uri="{FF2B5EF4-FFF2-40B4-BE49-F238E27FC236}">
                <a16:creationId xmlns:a16="http://schemas.microsoft.com/office/drawing/2014/main" id="{4F9F09FA-414D-4142-B056-BE6A79E801AE}"/>
              </a:ext>
            </a:extLst>
          </p:cNvPr>
          <p:cNvSpPr txBox="1"/>
          <p:nvPr/>
        </p:nvSpPr>
        <p:spPr>
          <a:xfrm>
            <a:off x="4087091" y="1921874"/>
            <a:ext cx="4045528" cy="954107"/>
          </a:xfrm>
          <a:prstGeom prst="rect">
            <a:avLst/>
          </a:prstGeom>
          <a:noFill/>
        </p:spPr>
        <p:txBody>
          <a:bodyPr wrap="square" rtlCol="0">
            <a:spAutoFit/>
          </a:bodyPr>
          <a:lstStyle/>
          <a:p>
            <a:pPr algn="r"/>
            <a:r>
              <a:rPr lang="ar-SA" sz="2800" b="1" dirty="0">
                <a:solidFill>
                  <a:srgbClr val="C00000"/>
                </a:solidFill>
                <a:latin typeface="Abdo Logo" panose="02000500030000020004" pitchFamily="2" charset="-78"/>
                <a:cs typeface="Abdo Logo" panose="02000500030000020004" pitchFamily="2" charset="-78"/>
              </a:rPr>
              <a:t>الفكرة العامة:</a:t>
            </a:r>
          </a:p>
          <a:p>
            <a:pPr algn="r"/>
            <a:r>
              <a:rPr lang="ar-SA" sz="2800" b="1" dirty="0">
                <a:solidFill>
                  <a:schemeClr val="tx1">
                    <a:lumMod val="50000"/>
                  </a:schemeClr>
                </a:solidFill>
                <a:latin typeface="Abdo Logo" panose="02000500030000020004" pitchFamily="2" charset="-78"/>
                <a:cs typeface="Abdo Logo" panose="02000500030000020004" pitchFamily="2" charset="-78"/>
              </a:rPr>
              <a:t>كيف تتغير المادة؟</a:t>
            </a:r>
            <a:endParaRPr lang="en-GB" sz="2800" b="1" dirty="0">
              <a:solidFill>
                <a:schemeClr val="tx1">
                  <a:lumMod val="50000"/>
                </a:schemeClr>
              </a:solidFill>
              <a:latin typeface="Abdo Logo" panose="02000500030000020004" pitchFamily="2" charset="-78"/>
              <a:cs typeface="Abdo Logo" panose="02000500030000020004" pitchFamily="2" charset="-78"/>
            </a:endParaRPr>
          </a:p>
        </p:txBody>
      </p:sp>
      <p:pic>
        <p:nvPicPr>
          <p:cNvPr id="15362" name="Picture 2" descr="رسومات عن حالات المادة - صور حالات المادة وتحولاتها ⋆ بالعربي نتعلم">
            <a:extLst>
              <a:ext uri="{FF2B5EF4-FFF2-40B4-BE49-F238E27FC236}">
                <a16:creationId xmlns:a16="http://schemas.microsoft.com/office/drawing/2014/main" id="{01D743C4-D48A-4C51-84C6-7F97CF79A55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1818"/>
          <a:stretch/>
        </p:blipFill>
        <p:spPr bwMode="auto">
          <a:xfrm>
            <a:off x="3897466" y="3134100"/>
            <a:ext cx="2771370" cy="1477874"/>
          </a:xfrm>
          <a:prstGeom prst="rect">
            <a:avLst/>
          </a:prstGeom>
          <a:noFill/>
          <a:extLst>
            <a:ext uri="{909E8E84-426E-40DD-AFC4-6F175D3DCCD1}">
              <a14:hiddenFill xmlns:a14="http://schemas.microsoft.com/office/drawing/2010/main">
                <a:solidFill>
                  <a:srgbClr val="FFFFFF"/>
                </a:solidFill>
              </a14:hiddenFill>
            </a:ext>
          </a:extLst>
        </p:spPr>
      </p:pic>
      <p:sp>
        <p:nvSpPr>
          <p:cNvPr id="11" name="مربع نص 10">
            <a:extLst>
              <a:ext uri="{FF2B5EF4-FFF2-40B4-BE49-F238E27FC236}">
                <a16:creationId xmlns:a16="http://schemas.microsoft.com/office/drawing/2014/main" id="{6630F8F8-4BB9-4091-B570-09E38C078C91}"/>
              </a:ext>
            </a:extLst>
          </p:cNvPr>
          <p:cNvSpPr txBox="1"/>
          <p:nvPr/>
        </p:nvSpPr>
        <p:spPr>
          <a:xfrm>
            <a:off x="793668" y="457050"/>
            <a:ext cx="2771370" cy="4031873"/>
          </a:xfrm>
          <a:prstGeom prst="rect">
            <a:avLst/>
          </a:prstGeom>
          <a:noFill/>
        </p:spPr>
        <p:txBody>
          <a:bodyPr wrap="square" rtlCol="1">
            <a:spAutoFit/>
          </a:bodyPr>
          <a:lstStyle/>
          <a:p>
            <a:pPr algn="r"/>
            <a:r>
              <a:rPr lang="ar-SA" sz="1600" b="1" dirty="0">
                <a:highlight>
                  <a:srgbClr val="FFFF00"/>
                </a:highlight>
                <a:cs typeface="+mj-cs"/>
              </a:rPr>
              <a:t>التغيرات التي تحدث للمادة</a:t>
            </a:r>
          </a:p>
          <a:p>
            <a:pPr algn="r"/>
            <a:endParaRPr lang="ar-SA" sz="1600" dirty="0">
              <a:highlight>
                <a:srgbClr val="FFFF00"/>
              </a:highlight>
              <a:cs typeface="+mj-cs"/>
            </a:endParaRPr>
          </a:p>
          <a:p>
            <a:pPr algn="r"/>
            <a:r>
              <a:rPr lang="ar-SA" sz="1600" b="1" dirty="0">
                <a:highlight>
                  <a:srgbClr val="FFFF00"/>
                </a:highlight>
                <a:cs typeface="+mj-cs"/>
              </a:rPr>
              <a:t>التغير الفيزيائي </a:t>
            </a:r>
          </a:p>
          <a:p>
            <a:pPr algn="r"/>
            <a:r>
              <a:rPr lang="ar-SA" sz="1600" dirty="0">
                <a:cs typeface="+mj-cs"/>
              </a:rPr>
              <a:t>تغير حجم المادة أو شكلها</a:t>
            </a:r>
          </a:p>
          <a:p>
            <a:pPr algn="r"/>
            <a:endParaRPr lang="ar-SA" sz="1600" dirty="0">
              <a:cs typeface="+mj-cs"/>
            </a:endParaRPr>
          </a:p>
          <a:p>
            <a:pPr algn="r"/>
            <a:r>
              <a:rPr lang="ar-SA" sz="1600" b="1" dirty="0">
                <a:highlight>
                  <a:srgbClr val="FFFF00"/>
                </a:highlight>
                <a:cs typeface="+mj-cs"/>
              </a:rPr>
              <a:t>التغير الكيميائي  </a:t>
            </a:r>
          </a:p>
          <a:p>
            <a:pPr algn="r"/>
            <a:r>
              <a:rPr lang="ar-SA" sz="1600" dirty="0">
                <a:cs typeface="+mj-cs"/>
              </a:rPr>
              <a:t>تحول المادة إلى مادة أخرى مختلفة</a:t>
            </a:r>
          </a:p>
          <a:p>
            <a:pPr algn="r"/>
            <a:endParaRPr lang="ar-SA" sz="1600" dirty="0">
              <a:cs typeface="+mj-cs"/>
            </a:endParaRPr>
          </a:p>
          <a:p>
            <a:pPr algn="r"/>
            <a:r>
              <a:rPr lang="ar-SA" sz="1600" b="1" dirty="0">
                <a:highlight>
                  <a:srgbClr val="FFFF00"/>
                </a:highlight>
                <a:cs typeface="+mj-cs"/>
              </a:rPr>
              <a:t>التبخر</a:t>
            </a:r>
            <a:r>
              <a:rPr lang="ar-SA" sz="1600" dirty="0">
                <a:highlight>
                  <a:srgbClr val="FFFF00"/>
                </a:highlight>
                <a:cs typeface="+mj-cs"/>
              </a:rPr>
              <a:t> </a:t>
            </a:r>
          </a:p>
          <a:p>
            <a:pPr algn="r"/>
            <a:r>
              <a:rPr lang="ar-SA" sz="1600" dirty="0">
                <a:cs typeface="+mj-cs"/>
              </a:rPr>
              <a:t>تحول السائل إلى غاز </a:t>
            </a:r>
          </a:p>
          <a:p>
            <a:pPr algn="r"/>
            <a:endParaRPr lang="ar-SA" sz="1600" dirty="0">
              <a:cs typeface="+mj-cs"/>
            </a:endParaRPr>
          </a:p>
          <a:p>
            <a:pPr algn="r"/>
            <a:r>
              <a:rPr lang="ar-SA" sz="1600" b="1" dirty="0">
                <a:highlight>
                  <a:srgbClr val="FFFF00"/>
                </a:highlight>
                <a:cs typeface="+mj-cs"/>
              </a:rPr>
              <a:t>التكثف</a:t>
            </a:r>
            <a:r>
              <a:rPr lang="ar-SA" sz="1600" dirty="0">
                <a:highlight>
                  <a:srgbClr val="FFFF00"/>
                </a:highlight>
                <a:cs typeface="+mj-cs"/>
              </a:rPr>
              <a:t> </a:t>
            </a:r>
          </a:p>
          <a:p>
            <a:pPr algn="r"/>
            <a:r>
              <a:rPr lang="ar-SA" sz="1600" dirty="0">
                <a:cs typeface="+mj-cs"/>
              </a:rPr>
              <a:t>تحول الغاز إلى سائل </a:t>
            </a:r>
          </a:p>
          <a:p>
            <a:pPr algn="r"/>
            <a:endParaRPr lang="ar-SA" sz="1600" dirty="0">
              <a:cs typeface="+mj-cs"/>
            </a:endParaRPr>
          </a:p>
          <a:p>
            <a:pPr algn="r"/>
            <a:r>
              <a:rPr lang="ar-SA" sz="1600" b="1" dirty="0" err="1">
                <a:highlight>
                  <a:srgbClr val="FFFF00"/>
                </a:highlight>
                <a:cs typeface="+mj-cs"/>
              </a:rPr>
              <a:t>الإنصهار</a:t>
            </a:r>
            <a:r>
              <a:rPr lang="ar-SA" sz="1600" b="1" dirty="0">
                <a:highlight>
                  <a:srgbClr val="FFFF00"/>
                </a:highlight>
                <a:cs typeface="+mj-cs"/>
              </a:rPr>
              <a:t> </a:t>
            </a:r>
          </a:p>
          <a:p>
            <a:pPr algn="r"/>
            <a:r>
              <a:rPr lang="ar-SA" sz="1600" dirty="0">
                <a:cs typeface="+mj-cs"/>
              </a:rPr>
              <a:t>تحول المادة الصلبة إلى سائلة </a:t>
            </a:r>
          </a:p>
        </p:txBody>
      </p:sp>
      <p:sp>
        <p:nvSpPr>
          <p:cNvPr id="12" name="سهم: لليسار 11">
            <a:extLst>
              <a:ext uri="{FF2B5EF4-FFF2-40B4-BE49-F238E27FC236}">
                <a16:creationId xmlns:a16="http://schemas.microsoft.com/office/drawing/2014/main" id="{683CE4D6-E622-457E-B5FF-60C07C998A84}"/>
              </a:ext>
            </a:extLst>
          </p:cNvPr>
          <p:cNvSpPr/>
          <p:nvPr/>
        </p:nvSpPr>
        <p:spPr>
          <a:xfrm>
            <a:off x="3669860" y="2246052"/>
            <a:ext cx="2043545" cy="453867"/>
          </a:xfrm>
          <a:prstGeom prst="lef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3" name="Picture 4">
            <a:extLst>
              <a:ext uri="{FF2B5EF4-FFF2-40B4-BE49-F238E27FC236}">
                <a16:creationId xmlns:a16="http://schemas.microsoft.com/office/drawing/2014/main" id="{52C861D2-9447-46F9-93C1-AAC480A510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9391" t="14268" r="18948" b="14645"/>
          <a:stretch/>
        </p:blipFill>
        <p:spPr>
          <a:xfrm flipV="1">
            <a:off x="6838961" y="4144344"/>
            <a:ext cx="2393352" cy="1056110"/>
          </a:xfrm>
          <a:prstGeom prst="rect">
            <a:avLst/>
          </a:prstGeom>
        </p:spPr>
      </p:pic>
      <p:sp>
        <p:nvSpPr>
          <p:cNvPr id="14" name="مستطيل: زوايا مستديرة 13">
            <a:hlinkClick r:id="rId7" action="ppaction://hlinksldjump"/>
            <a:extLst>
              <a:ext uri="{FF2B5EF4-FFF2-40B4-BE49-F238E27FC236}">
                <a16:creationId xmlns:a16="http://schemas.microsoft.com/office/drawing/2014/main" id="{C96767A4-908B-443B-9383-E38F87AF9952}"/>
              </a:ext>
            </a:extLst>
          </p:cNvPr>
          <p:cNvSpPr/>
          <p:nvPr/>
        </p:nvSpPr>
        <p:spPr>
          <a:xfrm>
            <a:off x="7561118" y="4431676"/>
            <a:ext cx="949037" cy="481445"/>
          </a:xfrm>
          <a:prstGeom prst="roundRect">
            <a:avLst/>
          </a:prstGeom>
          <a:solidFill>
            <a:srgbClr val="F6B8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100" dirty="0">
                <a:solidFill>
                  <a:schemeClr val="tx1">
                    <a:lumMod val="50000"/>
                  </a:schemeClr>
                </a:solidFill>
              </a:rPr>
              <a:t>العودة لشريط الذكريات</a:t>
            </a:r>
          </a:p>
        </p:txBody>
      </p:sp>
    </p:spTree>
    <p:extLst>
      <p:ext uri="{BB962C8B-B14F-4D97-AF65-F5344CB8AC3E}">
        <p14:creationId xmlns:p14="http://schemas.microsoft.com/office/powerpoint/2010/main" val="24418290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E20FEF7-7E9E-47C7-AFD7-DFF55A943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aphicFrame>
        <p:nvGraphicFramePr>
          <p:cNvPr id="5" name="Table 2">
            <a:extLst>
              <a:ext uri="{FF2B5EF4-FFF2-40B4-BE49-F238E27FC236}">
                <a16:creationId xmlns:a16="http://schemas.microsoft.com/office/drawing/2014/main" id="{B65B6334-0264-405B-8740-F9AC4F524D94}"/>
              </a:ext>
            </a:extLst>
          </p:cNvPr>
          <p:cNvGraphicFramePr>
            <a:graphicFrameLocks noGrp="1"/>
          </p:cNvGraphicFramePr>
          <p:nvPr/>
        </p:nvGraphicFramePr>
        <p:xfrm>
          <a:off x="1669212" y="1518317"/>
          <a:ext cx="5502999" cy="2625363"/>
        </p:xfrm>
        <a:graphic>
          <a:graphicData uri="http://schemas.openxmlformats.org/drawingml/2006/table">
            <a:tbl>
              <a:tblPr firstRow="1" bandRow="1">
                <a:tableStyleId>{8799B23B-EC83-4686-B30A-512413B5E67A}</a:tableStyleId>
              </a:tblPr>
              <a:tblGrid>
                <a:gridCol w="1834333">
                  <a:extLst>
                    <a:ext uri="{9D8B030D-6E8A-4147-A177-3AD203B41FA5}">
                      <a16:colId xmlns:a16="http://schemas.microsoft.com/office/drawing/2014/main" val="2404565961"/>
                    </a:ext>
                  </a:extLst>
                </a:gridCol>
                <a:gridCol w="1834333">
                  <a:extLst>
                    <a:ext uri="{9D8B030D-6E8A-4147-A177-3AD203B41FA5}">
                      <a16:colId xmlns:a16="http://schemas.microsoft.com/office/drawing/2014/main" val="2775774840"/>
                    </a:ext>
                  </a:extLst>
                </a:gridCol>
                <a:gridCol w="1834333">
                  <a:extLst>
                    <a:ext uri="{9D8B030D-6E8A-4147-A177-3AD203B41FA5}">
                      <a16:colId xmlns:a16="http://schemas.microsoft.com/office/drawing/2014/main" val="102100859"/>
                    </a:ext>
                  </a:extLst>
                </a:gridCol>
              </a:tblGrid>
              <a:tr h="342900">
                <a:tc>
                  <a:txBody>
                    <a:bodyPr/>
                    <a:lstStyle/>
                    <a:p>
                      <a:pPr marR="0" algn="ctr" rtl="1">
                        <a:lnSpc>
                          <a:spcPct val="100000"/>
                        </a:lnSpc>
                        <a:spcBef>
                          <a:spcPts val="0"/>
                        </a:spcBef>
                        <a:spcAft>
                          <a:spcPts val="0"/>
                        </a:spcAft>
                        <a:buClr>
                          <a:srgbClr val="000000"/>
                        </a:buClr>
                        <a:buFont typeface="Arial"/>
                      </a:pPr>
                      <a:r>
                        <a:rPr lang="ar-SA" sz="1800" b="1" dirty="0">
                          <a:solidFill>
                            <a:srgbClr val="F99882"/>
                          </a:solidFill>
                        </a:rPr>
                        <a:t>ماذا تعلمت؟</a:t>
                      </a:r>
                      <a:endParaRPr lang="en-SA" sz="1800" b="1" dirty="0">
                        <a:solidFill>
                          <a:srgbClr val="F99882"/>
                        </a:solidFill>
                      </a:endParaRPr>
                    </a:p>
                  </a:txBody>
                  <a:tcPr marL="68580" marR="68580" marT="34290" marB="34290"/>
                </a:tc>
                <a:tc>
                  <a:txBody>
                    <a:bodyPr/>
                    <a:lstStyle/>
                    <a:p>
                      <a:pPr marR="0" algn="ctr" rtl="1">
                        <a:lnSpc>
                          <a:spcPct val="100000"/>
                        </a:lnSpc>
                        <a:spcBef>
                          <a:spcPts val="0"/>
                        </a:spcBef>
                        <a:spcAft>
                          <a:spcPts val="0"/>
                        </a:spcAft>
                        <a:buClr>
                          <a:srgbClr val="000000"/>
                        </a:buClr>
                        <a:buFont typeface="Arial"/>
                      </a:pPr>
                      <a:r>
                        <a:rPr lang="ar-SA" sz="1800" b="1" dirty="0">
                          <a:solidFill>
                            <a:srgbClr val="F99882"/>
                          </a:solidFill>
                        </a:rPr>
                        <a:t>ماذا أريد أن أتعلم ؟</a:t>
                      </a:r>
                      <a:endParaRPr lang="en-SA" sz="1800" b="1" dirty="0">
                        <a:solidFill>
                          <a:srgbClr val="F99882"/>
                        </a:solidFill>
                      </a:endParaRPr>
                    </a:p>
                  </a:txBody>
                  <a:tcPr marL="68580" marR="68580" marT="34290" marB="34290"/>
                </a:tc>
                <a:tc>
                  <a:txBody>
                    <a:bodyPr/>
                    <a:lstStyle/>
                    <a:p>
                      <a:pPr marR="0" algn="ctr" rtl="1">
                        <a:lnSpc>
                          <a:spcPct val="100000"/>
                        </a:lnSpc>
                        <a:spcBef>
                          <a:spcPts val="0"/>
                        </a:spcBef>
                        <a:spcAft>
                          <a:spcPts val="0"/>
                        </a:spcAft>
                        <a:buClr>
                          <a:srgbClr val="000000"/>
                        </a:buClr>
                        <a:buFont typeface="Arial"/>
                      </a:pPr>
                      <a:r>
                        <a:rPr lang="ar-SA" sz="1800" b="1" dirty="0">
                          <a:solidFill>
                            <a:srgbClr val="F99882"/>
                          </a:solidFill>
                        </a:rPr>
                        <a:t>ماذا اعرف ؟</a:t>
                      </a:r>
                      <a:endParaRPr lang="en-SA" sz="1800" b="1" dirty="0">
                        <a:solidFill>
                          <a:srgbClr val="F99882"/>
                        </a:solidFill>
                      </a:endParaRPr>
                    </a:p>
                  </a:txBody>
                  <a:tcPr marL="68580" marR="68580" marT="34290" marB="34290"/>
                </a:tc>
                <a:extLst>
                  <a:ext uri="{0D108BD9-81ED-4DB2-BD59-A6C34878D82A}">
                    <a16:rowId xmlns:a16="http://schemas.microsoft.com/office/drawing/2014/main" val="2474799714"/>
                  </a:ext>
                </a:extLst>
              </a:tr>
              <a:tr h="1456378">
                <a:tc>
                  <a:txBody>
                    <a:bodyPr/>
                    <a:lstStyle/>
                    <a:p>
                      <a:pPr algn="ctr" rtl="1"/>
                      <a:endParaRPr lang="en-SA" sz="1100" dirty="0"/>
                    </a:p>
                  </a:txBody>
                  <a:tcPr marL="68580" marR="68580" marT="34290" marB="34290"/>
                </a:tc>
                <a:tc>
                  <a:txBody>
                    <a:bodyPr/>
                    <a:lstStyle/>
                    <a:p>
                      <a:pPr marR="0" algn="ctr" rtl="1">
                        <a:lnSpc>
                          <a:spcPct val="100000"/>
                        </a:lnSpc>
                        <a:spcBef>
                          <a:spcPts val="0"/>
                        </a:spcBef>
                        <a:spcAft>
                          <a:spcPts val="0"/>
                        </a:spcAft>
                        <a:buClr>
                          <a:srgbClr val="000000"/>
                        </a:buClr>
                        <a:buFont typeface="Arial"/>
                      </a:pPr>
                      <a:r>
                        <a:rPr lang="ar-SA" sz="1100" b="0" u="none" strike="noStrike" cap="none" dirty="0">
                          <a:solidFill>
                            <a:srgbClr val="000000"/>
                          </a:solidFill>
                          <a:effectLst/>
                          <a:sym typeface="Arial"/>
                        </a:rPr>
                        <a:t> </a:t>
                      </a:r>
                      <a:endParaRPr lang="en-SA" sz="1100" dirty="0"/>
                    </a:p>
                  </a:txBody>
                  <a:tcPr marL="68580" marR="68580" marT="34290" marB="34290"/>
                </a:tc>
                <a:tc>
                  <a:txBody>
                    <a:bodyPr/>
                    <a:lstStyle/>
                    <a:p>
                      <a:pPr marR="0" algn="ctr" rtl="1">
                        <a:lnSpc>
                          <a:spcPct val="100000"/>
                        </a:lnSpc>
                        <a:spcBef>
                          <a:spcPts val="0"/>
                        </a:spcBef>
                        <a:spcAft>
                          <a:spcPts val="0"/>
                        </a:spcAft>
                        <a:buClr>
                          <a:srgbClr val="000000"/>
                        </a:buClr>
                        <a:buFont typeface="Arial"/>
                      </a:pPr>
                      <a:endParaRPr lang="en-SA" sz="1100" b="1" dirty="0">
                        <a:solidFill>
                          <a:srgbClr val="C00000"/>
                        </a:solidFill>
                      </a:endParaRPr>
                    </a:p>
                  </a:txBody>
                  <a:tcPr marL="68580" marR="68580" marT="34290" marB="34290"/>
                </a:tc>
                <a:extLst>
                  <a:ext uri="{0D108BD9-81ED-4DB2-BD59-A6C34878D82A}">
                    <a16:rowId xmlns:a16="http://schemas.microsoft.com/office/drawing/2014/main" val="3455540915"/>
                  </a:ext>
                </a:extLst>
              </a:tr>
              <a:tr h="826085">
                <a:tc gridSpan="3">
                  <a:txBody>
                    <a:bodyPr/>
                    <a:lstStyle/>
                    <a:p>
                      <a:pPr marR="0" algn="r" rtl="1">
                        <a:lnSpc>
                          <a:spcPct val="100000"/>
                        </a:lnSpc>
                        <a:spcBef>
                          <a:spcPts val="0"/>
                        </a:spcBef>
                        <a:spcAft>
                          <a:spcPts val="0"/>
                        </a:spcAft>
                        <a:buClr>
                          <a:srgbClr val="000000"/>
                        </a:buClr>
                        <a:buFont typeface="Arial"/>
                      </a:pPr>
                      <a:r>
                        <a:rPr lang="ar-SA" sz="1800" b="1" dirty="0">
                          <a:solidFill>
                            <a:srgbClr val="3A88B5"/>
                          </a:solidFill>
                        </a:rPr>
                        <a:t>المفردات الجديدة: </a:t>
                      </a:r>
                      <a:endParaRPr lang="en-SA" sz="1800" b="1" dirty="0">
                        <a:solidFill>
                          <a:srgbClr val="3A88B5"/>
                        </a:solidFill>
                      </a:endParaRPr>
                    </a:p>
                  </a:txBody>
                  <a:tcPr marL="68580" marR="68580" marT="34290" marB="34290"/>
                </a:tc>
                <a:tc hMerge="1">
                  <a:txBody>
                    <a:bodyPr/>
                    <a:lstStyle/>
                    <a:p>
                      <a:endParaRPr lang="en-SA" dirty="0"/>
                    </a:p>
                  </a:txBody>
                  <a:tcPr>
                    <a:solidFill>
                      <a:schemeClr val="bg1"/>
                    </a:solidFill>
                  </a:tcPr>
                </a:tc>
                <a:tc hMerge="1">
                  <a:txBody>
                    <a:bodyPr/>
                    <a:lstStyle/>
                    <a:p>
                      <a:pPr marR="0" algn="l" rtl="0">
                        <a:lnSpc>
                          <a:spcPct val="100000"/>
                        </a:lnSpc>
                        <a:spcBef>
                          <a:spcPts val="0"/>
                        </a:spcBef>
                        <a:spcAft>
                          <a:spcPts val="0"/>
                        </a:spcAft>
                        <a:buClr>
                          <a:srgbClr val="000000"/>
                        </a:buClr>
                        <a:buFont typeface="Arial"/>
                      </a:pPr>
                      <a:endParaRPr lang="en-SA" dirty="0"/>
                    </a:p>
                  </a:txBody>
                  <a:tcPr>
                    <a:solidFill>
                      <a:schemeClr val="bg1"/>
                    </a:solidFill>
                  </a:tcPr>
                </a:tc>
                <a:extLst>
                  <a:ext uri="{0D108BD9-81ED-4DB2-BD59-A6C34878D82A}">
                    <a16:rowId xmlns:a16="http://schemas.microsoft.com/office/drawing/2014/main" val="252044676"/>
                  </a:ext>
                </a:extLst>
              </a:tr>
            </a:tbl>
          </a:graphicData>
        </a:graphic>
      </p:graphicFrame>
      <p:sp>
        <p:nvSpPr>
          <p:cNvPr id="6" name="Google Shape;1625;p34">
            <a:extLst>
              <a:ext uri="{FF2B5EF4-FFF2-40B4-BE49-F238E27FC236}">
                <a16:creationId xmlns:a16="http://schemas.microsoft.com/office/drawing/2014/main" id="{ECDE819D-48CE-4F9A-B57E-755C0C1B77CD}"/>
              </a:ext>
            </a:extLst>
          </p:cNvPr>
          <p:cNvSpPr txBox="1">
            <a:spLocks/>
          </p:cNvSpPr>
          <p:nvPr/>
        </p:nvSpPr>
        <p:spPr>
          <a:xfrm>
            <a:off x="2526783" y="337701"/>
            <a:ext cx="4090435" cy="501975"/>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4200"/>
              <a:buFont typeface="Montserrat"/>
              <a:buNone/>
              <a:defRPr sz="2600" b="1" i="0" u="none" strike="noStrike" cap="none">
                <a:solidFill>
                  <a:schemeClr val="lt1"/>
                </a:solidFill>
                <a:latin typeface="Times New Roman" panose="02020603050405020304" pitchFamily="18" charset="0"/>
                <a:ea typeface="Montserrat"/>
                <a:cs typeface="Times New Roman" panose="02020603050405020304" pitchFamily="18" charset="0"/>
                <a:sym typeface="Montserrat"/>
              </a:defRPr>
            </a:lvl1pPr>
            <a:lvl2pPr marR="0" lvl="1"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2pPr>
            <a:lvl3pPr marR="0" lvl="2"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3pPr>
            <a:lvl4pPr marR="0" lvl="3"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4pPr>
            <a:lvl5pPr marR="0" lvl="4"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5pPr>
            <a:lvl6pPr marR="0" lvl="5"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6pPr>
            <a:lvl7pPr marR="0" lvl="6"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7pPr>
            <a:lvl8pPr marR="0" lvl="7"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8pPr>
            <a:lvl9pPr marR="0" lvl="8"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9pPr>
          </a:lstStyle>
          <a:p>
            <a:r>
              <a:rPr lang="ar-SA" sz="2700" dirty="0">
                <a:solidFill>
                  <a:schemeClr val="tx1">
                    <a:lumMod val="75000"/>
                    <a:lumOff val="25000"/>
                  </a:schemeClr>
                </a:solidFill>
              </a:rPr>
              <a:t>استراتيجية جدول التعلم</a:t>
            </a:r>
          </a:p>
        </p:txBody>
      </p:sp>
      <p:sp>
        <p:nvSpPr>
          <p:cNvPr id="7" name="Google Shape;1625;p34">
            <a:extLst>
              <a:ext uri="{FF2B5EF4-FFF2-40B4-BE49-F238E27FC236}">
                <a16:creationId xmlns:a16="http://schemas.microsoft.com/office/drawing/2014/main" id="{0983220C-40DB-4E23-9DC6-EC2E6D213421}"/>
              </a:ext>
            </a:extLst>
          </p:cNvPr>
          <p:cNvSpPr txBox="1">
            <a:spLocks/>
          </p:cNvSpPr>
          <p:nvPr/>
        </p:nvSpPr>
        <p:spPr>
          <a:xfrm>
            <a:off x="1635462" y="931244"/>
            <a:ext cx="5780456" cy="501975"/>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4200"/>
              <a:buFont typeface="Montserrat"/>
              <a:buNone/>
              <a:defRPr sz="2600" b="1" i="0" u="none" strike="noStrike" cap="none">
                <a:solidFill>
                  <a:schemeClr val="lt1"/>
                </a:solidFill>
                <a:latin typeface="Times New Roman" panose="02020603050405020304" pitchFamily="18" charset="0"/>
                <a:ea typeface="Montserrat"/>
                <a:cs typeface="Times New Roman" panose="02020603050405020304" pitchFamily="18" charset="0"/>
                <a:sym typeface="Montserrat"/>
              </a:defRPr>
            </a:lvl1pPr>
            <a:lvl2pPr marR="0" lvl="1"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2pPr>
            <a:lvl3pPr marR="0" lvl="2"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3pPr>
            <a:lvl4pPr marR="0" lvl="3"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4pPr>
            <a:lvl5pPr marR="0" lvl="4"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5pPr>
            <a:lvl6pPr marR="0" lvl="5"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6pPr>
            <a:lvl7pPr marR="0" lvl="6"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7pPr>
            <a:lvl8pPr marR="0" lvl="7"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8pPr>
            <a:lvl9pPr marR="0" lvl="8"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9pPr>
          </a:lstStyle>
          <a:p>
            <a:r>
              <a:rPr lang="ar-SA" sz="2100" dirty="0">
                <a:solidFill>
                  <a:srgbClr val="3A88B5"/>
                </a:solidFill>
              </a:rPr>
              <a:t>هيا نبدأ درسنا و نتساعد في ملئ جدول التعلم لليوم </a:t>
            </a:r>
          </a:p>
        </p:txBody>
      </p:sp>
      <p:pic>
        <p:nvPicPr>
          <p:cNvPr id="10" name="صورة 9">
            <a:extLst>
              <a:ext uri="{FF2B5EF4-FFF2-40B4-BE49-F238E27FC236}">
                <a16:creationId xmlns:a16="http://schemas.microsoft.com/office/drawing/2014/main" id="{C8D4841C-8156-47AE-9FD8-DE8DE9D92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1067" y="3578884"/>
            <a:ext cx="505778" cy="505778"/>
          </a:xfrm>
          <a:prstGeom prst="rect">
            <a:avLst/>
          </a:prstGeom>
        </p:spPr>
      </p:pic>
      <p:pic>
        <p:nvPicPr>
          <p:cNvPr id="12" name="صورة 11">
            <a:extLst>
              <a:ext uri="{FF2B5EF4-FFF2-40B4-BE49-F238E27FC236}">
                <a16:creationId xmlns:a16="http://schemas.microsoft.com/office/drawing/2014/main" id="{242F4151-7868-4FFB-B3FC-9CEAB4331410}"/>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16161" y="2553718"/>
            <a:ext cx="2310621" cy="1875073"/>
          </a:xfrm>
          <a:prstGeom prst="rect">
            <a:avLst/>
          </a:prstGeom>
        </p:spPr>
      </p:pic>
    </p:spTree>
    <p:extLst>
      <p:ext uri="{BB962C8B-B14F-4D97-AF65-F5344CB8AC3E}">
        <p14:creationId xmlns:p14="http://schemas.microsoft.com/office/powerpoint/2010/main" val="40121706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pic>
        <p:nvPicPr>
          <p:cNvPr id="16" name="صورة 15">
            <a:extLst>
              <a:ext uri="{FF2B5EF4-FFF2-40B4-BE49-F238E27FC236}">
                <a16:creationId xmlns:a16="http://schemas.microsoft.com/office/drawing/2014/main" id="{7082F888-6856-492D-9AAA-84C8C7948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96" y="152511"/>
            <a:ext cx="8601739" cy="4838478"/>
          </a:xfrm>
          <a:prstGeom prst="rect">
            <a:avLst/>
          </a:prstGeom>
        </p:spPr>
      </p:pic>
      <p:sp>
        <p:nvSpPr>
          <p:cNvPr id="1113" name="Google Shape;1113;p43"/>
          <p:cNvSpPr txBox="1">
            <a:spLocks noGrp="1"/>
          </p:cNvSpPr>
          <p:nvPr>
            <p:ph type="title"/>
          </p:nvPr>
        </p:nvSpPr>
        <p:spPr>
          <a:xfrm>
            <a:off x="376193" y="2138823"/>
            <a:ext cx="7916100" cy="130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9600" dirty="0">
                <a:cs typeface="+mj-cs"/>
              </a:rPr>
              <a:t>نموذج اختبار</a:t>
            </a:r>
            <a:endParaRPr sz="9600" dirty="0">
              <a:cs typeface="+mj-cs"/>
            </a:endParaRPr>
          </a:p>
        </p:txBody>
      </p:sp>
      <p:grpSp>
        <p:nvGrpSpPr>
          <p:cNvPr id="1115" name="Google Shape;1115;p43"/>
          <p:cNvGrpSpPr/>
          <p:nvPr/>
        </p:nvGrpSpPr>
        <p:grpSpPr>
          <a:xfrm>
            <a:off x="3857602" y="461125"/>
            <a:ext cx="1679523" cy="1893190"/>
            <a:chOff x="3857602" y="461125"/>
            <a:chExt cx="1679523" cy="1893190"/>
          </a:xfrm>
        </p:grpSpPr>
        <p:grpSp>
          <p:nvGrpSpPr>
            <p:cNvPr id="1116" name="Google Shape;1116;p43"/>
            <p:cNvGrpSpPr/>
            <p:nvPr/>
          </p:nvGrpSpPr>
          <p:grpSpPr>
            <a:xfrm>
              <a:off x="3857602" y="461125"/>
              <a:ext cx="1679523" cy="1893190"/>
              <a:chOff x="3857602" y="461125"/>
              <a:chExt cx="1679523" cy="1893190"/>
            </a:xfrm>
          </p:grpSpPr>
          <p:sp>
            <p:nvSpPr>
              <p:cNvPr id="1117" name="Google Shape;1117;p43"/>
              <p:cNvSpPr/>
              <p:nvPr/>
            </p:nvSpPr>
            <p:spPr>
              <a:xfrm rot="1800178">
                <a:off x="4189335" y="608042"/>
                <a:ext cx="1016056" cy="1599356"/>
              </a:xfrm>
              <a:custGeom>
                <a:avLst/>
                <a:gdLst/>
                <a:ahLst/>
                <a:cxnLst/>
                <a:rect l="l" t="t" r="r" b="b"/>
                <a:pathLst>
                  <a:path w="17740" h="27808" extrusionOk="0">
                    <a:moveTo>
                      <a:pt x="7624" y="610"/>
                    </a:moveTo>
                    <a:cubicBezTo>
                      <a:pt x="7711" y="610"/>
                      <a:pt x="7799" y="612"/>
                      <a:pt x="7886" y="615"/>
                    </a:cubicBezTo>
                    <a:cubicBezTo>
                      <a:pt x="12320" y="774"/>
                      <a:pt x="14853" y="4732"/>
                      <a:pt x="13618" y="8913"/>
                    </a:cubicBezTo>
                    <a:cubicBezTo>
                      <a:pt x="12811" y="11801"/>
                      <a:pt x="10376" y="13705"/>
                      <a:pt x="7631" y="13705"/>
                    </a:cubicBezTo>
                    <a:cubicBezTo>
                      <a:pt x="6824" y="13705"/>
                      <a:pt x="5990" y="13541"/>
                      <a:pt x="5163" y="13188"/>
                    </a:cubicBezTo>
                    <a:cubicBezTo>
                      <a:pt x="5131" y="13188"/>
                      <a:pt x="5131" y="13188"/>
                      <a:pt x="5068" y="13156"/>
                    </a:cubicBezTo>
                    <a:cubicBezTo>
                      <a:pt x="4751" y="12555"/>
                      <a:pt x="4086" y="12396"/>
                      <a:pt x="3484" y="11953"/>
                    </a:cubicBezTo>
                    <a:cubicBezTo>
                      <a:pt x="2186" y="11003"/>
                      <a:pt x="1267" y="9514"/>
                      <a:pt x="1046" y="7931"/>
                    </a:cubicBezTo>
                    <a:cubicBezTo>
                      <a:pt x="426" y="3968"/>
                      <a:pt x="3803" y="610"/>
                      <a:pt x="7624" y="610"/>
                    </a:cubicBezTo>
                    <a:close/>
                    <a:moveTo>
                      <a:pt x="5194" y="13631"/>
                    </a:moveTo>
                    <a:cubicBezTo>
                      <a:pt x="5669" y="13885"/>
                      <a:pt x="6144" y="14106"/>
                      <a:pt x="6619" y="14233"/>
                    </a:cubicBezTo>
                    <a:cubicBezTo>
                      <a:pt x="4973" y="18287"/>
                      <a:pt x="3548" y="22562"/>
                      <a:pt x="2471" y="26837"/>
                    </a:cubicBezTo>
                    <a:lnTo>
                      <a:pt x="2471" y="26901"/>
                    </a:lnTo>
                    <a:cubicBezTo>
                      <a:pt x="2376" y="26901"/>
                      <a:pt x="2312" y="26932"/>
                      <a:pt x="2217" y="26996"/>
                    </a:cubicBezTo>
                    <a:cubicBezTo>
                      <a:pt x="2075" y="27174"/>
                      <a:pt x="1879" y="27249"/>
                      <a:pt x="1678" y="27249"/>
                    </a:cubicBezTo>
                    <a:cubicBezTo>
                      <a:pt x="1343" y="27249"/>
                      <a:pt x="994" y="27039"/>
                      <a:pt x="856" y="26742"/>
                    </a:cubicBezTo>
                    <a:cubicBezTo>
                      <a:pt x="602" y="26299"/>
                      <a:pt x="697" y="25761"/>
                      <a:pt x="761" y="25254"/>
                    </a:cubicBezTo>
                    <a:cubicBezTo>
                      <a:pt x="887" y="25254"/>
                      <a:pt x="951" y="25191"/>
                      <a:pt x="1014" y="25064"/>
                    </a:cubicBezTo>
                    <a:cubicBezTo>
                      <a:pt x="1584" y="23069"/>
                      <a:pt x="2186" y="21105"/>
                      <a:pt x="2914" y="19173"/>
                    </a:cubicBezTo>
                    <a:cubicBezTo>
                      <a:pt x="3548" y="17400"/>
                      <a:pt x="4434" y="15595"/>
                      <a:pt x="4909" y="13790"/>
                    </a:cubicBezTo>
                    <a:cubicBezTo>
                      <a:pt x="5036" y="13790"/>
                      <a:pt x="5163" y="13758"/>
                      <a:pt x="5194" y="13631"/>
                    </a:cubicBezTo>
                    <a:close/>
                    <a:moveTo>
                      <a:pt x="7684" y="0"/>
                    </a:moveTo>
                    <a:cubicBezTo>
                      <a:pt x="4903" y="0"/>
                      <a:pt x="2220" y="1495"/>
                      <a:pt x="1014" y="4162"/>
                    </a:cubicBezTo>
                    <a:cubicBezTo>
                      <a:pt x="254" y="5746"/>
                      <a:pt x="127" y="7488"/>
                      <a:pt x="697" y="9166"/>
                    </a:cubicBezTo>
                    <a:cubicBezTo>
                      <a:pt x="1014" y="9989"/>
                      <a:pt x="1426" y="10781"/>
                      <a:pt x="1996" y="11446"/>
                    </a:cubicBezTo>
                    <a:cubicBezTo>
                      <a:pt x="2534" y="12111"/>
                      <a:pt x="4371" y="12903"/>
                      <a:pt x="4593" y="13600"/>
                    </a:cubicBezTo>
                    <a:cubicBezTo>
                      <a:pt x="3579" y="15088"/>
                      <a:pt x="3009" y="16957"/>
                      <a:pt x="2376" y="18667"/>
                    </a:cubicBezTo>
                    <a:cubicBezTo>
                      <a:pt x="1647" y="20662"/>
                      <a:pt x="951" y="22784"/>
                      <a:pt x="381" y="24874"/>
                    </a:cubicBezTo>
                    <a:lnTo>
                      <a:pt x="381" y="25032"/>
                    </a:lnTo>
                    <a:cubicBezTo>
                      <a:pt x="96" y="25824"/>
                      <a:pt x="1" y="26806"/>
                      <a:pt x="634" y="27407"/>
                    </a:cubicBezTo>
                    <a:cubicBezTo>
                      <a:pt x="907" y="27648"/>
                      <a:pt x="1309" y="27807"/>
                      <a:pt x="1694" y="27807"/>
                    </a:cubicBezTo>
                    <a:cubicBezTo>
                      <a:pt x="2068" y="27807"/>
                      <a:pt x="2426" y="27656"/>
                      <a:pt x="2629" y="27281"/>
                    </a:cubicBezTo>
                    <a:cubicBezTo>
                      <a:pt x="2629" y="27249"/>
                      <a:pt x="2629" y="27249"/>
                      <a:pt x="2693" y="27217"/>
                    </a:cubicBezTo>
                    <a:cubicBezTo>
                      <a:pt x="2719" y="27224"/>
                      <a:pt x="2746" y="27228"/>
                      <a:pt x="2774" y="27228"/>
                    </a:cubicBezTo>
                    <a:cubicBezTo>
                      <a:pt x="2882" y="27228"/>
                      <a:pt x="2997" y="27171"/>
                      <a:pt x="3073" y="26996"/>
                    </a:cubicBezTo>
                    <a:cubicBezTo>
                      <a:pt x="4434" y="22815"/>
                      <a:pt x="5764" y="18540"/>
                      <a:pt x="7063" y="14296"/>
                    </a:cubicBezTo>
                    <a:cubicBezTo>
                      <a:pt x="7398" y="14361"/>
                      <a:pt x="7728" y="14391"/>
                      <a:pt x="8051" y="14391"/>
                    </a:cubicBezTo>
                    <a:cubicBezTo>
                      <a:pt x="14101" y="14391"/>
                      <a:pt x="17740" y="3622"/>
                      <a:pt x="10705" y="615"/>
                    </a:cubicBezTo>
                    <a:cubicBezTo>
                      <a:pt x="9730" y="200"/>
                      <a:pt x="8700" y="0"/>
                      <a:pt x="7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3"/>
              <p:cNvSpPr/>
              <p:nvPr/>
            </p:nvSpPr>
            <p:spPr>
              <a:xfrm>
                <a:off x="3917625" y="1281625"/>
                <a:ext cx="672350" cy="607225"/>
              </a:xfrm>
              <a:custGeom>
                <a:avLst/>
                <a:gdLst/>
                <a:ahLst/>
                <a:cxnLst/>
                <a:rect l="l" t="t" r="r" b="b"/>
                <a:pathLst>
                  <a:path w="26894" h="24289" extrusionOk="0">
                    <a:moveTo>
                      <a:pt x="84" y="20002"/>
                    </a:moveTo>
                    <a:lnTo>
                      <a:pt x="5211" y="14876"/>
                    </a:lnTo>
                    <a:lnTo>
                      <a:pt x="21768" y="1008"/>
                    </a:lnTo>
                    <a:lnTo>
                      <a:pt x="23533" y="0"/>
                    </a:lnTo>
                    <a:lnTo>
                      <a:pt x="26894" y="3614"/>
                    </a:lnTo>
                    <a:lnTo>
                      <a:pt x="5043" y="23196"/>
                    </a:lnTo>
                    <a:lnTo>
                      <a:pt x="2185" y="24289"/>
                    </a:lnTo>
                    <a:lnTo>
                      <a:pt x="0" y="22608"/>
                    </a:lnTo>
                    <a:close/>
                  </a:path>
                </a:pathLst>
              </a:custGeom>
              <a:solidFill>
                <a:schemeClr val="dk1"/>
              </a:solidFill>
              <a:ln>
                <a:noFill/>
              </a:ln>
            </p:spPr>
          </p:sp>
        </p:grpSp>
        <p:sp>
          <p:nvSpPr>
            <p:cNvPr id="1119" name="Google Shape;1119;p43"/>
            <p:cNvSpPr/>
            <p:nvPr/>
          </p:nvSpPr>
          <p:spPr>
            <a:xfrm rot="1800105">
              <a:off x="4446614" y="708083"/>
              <a:ext cx="789631" cy="661054"/>
            </a:xfrm>
            <a:custGeom>
              <a:avLst/>
              <a:gdLst/>
              <a:ahLst/>
              <a:cxnLst/>
              <a:rect l="l" t="t" r="r" b="b"/>
              <a:pathLst>
                <a:path w="12329" h="10322" extrusionOk="0">
                  <a:moveTo>
                    <a:pt x="5517" y="595"/>
                  </a:moveTo>
                  <a:cubicBezTo>
                    <a:pt x="8128" y="595"/>
                    <a:pt x="10133" y="3005"/>
                    <a:pt x="10040" y="5569"/>
                  </a:cubicBezTo>
                  <a:cubicBezTo>
                    <a:pt x="9934" y="7934"/>
                    <a:pt x="8062" y="9733"/>
                    <a:pt x="5871" y="9733"/>
                  </a:cubicBezTo>
                  <a:cubicBezTo>
                    <a:pt x="5423" y="9733"/>
                    <a:pt x="4961" y="9657"/>
                    <a:pt x="4497" y="9496"/>
                  </a:cubicBezTo>
                  <a:cubicBezTo>
                    <a:pt x="4022" y="9306"/>
                    <a:pt x="3516" y="9147"/>
                    <a:pt x="3072" y="9021"/>
                  </a:cubicBezTo>
                  <a:cubicBezTo>
                    <a:pt x="3062" y="9010"/>
                    <a:pt x="3048" y="9006"/>
                    <a:pt x="3032" y="9006"/>
                  </a:cubicBezTo>
                  <a:cubicBezTo>
                    <a:pt x="3002" y="9006"/>
                    <a:pt x="2967" y="9021"/>
                    <a:pt x="2946" y="9021"/>
                  </a:cubicBezTo>
                  <a:cubicBezTo>
                    <a:pt x="1806" y="8070"/>
                    <a:pt x="1014" y="6804"/>
                    <a:pt x="982" y="5220"/>
                  </a:cubicBezTo>
                  <a:cubicBezTo>
                    <a:pt x="950" y="2813"/>
                    <a:pt x="2946" y="628"/>
                    <a:pt x="5416" y="597"/>
                  </a:cubicBezTo>
                  <a:cubicBezTo>
                    <a:pt x="5450" y="596"/>
                    <a:pt x="5483" y="595"/>
                    <a:pt x="5517" y="595"/>
                  </a:cubicBezTo>
                  <a:close/>
                  <a:moveTo>
                    <a:pt x="5511" y="1"/>
                  </a:moveTo>
                  <a:cubicBezTo>
                    <a:pt x="3179" y="1"/>
                    <a:pt x="957" y="1810"/>
                    <a:pt x="507" y="4143"/>
                  </a:cubicBezTo>
                  <a:cubicBezTo>
                    <a:pt x="0" y="6772"/>
                    <a:pt x="1806" y="9591"/>
                    <a:pt x="4434" y="10192"/>
                  </a:cubicBezTo>
                  <a:cubicBezTo>
                    <a:pt x="4448" y="10207"/>
                    <a:pt x="4461" y="10213"/>
                    <a:pt x="4472" y="10213"/>
                  </a:cubicBezTo>
                  <a:cubicBezTo>
                    <a:pt x="4510" y="10213"/>
                    <a:pt x="4529" y="10139"/>
                    <a:pt x="4529" y="10066"/>
                  </a:cubicBezTo>
                  <a:cubicBezTo>
                    <a:pt x="5082" y="10241"/>
                    <a:pt x="5602" y="10321"/>
                    <a:pt x="6087" y="10321"/>
                  </a:cubicBezTo>
                  <a:cubicBezTo>
                    <a:pt x="11203" y="10321"/>
                    <a:pt x="12328" y="1334"/>
                    <a:pt x="6398" y="90"/>
                  </a:cubicBezTo>
                  <a:cubicBezTo>
                    <a:pt x="6103" y="29"/>
                    <a:pt x="5806" y="1"/>
                    <a:pt x="5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3"/>
            <p:cNvSpPr/>
            <p:nvPr/>
          </p:nvSpPr>
          <p:spPr>
            <a:xfrm rot="1302914">
              <a:off x="4011254" y="1171220"/>
              <a:ext cx="510847" cy="800924"/>
            </a:xfrm>
            <a:custGeom>
              <a:avLst/>
              <a:gdLst/>
              <a:ahLst/>
              <a:cxnLst/>
              <a:rect l="l" t="t" r="r" b="b"/>
              <a:pathLst>
                <a:path w="6018" h="13655" extrusionOk="0">
                  <a:moveTo>
                    <a:pt x="1846" y="8782"/>
                  </a:moveTo>
                  <a:cubicBezTo>
                    <a:pt x="1924" y="8782"/>
                    <a:pt x="2000" y="8841"/>
                    <a:pt x="1964" y="8931"/>
                  </a:cubicBezTo>
                  <a:cubicBezTo>
                    <a:pt x="1869" y="9881"/>
                    <a:pt x="1584" y="10799"/>
                    <a:pt x="1236" y="11686"/>
                  </a:cubicBezTo>
                  <a:cubicBezTo>
                    <a:pt x="1189" y="11768"/>
                    <a:pt x="1104" y="11802"/>
                    <a:pt x="1022" y="11802"/>
                  </a:cubicBezTo>
                  <a:cubicBezTo>
                    <a:pt x="879" y="11802"/>
                    <a:pt x="744" y="11700"/>
                    <a:pt x="824" y="11560"/>
                  </a:cubicBezTo>
                  <a:cubicBezTo>
                    <a:pt x="1236" y="10736"/>
                    <a:pt x="1489" y="9849"/>
                    <a:pt x="1711" y="8899"/>
                  </a:cubicBezTo>
                  <a:cubicBezTo>
                    <a:pt x="1725" y="8817"/>
                    <a:pt x="1786" y="8782"/>
                    <a:pt x="1846" y="8782"/>
                  </a:cubicBezTo>
                  <a:close/>
                  <a:moveTo>
                    <a:pt x="4593" y="0"/>
                  </a:moveTo>
                  <a:cubicBezTo>
                    <a:pt x="4529" y="127"/>
                    <a:pt x="4434" y="159"/>
                    <a:pt x="4308" y="159"/>
                  </a:cubicBezTo>
                  <a:cubicBezTo>
                    <a:pt x="3864" y="1964"/>
                    <a:pt x="2914" y="3769"/>
                    <a:pt x="2281" y="5542"/>
                  </a:cubicBezTo>
                  <a:cubicBezTo>
                    <a:pt x="1584" y="7474"/>
                    <a:pt x="951" y="9469"/>
                    <a:pt x="381" y="11433"/>
                  </a:cubicBezTo>
                  <a:cubicBezTo>
                    <a:pt x="349" y="11560"/>
                    <a:pt x="222" y="11623"/>
                    <a:pt x="159" y="11623"/>
                  </a:cubicBezTo>
                  <a:cubicBezTo>
                    <a:pt x="64" y="12098"/>
                    <a:pt x="1" y="12668"/>
                    <a:pt x="222" y="13111"/>
                  </a:cubicBezTo>
                  <a:cubicBezTo>
                    <a:pt x="380" y="13426"/>
                    <a:pt x="744" y="13655"/>
                    <a:pt x="1081" y="13655"/>
                  </a:cubicBezTo>
                  <a:cubicBezTo>
                    <a:pt x="1287" y="13655"/>
                    <a:pt x="1484" y="13569"/>
                    <a:pt x="1616" y="13365"/>
                  </a:cubicBezTo>
                  <a:cubicBezTo>
                    <a:pt x="1711" y="13270"/>
                    <a:pt x="1774" y="13270"/>
                    <a:pt x="1837" y="13270"/>
                  </a:cubicBezTo>
                  <a:lnTo>
                    <a:pt x="1837" y="13206"/>
                  </a:lnTo>
                  <a:cubicBezTo>
                    <a:pt x="2914" y="8931"/>
                    <a:pt x="4339" y="4656"/>
                    <a:pt x="6018" y="602"/>
                  </a:cubicBezTo>
                  <a:cubicBezTo>
                    <a:pt x="5543" y="444"/>
                    <a:pt x="5068" y="285"/>
                    <a:pt x="4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3"/>
            <p:cNvSpPr/>
            <p:nvPr/>
          </p:nvSpPr>
          <p:spPr>
            <a:xfrm rot="1800077">
              <a:off x="4395425" y="643633"/>
              <a:ext cx="870852" cy="790320"/>
            </a:xfrm>
            <a:custGeom>
              <a:avLst/>
              <a:gdLst/>
              <a:ahLst/>
              <a:cxnLst/>
              <a:rect l="l" t="t" r="r" b="b"/>
              <a:pathLst>
                <a:path w="14396" h="13065" extrusionOk="0">
                  <a:moveTo>
                    <a:pt x="6718" y="1280"/>
                  </a:moveTo>
                  <a:cubicBezTo>
                    <a:pt x="7008" y="1280"/>
                    <a:pt x="7298" y="1308"/>
                    <a:pt x="7587" y="1368"/>
                  </a:cubicBezTo>
                  <a:cubicBezTo>
                    <a:pt x="13517" y="2612"/>
                    <a:pt x="12392" y="11599"/>
                    <a:pt x="7276" y="11599"/>
                  </a:cubicBezTo>
                  <a:cubicBezTo>
                    <a:pt x="6791" y="11599"/>
                    <a:pt x="6271" y="11519"/>
                    <a:pt x="5718" y="11344"/>
                  </a:cubicBezTo>
                  <a:lnTo>
                    <a:pt x="5718" y="11344"/>
                  </a:lnTo>
                  <a:cubicBezTo>
                    <a:pt x="5769" y="11395"/>
                    <a:pt x="5717" y="11488"/>
                    <a:pt x="5662" y="11488"/>
                  </a:cubicBezTo>
                  <a:cubicBezTo>
                    <a:pt x="5648" y="11488"/>
                    <a:pt x="5635" y="11482"/>
                    <a:pt x="5623" y="11470"/>
                  </a:cubicBezTo>
                  <a:cubicBezTo>
                    <a:pt x="2995" y="10869"/>
                    <a:pt x="1189" y="8050"/>
                    <a:pt x="1696" y="5421"/>
                  </a:cubicBezTo>
                  <a:cubicBezTo>
                    <a:pt x="2118" y="3113"/>
                    <a:pt x="4393" y="1280"/>
                    <a:pt x="6718" y="1280"/>
                  </a:cubicBezTo>
                  <a:close/>
                  <a:moveTo>
                    <a:pt x="7202" y="1"/>
                  </a:moveTo>
                  <a:cubicBezTo>
                    <a:pt x="3408" y="1"/>
                    <a:pt x="0" y="3389"/>
                    <a:pt x="619" y="7322"/>
                  </a:cubicBezTo>
                  <a:cubicBezTo>
                    <a:pt x="873" y="8905"/>
                    <a:pt x="1759" y="10425"/>
                    <a:pt x="3090" y="11375"/>
                  </a:cubicBezTo>
                  <a:cubicBezTo>
                    <a:pt x="3660" y="11787"/>
                    <a:pt x="4356" y="11914"/>
                    <a:pt x="4673" y="12547"/>
                  </a:cubicBezTo>
                  <a:lnTo>
                    <a:pt x="4705" y="12547"/>
                  </a:lnTo>
                  <a:cubicBezTo>
                    <a:pt x="5532" y="12900"/>
                    <a:pt x="6366" y="13064"/>
                    <a:pt x="7173" y="13064"/>
                  </a:cubicBezTo>
                  <a:cubicBezTo>
                    <a:pt x="9918" y="13064"/>
                    <a:pt x="12353" y="11160"/>
                    <a:pt x="13160" y="8272"/>
                  </a:cubicBezTo>
                  <a:cubicBezTo>
                    <a:pt x="14395" y="4123"/>
                    <a:pt x="11862" y="164"/>
                    <a:pt x="7460" y="6"/>
                  </a:cubicBezTo>
                  <a:cubicBezTo>
                    <a:pt x="7374" y="3"/>
                    <a:pt x="7288" y="1"/>
                    <a:pt x="72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3"/>
            <p:cNvSpPr/>
            <p:nvPr/>
          </p:nvSpPr>
          <p:spPr>
            <a:xfrm>
              <a:off x="4510725" y="718500"/>
              <a:ext cx="582000" cy="605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3"/>
            <p:cNvSpPr/>
            <p:nvPr/>
          </p:nvSpPr>
          <p:spPr>
            <a:xfrm rot="1800055">
              <a:off x="4513521" y="722255"/>
              <a:ext cx="578854" cy="584732"/>
            </a:xfrm>
            <a:custGeom>
              <a:avLst/>
              <a:gdLst/>
              <a:ahLst/>
              <a:cxnLst/>
              <a:rect l="l" t="t" r="r" b="b"/>
              <a:pathLst>
                <a:path w="9279" h="9212" extrusionOk="0">
                  <a:moveTo>
                    <a:pt x="8010" y="5558"/>
                  </a:moveTo>
                  <a:cubicBezTo>
                    <a:pt x="8079" y="5558"/>
                    <a:pt x="8143" y="5599"/>
                    <a:pt x="8108" y="5670"/>
                  </a:cubicBezTo>
                  <a:cubicBezTo>
                    <a:pt x="7863" y="7167"/>
                    <a:pt x="6470" y="8399"/>
                    <a:pt x="4922" y="8399"/>
                  </a:cubicBezTo>
                  <a:cubicBezTo>
                    <a:pt x="4865" y="8399"/>
                    <a:pt x="4808" y="8397"/>
                    <a:pt x="4751" y="8393"/>
                  </a:cubicBezTo>
                  <a:cubicBezTo>
                    <a:pt x="4529" y="8393"/>
                    <a:pt x="4561" y="8045"/>
                    <a:pt x="4783" y="8045"/>
                  </a:cubicBezTo>
                  <a:cubicBezTo>
                    <a:pt x="6271" y="7918"/>
                    <a:pt x="7474" y="7063"/>
                    <a:pt x="7886" y="5638"/>
                  </a:cubicBezTo>
                  <a:cubicBezTo>
                    <a:pt x="7900" y="5583"/>
                    <a:pt x="7956" y="5558"/>
                    <a:pt x="8010" y="5558"/>
                  </a:cubicBezTo>
                  <a:close/>
                  <a:moveTo>
                    <a:pt x="4579" y="1"/>
                  </a:moveTo>
                  <a:cubicBezTo>
                    <a:pt x="4563" y="1"/>
                    <a:pt x="4546" y="1"/>
                    <a:pt x="4529" y="1"/>
                  </a:cubicBezTo>
                  <a:cubicBezTo>
                    <a:pt x="2059" y="33"/>
                    <a:pt x="0" y="2218"/>
                    <a:pt x="95" y="4625"/>
                  </a:cubicBezTo>
                  <a:cubicBezTo>
                    <a:pt x="127" y="6208"/>
                    <a:pt x="919" y="7475"/>
                    <a:pt x="2059" y="8425"/>
                  </a:cubicBezTo>
                  <a:lnTo>
                    <a:pt x="2186" y="8425"/>
                  </a:lnTo>
                  <a:cubicBezTo>
                    <a:pt x="2661" y="8615"/>
                    <a:pt x="3136" y="8742"/>
                    <a:pt x="3611" y="8964"/>
                  </a:cubicBezTo>
                  <a:cubicBezTo>
                    <a:pt x="4086" y="9133"/>
                    <a:pt x="4558" y="9212"/>
                    <a:pt x="5015" y="9212"/>
                  </a:cubicBezTo>
                  <a:cubicBezTo>
                    <a:pt x="7208" y="9212"/>
                    <a:pt x="9048" y="7395"/>
                    <a:pt x="9153" y="5037"/>
                  </a:cubicBezTo>
                  <a:cubicBezTo>
                    <a:pt x="9279" y="2456"/>
                    <a:pt x="7185" y="1"/>
                    <a:pt x="4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3"/>
            <p:cNvSpPr/>
            <p:nvPr/>
          </p:nvSpPr>
          <p:spPr>
            <a:xfrm>
              <a:off x="4424575" y="1251625"/>
              <a:ext cx="195400" cy="134475"/>
            </a:xfrm>
            <a:custGeom>
              <a:avLst/>
              <a:gdLst/>
              <a:ahLst/>
              <a:cxnLst/>
              <a:rect l="l" t="t" r="r" b="b"/>
              <a:pathLst>
                <a:path w="7816" h="5379" extrusionOk="0">
                  <a:moveTo>
                    <a:pt x="0" y="2774"/>
                  </a:moveTo>
                  <a:lnTo>
                    <a:pt x="3109" y="0"/>
                  </a:lnTo>
                  <a:lnTo>
                    <a:pt x="5211" y="3194"/>
                  </a:lnTo>
                  <a:lnTo>
                    <a:pt x="7816" y="5379"/>
                  </a:lnTo>
                </a:path>
              </a:pathLst>
            </a:custGeom>
            <a:noFill/>
            <a:ln w="19050" cap="flat" cmpd="sng">
              <a:solidFill>
                <a:schemeClr val="dk1"/>
              </a:solidFill>
              <a:prstDash val="solid"/>
              <a:round/>
              <a:headEnd type="none" w="med" len="med"/>
              <a:tailEnd type="none" w="med" len="med"/>
            </a:ln>
          </p:spPr>
        </p:sp>
      </p:grpSp>
    </p:spTree>
    <p:extLst>
      <p:ext uri="{BB962C8B-B14F-4D97-AF65-F5344CB8AC3E}">
        <p14:creationId xmlns:p14="http://schemas.microsoft.com/office/powerpoint/2010/main" val="13283474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A70C8C5C-7ECD-4501-AFCD-45E1119D0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196" y="152511"/>
            <a:ext cx="8601739" cy="4838478"/>
          </a:xfrm>
          <a:prstGeom prst="rect">
            <a:avLst/>
          </a:prstGeom>
        </p:spPr>
      </p:pic>
      <p:pic>
        <p:nvPicPr>
          <p:cNvPr id="4" name="صورة 3">
            <a:extLst>
              <a:ext uri="{FF2B5EF4-FFF2-40B4-BE49-F238E27FC236}">
                <a16:creationId xmlns:a16="http://schemas.microsoft.com/office/drawing/2014/main" id="{0D4ED1AA-E7AE-4D57-81BC-A4355D89EB10}"/>
              </a:ext>
            </a:extLst>
          </p:cNvPr>
          <p:cNvPicPr>
            <a:picLocks noChangeAspect="1"/>
          </p:cNvPicPr>
          <p:nvPr/>
        </p:nvPicPr>
        <p:blipFill rotWithShape="1">
          <a:blip r:embed="rId3"/>
          <a:srcRect l="23666" t="28889" r="46833" b="26074"/>
          <a:stretch/>
        </p:blipFill>
        <p:spPr>
          <a:xfrm>
            <a:off x="837808" y="503614"/>
            <a:ext cx="4816625" cy="4136271"/>
          </a:xfrm>
          <a:prstGeom prst="rect">
            <a:avLst/>
          </a:prstGeom>
        </p:spPr>
      </p:pic>
      <p:sp>
        <p:nvSpPr>
          <p:cNvPr id="5" name="شكل بيضاوي 4">
            <a:extLst>
              <a:ext uri="{FF2B5EF4-FFF2-40B4-BE49-F238E27FC236}">
                <a16:creationId xmlns:a16="http://schemas.microsoft.com/office/drawing/2014/main" id="{54C2B886-7271-4E61-BED6-AA104F2BFDB7}"/>
              </a:ext>
            </a:extLst>
          </p:cNvPr>
          <p:cNvSpPr/>
          <p:nvPr/>
        </p:nvSpPr>
        <p:spPr>
          <a:xfrm>
            <a:off x="4474536" y="2070506"/>
            <a:ext cx="876300" cy="43434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sp>
        <p:nvSpPr>
          <p:cNvPr id="6" name="شكل بيضاوي 5">
            <a:extLst>
              <a:ext uri="{FF2B5EF4-FFF2-40B4-BE49-F238E27FC236}">
                <a16:creationId xmlns:a16="http://schemas.microsoft.com/office/drawing/2014/main" id="{A2820052-A8EF-458F-B8BF-DB62FF0F21DB}"/>
              </a:ext>
            </a:extLst>
          </p:cNvPr>
          <p:cNvSpPr/>
          <p:nvPr/>
        </p:nvSpPr>
        <p:spPr>
          <a:xfrm>
            <a:off x="3927491" y="3649754"/>
            <a:ext cx="1423345" cy="31957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pic>
        <p:nvPicPr>
          <p:cNvPr id="8" name="صورة 7" descr="صورة تحتوي على قصاصة فنية&#10;&#10;تم إنشاء الوصف تلقائياً">
            <a:extLst>
              <a:ext uri="{FF2B5EF4-FFF2-40B4-BE49-F238E27FC236}">
                <a16:creationId xmlns:a16="http://schemas.microsoft.com/office/drawing/2014/main" id="{7C78F4AD-4719-442F-AA0D-3C39F42E03A9}"/>
              </a:ext>
            </a:extLst>
          </p:cNvPr>
          <p:cNvPicPr>
            <a:picLocks noChangeAspect="1"/>
          </p:cNvPicPr>
          <p:nvPr/>
        </p:nvPicPr>
        <p:blipFill rotWithShape="1">
          <a:blip r:embed="rId4"/>
          <a:srcRect l="23301" r="24345"/>
          <a:stretch/>
        </p:blipFill>
        <p:spPr>
          <a:xfrm>
            <a:off x="5612805" y="1123774"/>
            <a:ext cx="2454951" cy="2895950"/>
          </a:xfrm>
          <a:prstGeom prst="rect">
            <a:avLst/>
          </a:prstGeom>
        </p:spPr>
      </p:pic>
      <p:pic>
        <p:nvPicPr>
          <p:cNvPr id="9" name="Picture 6" descr="أجابه الاختبار كيمياء (الباب الرابع)👈1&amp;amp;2 | ثانويه التابلت">
            <a:extLst>
              <a:ext uri="{FF2B5EF4-FFF2-40B4-BE49-F238E27FC236}">
                <a16:creationId xmlns:a16="http://schemas.microsoft.com/office/drawing/2014/main" id="{97400475-16DB-4D9D-A5A2-28C1AEC26622}"/>
              </a:ext>
            </a:extLst>
          </p:cNvPr>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7011" y="1483823"/>
            <a:ext cx="1317813" cy="9044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أجابه الاختبار كيمياء (الباب الرابع)👈1&amp;amp;2 | ثانويه التابلت">
            <a:extLst>
              <a:ext uri="{FF2B5EF4-FFF2-40B4-BE49-F238E27FC236}">
                <a16:creationId xmlns:a16="http://schemas.microsoft.com/office/drawing/2014/main" id="{62D68CC2-5782-45BA-A441-A16FB93342F7}"/>
              </a:ext>
            </a:extLst>
          </p:cNvPr>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8562" y="3698226"/>
            <a:ext cx="1074710" cy="737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1989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49"/>
          <p:cNvSpPr txBox="1">
            <a:spLocks noGrp="1"/>
          </p:cNvSpPr>
          <p:nvPr>
            <p:ph type="title"/>
          </p:nvPr>
        </p:nvSpPr>
        <p:spPr>
          <a:xfrm>
            <a:off x="1007592" y="1052465"/>
            <a:ext cx="6805279" cy="2868520"/>
          </a:xfrm>
          <a:prstGeom prst="rect">
            <a:avLst/>
          </a:prstGeom>
        </p:spPr>
        <p:txBody>
          <a:bodyPr spcFirstLastPara="1" wrap="square" lIns="91422" tIns="91422" rIns="91422" bIns="91422" anchor="ctr" anchorCtr="0">
            <a:noAutofit/>
          </a:bodyPr>
          <a:lstStyle/>
          <a:p>
            <a:r>
              <a:rPr lang="ar-SA" sz="7200" dirty="0">
                <a:solidFill>
                  <a:schemeClr val="bg1"/>
                </a:solidFill>
                <a:latin typeface="Tahoma" panose="020B0604030504040204" pitchFamily="34" charset="0"/>
                <a:ea typeface="Tahoma" panose="020B0604030504040204" pitchFamily="34" charset="0"/>
                <a:cs typeface="Tahoma" panose="020B0604030504040204" pitchFamily="34" charset="0"/>
              </a:rPr>
              <a:t>الى اللقاء </a:t>
            </a:r>
            <a:br>
              <a:rPr lang="ar-SA" sz="72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ar-SA" sz="7200" dirty="0">
                <a:solidFill>
                  <a:schemeClr val="bg1"/>
                </a:solidFill>
                <a:latin typeface="Tahoma" panose="020B0604030504040204" pitchFamily="34" charset="0"/>
                <a:ea typeface="Tahoma" panose="020B0604030504040204" pitchFamily="34" charset="0"/>
                <a:cs typeface="Tahoma" panose="020B0604030504040204" pitchFamily="34" charset="0"/>
              </a:rPr>
              <a:t>يا أصدقائي</a:t>
            </a:r>
          </a:p>
        </p:txBody>
      </p:sp>
      <p:grpSp>
        <p:nvGrpSpPr>
          <p:cNvPr id="849" name="Google Shape;849;p49"/>
          <p:cNvGrpSpPr/>
          <p:nvPr/>
        </p:nvGrpSpPr>
        <p:grpSpPr>
          <a:xfrm rot="-6123802">
            <a:off x="895156" y="421164"/>
            <a:ext cx="1068217" cy="1196163"/>
            <a:chOff x="1835200" y="3337050"/>
            <a:chExt cx="279350" cy="312825"/>
          </a:xfrm>
        </p:grpSpPr>
        <p:sp>
          <p:nvSpPr>
            <p:cNvPr id="850" name="Google Shape;850;p49"/>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851" name="Google Shape;851;p49"/>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852" name="Google Shape;852;p49"/>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2" tIns="91422" rIns="91422" bIns="91422" anchor="ctr" anchorCtr="0">
              <a:noAutofit/>
            </a:bodyPr>
            <a:lstStyle/>
            <a:p>
              <a:endParaRPr/>
            </a:p>
          </p:txBody>
        </p:sp>
      </p:grpSp>
      <p:grpSp>
        <p:nvGrpSpPr>
          <p:cNvPr id="853" name="Google Shape;853;p49"/>
          <p:cNvGrpSpPr/>
          <p:nvPr/>
        </p:nvGrpSpPr>
        <p:grpSpPr>
          <a:xfrm rot="2964127">
            <a:off x="6602366" y="2833078"/>
            <a:ext cx="1068224" cy="1196164"/>
            <a:chOff x="1835200" y="3337050"/>
            <a:chExt cx="279350" cy="312825"/>
          </a:xfrm>
        </p:grpSpPr>
        <p:sp>
          <p:nvSpPr>
            <p:cNvPr id="854" name="Google Shape;854;p49"/>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855" name="Google Shape;855;p49"/>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856" name="Google Shape;856;p49"/>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2" tIns="91422" rIns="91422" bIns="91422" anchor="ctr" anchorCtr="0">
              <a:noAutofit/>
            </a:bodyPr>
            <a:lstStyle/>
            <a:p>
              <a:endParaRPr/>
            </a:p>
          </p:txBody>
        </p:sp>
      </p:grpSp>
      <p:grpSp>
        <p:nvGrpSpPr>
          <p:cNvPr id="857" name="Google Shape;857;p49"/>
          <p:cNvGrpSpPr/>
          <p:nvPr/>
        </p:nvGrpSpPr>
        <p:grpSpPr>
          <a:xfrm rot="5202478" flipH="1">
            <a:off x="874947" y="3058540"/>
            <a:ext cx="895190" cy="1523995"/>
            <a:chOff x="1474325" y="858525"/>
            <a:chExt cx="808300" cy="1469525"/>
          </a:xfrm>
        </p:grpSpPr>
        <p:sp>
          <p:nvSpPr>
            <p:cNvPr id="858" name="Google Shape;858;p49"/>
            <p:cNvSpPr/>
            <p:nvPr/>
          </p:nvSpPr>
          <p:spPr>
            <a:xfrm flipH="1">
              <a:off x="1835475" y="881650"/>
              <a:ext cx="292975" cy="224175"/>
            </a:xfrm>
            <a:custGeom>
              <a:avLst/>
              <a:gdLst/>
              <a:ahLst/>
              <a:cxnLst/>
              <a:rect l="l" t="t" r="r" b="b"/>
              <a:pathLst>
                <a:path w="11719" h="8967" extrusionOk="0">
                  <a:moveTo>
                    <a:pt x="7758" y="8967"/>
                  </a:moveTo>
                  <a:cubicBezTo>
                    <a:pt x="7663" y="8825"/>
                    <a:pt x="7544" y="8682"/>
                    <a:pt x="7449" y="8540"/>
                  </a:cubicBezTo>
                  <a:cubicBezTo>
                    <a:pt x="6429" y="7354"/>
                    <a:pt x="5124" y="6452"/>
                    <a:pt x="3654" y="5931"/>
                  </a:cubicBezTo>
                  <a:cubicBezTo>
                    <a:pt x="3037" y="5693"/>
                    <a:pt x="2373" y="5646"/>
                    <a:pt x="1756" y="5812"/>
                  </a:cubicBezTo>
                  <a:lnTo>
                    <a:pt x="1424" y="5670"/>
                  </a:lnTo>
                  <a:cubicBezTo>
                    <a:pt x="1116" y="5504"/>
                    <a:pt x="855" y="5219"/>
                    <a:pt x="736" y="4887"/>
                  </a:cubicBezTo>
                  <a:cubicBezTo>
                    <a:pt x="475" y="4365"/>
                    <a:pt x="285" y="3796"/>
                    <a:pt x="143" y="3226"/>
                  </a:cubicBezTo>
                  <a:cubicBezTo>
                    <a:pt x="25" y="2823"/>
                    <a:pt x="1" y="2420"/>
                    <a:pt x="25" y="1993"/>
                  </a:cubicBezTo>
                  <a:cubicBezTo>
                    <a:pt x="96" y="1163"/>
                    <a:pt x="641" y="475"/>
                    <a:pt x="1448" y="238"/>
                  </a:cubicBezTo>
                  <a:cubicBezTo>
                    <a:pt x="1780" y="143"/>
                    <a:pt x="2136" y="72"/>
                    <a:pt x="2491" y="0"/>
                  </a:cubicBezTo>
                  <a:cubicBezTo>
                    <a:pt x="2563" y="0"/>
                    <a:pt x="2634" y="0"/>
                    <a:pt x="2729" y="0"/>
                  </a:cubicBezTo>
                  <a:cubicBezTo>
                    <a:pt x="3559" y="214"/>
                    <a:pt x="4342" y="522"/>
                    <a:pt x="4745" y="1400"/>
                  </a:cubicBezTo>
                  <a:cubicBezTo>
                    <a:pt x="5077" y="2159"/>
                    <a:pt x="5314" y="2965"/>
                    <a:pt x="5433" y="3796"/>
                  </a:cubicBezTo>
                  <a:cubicBezTo>
                    <a:pt x="5480" y="4080"/>
                    <a:pt x="5457" y="4365"/>
                    <a:pt x="5362" y="4626"/>
                  </a:cubicBezTo>
                  <a:cubicBezTo>
                    <a:pt x="5314" y="4839"/>
                    <a:pt x="5267" y="5053"/>
                    <a:pt x="5291" y="5243"/>
                  </a:cubicBezTo>
                  <a:cubicBezTo>
                    <a:pt x="5291" y="5409"/>
                    <a:pt x="5338" y="5551"/>
                    <a:pt x="5409" y="5670"/>
                  </a:cubicBezTo>
                  <a:cubicBezTo>
                    <a:pt x="5480" y="5836"/>
                    <a:pt x="5670" y="5931"/>
                    <a:pt x="5836" y="5883"/>
                  </a:cubicBezTo>
                  <a:cubicBezTo>
                    <a:pt x="6050" y="5883"/>
                    <a:pt x="6216" y="5765"/>
                    <a:pt x="6263" y="5575"/>
                  </a:cubicBezTo>
                  <a:cubicBezTo>
                    <a:pt x="6334" y="5361"/>
                    <a:pt x="6382" y="5124"/>
                    <a:pt x="6405" y="4887"/>
                  </a:cubicBezTo>
                  <a:cubicBezTo>
                    <a:pt x="6405" y="4626"/>
                    <a:pt x="6548" y="4389"/>
                    <a:pt x="6761" y="4223"/>
                  </a:cubicBezTo>
                  <a:cubicBezTo>
                    <a:pt x="6832" y="4152"/>
                    <a:pt x="6927" y="4104"/>
                    <a:pt x="6998" y="4057"/>
                  </a:cubicBezTo>
                  <a:cubicBezTo>
                    <a:pt x="8208" y="3392"/>
                    <a:pt x="9442" y="3321"/>
                    <a:pt x="10675" y="3985"/>
                  </a:cubicBezTo>
                  <a:cubicBezTo>
                    <a:pt x="11244" y="4294"/>
                    <a:pt x="11600" y="4839"/>
                    <a:pt x="11671" y="5456"/>
                  </a:cubicBezTo>
                  <a:cubicBezTo>
                    <a:pt x="11719" y="5812"/>
                    <a:pt x="11648" y="6192"/>
                    <a:pt x="11482" y="6500"/>
                  </a:cubicBezTo>
                  <a:cubicBezTo>
                    <a:pt x="11268" y="6856"/>
                    <a:pt x="10984" y="7188"/>
                    <a:pt x="10675" y="7449"/>
                  </a:cubicBezTo>
                  <a:cubicBezTo>
                    <a:pt x="10153" y="7899"/>
                    <a:pt x="9537" y="8279"/>
                    <a:pt x="8896" y="8540"/>
                  </a:cubicBezTo>
                  <a:cubicBezTo>
                    <a:pt x="8540" y="8730"/>
                    <a:pt x="8161" y="8896"/>
                    <a:pt x="7758" y="8967"/>
                  </a:cubicBezTo>
                  <a:close/>
                </a:path>
              </a:pathLst>
            </a:custGeom>
            <a:solidFill>
              <a:srgbClr val="FF0070"/>
            </a:solidFill>
            <a:ln>
              <a:noFill/>
            </a:ln>
          </p:spPr>
          <p:txBody>
            <a:bodyPr spcFirstLastPara="1" wrap="square" lIns="91422" tIns="91422" rIns="91422" bIns="91422" anchor="ctr" anchorCtr="0">
              <a:noAutofit/>
            </a:bodyPr>
            <a:lstStyle/>
            <a:p>
              <a:endParaRPr/>
            </a:p>
          </p:txBody>
        </p:sp>
        <p:sp>
          <p:nvSpPr>
            <p:cNvPr id="859" name="Google Shape;859;p49"/>
            <p:cNvSpPr/>
            <p:nvPr/>
          </p:nvSpPr>
          <p:spPr>
            <a:xfrm flipH="1">
              <a:off x="1975425" y="1054800"/>
              <a:ext cx="218850" cy="182675"/>
            </a:xfrm>
            <a:custGeom>
              <a:avLst/>
              <a:gdLst/>
              <a:ahLst/>
              <a:cxnLst/>
              <a:rect l="l" t="t" r="r" b="b"/>
              <a:pathLst>
                <a:path w="8754" h="7307" extrusionOk="0">
                  <a:moveTo>
                    <a:pt x="4223" y="1"/>
                  </a:moveTo>
                  <a:cubicBezTo>
                    <a:pt x="4626" y="1045"/>
                    <a:pt x="5457" y="1709"/>
                    <a:pt x="6263" y="2397"/>
                  </a:cubicBezTo>
                  <a:cubicBezTo>
                    <a:pt x="6548" y="2658"/>
                    <a:pt x="6856" y="2871"/>
                    <a:pt x="7141" y="3108"/>
                  </a:cubicBezTo>
                  <a:cubicBezTo>
                    <a:pt x="7520" y="3417"/>
                    <a:pt x="7947" y="3678"/>
                    <a:pt x="8422" y="3844"/>
                  </a:cubicBezTo>
                  <a:cubicBezTo>
                    <a:pt x="8493" y="3867"/>
                    <a:pt x="8564" y="3915"/>
                    <a:pt x="8611" y="3962"/>
                  </a:cubicBezTo>
                  <a:cubicBezTo>
                    <a:pt x="8754" y="4484"/>
                    <a:pt x="8683" y="5053"/>
                    <a:pt x="8398" y="5552"/>
                  </a:cubicBezTo>
                  <a:cubicBezTo>
                    <a:pt x="8279" y="5765"/>
                    <a:pt x="8161" y="5979"/>
                    <a:pt x="8018" y="6168"/>
                  </a:cubicBezTo>
                  <a:cubicBezTo>
                    <a:pt x="7473" y="6927"/>
                    <a:pt x="6714" y="7188"/>
                    <a:pt x="5836" y="7236"/>
                  </a:cubicBezTo>
                  <a:cubicBezTo>
                    <a:pt x="5480" y="7307"/>
                    <a:pt x="5148" y="7093"/>
                    <a:pt x="5030" y="6761"/>
                  </a:cubicBezTo>
                  <a:cubicBezTo>
                    <a:pt x="4579" y="5789"/>
                    <a:pt x="4389" y="4721"/>
                    <a:pt x="4508" y="3654"/>
                  </a:cubicBezTo>
                  <a:cubicBezTo>
                    <a:pt x="4531" y="3322"/>
                    <a:pt x="4650" y="2990"/>
                    <a:pt x="4816" y="2705"/>
                  </a:cubicBezTo>
                  <a:cubicBezTo>
                    <a:pt x="4911" y="2539"/>
                    <a:pt x="5006" y="2373"/>
                    <a:pt x="5077" y="2207"/>
                  </a:cubicBezTo>
                  <a:cubicBezTo>
                    <a:pt x="5124" y="1946"/>
                    <a:pt x="4982" y="1685"/>
                    <a:pt x="4745" y="1614"/>
                  </a:cubicBezTo>
                  <a:cubicBezTo>
                    <a:pt x="4555" y="1495"/>
                    <a:pt x="4318" y="1566"/>
                    <a:pt x="4199" y="1732"/>
                  </a:cubicBezTo>
                  <a:cubicBezTo>
                    <a:pt x="4057" y="1922"/>
                    <a:pt x="3938" y="2112"/>
                    <a:pt x="3844" y="2326"/>
                  </a:cubicBezTo>
                  <a:cubicBezTo>
                    <a:pt x="3535" y="3013"/>
                    <a:pt x="2895" y="3512"/>
                    <a:pt x="2159" y="3654"/>
                  </a:cubicBezTo>
                  <a:cubicBezTo>
                    <a:pt x="1732" y="3772"/>
                    <a:pt x="1258" y="3820"/>
                    <a:pt x="807" y="3772"/>
                  </a:cubicBezTo>
                  <a:cubicBezTo>
                    <a:pt x="665" y="3749"/>
                    <a:pt x="546" y="3725"/>
                    <a:pt x="428" y="3701"/>
                  </a:cubicBezTo>
                  <a:cubicBezTo>
                    <a:pt x="262" y="3654"/>
                    <a:pt x="143" y="3559"/>
                    <a:pt x="96" y="3393"/>
                  </a:cubicBezTo>
                  <a:cubicBezTo>
                    <a:pt x="1" y="3132"/>
                    <a:pt x="1" y="2847"/>
                    <a:pt x="72" y="2563"/>
                  </a:cubicBezTo>
                  <a:cubicBezTo>
                    <a:pt x="214" y="1946"/>
                    <a:pt x="641" y="1424"/>
                    <a:pt x="1211" y="1163"/>
                  </a:cubicBezTo>
                  <a:cubicBezTo>
                    <a:pt x="1685" y="950"/>
                    <a:pt x="2159" y="784"/>
                    <a:pt x="2658" y="618"/>
                  </a:cubicBezTo>
                  <a:cubicBezTo>
                    <a:pt x="2942" y="523"/>
                    <a:pt x="3251" y="475"/>
                    <a:pt x="3535" y="380"/>
                  </a:cubicBezTo>
                  <a:cubicBezTo>
                    <a:pt x="3796" y="333"/>
                    <a:pt x="4033" y="214"/>
                    <a:pt x="4223" y="1"/>
                  </a:cubicBezTo>
                  <a:close/>
                </a:path>
              </a:pathLst>
            </a:custGeom>
            <a:solidFill>
              <a:srgbClr val="FF0070"/>
            </a:solidFill>
            <a:ln>
              <a:noFill/>
            </a:ln>
          </p:spPr>
          <p:txBody>
            <a:bodyPr spcFirstLastPara="1" wrap="square" lIns="91422" tIns="91422" rIns="91422" bIns="91422" anchor="ctr" anchorCtr="0">
              <a:noAutofit/>
            </a:bodyPr>
            <a:lstStyle/>
            <a:p>
              <a:endParaRPr/>
            </a:p>
          </p:txBody>
        </p:sp>
        <p:sp>
          <p:nvSpPr>
            <p:cNvPr id="860" name="Google Shape;860;p49"/>
            <p:cNvSpPr/>
            <p:nvPr/>
          </p:nvSpPr>
          <p:spPr>
            <a:xfrm flipH="1">
              <a:off x="1952300" y="1043550"/>
              <a:ext cx="119225" cy="86600"/>
            </a:xfrm>
            <a:custGeom>
              <a:avLst/>
              <a:gdLst/>
              <a:ahLst/>
              <a:cxnLst/>
              <a:rect l="l" t="t" r="r" b="b"/>
              <a:pathLst>
                <a:path w="4769" h="3464" extrusionOk="0">
                  <a:moveTo>
                    <a:pt x="1" y="0"/>
                  </a:moveTo>
                  <a:cubicBezTo>
                    <a:pt x="428" y="24"/>
                    <a:pt x="855" y="119"/>
                    <a:pt x="1234" y="285"/>
                  </a:cubicBezTo>
                  <a:cubicBezTo>
                    <a:pt x="2421" y="759"/>
                    <a:pt x="3464" y="1518"/>
                    <a:pt x="4318" y="2491"/>
                  </a:cubicBezTo>
                  <a:cubicBezTo>
                    <a:pt x="4413" y="2609"/>
                    <a:pt x="4508" y="2752"/>
                    <a:pt x="4603" y="2894"/>
                  </a:cubicBezTo>
                  <a:cubicBezTo>
                    <a:pt x="4769" y="3108"/>
                    <a:pt x="4627" y="3416"/>
                    <a:pt x="4342" y="3440"/>
                  </a:cubicBezTo>
                  <a:cubicBezTo>
                    <a:pt x="4128" y="3463"/>
                    <a:pt x="3891" y="3416"/>
                    <a:pt x="3678" y="3321"/>
                  </a:cubicBezTo>
                  <a:cubicBezTo>
                    <a:pt x="3346" y="3131"/>
                    <a:pt x="2990" y="2918"/>
                    <a:pt x="2681" y="2681"/>
                  </a:cubicBezTo>
                  <a:cubicBezTo>
                    <a:pt x="2041" y="2182"/>
                    <a:pt x="1424" y="1661"/>
                    <a:pt x="808" y="1115"/>
                  </a:cubicBezTo>
                  <a:cubicBezTo>
                    <a:pt x="475" y="783"/>
                    <a:pt x="191" y="427"/>
                    <a:pt x="1" y="0"/>
                  </a:cubicBezTo>
                  <a:close/>
                </a:path>
              </a:pathLst>
            </a:custGeom>
            <a:solidFill>
              <a:srgbClr val="FF8345"/>
            </a:solidFill>
            <a:ln>
              <a:noFill/>
            </a:ln>
          </p:spPr>
          <p:txBody>
            <a:bodyPr spcFirstLastPara="1" wrap="square" lIns="91422" tIns="91422" rIns="91422" bIns="91422" anchor="ctr" anchorCtr="0">
              <a:noAutofit/>
            </a:bodyPr>
            <a:lstStyle/>
            <a:p>
              <a:endParaRPr/>
            </a:p>
          </p:txBody>
        </p:sp>
        <p:grpSp>
          <p:nvGrpSpPr>
            <p:cNvPr id="861" name="Google Shape;861;p49"/>
            <p:cNvGrpSpPr/>
            <p:nvPr/>
          </p:nvGrpSpPr>
          <p:grpSpPr>
            <a:xfrm>
              <a:off x="1474325" y="858525"/>
              <a:ext cx="808300" cy="1469525"/>
              <a:chOff x="1474325" y="858525"/>
              <a:chExt cx="808300" cy="1469525"/>
            </a:xfrm>
          </p:grpSpPr>
          <p:sp>
            <p:nvSpPr>
              <p:cNvPr id="862" name="Google Shape;862;p49"/>
              <p:cNvSpPr/>
              <p:nvPr/>
            </p:nvSpPr>
            <p:spPr>
              <a:xfrm flipH="1">
                <a:off x="1809975" y="858525"/>
                <a:ext cx="472650" cy="402675"/>
              </a:xfrm>
              <a:custGeom>
                <a:avLst/>
                <a:gdLst/>
                <a:ahLst/>
                <a:cxnLst/>
                <a:rect l="l" t="t" r="r" b="b"/>
                <a:pathLst>
                  <a:path w="18906" h="16107" extrusionOk="0">
                    <a:moveTo>
                      <a:pt x="4911" y="5812"/>
                    </a:moveTo>
                    <a:cubicBezTo>
                      <a:pt x="4816" y="5670"/>
                      <a:pt x="4768" y="5575"/>
                      <a:pt x="4697" y="5503"/>
                    </a:cubicBezTo>
                    <a:cubicBezTo>
                      <a:pt x="4009" y="4602"/>
                      <a:pt x="3487" y="3582"/>
                      <a:pt x="3108" y="2515"/>
                    </a:cubicBezTo>
                    <a:cubicBezTo>
                      <a:pt x="3013" y="2230"/>
                      <a:pt x="2918" y="1945"/>
                      <a:pt x="2847" y="1637"/>
                    </a:cubicBezTo>
                    <a:cubicBezTo>
                      <a:pt x="2799" y="1471"/>
                      <a:pt x="2728" y="1329"/>
                      <a:pt x="2633" y="1186"/>
                    </a:cubicBezTo>
                    <a:cubicBezTo>
                      <a:pt x="2491" y="1068"/>
                      <a:pt x="2539" y="830"/>
                      <a:pt x="2705" y="759"/>
                    </a:cubicBezTo>
                    <a:cubicBezTo>
                      <a:pt x="2847" y="641"/>
                      <a:pt x="3060" y="664"/>
                      <a:pt x="3155" y="830"/>
                    </a:cubicBezTo>
                    <a:cubicBezTo>
                      <a:pt x="3226" y="925"/>
                      <a:pt x="3298" y="1044"/>
                      <a:pt x="3345" y="1163"/>
                    </a:cubicBezTo>
                    <a:cubicBezTo>
                      <a:pt x="3772" y="2064"/>
                      <a:pt x="4199" y="2942"/>
                      <a:pt x="4626" y="3843"/>
                    </a:cubicBezTo>
                    <a:cubicBezTo>
                      <a:pt x="4863" y="4317"/>
                      <a:pt x="5148" y="4768"/>
                      <a:pt x="5527" y="5148"/>
                    </a:cubicBezTo>
                    <a:cubicBezTo>
                      <a:pt x="5575" y="5195"/>
                      <a:pt x="5622" y="5243"/>
                      <a:pt x="5741" y="5337"/>
                    </a:cubicBezTo>
                    <a:cubicBezTo>
                      <a:pt x="5622" y="4958"/>
                      <a:pt x="5551" y="4650"/>
                      <a:pt x="5456" y="4341"/>
                    </a:cubicBezTo>
                    <a:cubicBezTo>
                      <a:pt x="5290" y="3772"/>
                      <a:pt x="5266" y="3155"/>
                      <a:pt x="5385" y="2562"/>
                    </a:cubicBezTo>
                    <a:cubicBezTo>
                      <a:pt x="5551" y="1590"/>
                      <a:pt x="6192" y="783"/>
                      <a:pt x="7093" y="427"/>
                    </a:cubicBezTo>
                    <a:cubicBezTo>
                      <a:pt x="7591" y="214"/>
                      <a:pt x="8113" y="71"/>
                      <a:pt x="8635" y="48"/>
                    </a:cubicBezTo>
                    <a:cubicBezTo>
                      <a:pt x="9014" y="0"/>
                      <a:pt x="9394" y="71"/>
                      <a:pt x="9750" y="214"/>
                    </a:cubicBezTo>
                    <a:cubicBezTo>
                      <a:pt x="10082" y="356"/>
                      <a:pt x="10390" y="522"/>
                      <a:pt x="10698" y="712"/>
                    </a:cubicBezTo>
                    <a:cubicBezTo>
                      <a:pt x="11054" y="949"/>
                      <a:pt x="11339" y="1257"/>
                      <a:pt x="11552" y="1613"/>
                    </a:cubicBezTo>
                    <a:cubicBezTo>
                      <a:pt x="11908" y="2254"/>
                      <a:pt x="12193" y="2942"/>
                      <a:pt x="12359" y="3677"/>
                    </a:cubicBezTo>
                    <a:cubicBezTo>
                      <a:pt x="12406" y="3843"/>
                      <a:pt x="12454" y="3985"/>
                      <a:pt x="12501" y="4199"/>
                    </a:cubicBezTo>
                    <a:lnTo>
                      <a:pt x="12833" y="4033"/>
                    </a:lnTo>
                    <a:cubicBezTo>
                      <a:pt x="13830" y="3582"/>
                      <a:pt x="14850" y="3321"/>
                      <a:pt x="15964" y="3558"/>
                    </a:cubicBezTo>
                    <a:cubicBezTo>
                      <a:pt x="16676" y="3724"/>
                      <a:pt x="17340" y="4033"/>
                      <a:pt x="17910" y="4460"/>
                    </a:cubicBezTo>
                    <a:cubicBezTo>
                      <a:pt x="18076" y="4626"/>
                      <a:pt x="18218" y="4816"/>
                      <a:pt x="18313" y="5005"/>
                    </a:cubicBezTo>
                    <a:cubicBezTo>
                      <a:pt x="18740" y="5598"/>
                      <a:pt x="18906" y="6357"/>
                      <a:pt x="18764" y="7069"/>
                    </a:cubicBezTo>
                    <a:cubicBezTo>
                      <a:pt x="18692" y="7472"/>
                      <a:pt x="18550" y="7876"/>
                      <a:pt x="18313" y="8208"/>
                    </a:cubicBezTo>
                    <a:cubicBezTo>
                      <a:pt x="17720" y="9038"/>
                      <a:pt x="16913" y="9678"/>
                      <a:pt x="16012" y="10082"/>
                    </a:cubicBezTo>
                    <a:cubicBezTo>
                      <a:pt x="15466" y="10343"/>
                      <a:pt x="14897" y="10556"/>
                      <a:pt x="14328" y="10770"/>
                    </a:cubicBezTo>
                    <a:cubicBezTo>
                      <a:pt x="14185" y="11386"/>
                      <a:pt x="14185" y="11386"/>
                      <a:pt x="13545" y="11600"/>
                    </a:cubicBezTo>
                    <a:cubicBezTo>
                      <a:pt x="13450" y="11623"/>
                      <a:pt x="13355" y="11671"/>
                      <a:pt x="13213" y="11718"/>
                    </a:cubicBezTo>
                    <a:lnTo>
                      <a:pt x="13213" y="12003"/>
                    </a:lnTo>
                    <a:cubicBezTo>
                      <a:pt x="13260" y="12738"/>
                      <a:pt x="13071" y="13450"/>
                      <a:pt x="12691" y="14067"/>
                    </a:cubicBezTo>
                    <a:cubicBezTo>
                      <a:pt x="12644" y="14162"/>
                      <a:pt x="12572" y="14256"/>
                      <a:pt x="12501" y="14351"/>
                    </a:cubicBezTo>
                    <a:cubicBezTo>
                      <a:pt x="11885" y="15419"/>
                      <a:pt x="10888" y="15917"/>
                      <a:pt x="9702" y="16083"/>
                    </a:cubicBezTo>
                    <a:cubicBezTo>
                      <a:pt x="9465" y="16107"/>
                      <a:pt x="9204" y="16107"/>
                      <a:pt x="8967" y="16059"/>
                    </a:cubicBezTo>
                    <a:cubicBezTo>
                      <a:pt x="8374" y="15988"/>
                      <a:pt x="7852" y="15585"/>
                      <a:pt x="7638" y="15039"/>
                    </a:cubicBezTo>
                    <a:cubicBezTo>
                      <a:pt x="7306" y="14304"/>
                      <a:pt x="7093" y="13521"/>
                      <a:pt x="7022" y="12738"/>
                    </a:cubicBezTo>
                    <a:cubicBezTo>
                      <a:pt x="7022" y="12525"/>
                      <a:pt x="6998" y="12311"/>
                      <a:pt x="6927" y="12098"/>
                    </a:cubicBezTo>
                    <a:cubicBezTo>
                      <a:pt x="6429" y="12335"/>
                      <a:pt x="5883" y="12501"/>
                      <a:pt x="5338" y="12572"/>
                    </a:cubicBezTo>
                    <a:cubicBezTo>
                      <a:pt x="4816" y="12667"/>
                      <a:pt x="4270" y="12643"/>
                      <a:pt x="3748" y="12501"/>
                    </a:cubicBezTo>
                    <a:cubicBezTo>
                      <a:pt x="3179" y="12406"/>
                      <a:pt x="2728" y="11932"/>
                      <a:pt x="2633" y="11363"/>
                    </a:cubicBezTo>
                    <a:cubicBezTo>
                      <a:pt x="2420" y="10532"/>
                      <a:pt x="2657" y="9631"/>
                      <a:pt x="3226" y="8990"/>
                    </a:cubicBezTo>
                    <a:cubicBezTo>
                      <a:pt x="3725" y="8397"/>
                      <a:pt x="4389" y="7994"/>
                      <a:pt x="5148" y="7804"/>
                    </a:cubicBezTo>
                    <a:cubicBezTo>
                      <a:pt x="5551" y="7710"/>
                      <a:pt x="5954" y="7591"/>
                      <a:pt x="6358" y="7472"/>
                    </a:cubicBezTo>
                    <a:cubicBezTo>
                      <a:pt x="6547" y="7449"/>
                      <a:pt x="6737" y="7377"/>
                      <a:pt x="6903" y="7283"/>
                    </a:cubicBezTo>
                    <a:cubicBezTo>
                      <a:pt x="6571" y="7022"/>
                      <a:pt x="6192" y="6856"/>
                      <a:pt x="5788" y="6784"/>
                    </a:cubicBezTo>
                    <a:cubicBezTo>
                      <a:pt x="4579" y="6642"/>
                      <a:pt x="3369" y="6618"/>
                      <a:pt x="2159" y="6713"/>
                    </a:cubicBezTo>
                    <a:cubicBezTo>
                      <a:pt x="1827" y="6737"/>
                      <a:pt x="1471" y="6784"/>
                      <a:pt x="1139" y="6808"/>
                    </a:cubicBezTo>
                    <a:cubicBezTo>
                      <a:pt x="902" y="6784"/>
                      <a:pt x="641" y="6879"/>
                      <a:pt x="475" y="7045"/>
                    </a:cubicBezTo>
                    <a:cubicBezTo>
                      <a:pt x="380" y="7117"/>
                      <a:pt x="238" y="7117"/>
                      <a:pt x="166" y="7045"/>
                    </a:cubicBezTo>
                    <a:cubicBezTo>
                      <a:pt x="72" y="6974"/>
                      <a:pt x="24" y="6856"/>
                      <a:pt x="24" y="6737"/>
                    </a:cubicBezTo>
                    <a:cubicBezTo>
                      <a:pt x="0" y="6523"/>
                      <a:pt x="119" y="6334"/>
                      <a:pt x="309" y="6239"/>
                    </a:cubicBezTo>
                    <a:cubicBezTo>
                      <a:pt x="593" y="6120"/>
                      <a:pt x="854" y="6002"/>
                      <a:pt x="1163" y="5930"/>
                    </a:cubicBezTo>
                    <a:cubicBezTo>
                      <a:pt x="2230" y="5741"/>
                      <a:pt x="3345" y="5693"/>
                      <a:pt x="4436" y="5764"/>
                    </a:cubicBezTo>
                    <a:cubicBezTo>
                      <a:pt x="4579" y="5812"/>
                      <a:pt x="4697" y="5812"/>
                      <a:pt x="4911" y="5812"/>
                    </a:cubicBezTo>
                    <a:close/>
                    <a:moveTo>
                      <a:pt x="13925" y="9892"/>
                    </a:moveTo>
                    <a:cubicBezTo>
                      <a:pt x="14328" y="9797"/>
                      <a:pt x="14684" y="9655"/>
                      <a:pt x="15039" y="9465"/>
                    </a:cubicBezTo>
                    <a:cubicBezTo>
                      <a:pt x="15680" y="9180"/>
                      <a:pt x="16297" y="8824"/>
                      <a:pt x="16818" y="8374"/>
                    </a:cubicBezTo>
                    <a:cubicBezTo>
                      <a:pt x="17151" y="8113"/>
                      <a:pt x="17411" y="7781"/>
                      <a:pt x="17649" y="7425"/>
                    </a:cubicBezTo>
                    <a:cubicBezTo>
                      <a:pt x="17815" y="7117"/>
                      <a:pt x="17886" y="6737"/>
                      <a:pt x="17838" y="6381"/>
                    </a:cubicBezTo>
                    <a:cubicBezTo>
                      <a:pt x="17767" y="5764"/>
                      <a:pt x="17411" y="5219"/>
                      <a:pt x="16866" y="4934"/>
                    </a:cubicBezTo>
                    <a:cubicBezTo>
                      <a:pt x="15632" y="4246"/>
                      <a:pt x="14399" y="4341"/>
                      <a:pt x="13165" y="5005"/>
                    </a:cubicBezTo>
                    <a:cubicBezTo>
                      <a:pt x="13094" y="5029"/>
                      <a:pt x="13023" y="5100"/>
                      <a:pt x="12952" y="5148"/>
                    </a:cubicBezTo>
                    <a:cubicBezTo>
                      <a:pt x="12715" y="5314"/>
                      <a:pt x="12596" y="5551"/>
                      <a:pt x="12572" y="5836"/>
                    </a:cubicBezTo>
                    <a:cubicBezTo>
                      <a:pt x="12549" y="6049"/>
                      <a:pt x="12501" y="6286"/>
                      <a:pt x="12454" y="6500"/>
                    </a:cubicBezTo>
                    <a:cubicBezTo>
                      <a:pt x="12383" y="6690"/>
                      <a:pt x="12217" y="6808"/>
                      <a:pt x="12027" y="6808"/>
                    </a:cubicBezTo>
                    <a:cubicBezTo>
                      <a:pt x="11837" y="6856"/>
                      <a:pt x="11671" y="6761"/>
                      <a:pt x="11576" y="6618"/>
                    </a:cubicBezTo>
                    <a:cubicBezTo>
                      <a:pt x="11505" y="6476"/>
                      <a:pt x="11458" y="6334"/>
                      <a:pt x="11458" y="6191"/>
                    </a:cubicBezTo>
                    <a:cubicBezTo>
                      <a:pt x="11458" y="5978"/>
                      <a:pt x="11481" y="5764"/>
                      <a:pt x="11552" y="5575"/>
                    </a:cubicBezTo>
                    <a:cubicBezTo>
                      <a:pt x="11647" y="5290"/>
                      <a:pt x="11671" y="5005"/>
                      <a:pt x="11624" y="4721"/>
                    </a:cubicBezTo>
                    <a:cubicBezTo>
                      <a:pt x="11481" y="3914"/>
                      <a:pt x="11244" y="3108"/>
                      <a:pt x="10912" y="2325"/>
                    </a:cubicBezTo>
                    <a:cubicBezTo>
                      <a:pt x="10532" y="1471"/>
                      <a:pt x="9726" y="1139"/>
                      <a:pt x="8896" y="949"/>
                    </a:cubicBezTo>
                    <a:cubicBezTo>
                      <a:pt x="8825" y="925"/>
                      <a:pt x="8753" y="925"/>
                      <a:pt x="8658" y="949"/>
                    </a:cubicBezTo>
                    <a:cubicBezTo>
                      <a:pt x="8303" y="997"/>
                      <a:pt x="7947" y="1068"/>
                      <a:pt x="7615" y="1186"/>
                    </a:cubicBezTo>
                    <a:cubicBezTo>
                      <a:pt x="6832" y="1400"/>
                      <a:pt x="6263" y="2111"/>
                      <a:pt x="6215" y="2918"/>
                    </a:cubicBezTo>
                    <a:cubicBezTo>
                      <a:pt x="6168" y="3345"/>
                      <a:pt x="6192" y="3772"/>
                      <a:pt x="6310" y="4175"/>
                    </a:cubicBezTo>
                    <a:cubicBezTo>
                      <a:pt x="6452" y="4721"/>
                      <a:pt x="6666" y="5290"/>
                      <a:pt x="6903" y="5812"/>
                    </a:cubicBezTo>
                    <a:cubicBezTo>
                      <a:pt x="7022" y="6168"/>
                      <a:pt x="7283" y="6429"/>
                      <a:pt x="7615" y="6595"/>
                    </a:cubicBezTo>
                    <a:lnTo>
                      <a:pt x="7923" y="6761"/>
                    </a:lnTo>
                    <a:cubicBezTo>
                      <a:pt x="8564" y="6571"/>
                      <a:pt x="9228" y="6618"/>
                      <a:pt x="9821" y="6856"/>
                    </a:cubicBezTo>
                    <a:cubicBezTo>
                      <a:pt x="11291" y="7377"/>
                      <a:pt x="12596" y="8279"/>
                      <a:pt x="13616" y="9489"/>
                    </a:cubicBezTo>
                    <a:cubicBezTo>
                      <a:pt x="13735" y="9607"/>
                      <a:pt x="13830" y="9750"/>
                      <a:pt x="13925" y="9892"/>
                    </a:cubicBezTo>
                    <a:close/>
                    <a:moveTo>
                      <a:pt x="7757" y="7852"/>
                    </a:moveTo>
                    <a:cubicBezTo>
                      <a:pt x="7567" y="8042"/>
                      <a:pt x="7330" y="8184"/>
                      <a:pt x="7069" y="8231"/>
                    </a:cubicBezTo>
                    <a:cubicBezTo>
                      <a:pt x="6761" y="8303"/>
                      <a:pt x="6476" y="8350"/>
                      <a:pt x="6168" y="8445"/>
                    </a:cubicBezTo>
                    <a:cubicBezTo>
                      <a:pt x="5693" y="8611"/>
                      <a:pt x="5219" y="8777"/>
                      <a:pt x="4745" y="8990"/>
                    </a:cubicBezTo>
                    <a:cubicBezTo>
                      <a:pt x="4175" y="9275"/>
                      <a:pt x="3748" y="9773"/>
                      <a:pt x="3582" y="10390"/>
                    </a:cubicBezTo>
                    <a:cubicBezTo>
                      <a:pt x="3511" y="10675"/>
                      <a:pt x="3535" y="10959"/>
                      <a:pt x="3630" y="11244"/>
                    </a:cubicBezTo>
                    <a:cubicBezTo>
                      <a:pt x="3677" y="11386"/>
                      <a:pt x="3796" y="11505"/>
                      <a:pt x="3938" y="11529"/>
                    </a:cubicBezTo>
                    <a:cubicBezTo>
                      <a:pt x="4057" y="11576"/>
                      <a:pt x="4199" y="11600"/>
                      <a:pt x="4318" y="11600"/>
                    </a:cubicBezTo>
                    <a:cubicBezTo>
                      <a:pt x="4792" y="11647"/>
                      <a:pt x="5243" y="11600"/>
                      <a:pt x="5670" y="11481"/>
                    </a:cubicBezTo>
                    <a:cubicBezTo>
                      <a:pt x="6429" y="11339"/>
                      <a:pt x="7045" y="10841"/>
                      <a:pt x="7354" y="10177"/>
                    </a:cubicBezTo>
                    <a:cubicBezTo>
                      <a:pt x="7449" y="9963"/>
                      <a:pt x="7567" y="9750"/>
                      <a:pt x="7710" y="9583"/>
                    </a:cubicBezTo>
                    <a:cubicBezTo>
                      <a:pt x="7828" y="9394"/>
                      <a:pt x="8065" y="9346"/>
                      <a:pt x="8279" y="9441"/>
                    </a:cubicBezTo>
                    <a:cubicBezTo>
                      <a:pt x="8516" y="9536"/>
                      <a:pt x="8635" y="9773"/>
                      <a:pt x="8587" y="10034"/>
                    </a:cubicBezTo>
                    <a:cubicBezTo>
                      <a:pt x="8540" y="10200"/>
                      <a:pt x="8445" y="10366"/>
                      <a:pt x="8350" y="10532"/>
                    </a:cubicBezTo>
                    <a:cubicBezTo>
                      <a:pt x="8160" y="10817"/>
                      <a:pt x="8065" y="11149"/>
                      <a:pt x="8018" y="11505"/>
                    </a:cubicBezTo>
                    <a:cubicBezTo>
                      <a:pt x="7923" y="12549"/>
                      <a:pt x="8113" y="13616"/>
                      <a:pt x="8540" y="14589"/>
                    </a:cubicBezTo>
                    <a:cubicBezTo>
                      <a:pt x="8658" y="14944"/>
                      <a:pt x="9014" y="15134"/>
                      <a:pt x="9370" y="15087"/>
                    </a:cubicBezTo>
                    <a:cubicBezTo>
                      <a:pt x="10224" y="15016"/>
                      <a:pt x="11007" y="14755"/>
                      <a:pt x="11529" y="14019"/>
                    </a:cubicBezTo>
                    <a:cubicBezTo>
                      <a:pt x="11671" y="13806"/>
                      <a:pt x="11813" y="13592"/>
                      <a:pt x="11908" y="13379"/>
                    </a:cubicBezTo>
                    <a:cubicBezTo>
                      <a:pt x="12193" y="12904"/>
                      <a:pt x="12288" y="12335"/>
                      <a:pt x="12145" y="11790"/>
                    </a:cubicBezTo>
                    <a:cubicBezTo>
                      <a:pt x="12074" y="11742"/>
                      <a:pt x="12027" y="11695"/>
                      <a:pt x="11956" y="11671"/>
                    </a:cubicBezTo>
                    <a:cubicBezTo>
                      <a:pt x="11481" y="11505"/>
                      <a:pt x="11054" y="11268"/>
                      <a:pt x="10675" y="10936"/>
                    </a:cubicBezTo>
                    <a:cubicBezTo>
                      <a:pt x="10366" y="10698"/>
                      <a:pt x="10082" y="10485"/>
                      <a:pt x="9773" y="10224"/>
                    </a:cubicBezTo>
                    <a:cubicBezTo>
                      <a:pt x="8991" y="9560"/>
                      <a:pt x="8160" y="8896"/>
                      <a:pt x="7757" y="7852"/>
                    </a:cubicBezTo>
                    <a:close/>
                    <a:moveTo>
                      <a:pt x="8421" y="7401"/>
                    </a:moveTo>
                    <a:cubicBezTo>
                      <a:pt x="8635" y="7804"/>
                      <a:pt x="8919" y="8184"/>
                      <a:pt x="9275" y="8492"/>
                    </a:cubicBezTo>
                    <a:cubicBezTo>
                      <a:pt x="9868" y="9038"/>
                      <a:pt x="10485" y="9583"/>
                      <a:pt x="11125" y="10082"/>
                    </a:cubicBezTo>
                    <a:cubicBezTo>
                      <a:pt x="11434" y="10319"/>
                      <a:pt x="11766" y="10532"/>
                      <a:pt x="12122" y="10722"/>
                    </a:cubicBezTo>
                    <a:cubicBezTo>
                      <a:pt x="12335" y="10817"/>
                      <a:pt x="12549" y="10864"/>
                      <a:pt x="12786" y="10841"/>
                    </a:cubicBezTo>
                    <a:cubicBezTo>
                      <a:pt x="13071" y="10817"/>
                      <a:pt x="13213" y="10509"/>
                      <a:pt x="13047" y="10295"/>
                    </a:cubicBezTo>
                    <a:cubicBezTo>
                      <a:pt x="12952" y="10153"/>
                      <a:pt x="12857" y="10010"/>
                      <a:pt x="12738" y="9892"/>
                    </a:cubicBezTo>
                    <a:cubicBezTo>
                      <a:pt x="11908" y="8919"/>
                      <a:pt x="10865" y="8160"/>
                      <a:pt x="9678" y="7686"/>
                    </a:cubicBezTo>
                    <a:cubicBezTo>
                      <a:pt x="9299" y="7520"/>
                      <a:pt x="8872" y="7425"/>
                      <a:pt x="8445" y="7401"/>
                    </a:cubicBezTo>
                    <a:close/>
                  </a:path>
                </a:pathLst>
              </a:custGeom>
              <a:solidFill>
                <a:srgbClr val="4F2400"/>
              </a:solidFill>
              <a:ln>
                <a:noFill/>
              </a:ln>
            </p:spPr>
            <p:txBody>
              <a:bodyPr spcFirstLastPara="1" wrap="square" lIns="91422" tIns="91422" rIns="91422" bIns="91422" anchor="ctr" anchorCtr="0">
                <a:noAutofit/>
              </a:bodyPr>
              <a:lstStyle/>
              <a:p>
                <a:endParaRPr/>
              </a:p>
            </p:txBody>
          </p:sp>
          <p:grpSp>
            <p:nvGrpSpPr>
              <p:cNvPr id="863" name="Google Shape;863;p49"/>
              <p:cNvGrpSpPr/>
              <p:nvPr/>
            </p:nvGrpSpPr>
            <p:grpSpPr>
              <a:xfrm>
                <a:off x="1474325" y="1168675"/>
                <a:ext cx="407425" cy="1159375"/>
                <a:chOff x="1474325" y="1168675"/>
                <a:chExt cx="407425" cy="1159375"/>
              </a:xfrm>
            </p:grpSpPr>
            <p:sp>
              <p:nvSpPr>
                <p:cNvPr id="864" name="Google Shape;864;p49"/>
                <p:cNvSpPr/>
                <p:nvPr/>
              </p:nvSpPr>
              <p:spPr>
                <a:xfrm flipH="1">
                  <a:off x="1751250" y="1216700"/>
                  <a:ext cx="55175" cy="52225"/>
                </a:xfrm>
                <a:custGeom>
                  <a:avLst/>
                  <a:gdLst/>
                  <a:ahLst/>
                  <a:cxnLst/>
                  <a:rect l="l" t="t" r="r" b="b"/>
                  <a:pathLst>
                    <a:path w="2207" h="2089" extrusionOk="0">
                      <a:moveTo>
                        <a:pt x="1661" y="190"/>
                      </a:moveTo>
                      <a:cubicBezTo>
                        <a:pt x="2206" y="499"/>
                        <a:pt x="2183" y="949"/>
                        <a:pt x="1850" y="1543"/>
                      </a:cubicBezTo>
                      <a:cubicBezTo>
                        <a:pt x="1589" y="1922"/>
                        <a:pt x="1068" y="2088"/>
                        <a:pt x="641" y="1875"/>
                      </a:cubicBezTo>
                      <a:cubicBezTo>
                        <a:pt x="237" y="1685"/>
                        <a:pt x="0" y="1234"/>
                        <a:pt x="95" y="807"/>
                      </a:cubicBezTo>
                      <a:cubicBezTo>
                        <a:pt x="166" y="333"/>
                        <a:pt x="593" y="1"/>
                        <a:pt x="1068" y="24"/>
                      </a:cubicBezTo>
                      <a:cubicBezTo>
                        <a:pt x="1281" y="48"/>
                        <a:pt x="1471" y="119"/>
                        <a:pt x="1661" y="190"/>
                      </a:cubicBezTo>
                      <a:close/>
                    </a:path>
                  </a:pathLst>
                </a:custGeom>
                <a:solidFill>
                  <a:srgbClr val="4F2400"/>
                </a:solidFill>
                <a:ln>
                  <a:noFill/>
                </a:ln>
              </p:spPr>
              <p:txBody>
                <a:bodyPr spcFirstLastPara="1" wrap="square" lIns="91422" tIns="91422" rIns="91422" bIns="91422" anchor="ctr" anchorCtr="0">
                  <a:noAutofit/>
                </a:bodyPr>
                <a:lstStyle/>
                <a:p>
                  <a:endParaRPr/>
                </a:p>
              </p:txBody>
            </p:sp>
            <p:sp>
              <p:nvSpPr>
                <p:cNvPr id="865" name="Google Shape;865;p49"/>
                <p:cNvSpPr/>
                <p:nvPr/>
              </p:nvSpPr>
              <p:spPr>
                <a:xfrm flipH="1">
                  <a:off x="1594700" y="1504900"/>
                  <a:ext cx="51025" cy="51025"/>
                </a:xfrm>
                <a:custGeom>
                  <a:avLst/>
                  <a:gdLst/>
                  <a:ahLst/>
                  <a:cxnLst/>
                  <a:rect l="l" t="t" r="r" b="b"/>
                  <a:pathLst>
                    <a:path w="2041" h="2041" extrusionOk="0">
                      <a:moveTo>
                        <a:pt x="1495" y="262"/>
                      </a:moveTo>
                      <a:cubicBezTo>
                        <a:pt x="1922" y="523"/>
                        <a:pt x="2041" y="1092"/>
                        <a:pt x="1780" y="1495"/>
                      </a:cubicBezTo>
                      <a:cubicBezTo>
                        <a:pt x="1495" y="1922"/>
                        <a:pt x="949" y="2041"/>
                        <a:pt x="522" y="1756"/>
                      </a:cubicBezTo>
                      <a:cubicBezTo>
                        <a:pt x="119" y="1495"/>
                        <a:pt x="1" y="926"/>
                        <a:pt x="261" y="523"/>
                      </a:cubicBezTo>
                      <a:cubicBezTo>
                        <a:pt x="522" y="120"/>
                        <a:pt x="1092" y="1"/>
                        <a:pt x="1495" y="262"/>
                      </a:cubicBezTo>
                      <a:close/>
                    </a:path>
                  </a:pathLst>
                </a:custGeom>
                <a:solidFill>
                  <a:srgbClr val="4F2400"/>
                </a:solidFill>
                <a:ln>
                  <a:noFill/>
                </a:ln>
              </p:spPr>
              <p:txBody>
                <a:bodyPr spcFirstLastPara="1" wrap="square" lIns="91422" tIns="91422" rIns="91422" bIns="91422" anchor="ctr" anchorCtr="0">
                  <a:noAutofit/>
                </a:bodyPr>
                <a:lstStyle/>
                <a:p>
                  <a:endParaRPr/>
                </a:p>
              </p:txBody>
            </p:sp>
            <p:sp>
              <p:nvSpPr>
                <p:cNvPr id="866" name="Google Shape;866;p49"/>
                <p:cNvSpPr/>
                <p:nvPr/>
              </p:nvSpPr>
              <p:spPr>
                <a:xfrm flipH="1">
                  <a:off x="1592925" y="1618775"/>
                  <a:ext cx="74150" cy="68225"/>
                </a:xfrm>
                <a:custGeom>
                  <a:avLst/>
                  <a:gdLst/>
                  <a:ahLst/>
                  <a:cxnLst/>
                  <a:rect l="l" t="t" r="r" b="b"/>
                  <a:pathLst>
                    <a:path w="2966" h="2729" extrusionOk="0">
                      <a:moveTo>
                        <a:pt x="1922" y="570"/>
                      </a:moveTo>
                      <a:cubicBezTo>
                        <a:pt x="2966" y="1139"/>
                        <a:pt x="2088" y="2728"/>
                        <a:pt x="1044" y="2159"/>
                      </a:cubicBezTo>
                      <a:cubicBezTo>
                        <a:pt x="1" y="1566"/>
                        <a:pt x="855" y="0"/>
                        <a:pt x="1922" y="570"/>
                      </a:cubicBezTo>
                      <a:close/>
                    </a:path>
                  </a:pathLst>
                </a:custGeom>
                <a:solidFill>
                  <a:srgbClr val="4F2400"/>
                </a:solidFill>
                <a:ln>
                  <a:noFill/>
                </a:ln>
              </p:spPr>
              <p:txBody>
                <a:bodyPr spcFirstLastPara="1" wrap="square" lIns="91422" tIns="91422" rIns="91422" bIns="91422" anchor="ctr" anchorCtr="0">
                  <a:noAutofit/>
                </a:bodyPr>
                <a:lstStyle/>
                <a:p>
                  <a:endParaRPr/>
                </a:p>
              </p:txBody>
            </p:sp>
            <p:sp>
              <p:nvSpPr>
                <p:cNvPr id="867" name="Google Shape;867;p49"/>
                <p:cNvSpPr/>
                <p:nvPr/>
              </p:nvSpPr>
              <p:spPr>
                <a:xfrm flipH="1">
                  <a:off x="1800475" y="1719000"/>
                  <a:ext cx="58725" cy="61100"/>
                </a:xfrm>
                <a:custGeom>
                  <a:avLst/>
                  <a:gdLst/>
                  <a:ahLst/>
                  <a:cxnLst/>
                  <a:rect l="l" t="t" r="r" b="b"/>
                  <a:pathLst>
                    <a:path w="2349" h="2444" extrusionOk="0">
                      <a:moveTo>
                        <a:pt x="1755" y="237"/>
                      </a:moveTo>
                      <a:cubicBezTo>
                        <a:pt x="2182" y="475"/>
                        <a:pt x="2348" y="996"/>
                        <a:pt x="2087" y="1423"/>
                      </a:cubicBezTo>
                      <a:cubicBezTo>
                        <a:pt x="1518" y="2443"/>
                        <a:pt x="0" y="1566"/>
                        <a:pt x="569" y="570"/>
                      </a:cubicBezTo>
                      <a:cubicBezTo>
                        <a:pt x="807" y="143"/>
                        <a:pt x="1352" y="0"/>
                        <a:pt x="1755" y="237"/>
                      </a:cubicBezTo>
                      <a:close/>
                    </a:path>
                  </a:pathLst>
                </a:custGeom>
                <a:solidFill>
                  <a:srgbClr val="4F2400"/>
                </a:solidFill>
                <a:ln>
                  <a:noFill/>
                </a:ln>
              </p:spPr>
              <p:txBody>
                <a:bodyPr spcFirstLastPara="1" wrap="square" lIns="91422" tIns="91422" rIns="91422" bIns="91422" anchor="ctr" anchorCtr="0">
                  <a:noAutofit/>
                </a:bodyPr>
                <a:lstStyle/>
                <a:p>
                  <a:endParaRPr/>
                </a:p>
              </p:txBody>
            </p:sp>
            <p:sp>
              <p:nvSpPr>
                <p:cNvPr id="868" name="Google Shape;868;p49"/>
                <p:cNvSpPr/>
                <p:nvPr/>
              </p:nvSpPr>
              <p:spPr>
                <a:xfrm flipH="1">
                  <a:off x="1585800" y="2272875"/>
                  <a:ext cx="51025" cy="55175"/>
                </a:xfrm>
                <a:custGeom>
                  <a:avLst/>
                  <a:gdLst/>
                  <a:ahLst/>
                  <a:cxnLst/>
                  <a:rect l="l" t="t" r="r" b="b"/>
                  <a:pathLst>
                    <a:path w="2041" h="2207" extrusionOk="0">
                      <a:moveTo>
                        <a:pt x="1779" y="1566"/>
                      </a:moveTo>
                      <a:cubicBezTo>
                        <a:pt x="1400" y="2207"/>
                        <a:pt x="404" y="2088"/>
                        <a:pt x="214" y="1353"/>
                      </a:cubicBezTo>
                      <a:cubicBezTo>
                        <a:pt x="0" y="594"/>
                        <a:pt x="807" y="0"/>
                        <a:pt x="1471" y="380"/>
                      </a:cubicBezTo>
                      <a:cubicBezTo>
                        <a:pt x="1898" y="594"/>
                        <a:pt x="2040" y="1139"/>
                        <a:pt x="1779" y="1566"/>
                      </a:cubicBezTo>
                      <a:close/>
                    </a:path>
                  </a:pathLst>
                </a:custGeom>
                <a:solidFill>
                  <a:srgbClr val="4F2400"/>
                </a:solidFill>
                <a:ln>
                  <a:noFill/>
                </a:ln>
              </p:spPr>
              <p:txBody>
                <a:bodyPr spcFirstLastPara="1" wrap="square" lIns="91422" tIns="91422" rIns="91422" bIns="91422" anchor="ctr" anchorCtr="0">
                  <a:noAutofit/>
                </a:bodyPr>
                <a:lstStyle/>
                <a:p>
                  <a:endParaRPr/>
                </a:p>
              </p:txBody>
            </p:sp>
            <p:sp>
              <p:nvSpPr>
                <p:cNvPr id="869" name="Google Shape;869;p49"/>
                <p:cNvSpPr/>
                <p:nvPr/>
              </p:nvSpPr>
              <p:spPr>
                <a:xfrm flipH="1">
                  <a:off x="1474325" y="2036250"/>
                  <a:ext cx="43900" cy="49250"/>
                </a:xfrm>
                <a:custGeom>
                  <a:avLst/>
                  <a:gdLst/>
                  <a:ahLst/>
                  <a:cxnLst/>
                  <a:rect l="l" t="t" r="r" b="b"/>
                  <a:pathLst>
                    <a:path w="1756" h="1970" extrusionOk="0">
                      <a:moveTo>
                        <a:pt x="451" y="1804"/>
                      </a:moveTo>
                      <a:cubicBezTo>
                        <a:pt x="167" y="1614"/>
                        <a:pt x="1" y="1258"/>
                        <a:pt x="72" y="926"/>
                      </a:cubicBezTo>
                      <a:cubicBezTo>
                        <a:pt x="238" y="96"/>
                        <a:pt x="1353" y="1"/>
                        <a:pt x="1661" y="784"/>
                      </a:cubicBezTo>
                      <a:cubicBezTo>
                        <a:pt x="1708" y="950"/>
                        <a:pt x="1732" y="1116"/>
                        <a:pt x="1732" y="1282"/>
                      </a:cubicBezTo>
                      <a:cubicBezTo>
                        <a:pt x="1756" y="1638"/>
                        <a:pt x="1471" y="1922"/>
                        <a:pt x="1115" y="1946"/>
                      </a:cubicBezTo>
                      <a:cubicBezTo>
                        <a:pt x="878" y="1970"/>
                        <a:pt x="665" y="1899"/>
                        <a:pt x="451" y="1804"/>
                      </a:cubicBezTo>
                      <a:close/>
                    </a:path>
                  </a:pathLst>
                </a:custGeom>
                <a:solidFill>
                  <a:srgbClr val="4F2400"/>
                </a:solidFill>
                <a:ln>
                  <a:noFill/>
                </a:ln>
              </p:spPr>
              <p:txBody>
                <a:bodyPr spcFirstLastPara="1" wrap="square" lIns="91422" tIns="91422" rIns="91422" bIns="91422" anchor="ctr" anchorCtr="0">
                  <a:noAutofit/>
                </a:bodyPr>
                <a:lstStyle/>
                <a:p>
                  <a:endParaRPr/>
                </a:p>
              </p:txBody>
            </p:sp>
            <p:sp>
              <p:nvSpPr>
                <p:cNvPr id="870" name="Google Shape;870;p49"/>
                <p:cNvSpPr/>
                <p:nvPr/>
              </p:nvSpPr>
              <p:spPr>
                <a:xfrm flipH="1">
                  <a:off x="1735250" y="1797875"/>
                  <a:ext cx="58125" cy="55750"/>
                </a:xfrm>
                <a:custGeom>
                  <a:avLst/>
                  <a:gdLst/>
                  <a:ahLst/>
                  <a:cxnLst/>
                  <a:rect l="l" t="t" r="r" b="b"/>
                  <a:pathLst>
                    <a:path w="2325" h="2230" extrusionOk="0">
                      <a:moveTo>
                        <a:pt x="546" y="1684"/>
                      </a:moveTo>
                      <a:cubicBezTo>
                        <a:pt x="142" y="1471"/>
                        <a:pt x="0" y="949"/>
                        <a:pt x="261" y="546"/>
                      </a:cubicBezTo>
                      <a:cubicBezTo>
                        <a:pt x="451" y="142"/>
                        <a:pt x="973" y="0"/>
                        <a:pt x="1376" y="261"/>
                      </a:cubicBezTo>
                      <a:cubicBezTo>
                        <a:pt x="2325" y="807"/>
                        <a:pt x="1471" y="2230"/>
                        <a:pt x="546" y="1684"/>
                      </a:cubicBezTo>
                      <a:close/>
                    </a:path>
                  </a:pathLst>
                </a:custGeom>
                <a:solidFill>
                  <a:srgbClr val="4F2400"/>
                </a:solidFill>
                <a:ln>
                  <a:noFill/>
                </a:ln>
              </p:spPr>
              <p:txBody>
                <a:bodyPr spcFirstLastPara="1" wrap="square" lIns="91422" tIns="91422" rIns="91422" bIns="91422" anchor="ctr" anchorCtr="0">
                  <a:noAutofit/>
                </a:bodyPr>
                <a:lstStyle/>
                <a:p>
                  <a:endParaRPr/>
                </a:p>
              </p:txBody>
            </p:sp>
            <p:sp>
              <p:nvSpPr>
                <p:cNvPr id="871" name="Google Shape;871;p49"/>
                <p:cNvSpPr/>
                <p:nvPr/>
              </p:nvSpPr>
              <p:spPr>
                <a:xfrm flipH="1">
                  <a:off x="1723975" y="1648425"/>
                  <a:ext cx="46275" cy="36200"/>
                </a:xfrm>
                <a:custGeom>
                  <a:avLst/>
                  <a:gdLst/>
                  <a:ahLst/>
                  <a:cxnLst/>
                  <a:rect l="l" t="t" r="r" b="b"/>
                  <a:pathLst>
                    <a:path w="1851" h="1448" extrusionOk="0">
                      <a:moveTo>
                        <a:pt x="1305" y="95"/>
                      </a:moveTo>
                      <a:cubicBezTo>
                        <a:pt x="1850" y="427"/>
                        <a:pt x="1779" y="1068"/>
                        <a:pt x="1423" y="1258"/>
                      </a:cubicBezTo>
                      <a:cubicBezTo>
                        <a:pt x="1115" y="1424"/>
                        <a:pt x="759" y="1447"/>
                        <a:pt x="427" y="1329"/>
                      </a:cubicBezTo>
                      <a:cubicBezTo>
                        <a:pt x="142" y="1186"/>
                        <a:pt x="0" y="902"/>
                        <a:pt x="48" y="593"/>
                      </a:cubicBezTo>
                      <a:cubicBezTo>
                        <a:pt x="95" y="285"/>
                        <a:pt x="332" y="48"/>
                        <a:pt x="641" y="0"/>
                      </a:cubicBezTo>
                      <a:cubicBezTo>
                        <a:pt x="854" y="24"/>
                        <a:pt x="1068" y="48"/>
                        <a:pt x="1305" y="95"/>
                      </a:cubicBezTo>
                      <a:close/>
                    </a:path>
                  </a:pathLst>
                </a:custGeom>
                <a:solidFill>
                  <a:srgbClr val="4F2400"/>
                </a:solidFill>
                <a:ln>
                  <a:noFill/>
                </a:ln>
              </p:spPr>
              <p:txBody>
                <a:bodyPr spcFirstLastPara="1" wrap="square" lIns="91422" tIns="91422" rIns="91422" bIns="91422" anchor="ctr" anchorCtr="0">
                  <a:noAutofit/>
                </a:bodyPr>
                <a:lstStyle/>
                <a:p>
                  <a:endParaRPr/>
                </a:p>
              </p:txBody>
            </p:sp>
            <p:sp>
              <p:nvSpPr>
                <p:cNvPr id="872" name="Google Shape;872;p49"/>
                <p:cNvSpPr/>
                <p:nvPr/>
              </p:nvSpPr>
              <p:spPr>
                <a:xfrm flipH="1">
                  <a:off x="1504550" y="2170275"/>
                  <a:ext cx="41550" cy="42125"/>
                </a:xfrm>
                <a:custGeom>
                  <a:avLst/>
                  <a:gdLst/>
                  <a:ahLst/>
                  <a:cxnLst/>
                  <a:rect l="l" t="t" r="r" b="b"/>
                  <a:pathLst>
                    <a:path w="1662" h="1685" extrusionOk="0">
                      <a:moveTo>
                        <a:pt x="1448" y="1234"/>
                      </a:moveTo>
                      <a:cubicBezTo>
                        <a:pt x="1234" y="1590"/>
                        <a:pt x="783" y="1685"/>
                        <a:pt x="451" y="1471"/>
                      </a:cubicBezTo>
                      <a:cubicBezTo>
                        <a:pt x="119" y="1258"/>
                        <a:pt x="1" y="831"/>
                        <a:pt x="190" y="475"/>
                      </a:cubicBezTo>
                      <a:cubicBezTo>
                        <a:pt x="404" y="119"/>
                        <a:pt x="878" y="1"/>
                        <a:pt x="1234" y="238"/>
                      </a:cubicBezTo>
                      <a:cubicBezTo>
                        <a:pt x="1566" y="451"/>
                        <a:pt x="1661" y="902"/>
                        <a:pt x="1448" y="1234"/>
                      </a:cubicBezTo>
                      <a:close/>
                    </a:path>
                  </a:pathLst>
                </a:custGeom>
                <a:solidFill>
                  <a:srgbClr val="4F2400"/>
                </a:solidFill>
                <a:ln>
                  <a:noFill/>
                </a:ln>
              </p:spPr>
              <p:txBody>
                <a:bodyPr spcFirstLastPara="1" wrap="square" lIns="91422" tIns="91422" rIns="91422" bIns="91422" anchor="ctr" anchorCtr="0">
                  <a:noAutofit/>
                </a:bodyPr>
                <a:lstStyle/>
                <a:p>
                  <a:endParaRPr/>
                </a:p>
              </p:txBody>
            </p:sp>
            <p:sp>
              <p:nvSpPr>
                <p:cNvPr id="873" name="Google Shape;873;p49"/>
                <p:cNvSpPr/>
                <p:nvPr/>
              </p:nvSpPr>
              <p:spPr>
                <a:xfrm flipH="1">
                  <a:off x="1657550" y="1759325"/>
                  <a:ext cx="51025" cy="48050"/>
                </a:xfrm>
                <a:custGeom>
                  <a:avLst/>
                  <a:gdLst/>
                  <a:ahLst/>
                  <a:cxnLst/>
                  <a:rect l="l" t="t" r="r" b="b"/>
                  <a:pathLst>
                    <a:path w="2041" h="1922" extrusionOk="0">
                      <a:moveTo>
                        <a:pt x="807" y="1708"/>
                      </a:moveTo>
                      <a:cubicBezTo>
                        <a:pt x="0" y="1210"/>
                        <a:pt x="735" y="0"/>
                        <a:pt x="1542" y="475"/>
                      </a:cubicBezTo>
                      <a:cubicBezTo>
                        <a:pt x="1922" y="664"/>
                        <a:pt x="2040" y="1139"/>
                        <a:pt x="1803" y="1495"/>
                      </a:cubicBezTo>
                      <a:cubicBezTo>
                        <a:pt x="1589" y="1827"/>
                        <a:pt x="1139" y="1922"/>
                        <a:pt x="807" y="1708"/>
                      </a:cubicBezTo>
                      <a:close/>
                    </a:path>
                  </a:pathLst>
                </a:custGeom>
                <a:solidFill>
                  <a:srgbClr val="4F2400"/>
                </a:solidFill>
                <a:ln>
                  <a:noFill/>
                </a:ln>
              </p:spPr>
              <p:txBody>
                <a:bodyPr spcFirstLastPara="1" wrap="square" lIns="91422" tIns="91422" rIns="91422" bIns="91422" anchor="ctr" anchorCtr="0">
                  <a:noAutofit/>
                </a:bodyPr>
                <a:lstStyle/>
                <a:p>
                  <a:endParaRPr/>
                </a:p>
              </p:txBody>
            </p:sp>
            <p:sp>
              <p:nvSpPr>
                <p:cNvPr id="874" name="Google Shape;874;p49"/>
                <p:cNvSpPr/>
                <p:nvPr/>
              </p:nvSpPr>
              <p:spPr>
                <a:xfrm flipH="1">
                  <a:off x="1554375" y="1686975"/>
                  <a:ext cx="54575" cy="58725"/>
                </a:xfrm>
                <a:custGeom>
                  <a:avLst/>
                  <a:gdLst/>
                  <a:ahLst/>
                  <a:cxnLst/>
                  <a:rect l="l" t="t" r="r" b="b"/>
                  <a:pathLst>
                    <a:path w="2183" h="2349" extrusionOk="0">
                      <a:moveTo>
                        <a:pt x="498" y="783"/>
                      </a:moveTo>
                      <a:cubicBezTo>
                        <a:pt x="973" y="0"/>
                        <a:pt x="2183" y="688"/>
                        <a:pt x="1732" y="1518"/>
                      </a:cubicBezTo>
                      <a:cubicBezTo>
                        <a:pt x="1257" y="2349"/>
                        <a:pt x="0" y="1613"/>
                        <a:pt x="498" y="783"/>
                      </a:cubicBezTo>
                      <a:close/>
                    </a:path>
                  </a:pathLst>
                </a:custGeom>
                <a:solidFill>
                  <a:srgbClr val="4F2400"/>
                </a:solidFill>
                <a:ln>
                  <a:noFill/>
                </a:ln>
              </p:spPr>
              <p:txBody>
                <a:bodyPr spcFirstLastPara="1" wrap="square" lIns="91422" tIns="91422" rIns="91422" bIns="91422" anchor="ctr" anchorCtr="0">
                  <a:noAutofit/>
                </a:bodyPr>
                <a:lstStyle/>
                <a:p>
                  <a:endParaRPr/>
                </a:p>
              </p:txBody>
            </p:sp>
            <p:sp>
              <p:nvSpPr>
                <p:cNvPr id="875" name="Google Shape;875;p49"/>
                <p:cNvSpPr/>
                <p:nvPr/>
              </p:nvSpPr>
              <p:spPr>
                <a:xfrm flipH="1">
                  <a:off x="1511075" y="1793725"/>
                  <a:ext cx="37975" cy="39750"/>
                </a:xfrm>
                <a:custGeom>
                  <a:avLst/>
                  <a:gdLst/>
                  <a:ahLst/>
                  <a:cxnLst/>
                  <a:rect l="l" t="t" r="r" b="b"/>
                  <a:pathLst>
                    <a:path w="1519" h="1590" extrusionOk="0">
                      <a:moveTo>
                        <a:pt x="474" y="1376"/>
                      </a:moveTo>
                      <a:cubicBezTo>
                        <a:pt x="166" y="1234"/>
                        <a:pt x="0" y="854"/>
                        <a:pt x="142" y="522"/>
                      </a:cubicBezTo>
                      <a:cubicBezTo>
                        <a:pt x="261" y="190"/>
                        <a:pt x="617" y="0"/>
                        <a:pt x="949" y="71"/>
                      </a:cubicBezTo>
                      <a:cubicBezTo>
                        <a:pt x="1305" y="166"/>
                        <a:pt x="1518" y="498"/>
                        <a:pt x="1494" y="830"/>
                      </a:cubicBezTo>
                      <a:cubicBezTo>
                        <a:pt x="1471" y="925"/>
                        <a:pt x="1447" y="996"/>
                        <a:pt x="1423" y="1067"/>
                      </a:cubicBezTo>
                      <a:cubicBezTo>
                        <a:pt x="1352" y="1400"/>
                        <a:pt x="996" y="1589"/>
                        <a:pt x="688" y="1471"/>
                      </a:cubicBezTo>
                      <a:cubicBezTo>
                        <a:pt x="593" y="1447"/>
                        <a:pt x="522" y="1400"/>
                        <a:pt x="474" y="1376"/>
                      </a:cubicBezTo>
                      <a:close/>
                    </a:path>
                  </a:pathLst>
                </a:custGeom>
                <a:solidFill>
                  <a:srgbClr val="4F2400"/>
                </a:solidFill>
                <a:ln>
                  <a:noFill/>
                </a:ln>
              </p:spPr>
              <p:txBody>
                <a:bodyPr spcFirstLastPara="1" wrap="square" lIns="91422" tIns="91422" rIns="91422" bIns="91422" anchor="ctr" anchorCtr="0">
                  <a:noAutofit/>
                </a:bodyPr>
                <a:lstStyle/>
                <a:p>
                  <a:endParaRPr/>
                </a:p>
              </p:txBody>
            </p:sp>
            <p:sp>
              <p:nvSpPr>
                <p:cNvPr id="876" name="Google Shape;876;p49"/>
                <p:cNvSpPr/>
                <p:nvPr/>
              </p:nvSpPr>
              <p:spPr>
                <a:xfrm flipH="1">
                  <a:off x="1620200" y="1401125"/>
                  <a:ext cx="40350" cy="45700"/>
                </a:xfrm>
                <a:custGeom>
                  <a:avLst/>
                  <a:gdLst/>
                  <a:ahLst/>
                  <a:cxnLst/>
                  <a:rect l="l" t="t" r="r" b="b"/>
                  <a:pathLst>
                    <a:path w="1614" h="1828" extrusionOk="0">
                      <a:moveTo>
                        <a:pt x="404" y="1495"/>
                      </a:moveTo>
                      <a:cubicBezTo>
                        <a:pt x="95" y="1282"/>
                        <a:pt x="1" y="879"/>
                        <a:pt x="167" y="546"/>
                      </a:cubicBezTo>
                      <a:cubicBezTo>
                        <a:pt x="475" y="1"/>
                        <a:pt x="1305" y="119"/>
                        <a:pt x="1471" y="736"/>
                      </a:cubicBezTo>
                      <a:cubicBezTo>
                        <a:pt x="1614" y="1353"/>
                        <a:pt x="949" y="1827"/>
                        <a:pt x="404" y="1495"/>
                      </a:cubicBezTo>
                      <a:close/>
                    </a:path>
                  </a:pathLst>
                </a:custGeom>
                <a:solidFill>
                  <a:srgbClr val="4F2400"/>
                </a:solidFill>
                <a:ln>
                  <a:noFill/>
                </a:ln>
              </p:spPr>
              <p:txBody>
                <a:bodyPr spcFirstLastPara="1" wrap="square" lIns="91422" tIns="91422" rIns="91422" bIns="91422" anchor="ctr" anchorCtr="0">
                  <a:noAutofit/>
                </a:bodyPr>
                <a:lstStyle/>
                <a:p>
                  <a:endParaRPr/>
                </a:p>
              </p:txBody>
            </p:sp>
            <p:sp>
              <p:nvSpPr>
                <p:cNvPr id="877" name="Google Shape;877;p49"/>
                <p:cNvSpPr/>
                <p:nvPr/>
              </p:nvSpPr>
              <p:spPr>
                <a:xfrm flipH="1">
                  <a:off x="1663500" y="1304475"/>
                  <a:ext cx="40350" cy="39750"/>
                </a:xfrm>
                <a:custGeom>
                  <a:avLst/>
                  <a:gdLst/>
                  <a:ahLst/>
                  <a:cxnLst/>
                  <a:rect l="l" t="t" r="r" b="b"/>
                  <a:pathLst>
                    <a:path w="1614" h="1590" extrusionOk="0">
                      <a:moveTo>
                        <a:pt x="1424" y="1163"/>
                      </a:moveTo>
                      <a:cubicBezTo>
                        <a:pt x="1234" y="1471"/>
                        <a:pt x="807" y="1590"/>
                        <a:pt x="499" y="1424"/>
                      </a:cubicBezTo>
                      <a:cubicBezTo>
                        <a:pt x="143" y="1234"/>
                        <a:pt x="1" y="783"/>
                        <a:pt x="214" y="451"/>
                      </a:cubicBezTo>
                      <a:cubicBezTo>
                        <a:pt x="380" y="119"/>
                        <a:pt x="807" y="0"/>
                        <a:pt x="1139" y="190"/>
                      </a:cubicBezTo>
                      <a:cubicBezTo>
                        <a:pt x="1495" y="356"/>
                        <a:pt x="1614" y="807"/>
                        <a:pt x="1424" y="1163"/>
                      </a:cubicBezTo>
                      <a:close/>
                    </a:path>
                  </a:pathLst>
                </a:custGeom>
                <a:solidFill>
                  <a:srgbClr val="4F2400"/>
                </a:solidFill>
                <a:ln>
                  <a:noFill/>
                </a:ln>
              </p:spPr>
              <p:txBody>
                <a:bodyPr spcFirstLastPara="1" wrap="square" lIns="91422" tIns="91422" rIns="91422" bIns="91422" anchor="ctr" anchorCtr="0">
                  <a:noAutofit/>
                </a:bodyPr>
                <a:lstStyle/>
                <a:p>
                  <a:endParaRPr/>
                </a:p>
              </p:txBody>
            </p:sp>
            <p:sp>
              <p:nvSpPr>
                <p:cNvPr id="878" name="Google Shape;878;p49"/>
                <p:cNvSpPr/>
                <p:nvPr/>
              </p:nvSpPr>
              <p:spPr>
                <a:xfrm flipH="1">
                  <a:off x="1842575" y="1168675"/>
                  <a:ext cx="39175" cy="39150"/>
                </a:xfrm>
                <a:custGeom>
                  <a:avLst/>
                  <a:gdLst/>
                  <a:ahLst/>
                  <a:cxnLst/>
                  <a:rect l="l" t="t" r="r" b="b"/>
                  <a:pathLst>
                    <a:path w="1567" h="1566" extrusionOk="0">
                      <a:moveTo>
                        <a:pt x="1092" y="166"/>
                      </a:moveTo>
                      <a:cubicBezTo>
                        <a:pt x="1448" y="356"/>
                        <a:pt x="1566" y="759"/>
                        <a:pt x="1400" y="1115"/>
                      </a:cubicBezTo>
                      <a:cubicBezTo>
                        <a:pt x="1210" y="1447"/>
                        <a:pt x="807" y="1566"/>
                        <a:pt x="475" y="1400"/>
                      </a:cubicBezTo>
                      <a:cubicBezTo>
                        <a:pt x="119" y="1234"/>
                        <a:pt x="1" y="807"/>
                        <a:pt x="167" y="475"/>
                      </a:cubicBezTo>
                      <a:cubicBezTo>
                        <a:pt x="333" y="119"/>
                        <a:pt x="760" y="0"/>
                        <a:pt x="1092" y="166"/>
                      </a:cubicBezTo>
                      <a:close/>
                    </a:path>
                  </a:pathLst>
                </a:custGeom>
                <a:solidFill>
                  <a:srgbClr val="4F2400"/>
                </a:solidFill>
                <a:ln>
                  <a:noFill/>
                </a:ln>
              </p:spPr>
              <p:txBody>
                <a:bodyPr spcFirstLastPara="1" wrap="square" lIns="91422" tIns="91422" rIns="91422" bIns="91422" anchor="ctr" anchorCtr="0">
                  <a:noAutofit/>
                </a:bodyPr>
                <a:lstStyle/>
                <a:p>
                  <a:endParaRPr/>
                </a:p>
              </p:txBody>
            </p:sp>
            <p:sp>
              <p:nvSpPr>
                <p:cNvPr id="879" name="Google Shape;879;p49"/>
                <p:cNvSpPr/>
                <p:nvPr/>
              </p:nvSpPr>
              <p:spPr>
                <a:xfrm flipH="1">
                  <a:off x="1483200" y="1905200"/>
                  <a:ext cx="33850" cy="40350"/>
                </a:xfrm>
                <a:custGeom>
                  <a:avLst/>
                  <a:gdLst/>
                  <a:ahLst/>
                  <a:cxnLst/>
                  <a:rect l="l" t="t" r="r" b="b"/>
                  <a:pathLst>
                    <a:path w="1354" h="1614" extrusionOk="0">
                      <a:moveTo>
                        <a:pt x="1140" y="1187"/>
                      </a:moveTo>
                      <a:cubicBezTo>
                        <a:pt x="997" y="1471"/>
                        <a:pt x="689" y="1614"/>
                        <a:pt x="404" y="1519"/>
                      </a:cubicBezTo>
                      <a:cubicBezTo>
                        <a:pt x="167" y="1448"/>
                        <a:pt x="1" y="1210"/>
                        <a:pt x="1" y="973"/>
                      </a:cubicBezTo>
                      <a:cubicBezTo>
                        <a:pt x="1" y="807"/>
                        <a:pt x="48" y="617"/>
                        <a:pt x="96" y="475"/>
                      </a:cubicBezTo>
                      <a:cubicBezTo>
                        <a:pt x="191" y="167"/>
                        <a:pt x="499" y="1"/>
                        <a:pt x="807" y="72"/>
                      </a:cubicBezTo>
                      <a:cubicBezTo>
                        <a:pt x="1140" y="167"/>
                        <a:pt x="1353" y="475"/>
                        <a:pt x="1282" y="807"/>
                      </a:cubicBezTo>
                      <a:cubicBezTo>
                        <a:pt x="1258" y="949"/>
                        <a:pt x="1211" y="1068"/>
                        <a:pt x="1140" y="1187"/>
                      </a:cubicBezTo>
                      <a:close/>
                    </a:path>
                  </a:pathLst>
                </a:custGeom>
                <a:solidFill>
                  <a:srgbClr val="4F2400"/>
                </a:solidFill>
                <a:ln>
                  <a:noFill/>
                </a:ln>
              </p:spPr>
              <p:txBody>
                <a:bodyPr spcFirstLastPara="1" wrap="square" lIns="91422" tIns="91422" rIns="91422" bIns="91422" anchor="ctr" anchorCtr="0">
                  <a:noAutofit/>
                </a:bodyPr>
                <a:lstStyle/>
                <a:p>
                  <a:endParaRPr/>
                </a:p>
              </p:txBody>
            </p:sp>
          </p:grpSp>
        </p:grpSp>
      </p:grpSp>
      <p:grpSp>
        <p:nvGrpSpPr>
          <p:cNvPr id="880" name="Google Shape;880;p49"/>
          <p:cNvGrpSpPr/>
          <p:nvPr/>
        </p:nvGrpSpPr>
        <p:grpSpPr>
          <a:xfrm>
            <a:off x="7840134" y="325388"/>
            <a:ext cx="741229" cy="791978"/>
            <a:chOff x="-3118700" y="2365900"/>
            <a:chExt cx="741250" cy="792000"/>
          </a:xfrm>
        </p:grpSpPr>
        <p:sp>
          <p:nvSpPr>
            <p:cNvPr id="881" name="Google Shape;881;p49"/>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2" tIns="91422" rIns="91422" bIns="91422" anchor="ctr" anchorCtr="0">
              <a:noAutofit/>
            </a:bodyPr>
            <a:lstStyle/>
            <a:p>
              <a:endParaRPr/>
            </a:p>
          </p:txBody>
        </p:sp>
        <p:sp>
          <p:nvSpPr>
            <p:cNvPr id="882" name="Google Shape;882;p49"/>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883" name="Google Shape;883;p49"/>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884" name="Google Shape;884;p49"/>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885" name="Google Shape;885;p49"/>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886" name="Google Shape;886;p49"/>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887" name="Google Shape;887;p49"/>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888" name="Google Shape;888;p49"/>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889" name="Google Shape;889;p49"/>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890" name="Google Shape;890;p49"/>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2" tIns="91422" rIns="91422" bIns="91422" anchor="ctr" anchorCtr="0">
              <a:noAutofit/>
            </a:bodyPr>
            <a:lstStyle/>
            <a:p>
              <a:endParaRPr/>
            </a:p>
          </p:txBody>
        </p:sp>
      </p:grpSp>
      <p:grpSp>
        <p:nvGrpSpPr>
          <p:cNvPr id="891" name="Google Shape;891;p49"/>
          <p:cNvGrpSpPr/>
          <p:nvPr/>
        </p:nvGrpSpPr>
        <p:grpSpPr>
          <a:xfrm>
            <a:off x="6924348" y="378086"/>
            <a:ext cx="608883" cy="407489"/>
            <a:chOff x="4137713" y="525925"/>
            <a:chExt cx="608900" cy="407500"/>
          </a:xfrm>
        </p:grpSpPr>
        <p:sp>
          <p:nvSpPr>
            <p:cNvPr id="892" name="Google Shape;892;p49"/>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2" tIns="91422" rIns="91422" bIns="91422" anchor="ctr" anchorCtr="0">
              <a:noAutofit/>
            </a:bodyPr>
            <a:lstStyle/>
            <a:p>
              <a:endParaRPr/>
            </a:p>
          </p:txBody>
        </p:sp>
        <p:sp>
          <p:nvSpPr>
            <p:cNvPr id="893" name="Google Shape;893;p49"/>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2" tIns="91422" rIns="91422" bIns="91422" anchor="ctr" anchorCtr="0">
              <a:noAutofit/>
            </a:bodyPr>
            <a:lstStyle/>
            <a:p>
              <a:endParaRPr/>
            </a:p>
          </p:txBody>
        </p:sp>
      </p:grpSp>
      <p:grpSp>
        <p:nvGrpSpPr>
          <p:cNvPr id="894" name="Google Shape;894;p49"/>
          <p:cNvGrpSpPr/>
          <p:nvPr/>
        </p:nvGrpSpPr>
        <p:grpSpPr>
          <a:xfrm>
            <a:off x="7364610" y="849773"/>
            <a:ext cx="475512" cy="287717"/>
            <a:chOff x="622013" y="907250"/>
            <a:chExt cx="475525" cy="287725"/>
          </a:xfrm>
        </p:grpSpPr>
        <p:sp>
          <p:nvSpPr>
            <p:cNvPr id="895" name="Google Shape;895;p49"/>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91422" tIns="91422" rIns="91422" bIns="91422" anchor="ctr" anchorCtr="0">
              <a:noAutofit/>
            </a:bodyPr>
            <a:lstStyle/>
            <a:p>
              <a:endParaRPr/>
            </a:p>
          </p:txBody>
        </p:sp>
        <p:sp>
          <p:nvSpPr>
            <p:cNvPr id="896" name="Google Shape;896;p49"/>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91422" tIns="91422" rIns="91422" bIns="91422" anchor="ctr" anchorCtr="0">
              <a:noAutofit/>
            </a:bodyPr>
            <a:lstStyle/>
            <a:p>
              <a:endParaRPr/>
            </a:p>
          </p:txBody>
        </p:sp>
      </p:grpSp>
      <p:grpSp>
        <p:nvGrpSpPr>
          <p:cNvPr id="51" name="Google Shape;976;p51">
            <a:extLst>
              <a:ext uri="{FF2B5EF4-FFF2-40B4-BE49-F238E27FC236}">
                <a16:creationId xmlns:a16="http://schemas.microsoft.com/office/drawing/2014/main" id="{7F1A2524-10C4-DF4A-A4F6-9BEB43973D0D}"/>
              </a:ext>
            </a:extLst>
          </p:cNvPr>
          <p:cNvGrpSpPr/>
          <p:nvPr/>
        </p:nvGrpSpPr>
        <p:grpSpPr>
          <a:xfrm>
            <a:off x="7282037" y="2800741"/>
            <a:ext cx="2178114" cy="2151515"/>
            <a:chOff x="5948275" y="2297825"/>
            <a:chExt cx="2178175" cy="2151575"/>
          </a:xfrm>
        </p:grpSpPr>
        <p:sp>
          <p:nvSpPr>
            <p:cNvPr id="52" name="Google Shape;977;p51">
              <a:extLst>
                <a:ext uri="{FF2B5EF4-FFF2-40B4-BE49-F238E27FC236}">
                  <a16:creationId xmlns:a16="http://schemas.microsoft.com/office/drawing/2014/main" id="{58510A7B-CCE1-EA4B-B65F-115F2E6491E4}"/>
                </a:ext>
              </a:extLst>
            </p:cNvPr>
            <p:cNvSpPr/>
            <p:nvPr/>
          </p:nvSpPr>
          <p:spPr>
            <a:xfrm rot="175061">
              <a:off x="6717042" y="3312008"/>
              <a:ext cx="572749" cy="556047"/>
            </a:xfrm>
            <a:custGeom>
              <a:avLst/>
              <a:gdLst/>
              <a:ahLst/>
              <a:cxnLst/>
              <a:rect l="l" t="t" r="r" b="b"/>
              <a:pathLst>
                <a:path w="21280" h="19965" extrusionOk="0">
                  <a:moveTo>
                    <a:pt x="2867" y="16725"/>
                  </a:moveTo>
                  <a:cubicBezTo>
                    <a:pt x="3003" y="16735"/>
                    <a:pt x="3055" y="16740"/>
                    <a:pt x="3029" y="16740"/>
                  </a:cubicBezTo>
                  <a:cubicBezTo>
                    <a:pt x="3006" y="16740"/>
                    <a:pt x="2920" y="16736"/>
                    <a:pt x="2775" y="16728"/>
                  </a:cubicBezTo>
                  <a:lnTo>
                    <a:pt x="2775" y="16728"/>
                  </a:lnTo>
                  <a:cubicBezTo>
                    <a:pt x="2806" y="16728"/>
                    <a:pt x="2836" y="16727"/>
                    <a:pt x="2867" y="16725"/>
                  </a:cubicBezTo>
                  <a:close/>
                  <a:moveTo>
                    <a:pt x="14319" y="1"/>
                  </a:moveTo>
                  <a:cubicBezTo>
                    <a:pt x="14140" y="1"/>
                    <a:pt x="13950" y="23"/>
                    <a:pt x="13747" y="69"/>
                  </a:cubicBezTo>
                  <a:cubicBezTo>
                    <a:pt x="12283" y="383"/>
                    <a:pt x="11446" y="948"/>
                    <a:pt x="10483" y="2099"/>
                  </a:cubicBezTo>
                  <a:cubicBezTo>
                    <a:pt x="10044" y="2643"/>
                    <a:pt x="9772" y="3271"/>
                    <a:pt x="9667" y="3961"/>
                  </a:cubicBezTo>
                  <a:cubicBezTo>
                    <a:pt x="9563" y="4631"/>
                    <a:pt x="9667" y="5468"/>
                    <a:pt x="9353" y="6095"/>
                  </a:cubicBezTo>
                  <a:cubicBezTo>
                    <a:pt x="9332" y="6158"/>
                    <a:pt x="9353" y="6179"/>
                    <a:pt x="9416" y="6179"/>
                  </a:cubicBezTo>
                  <a:cubicBezTo>
                    <a:pt x="9353" y="6179"/>
                    <a:pt x="9311" y="6200"/>
                    <a:pt x="9207" y="6242"/>
                  </a:cubicBezTo>
                  <a:cubicBezTo>
                    <a:pt x="8977" y="6305"/>
                    <a:pt x="8726" y="6347"/>
                    <a:pt x="8495" y="6367"/>
                  </a:cubicBezTo>
                  <a:cubicBezTo>
                    <a:pt x="8366" y="6382"/>
                    <a:pt x="8249" y="6389"/>
                    <a:pt x="8142" y="6389"/>
                  </a:cubicBezTo>
                  <a:cubicBezTo>
                    <a:pt x="7612" y="6389"/>
                    <a:pt x="7312" y="6217"/>
                    <a:pt x="6738" y="5886"/>
                  </a:cubicBezTo>
                  <a:cubicBezTo>
                    <a:pt x="6696" y="5865"/>
                    <a:pt x="6633" y="5823"/>
                    <a:pt x="6591" y="5782"/>
                  </a:cubicBezTo>
                  <a:cubicBezTo>
                    <a:pt x="6550" y="5510"/>
                    <a:pt x="6529" y="5217"/>
                    <a:pt x="6487" y="4924"/>
                  </a:cubicBezTo>
                  <a:cubicBezTo>
                    <a:pt x="6298" y="4087"/>
                    <a:pt x="5880" y="3543"/>
                    <a:pt x="5190" y="3041"/>
                  </a:cubicBezTo>
                  <a:cubicBezTo>
                    <a:pt x="4951" y="2866"/>
                    <a:pt x="4701" y="2788"/>
                    <a:pt x="4447" y="2788"/>
                  </a:cubicBezTo>
                  <a:cubicBezTo>
                    <a:pt x="4367" y="2788"/>
                    <a:pt x="4287" y="2795"/>
                    <a:pt x="4206" y="2810"/>
                  </a:cubicBezTo>
                  <a:cubicBezTo>
                    <a:pt x="4206" y="2497"/>
                    <a:pt x="4185" y="2204"/>
                    <a:pt x="4143" y="1890"/>
                  </a:cubicBezTo>
                  <a:cubicBezTo>
                    <a:pt x="4081" y="1045"/>
                    <a:pt x="3472" y="627"/>
                    <a:pt x="2854" y="627"/>
                  </a:cubicBezTo>
                  <a:cubicBezTo>
                    <a:pt x="2233" y="627"/>
                    <a:pt x="1601" y="1050"/>
                    <a:pt x="1507" y="1890"/>
                  </a:cubicBezTo>
                  <a:cubicBezTo>
                    <a:pt x="1381" y="3229"/>
                    <a:pt x="1151" y="4526"/>
                    <a:pt x="984" y="5844"/>
                  </a:cubicBezTo>
                  <a:cubicBezTo>
                    <a:pt x="754" y="6619"/>
                    <a:pt x="461" y="7414"/>
                    <a:pt x="461" y="8272"/>
                  </a:cubicBezTo>
                  <a:lnTo>
                    <a:pt x="461" y="8355"/>
                  </a:lnTo>
                  <a:cubicBezTo>
                    <a:pt x="461" y="8460"/>
                    <a:pt x="440" y="8564"/>
                    <a:pt x="440" y="8669"/>
                  </a:cubicBezTo>
                  <a:cubicBezTo>
                    <a:pt x="356" y="10134"/>
                    <a:pt x="21" y="11577"/>
                    <a:pt x="21" y="13042"/>
                  </a:cubicBezTo>
                  <a:cubicBezTo>
                    <a:pt x="0" y="14444"/>
                    <a:pt x="21" y="15595"/>
                    <a:pt x="1465" y="16306"/>
                  </a:cubicBezTo>
                  <a:cubicBezTo>
                    <a:pt x="1612" y="16390"/>
                    <a:pt x="1779" y="16432"/>
                    <a:pt x="1925" y="16515"/>
                  </a:cubicBezTo>
                  <a:cubicBezTo>
                    <a:pt x="1946" y="16515"/>
                    <a:pt x="1946" y="16536"/>
                    <a:pt x="1988" y="16536"/>
                  </a:cubicBezTo>
                  <a:cubicBezTo>
                    <a:pt x="2219" y="16643"/>
                    <a:pt x="2464" y="16719"/>
                    <a:pt x="2725" y="16727"/>
                  </a:cubicBezTo>
                  <a:lnTo>
                    <a:pt x="2725" y="16727"/>
                  </a:lnTo>
                  <a:cubicBezTo>
                    <a:pt x="3288" y="17042"/>
                    <a:pt x="3684" y="17668"/>
                    <a:pt x="4081" y="18168"/>
                  </a:cubicBezTo>
                  <a:cubicBezTo>
                    <a:pt x="4810" y="19098"/>
                    <a:pt x="5587" y="19964"/>
                    <a:pt x="6771" y="19964"/>
                  </a:cubicBezTo>
                  <a:cubicBezTo>
                    <a:pt x="6946" y="19964"/>
                    <a:pt x="7130" y="19945"/>
                    <a:pt x="7324" y="19905"/>
                  </a:cubicBezTo>
                  <a:cubicBezTo>
                    <a:pt x="8537" y="19654"/>
                    <a:pt x="9353" y="18629"/>
                    <a:pt x="10567" y="18399"/>
                  </a:cubicBezTo>
                  <a:cubicBezTo>
                    <a:pt x="11969" y="18106"/>
                    <a:pt x="13392" y="17896"/>
                    <a:pt x="14814" y="17896"/>
                  </a:cubicBezTo>
                  <a:cubicBezTo>
                    <a:pt x="15289" y="17896"/>
                    <a:pt x="15809" y="17850"/>
                    <a:pt x="16315" y="17850"/>
                  </a:cubicBezTo>
                  <a:cubicBezTo>
                    <a:pt x="16567" y="17850"/>
                    <a:pt x="16816" y="17862"/>
                    <a:pt x="17053" y="17896"/>
                  </a:cubicBezTo>
                  <a:cubicBezTo>
                    <a:pt x="17702" y="18001"/>
                    <a:pt x="18330" y="18378"/>
                    <a:pt x="18957" y="18587"/>
                  </a:cubicBezTo>
                  <a:cubicBezTo>
                    <a:pt x="19132" y="18652"/>
                    <a:pt x="19303" y="18681"/>
                    <a:pt x="19467" y="18681"/>
                  </a:cubicBezTo>
                  <a:cubicBezTo>
                    <a:pt x="20359" y="18681"/>
                    <a:pt x="21045" y="17800"/>
                    <a:pt x="21133" y="16934"/>
                  </a:cubicBezTo>
                  <a:cubicBezTo>
                    <a:pt x="21280" y="15386"/>
                    <a:pt x="20840" y="13816"/>
                    <a:pt x="20192" y="12310"/>
                  </a:cubicBezTo>
                  <a:cubicBezTo>
                    <a:pt x="19501" y="10761"/>
                    <a:pt x="18811" y="9380"/>
                    <a:pt x="18350" y="7728"/>
                  </a:cubicBezTo>
                  <a:cubicBezTo>
                    <a:pt x="17827" y="5886"/>
                    <a:pt x="17283" y="4087"/>
                    <a:pt x="16677" y="2287"/>
                  </a:cubicBezTo>
                  <a:cubicBezTo>
                    <a:pt x="16292" y="1096"/>
                    <a:pt x="15586" y="1"/>
                    <a:pt x="1431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2" tIns="91422" rIns="91422" bIns="91422" anchor="ctr" anchorCtr="0">
              <a:noAutofit/>
            </a:bodyPr>
            <a:lstStyle/>
            <a:p>
              <a:endParaRPr/>
            </a:p>
          </p:txBody>
        </p:sp>
        <p:sp>
          <p:nvSpPr>
            <p:cNvPr id="53" name="Google Shape;978;p51">
              <a:extLst>
                <a:ext uri="{FF2B5EF4-FFF2-40B4-BE49-F238E27FC236}">
                  <a16:creationId xmlns:a16="http://schemas.microsoft.com/office/drawing/2014/main" id="{4292F831-6C00-824A-8264-D1DF3D1A17BA}"/>
                </a:ext>
              </a:extLst>
            </p:cNvPr>
            <p:cNvSpPr/>
            <p:nvPr/>
          </p:nvSpPr>
          <p:spPr>
            <a:xfrm>
              <a:off x="6522650" y="3312000"/>
              <a:ext cx="230174" cy="162225"/>
            </a:xfrm>
            <a:custGeom>
              <a:avLst/>
              <a:gdLst/>
              <a:ahLst/>
              <a:cxnLst/>
              <a:rect l="l" t="t" r="r" b="b"/>
              <a:pathLst>
                <a:path w="8099" h="6489" extrusionOk="0">
                  <a:moveTo>
                    <a:pt x="2951" y="0"/>
                  </a:moveTo>
                  <a:cubicBezTo>
                    <a:pt x="2649" y="0"/>
                    <a:pt x="2337" y="121"/>
                    <a:pt x="2072" y="344"/>
                  </a:cubicBezTo>
                  <a:cubicBezTo>
                    <a:pt x="1612" y="742"/>
                    <a:pt x="1466" y="1307"/>
                    <a:pt x="1319" y="1872"/>
                  </a:cubicBezTo>
                  <a:cubicBezTo>
                    <a:pt x="1215" y="2332"/>
                    <a:pt x="943" y="2709"/>
                    <a:pt x="712" y="3085"/>
                  </a:cubicBezTo>
                  <a:cubicBezTo>
                    <a:pt x="1" y="4215"/>
                    <a:pt x="922" y="5596"/>
                    <a:pt x="2177" y="5638"/>
                  </a:cubicBezTo>
                  <a:cubicBezTo>
                    <a:pt x="2805" y="5659"/>
                    <a:pt x="3412" y="5805"/>
                    <a:pt x="4018" y="5994"/>
                  </a:cubicBezTo>
                  <a:cubicBezTo>
                    <a:pt x="4524" y="6308"/>
                    <a:pt x="5110" y="6488"/>
                    <a:pt x="5712" y="6488"/>
                  </a:cubicBezTo>
                  <a:cubicBezTo>
                    <a:pt x="6032" y="6488"/>
                    <a:pt x="6356" y="6437"/>
                    <a:pt x="6676" y="6328"/>
                  </a:cubicBezTo>
                  <a:cubicBezTo>
                    <a:pt x="7889" y="5952"/>
                    <a:pt x="8098" y="4759"/>
                    <a:pt x="8015" y="3608"/>
                  </a:cubicBezTo>
                  <a:cubicBezTo>
                    <a:pt x="7931" y="2709"/>
                    <a:pt x="7889" y="1788"/>
                    <a:pt x="7094" y="1160"/>
                  </a:cubicBezTo>
                  <a:cubicBezTo>
                    <a:pt x="6320" y="512"/>
                    <a:pt x="5295" y="135"/>
                    <a:pt x="4269" y="30"/>
                  </a:cubicBezTo>
                  <a:cubicBezTo>
                    <a:pt x="4165" y="9"/>
                    <a:pt x="4060" y="9"/>
                    <a:pt x="3935" y="9"/>
                  </a:cubicBezTo>
                  <a:cubicBezTo>
                    <a:pt x="3725" y="9"/>
                    <a:pt x="3537" y="30"/>
                    <a:pt x="3391" y="93"/>
                  </a:cubicBezTo>
                  <a:cubicBezTo>
                    <a:pt x="3251" y="30"/>
                    <a:pt x="3102" y="0"/>
                    <a:pt x="295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2" tIns="91422" rIns="91422" bIns="91422" anchor="ctr" anchorCtr="0">
              <a:noAutofit/>
            </a:bodyPr>
            <a:lstStyle/>
            <a:p>
              <a:endParaRPr/>
            </a:p>
          </p:txBody>
        </p:sp>
        <p:sp>
          <p:nvSpPr>
            <p:cNvPr id="54" name="Google Shape;979;p51">
              <a:extLst>
                <a:ext uri="{FF2B5EF4-FFF2-40B4-BE49-F238E27FC236}">
                  <a16:creationId xmlns:a16="http://schemas.microsoft.com/office/drawing/2014/main" id="{AD5C2A7A-556C-8D4B-89D6-FF9581E4954E}"/>
                </a:ext>
              </a:extLst>
            </p:cNvPr>
            <p:cNvSpPr/>
            <p:nvPr/>
          </p:nvSpPr>
          <p:spPr>
            <a:xfrm>
              <a:off x="7158446" y="3377650"/>
              <a:ext cx="198155" cy="176131"/>
            </a:xfrm>
            <a:custGeom>
              <a:avLst/>
              <a:gdLst/>
              <a:ahLst/>
              <a:cxnLst/>
              <a:rect l="l" t="t" r="r" b="b"/>
              <a:pathLst>
                <a:path w="7513" h="6370" extrusionOk="0">
                  <a:moveTo>
                    <a:pt x="1962" y="0"/>
                  </a:moveTo>
                  <a:cubicBezTo>
                    <a:pt x="1717" y="0"/>
                    <a:pt x="1511" y="44"/>
                    <a:pt x="1319" y="131"/>
                  </a:cubicBezTo>
                  <a:cubicBezTo>
                    <a:pt x="1292" y="129"/>
                    <a:pt x="1266" y="128"/>
                    <a:pt x="1239" y="128"/>
                  </a:cubicBezTo>
                  <a:cubicBezTo>
                    <a:pt x="990" y="128"/>
                    <a:pt x="730" y="218"/>
                    <a:pt x="503" y="445"/>
                  </a:cubicBezTo>
                  <a:cubicBezTo>
                    <a:pt x="482" y="487"/>
                    <a:pt x="440" y="508"/>
                    <a:pt x="398" y="529"/>
                  </a:cubicBezTo>
                  <a:cubicBezTo>
                    <a:pt x="105" y="801"/>
                    <a:pt x="1" y="1240"/>
                    <a:pt x="105" y="1596"/>
                  </a:cubicBezTo>
                  <a:cubicBezTo>
                    <a:pt x="482" y="2747"/>
                    <a:pt x="796" y="4002"/>
                    <a:pt x="1256" y="5111"/>
                  </a:cubicBezTo>
                  <a:cubicBezTo>
                    <a:pt x="1549" y="5760"/>
                    <a:pt x="2407" y="6073"/>
                    <a:pt x="3056" y="6136"/>
                  </a:cubicBezTo>
                  <a:cubicBezTo>
                    <a:pt x="3078" y="6137"/>
                    <a:pt x="3102" y="6137"/>
                    <a:pt x="3125" y="6137"/>
                  </a:cubicBezTo>
                  <a:cubicBezTo>
                    <a:pt x="3505" y="6137"/>
                    <a:pt x="3970" y="6041"/>
                    <a:pt x="4397" y="6041"/>
                  </a:cubicBezTo>
                  <a:cubicBezTo>
                    <a:pt x="4647" y="6041"/>
                    <a:pt x="4885" y="6074"/>
                    <a:pt x="5085" y="6178"/>
                  </a:cubicBezTo>
                  <a:cubicBezTo>
                    <a:pt x="5336" y="6309"/>
                    <a:pt x="5601" y="6369"/>
                    <a:pt x="5858" y="6369"/>
                  </a:cubicBezTo>
                  <a:cubicBezTo>
                    <a:pt x="6672" y="6369"/>
                    <a:pt x="7413" y="5761"/>
                    <a:pt x="7429" y="4839"/>
                  </a:cubicBezTo>
                  <a:cubicBezTo>
                    <a:pt x="7449" y="3521"/>
                    <a:pt x="7512" y="2098"/>
                    <a:pt x="6675" y="1010"/>
                  </a:cubicBezTo>
                  <a:cubicBezTo>
                    <a:pt x="6173" y="382"/>
                    <a:pt x="5399" y="194"/>
                    <a:pt x="4625" y="194"/>
                  </a:cubicBezTo>
                  <a:cubicBezTo>
                    <a:pt x="4290" y="194"/>
                    <a:pt x="3955" y="278"/>
                    <a:pt x="3620" y="278"/>
                  </a:cubicBezTo>
                  <a:cubicBezTo>
                    <a:pt x="3601" y="278"/>
                    <a:pt x="3581" y="279"/>
                    <a:pt x="3560" y="279"/>
                  </a:cubicBezTo>
                  <a:cubicBezTo>
                    <a:pt x="3113" y="279"/>
                    <a:pt x="2596" y="66"/>
                    <a:pt x="2156" y="6"/>
                  </a:cubicBezTo>
                  <a:lnTo>
                    <a:pt x="2114" y="6"/>
                  </a:lnTo>
                  <a:cubicBezTo>
                    <a:pt x="2062" y="2"/>
                    <a:pt x="2011" y="0"/>
                    <a:pt x="1962"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2" tIns="91422" rIns="91422" bIns="91422" anchor="ctr" anchorCtr="0">
              <a:noAutofit/>
            </a:bodyPr>
            <a:lstStyle/>
            <a:p>
              <a:endParaRPr/>
            </a:p>
          </p:txBody>
        </p:sp>
        <p:sp>
          <p:nvSpPr>
            <p:cNvPr id="55" name="Google Shape;980;p51">
              <a:extLst>
                <a:ext uri="{FF2B5EF4-FFF2-40B4-BE49-F238E27FC236}">
                  <a16:creationId xmlns:a16="http://schemas.microsoft.com/office/drawing/2014/main" id="{55055D5A-176A-2B49-95F5-CABD811C81B8}"/>
                </a:ext>
              </a:extLst>
            </p:cNvPr>
            <p:cNvSpPr/>
            <p:nvPr/>
          </p:nvSpPr>
          <p:spPr>
            <a:xfrm>
              <a:off x="6407550" y="2525500"/>
              <a:ext cx="1196850" cy="951175"/>
            </a:xfrm>
            <a:custGeom>
              <a:avLst/>
              <a:gdLst/>
              <a:ahLst/>
              <a:cxnLst/>
              <a:rect l="l" t="t" r="r" b="b"/>
              <a:pathLst>
                <a:path w="47874" h="38047" extrusionOk="0">
                  <a:moveTo>
                    <a:pt x="18744" y="0"/>
                  </a:moveTo>
                  <a:cubicBezTo>
                    <a:pt x="18725" y="0"/>
                    <a:pt x="18705" y="0"/>
                    <a:pt x="18686" y="0"/>
                  </a:cubicBezTo>
                  <a:cubicBezTo>
                    <a:pt x="16468" y="21"/>
                    <a:pt x="14354" y="1318"/>
                    <a:pt x="12367" y="2176"/>
                  </a:cubicBezTo>
                  <a:cubicBezTo>
                    <a:pt x="10525" y="2950"/>
                    <a:pt x="8914" y="3662"/>
                    <a:pt x="6968" y="3662"/>
                  </a:cubicBezTo>
                  <a:cubicBezTo>
                    <a:pt x="6864" y="3641"/>
                    <a:pt x="6738" y="3641"/>
                    <a:pt x="6613" y="3641"/>
                  </a:cubicBezTo>
                  <a:lnTo>
                    <a:pt x="6215" y="3641"/>
                  </a:lnTo>
                  <a:cubicBezTo>
                    <a:pt x="5295" y="3641"/>
                    <a:pt x="4750" y="4101"/>
                    <a:pt x="4520" y="4708"/>
                  </a:cubicBezTo>
                  <a:cubicBezTo>
                    <a:pt x="3495" y="5461"/>
                    <a:pt x="2846" y="6570"/>
                    <a:pt x="2219" y="7721"/>
                  </a:cubicBezTo>
                  <a:cubicBezTo>
                    <a:pt x="1361" y="9290"/>
                    <a:pt x="315" y="10797"/>
                    <a:pt x="168" y="12638"/>
                  </a:cubicBezTo>
                  <a:cubicBezTo>
                    <a:pt x="147" y="13098"/>
                    <a:pt x="336" y="13517"/>
                    <a:pt x="649" y="13831"/>
                  </a:cubicBezTo>
                  <a:cubicBezTo>
                    <a:pt x="43" y="16614"/>
                    <a:pt x="1" y="19522"/>
                    <a:pt x="963" y="22242"/>
                  </a:cubicBezTo>
                  <a:cubicBezTo>
                    <a:pt x="2114" y="25402"/>
                    <a:pt x="4646" y="27850"/>
                    <a:pt x="7491" y="29523"/>
                  </a:cubicBezTo>
                  <a:cubicBezTo>
                    <a:pt x="10525" y="31302"/>
                    <a:pt x="14145" y="31909"/>
                    <a:pt x="17577" y="32348"/>
                  </a:cubicBezTo>
                  <a:lnTo>
                    <a:pt x="19062" y="32516"/>
                  </a:lnTo>
                  <a:cubicBezTo>
                    <a:pt x="18623" y="32641"/>
                    <a:pt x="18246" y="32976"/>
                    <a:pt x="18142" y="33520"/>
                  </a:cubicBezTo>
                  <a:cubicBezTo>
                    <a:pt x="18016" y="34399"/>
                    <a:pt x="18121" y="35131"/>
                    <a:pt x="18623" y="35863"/>
                  </a:cubicBezTo>
                  <a:cubicBezTo>
                    <a:pt x="18811" y="36135"/>
                    <a:pt x="19062" y="36428"/>
                    <a:pt x="19292" y="36700"/>
                  </a:cubicBezTo>
                  <a:cubicBezTo>
                    <a:pt x="19397" y="36805"/>
                    <a:pt x="19502" y="36930"/>
                    <a:pt x="19606" y="37056"/>
                  </a:cubicBezTo>
                  <a:cubicBezTo>
                    <a:pt x="19545" y="36989"/>
                    <a:pt x="19517" y="36963"/>
                    <a:pt x="19512" y="36963"/>
                  </a:cubicBezTo>
                  <a:cubicBezTo>
                    <a:pt x="19496" y="36963"/>
                    <a:pt x="19638" y="37151"/>
                    <a:pt x="19669" y="37182"/>
                  </a:cubicBezTo>
                  <a:cubicBezTo>
                    <a:pt x="19969" y="37781"/>
                    <a:pt x="20516" y="38046"/>
                    <a:pt x="21084" y="38046"/>
                  </a:cubicBezTo>
                  <a:cubicBezTo>
                    <a:pt x="21706" y="38046"/>
                    <a:pt x="22352" y="37728"/>
                    <a:pt x="22724" y="37182"/>
                  </a:cubicBezTo>
                  <a:cubicBezTo>
                    <a:pt x="23540" y="35968"/>
                    <a:pt x="23917" y="34441"/>
                    <a:pt x="23749" y="32997"/>
                  </a:cubicBezTo>
                  <a:cubicBezTo>
                    <a:pt x="23707" y="32829"/>
                    <a:pt x="23686" y="32662"/>
                    <a:pt x="23645" y="32516"/>
                  </a:cubicBezTo>
                  <a:cubicBezTo>
                    <a:pt x="25256" y="32369"/>
                    <a:pt x="26846" y="32097"/>
                    <a:pt x="28394" y="31616"/>
                  </a:cubicBezTo>
                  <a:cubicBezTo>
                    <a:pt x="31805" y="30611"/>
                    <a:pt x="34901" y="28666"/>
                    <a:pt x="37161" y="25925"/>
                  </a:cubicBezTo>
                  <a:cubicBezTo>
                    <a:pt x="38961" y="23728"/>
                    <a:pt x="40614" y="21091"/>
                    <a:pt x="41492" y="18308"/>
                  </a:cubicBezTo>
                  <a:cubicBezTo>
                    <a:pt x="41576" y="18392"/>
                    <a:pt x="41660" y="18476"/>
                    <a:pt x="41743" y="18518"/>
                  </a:cubicBezTo>
                  <a:cubicBezTo>
                    <a:pt x="41859" y="18617"/>
                    <a:pt x="42000" y="18742"/>
                    <a:pt x="42147" y="18841"/>
                  </a:cubicBezTo>
                  <a:lnTo>
                    <a:pt x="42147" y="18841"/>
                  </a:lnTo>
                  <a:cubicBezTo>
                    <a:pt x="42105" y="18815"/>
                    <a:pt x="42085" y="18804"/>
                    <a:pt x="42083" y="18804"/>
                  </a:cubicBezTo>
                  <a:lnTo>
                    <a:pt x="42083" y="18804"/>
                  </a:lnTo>
                  <a:cubicBezTo>
                    <a:pt x="42074" y="18804"/>
                    <a:pt x="42477" y="19067"/>
                    <a:pt x="42601" y="19145"/>
                  </a:cubicBezTo>
                  <a:cubicBezTo>
                    <a:pt x="42999" y="19438"/>
                    <a:pt x="43585" y="19564"/>
                    <a:pt x="44066" y="19585"/>
                  </a:cubicBezTo>
                  <a:cubicBezTo>
                    <a:pt x="44110" y="19587"/>
                    <a:pt x="44155" y="19588"/>
                    <a:pt x="44199" y="19588"/>
                  </a:cubicBezTo>
                  <a:cubicBezTo>
                    <a:pt x="45982" y="19588"/>
                    <a:pt x="47873" y="17970"/>
                    <a:pt x="47832" y="16132"/>
                  </a:cubicBezTo>
                  <a:cubicBezTo>
                    <a:pt x="47753" y="14243"/>
                    <a:pt x="45953" y="13469"/>
                    <a:pt x="44319" y="13469"/>
                  </a:cubicBezTo>
                  <a:cubicBezTo>
                    <a:pt x="44234" y="13469"/>
                    <a:pt x="44150" y="13471"/>
                    <a:pt x="44066" y="13475"/>
                  </a:cubicBezTo>
                  <a:cubicBezTo>
                    <a:pt x="43982" y="13475"/>
                    <a:pt x="43878" y="13496"/>
                    <a:pt x="43794" y="13496"/>
                  </a:cubicBezTo>
                  <a:cubicBezTo>
                    <a:pt x="43476" y="13178"/>
                    <a:pt x="43062" y="12969"/>
                    <a:pt x="42588" y="12969"/>
                  </a:cubicBezTo>
                  <a:cubicBezTo>
                    <a:pt x="42438" y="12969"/>
                    <a:pt x="42281" y="12990"/>
                    <a:pt x="42120" y="13036"/>
                  </a:cubicBezTo>
                  <a:cubicBezTo>
                    <a:pt x="42078" y="13057"/>
                    <a:pt x="42057" y="13057"/>
                    <a:pt x="41995" y="13078"/>
                  </a:cubicBezTo>
                  <a:cubicBezTo>
                    <a:pt x="41597" y="11299"/>
                    <a:pt x="40488" y="9855"/>
                    <a:pt x="38438" y="9102"/>
                  </a:cubicBezTo>
                  <a:cubicBezTo>
                    <a:pt x="37245" y="8663"/>
                    <a:pt x="35843" y="8642"/>
                    <a:pt x="34567" y="8537"/>
                  </a:cubicBezTo>
                  <a:cubicBezTo>
                    <a:pt x="33060" y="8391"/>
                    <a:pt x="31595" y="8056"/>
                    <a:pt x="30235" y="7344"/>
                  </a:cubicBezTo>
                  <a:cubicBezTo>
                    <a:pt x="26171" y="5302"/>
                    <a:pt x="23706" y="0"/>
                    <a:pt x="18744" y="0"/>
                  </a:cubicBezTo>
                  <a:close/>
                </a:path>
              </a:pathLst>
            </a:custGeom>
            <a:solidFill>
              <a:schemeClr val="tx2">
                <a:lumMod val="60000"/>
                <a:lumOff val="40000"/>
              </a:schemeClr>
            </a:solidFill>
            <a:ln w="38100" cap="flat" cmpd="sng">
              <a:solidFill>
                <a:schemeClr val="accent1"/>
              </a:solidFill>
              <a:prstDash val="solid"/>
              <a:round/>
              <a:headEnd type="none" w="sm" len="sm"/>
              <a:tailEnd type="none" w="sm" len="sm"/>
            </a:ln>
          </p:spPr>
          <p:txBody>
            <a:bodyPr spcFirstLastPara="1" wrap="square" lIns="91422" tIns="91422" rIns="91422" bIns="91422" anchor="ctr" anchorCtr="0">
              <a:noAutofit/>
            </a:bodyPr>
            <a:lstStyle/>
            <a:p>
              <a:endParaRPr/>
            </a:p>
          </p:txBody>
        </p:sp>
        <p:sp>
          <p:nvSpPr>
            <p:cNvPr id="56" name="Google Shape;981;p51">
              <a:extLst>
                <a:ext uri="{FF2B5EF4-FFF2-40B4-BE49-F238E27FC236}">
                  <a16:creationId xmlns:a16="http://schemas.microsoft.com/office/drawing/2014/main" id="{1036B711-E544-314A-AC70-F1F479407083}"/>
                </a:ext>
              </a:extLst>
            </p:cNvPr>
            <p:cNvSpPr/>
            <p:nvPr/>
          </p:nvSpPr>
          <p:spPr>
            <a:xfrm>
              <a:off x="6180025" y="2450175"/>
              <a:ext cx="303400" cy="415400"/>
            </a:xfrm>
            <a:custGeom>
              <a:avLst/>
              <a:gdLst/>
              <a:ahLst/>
              <a:cxnLst/>
              <a:rect l="l" t="t" r="r" b="b"/>
              <a:pathLst>
                <a:path w="12136" h="16616" extrusionOk="0">
                  <a:moveTo>
                    <a:pt x="5236" y="1"/>
                  </a:moveTo>
                  <a:cubicBezTo>
                    <a:pt x="5118" y="1"/>
                    <a:pt x="4997" y="15"/>
                    <a:pt x="4875" y="42"/>
                  </a:cubicBezTo>
                  <a:cubicBezTo>
                    <a:pt x="4782" y="30"/>
                    <a:pt x="4688" y="25"/>
                    <a:pt x="4595" y="25"/>
                  </a:cubicBezTo>
                  <a:cubicBezTo>
                    <a:pt x="4354" y="25"/>
                    <a:pt x="4112" y="60"/>
                    <a:pt x="3871" y="105"/>
                  </a:cubicBezTo>
                  <a:cubicBezTo>
                    <a:pt x="3620" y="105"/>
                    <a:pt x="3452" y="189"/>
                    <a:pt x="3285" y="293"/>
                  </a:cubicBezTo>
                  <a:cubicBezTo>
                    <a:pt x="3267" y="292"/>
                    <a:pt x="3249" y="292"/>
                    <a:pt x="3231" y="292"/>
                  </a:cubicBezTo>
                  <a:cubicBezTo>
                    <a:pt x="2890" y="292"/>
                    <a:pt x="2523" y="476"/>
                    <a:pt x="2364" y="774"/>
                  </a:cubicBezTo>
                  <a:cubicBezTo>
                    <a:pt x="1255" y="2804"/>
                    <a:pt x="3808" y="4917"/>
                    <a:pt x="5503" y="6173"/>
                  </a:cubicBezTo>
                  <a:cubicBezTo>
                    <a:pt x="5398" y="6277"/>
                    <a:pt x="5294" y="6382"/>
                    <a:pt x="5189" y="6466"/>
                  </a:cubicBezTo>
                  <a:cubicBezTo>
                    <a:pt x="4938" y="6696"/>
                    <a:pt x="4708" y="6947"/>
                    <a:pt x="4457" y="7198"/>
                  </a:cubicBezTo>
                  <a:lnTo>
                    <a:pt x="4394" y="7282"/>
                  </a:lnTo>
                  <a:cubicBezTo>
                    <a:pt x="4310" y="7303"/>
                    <a:pt x="4227" y="7365"/>
                    <a:pt x="4122" y="7386"/>
                  </a:cubicBezTo>
                  <a:cubicBezTo>
                    <a:pt x="2971" y="7784"/>
                    <a:pt x="1590" y="8160"/>
                    <a:pt x="942" y="9290"/>
                  </a:cubicBezTo>
                  <a:cubicBezTo>
                    <a:pt x="0" y="10922"/>
                    <a:pt x="963" y="12492"/>
                    <a:pt x="2783" y="12513"/>
                  </a:cubicBezTo>
                  <a:cubicBezTo>
                    <a:pt x="2971" y="12513"/>
                    <a:pt x="3160" y="12492"/>
                    <a:pt x="3348" y="12450"/>
                  </a:cubicBezTo>
                  <a:lnTo>
                    <a:pt x="3348" y="12450"/>
                  </a:lnTo>
                  <a:cubicBezTo>
                    <a:pt x="3055" y="13245"/>
                    <a:pt x="2929" y="14103"/>
                    <a:pt x="2888" y="14919"/>
                  </a:cubicBezTo>
                  <a:cubicBezTo>
                    <a:pt x="2872" y="16060"/>
                    <a:pt x="3765" y="16615"/>
                    <a:pt x="4712" y="16615"/>
                  </a:cubicBezTo>
                  <a:cubicBezTo>
                    <a:pt x="5067" y="16615"/>
                    <a:pt x="5429" y="16537"/>
                    <a:pt x="5754" y="16383"/>
                  </a:cubicBezTo>
                  <a:cubicBezTo>
                    <a:pt x="6696" y="15902"/>
                    <a:pt x="7449" y="15065"/>
                    <a:pt x="8077" y="14207"/>
                  </a:cubicBezTo>
                  <a:cubicBezTo>
                    <a:pt x="8160" y="14082"/>
                    <a:pt x="8202" y="13956"/>
                    <a:pt x="8265" y="13810"/>
                  </a:cubicBezTo>
                  <a:cubicBezTo>
                    <a:pt x="8704" y="13224"/>
                    <a:pt x="9123" y="12596"/>
                    <a:pt x="9478" y="11969"/>
                  </a:cubicBezTo>
                  <a:cubicBezTo>
                    <a:pt x="10315" y="10567"/>
                    <a:pt x="11090" y="9186"/>
                    <a:pt x="11048" y="7491"/>
                  </a:cubicBezTo>
                  <a:cubicBezTo>
                    <a:pt x="11048" y="7177"/>
                    <a:pt x="10943" y="6884"/>
                    <a:pt x="10797" y="6654"/>
                  </a:cubicBezTo>
                  <a:cubicBezTo>
                    <a:pt x="10880" y="6319"/>
                    <a:pt x="10818" y="5943"/>
                    <a:pt x="10671" y="5629"/>
                  </a:cubicBezTo>
                  <a:cubicBezTo>
                    <a:pt x="11131" y="5378"/>
                    <a:pt x="11529" y="4980"/>
                    <a:pt x="11675" y="4373"/>
                  </a:cubicBezTo>
                  <a:cubicBezTo>
                    <a:pt x="12136" y="2804"/>
                    <a:pt x="10294" y="1988"/>
                    <a:pt x="9144" y="1528"/>
                  </a:cubicBezTo>
                  <a:cubicBezTo>
                    <a:pt x="8097" y="1088"/>
                    <a:pt x="7051" y="481"/>
                    <a:pt x="5963" y="189"/>
                  </a:cubicBezTo>
                  <a:cubicBezTo>
                    <a:pt x="5723" y="61"/>
                    <a:pt x="5483" y="1"/>
                    <a:pt x="5236" y="1"/>
                  </a:cubicBezTo>
                  <a:close/>
                </a:path>
              </a:pathLst>
            </a:custGeom>
            <a:solidFill>
              <a:schemeClr val="tx1"/>
            </a:solidFill>
            <a:ln>
              <a:noFill/>
            </a:ln>
          </p:spPr>
          <p:txBody>
            <a:bodyPr spcFirstLastPara="1" wrap="square" lIns="91422" tIns="91422" rIns="91422" bIns="91422" anchor="ctr" anchorCtr="0">
              <a:noAutofit/>
            </a:bodyPr>
            <a:lstStyle/>
            <a:p>
              <a:endParaRPr/>
            </a:p>
          </p:txBody>
        </p:sp>
        <p:sp>
          <p:nvSpPr>
            <p:cNvPr id="57" name="Google Shape;982;p51">
              <a:extLst>
                <a:ext uri="{FF2B5EF4-FFF2-40B4-BE49-F238E27FC236}">
                  <a16:creationId xmlns:a16="http://schemas.microsoft.com/office/drawing/2014/main" id="{8D2EAE7D-AB5E-B346-A46D-762473E2E9E4}"/>
                </a:ext>
              </a:extLst>
            </p:cNvPr>
            <p:cNvSpPr/>
            <p:nvPr/>
          </p:nvSpPr>
          <p:spPr>
            <a:xfrm>
              <a:off x="6479225" y="2313075"/>
              <a:ext cx="1035975" cy="494250"/>
            </a:xfrm>
            <a:custGeom>
              <a:avLst/>
              <a:gdLst/>
              <a:ahLst/>
              <a:cxnLst/>
              <a:rect l="l" t="t" r="r" b="b"/>
              <a:pathLst>
                <a:path w="41439" h="19770" extrusionOk="0">
                  <a:moveTo>
                    <a:pt x="24925" y="962"/>
                  </a:moveTo>
                  <a:lnTo>
                    <a:pt x="24925" y="962"/>
                  </a:lnTo>
                  <a:cubicBezTo>
                    <a:pt x="24985" y="970"/>
                    <a:pt x="25047" y="978"/>
                    <a:pt x="25109" y="986"/>
                  </a:cubicBezTo>
                  <a:cubicBezTo>
                    <a:pt x="25026" y="975"/>
                    <a:pt x="24966" y="968"/>
                    <a:pt x="24925" y="962"/>
                  </a:cubicBezTo>
                  <a:close/>
                  <a:moveTo>
                    <a:pt x="18646" y="1"/>
                  </a:moveTo>
                  <a:cubicBezTo>
                    <a:pt x="17441" y="1"/>
                    <a:pt x="16148" y="370"/>
                    <a:pt x="15065" y="756"/>
                  </a:cubicBezTo>
                  <a:cubicBezTo>
                    <a:pt x="14207" y="1069"/>
                    <a:pt x="13308" y="1341"/>
                    <a:pt x="12450" y="1697"/>
                  </a:cubicBezTo>
                  <a:cubicBezTo>
                    <a:pt x="11278" y="2199"/>
                    <a:pt x="10190" y="2932"/>
                    <a:pt x="9039" y="3455"/>
                  </a:cubicBezTo>
                  <a:cubicBezTo>
                    <a:pt x="6905" y="4417"/>
                    <a:pt x="5043" y="5945"/>
                    <a:pt x="3285" y="7451"/>
                  </a:cubicBezTo>
                  <a:cubicBezTo>
                    <a:pt x="1779" y="8769"/>
                    <a:pt x="0" y="10443"/>
                    <a:pt x="335" y="12556"/>
                  </a:cubicBezTo>
                  <a:cubicBezTo>
                    <a:pt x="428" y="13146"/>
                    <a:pt x="897" y="13417"/>
                    <a:pt x="1398" y="13417"/>
                  </a:cubicBezTo>
                  <a:cubicBezTo>
                    <a:pt x="1803" y="13417"/>
                    <a:pt x="2228" y="13240"/>
                    <a:pt x="2490" y="12912"/>
                  </a:cubicBezTo>
                  <a:cubicBezTo>
                    <a:pt x="2703" y="13492"/>
                    <a:pt x="3183" y="13947"/>
                    <a:pt x="3849" y="13947"/>
                  </a:cubicBezTo>
                  <a:cubicBezTo>
                    <a:pt x="3904" y="13947"/>
                    <a:pt x="3960" y="13944"/>
                    <a:pt x="4018" y="13937"/>
                  </a:cubicBezTo>
                  <a:cubicBezTo>
                    <a:pt x="5378" y="13791"/>
                    <a:pt x="6424" y="13059"/>
                    <a:pt x="7449" y="12263"/>
                  </a:cubicBezTo>
                  <a:cubicBezTo>
                    <a:pt x="8098" y="11908"/>
                    <a:pt x="8726" y="11531"/>
                    <a:pt x="9416" y="11196"/>
                  </a:cubicBezTo>
                  <a:cubicBezTo>
                    <a:pt x="11090" y="10339"/>
                    <a:pt x="12952" y="9627"/>
                    <a:pt x="14689" y="8937"/>
                  </a:cubicBezTo>
                  <a:cubicBezTo>
                    <a:pt x="16195" y="8372"/>
                    <a:pt x="17806" y="8162"/>
                    <a:pt x="19125" y="7221"/>
                  </a:cubicBezTo>
                  <a:cubicBezTo>
                    <a:pt x="19334" y="7095"/>
                    <a:pt x="19501" y="6928"/>
                    <a:pt x="19689" y="6782"/>
                  </a:cubicBezTo>
                  <a:cubicBezTo>
                    <a:pt x="20087" y="7514"/>
                    <a:pt x="20526" y="8162"/>
                    <a:pt x="20945" y="8727"/>
                  </a:cubicBezTo>
                  <a:cubicBezTo>
                    <a:pt x="22933" y="11531"/>
                    <a:pt x="25653" y="14021"/>
                    <a:pt x="28456" y="16009"/>
                  </a:cubicBezTo>
                  <a:cubicBezTo>
                    <a:pt x="29837" y="16992"/>
                    <a:pt x="31469" y="17683"/>
                    <a:pt x="33060" y="18290"/>
                  </a:cubicBezTo>
                  <a:cubicBezTo>
                    <a:pt x="34394" y="18788"/>
                    <a:pt x="35517" y="19770"/>
                    <a:pt x="36955" y="19770"/>
                  </a:cubicBezTo>
                  <a:cubicBezTo>
                    <a:pt x="37208" y="19770"/>
                    <a:pt x="37471" y="19739"/>
                    <a:pt x="37747" y="19670"/>
                  </a:cubicBezTo>
                  <a:cubicBezTo>
                    <a:pt x="37998" y="19587"/>
                    <a:pt x="38228" y="19503"/>
                    <a:pt x="38479" y="19378"/>
                  </a:cubicBezTo>
                  <a:cubicBezTo>
                    <a:pt x="38763" y="19577"/>
                    <a:pt x="39098" y="19670"/>
                    <a:pt x="39434" y="19670"/>
                  </a:cubicBezTo>
                  <a:cubicBezTo>
                    <a:pt x="40435" y="19670"/>
                    <a:pt x="41439" y="18847"/>
                    <a:pt x="41094" y="17578"/>
                  </a:cubicBezTo>
                  <a:cubicBezTo>
                    <a:pt x="40864" y="16678"/>
                    <a:pt x="40488" y="15841"/>
                    <a:pt x="40195" y="14984"/>
                  </a:cubicBezTo>
                  <a:cubicBezTo>
                    <a:pt x="39881" y="14063"/>
                    <a:pt x="39839" y="13017"/>
                    <a:pt x="39379" y="12159"/>
                  </a:cubicBezTo>
                  <a:cubicBezTo>
                    <a:pt x="38584" y="10590"/>
                    <a:pt x="37684" y="9083"/>
                    <a:pt x="36638" y="7660"/>
                  </a:cubicBezTo>
                  <a:cubicBezTo>
                    <a:pt x="35529" y="6112"/>
                    <a:pt x="34231" y="5212"/>
                    <a:pt x="32683" y="4124"/>
                  </a:cubicBezTo>
                  <a:cubicBezTo>
                    <a:pt x="31114" y="3036"/>
                    <a:pt x="29189" y="2722"/>
                    <a:pt x="27599" y="1718"/>
                  </a:cubicBezTo>
                  <a:cubicBezTo>
                    <a:pt x="27348" y="1592"/>
                    <a:pt x="27117" y="1509"/>
                    <a:pt x="26908" y="1488"/>
                  </a:cubicBezTo>
                  <a:cubicBezTo>
                    <a:pt x="26908" y="1488"/>
                    <a:pt x="26887" y="1488"/>
                    <a:pt x="26887" y="1467"/>
                  </a:cubicBezTo>
                  <a:cubicBezTo>
                    <a:pt x="26511" y="1300"/>
                    <a:pt x="26134" y="1195"/>
                    <a:pt x="25715" y="1090"/>
                  </a:cubicBezTo>
                  <a:cubicBezTo>
                    <a:pt x="25666" y="1074"/>
                    <a:pt x="24817" y="954"/>
                    <a:pt x="24850" y="954"/>
                  </a:cubicBezTo>
                  <a:cubicBezTo>
                    <a:pt x="24854" y="954"/>
                    <a:pt x="24878" y="957"/>
                    <a:pt x="24925" y="962"/>
                  </a:cubicBezTo>
                  <a:lnTo>
                    <a:pt x="24925" y="962"/>
                  </a:lnTo>
                  <a:cubicBezTo>
                    <a:pt x="24492" y="908"/>
                    <a:pt x="24084" y="855"/>
                    <a:pt x="23644" y="818"/>
                  </a:cubicBezTo>
                  <a:cubicBezTo>
                    <a:pt x="23519" y="805"/>
                    <a:pt x="23395" y="799"/>
                    <a:pt x="23274" y="799"/>
                  </a:cubicBezTo>
                  <a:cubicBezTo>
                    <a:pt x="22607" y="799"/>
                    <a:pt x="22012" y="994"/>
                    <a:pt x="21552" y="1383"/>
                  </a:cubicBezTo>
                  <a:cubicBezTo>
                    <a:pt x="21365" y="786"/>
                    <a:pt x="20845" y="272"/>
                    <a:pt x="20275" y="272"/>
                  </a:cubicBezTo>
                  <a:cubicBezTo>
                    <a:pt x="20206" y="272"/>
                    <a:pt x="20136" y="279"/>
                    <a:pt x="20066" y="295"/>
                  </a:cubicBezTo>
                  <a:cubicBezTo>
                    <a:pt x="19794" y="149"/>
                    <a:pt x="19480" y="44"/>
                    <a:pt x="19145" y="23"/>
                  </a:cubicBezTo>
                  <a:cubicBezTo>
                    <a:pt x="18981" y="8"/>
                    <a:pt x="18815" y="1"/>
                    <a:pt x="18646" y="1"/>
                  </a:cubicBezTo>
                  <a:close/>
                </a:path>
              </a:pathLst>
            </a:custGeom>
            <a:solidFill>
              <a:schemeClr val="tx1"/>
            </a:solidFill>
            <a:ln w="28575" cap="flat" cmpd="sng">
              <a:solidFill>
                <a:schemeClr val="accent2"/>
              </a:solidFill>
              <a:prstDash val="solid"/>
              <a:round/>
              <a:headEnd type="none" w="sm" len="sm"/>
              <a:tailEnd type="none" w="sm" len="sm"/>
            </a:ln>
          </p:spPr>
          <p:txBody>
            <a:bodyPr spcFirstLastPara="1" wrap="square" lIns="91422" tIns="91422" rIns="91422" bIns="91422" anchor="ctr" anchorCtr="0">
              <a:noAutofit/>
            </a:bodyPr>
            <a:lstStyle/>
            <a:p>
              <a:endParaRPr dirty="0"/>
            </a:p>
          </p:txBody>
        </p:sp>
        <p:sp>
          <p:nvSpPr>
            <p:cNvPr id="58" name="Google Shape;983;p51">
              <a:extLst>
                <a:ext uri="{FF2B5EF4-FFF2-40B4-BE49-F238E27FC236}">
                  <a16:creationId xmlns:a16="http://schemas.microsoft.com/office/drawing/2014/main" id="{E6291353-10CA-A645-AEA4-2595B236A4F4}"/>
                </a:ext>
              </a:extLst>
            </p:cNvPr>
            <p:cNvSpPr/>
            <p:nvPr/>
          </p:nvSpPr>
          <p:spPr>
            <a:xfrm>
              <a:off x="7460025" y="2769500"/>
              <a:ext cx="436800" cy="520250"/>
            </a:xfrm>
            <a:custGeom>
              <a:avLst/>
              <a:gdLst/>
              <a:ahLst/>
              <a:cxnLst/>
              <a:rect l="l" t="t" r="r" b="b"/>
              <a:pathLst>
                <a:path w="17472" h="20810" extrusionOk="0">
                  <a:moveTo>
                    <a:pt x="7524" y="0"/>
                  </a:moveTo>
                  <a:cubicBezTo>
                    <a:pt x="7106" y="0"/>
                    <a:pt x="6687" y="76"/>
                    <a:pt x="6235" y="263"/>
                  </a:cubicBezTo>
                  <a:cubicBezTo>
                    <a:pt x="5106" y="702"/>
                    <a:pt x="4373" y="1665"/>
                    <a:pt x="4687" y="2899"/>
                  </a:cubicBezTo>
                  <a:cubicBezTo>
                    <a:pt x="4830" y="3531"/>
                    <a:pt x="5490" y="3925"/>
                    <a:pt x="6104" y="3925"/>
                  </a:cubicBezTo>
                  <a:cubicBezTo>
                    <a:pt x="6120" y="3925"/>
                    <a:pt x="6136" y="3925"/>
                    <a:pt x="6152" y="3924"/>
                  </a:cubicBezTo>
                  <a:cubicBezTo>
                    <a:pt x="6654" y="4845"/>
                    <a:pt x="6717" y="5745"/>
                    <a:pt x="6507" y="6937"/>
                  </a:cubicBezTo>
                  <a:cubicBezTo>
                    <a:pt x="6298" y="8130"/>
                    <a:pt x="5252" y="9239"/>
                    <a:pt x="4101" y="9595"/>
                  </a:cubicBezTo>
                  <a:cubicBezTo>
                    <a:pt x="3139" y="9908"/>
                    <a:pt x="2093" y="9532"/>
                    <a:pt x="1151" y="10118"/>
                  </a:cubicBezTo>
                  <a:cubicBezTo>
                    <a:pt x="0" y="10808"/>
                    <a:pt x="84" y="12126"/>
                    <a:pt x="586" y="13193"/>
                  </a:cubicBezTo>
                  <a:cubicBezTo>
                    <a:pt x="670" y="15872"/>
                    <a:pt x="1737" y="19722"/>
                    <a:pt x="4478" y="20663"/>
                  </a:cubicBezTo>
                  <a:cubicBezTo>
                    <a:pt x="4770" y="20762"/>
                    <a:pt x="5068" y="20809"/>
                    <a:pt x="5359" y="20809"/>
                  </a:cubicBezTo>
                  <a:cubicBezTo>
                    <a:pt x="6612" y="20809"/>
                    <a:pt x="7742" y="19934"/>
                    <a:pt x="7742" y="18508"/>
                  </a:cubicBezTo>
                  <a:cubicBezTo>
                    <a:pt x="7742" y="18152"/>
                    <a:pt x="7742" y="17838"/>
                    <a:pt x="7721" y="17483"/>
                  </a:cubicBezTo>
                  <a:lnTo>
                    <a:pt x="7721" y="17483"/>
                  </a:lnTo>
                  <a:cubicBezTo>
                    <a:pt x="8034" y="17555"/>
                    <a:pt x="8356" y="17597"/>
                    <a:pt x="8675" y="17597"/>
                  </a:cubicBezTo>
                  <a:cubicBezTo>
                    <a:pt x="9187" y="17597"/>
                    <a:pt x="9689" y="17490"/>
                    <a:pt x="10127" y="17232"/>
                  </a:cubicBezTo>
                  <a:cubicBezTo>
                    <a:pt x="12157" y="15976"/>
                    <a:pt x="12157" y="13968"/>
                    <a:pt x="11592" y="11980"/>
                  </a:cubicBezTo>
                  <a:lnTo>
                    <a:pt x="11592" y="11980"/>
                  </a:lnTo>
                  <a:cubicBezTo>
                    <a:pt x="11676" y="12001"/>
                    <a:pt x="11780" y="12022"/>
                    <a:pt x="11843" y="12043"/>
                  </a:cubicBezTo>
                  <a:cubicBezTo>
                    <a:pt x="12253" y="12172"/>
                    <a:pt x="12663" y="12237"/>
                    <a:pt x="13063" y="12237"/>
                  </a:cubicBezTo>
                  <a:cubicBezTo>
                    <a:pt x="13826" y="12237"/>
                    <a:pt x="14552" y="12000"/>
                    <a:pt x="15170" y="11520"/>
                  </a:cubicBezTo>
                  <a:cubicBezTo>
                    <a:pt x="17032" y="10055"/>
                    <a:pt x="14124" y="6770"/>
                    <a:pt x="13098" y="5745"/>
                  </a:cubicBezTo>
                  <a:cubicBezTo>
                    <a:pt x="12973" y="5619"/>
                    <a:pt x="12847" y="5494"/>
                    <a:pt x="12722" y="5389"/>
                  </a:cubicBezTo>
                  <a:cubicBezTo>
                    <a:pt x="13203" y="5284"/>
                    <a:pt x="13684" y="5201"/>
                    <a:pt x="14207" y="5117"/>
                  </a:cubicBezTo>
                  <a:cubicBezTo>
                    <a:pt x="15400" y="4929"/>
                    <a:pt x="16593" y="4657"/>
                    <a:pt x="17053" y="3401"/>
                  </a:cubicBezTo>
                  <a:cubicBezTo>
                    <a:pt x="17471" y="2355"/>
                    <a:pt x="16655" y="1309"/>
                    <a:pt x="15672" y="1016"/>
                  </a:cubicBezTo>
                  <a:cubicBezTo>
                    <a:pt x="13496" y="367"/>
                    <a:pt x="11152" y="828"/>
                    <a:pt x="8976" y="242"/>
                  </a:cubicBezTo>
                  <a:cubicBezTo>
                    <a:pt x="8466" y="97"/>
                    <a:pt x="7996" y="0"/>
                    <a:pt x="7524" y="0"/>
                  </a:cubicBezTo>
                  <a:close/>
                </a:path>
              </a:pathLst>
            </a:custGeom>
            <a:solidFill>
              <a:schemeClr val="tx1"/>
            </a:solidFill>
            <a:ln>
              <a:noFill/>
            </a:ln>
          </p:spPr>
          <p:txBody>
            <a:bodyPr spcFirstLastPara="1" wrap="square" lIns="91422" tIns="91422" rIns="91422" bIns="91422" anchor="ctr" anchorCtr="0">
              <a:noAutofit/>
            </a:bodyPr>
            <a:lstStyle/>
            <a:p>
              <a:endParaRPr/>
            </a:p>
          </p:txBody>
        </p:sp>
        <p:sp>
          <p:nvSpPr>
            <p:cNvPr id="59" name="Google Shape;984;p51">
              <a:extLst>
                <a:ext uri="{FF2B5EF4-FFF2-40B4-BE49-F238E27FC236}">
                  <a16:creationId xmlns:a16="http://schemas.microsoft.com/office/drawing/2014/main" id="{0076C723-EDA3-0A4D-BD09-0302963E0619}"/>
                </a:ext>
              </a:extLst>
            </p:cNvPr>
            <p:cNvSpPr/>
            <p:nvPr/>
          </p:nvSpPr>
          <p:spPr>
            <a:xfrm>
              <a:off x="6348975" y="4066875"/>
              <a:ext cx="127125" cy="218269"/>
            </a:xfrm>
            <a:custGeom>
              <a:avLst/>
              <a:gdLst/>
              <a:ahLst/>
              <a:cxnLst/>
              <a:rect l="l" t="t" r="r" b="b"/>
              <a:pathLst>
                <a:path w="5085" h="7533" extrusionOk="0">
                  <a:moveTo>
                    <a:pt x="2379" y="1"/>
                  </a:moveTo>
                  <a:cubicBezTo>
                    <a:pt x="2320" y="1"/>
                    <a:pt x="2259" y="4"/>
                    <a:pt x="2197" y="10"/>
                  </a:cubicBezTo>
                  <a:cubicBezTo>
                    <a:pt x="168" y="178"/>
                    <a:pt x="0" y="2123"/>
                    <a:pt x="314" y="3776"/>
                  </a:cubicBezTo>
                  <a:cubicBezTo>
                    <a:pt x="628" y="5367"/>
                    <a:pt x="1047" y="7375"/>
                    <a:pt x="3202" y="7522"/>
                  </a:cubicBezTo>
                  <a:cubicBezTo>
                    <a:pt x="3253" y="7529"/>
                    <a:pt x="3303" y="7533"/>
                    <a:pt x="3351" y="7533"/>
                  </a:cubicBezTo>
                  <a:cubicBezTo>
                    <a:pt x="3580" y="7533"/>
                    <a:pt x="3779" y="7454"/>
                    <a:pt x="3934" y="7333"/>
                  </a:cubicBezTo>
                  <a:cubicBezTo>
                    <a:pt x="4478" y="7166"/>
                    <a:pt x="4917" y="6664"/>
                    <a:pt x="4980" y="5911"/>
                  </a:cubicBezTo>
                  <a:cubicBezTo>
                    <a:pt x="5085" y="4844"/>
                    <a:pt x="4855" y="3672"/>
                    <a:pt x="4604" y="2626"/>
                  </a:cubicBezTo>
                  <a:cubicBezTo>
                    <a:pt x="4363" y="1524"/>
                    <a:pt x="3701" y="1"/>
                    <a:pt x="2379" y="1"/>
                  </a:cubicBezTo>
                  <a:close/>
                </a:path>
              </a:pathLst>
            </a:custGeom>
            <a:solidFill>
              <a:schemeClr val="accent6"/>
            </a:solidFill>
            <a:ln>
              <a:noFill/>
            </a:ln>
          </p:spPr>
          <p:txBody>
            <a:bodyPr spcFirstLastPara="1" wrap="square" lIns="91422" tIns="91422" rIns="91422" bIns="91422" anchor="ctr" anchorCtr="0">
              <a:noAutofit/>
            </a:bodyPr>
            <a:lstStyle/>
            <a:p>
              <a:endParaRPr/>
            </a:p>
          </p:txBody>
        </p:sp>
        <p:sp>
          <p:nvSpPr>
            <p:cNvPr id="60" name="Google Shape;985;p51">
              <a:extLst>
                <a:ext uri="{FF2B5EF4-FFF2-40B4-BE49-F238E27FC236}">
                  <a16:creationId xmlns:a16="http://schemas.microsoft.com/office/drawing/2014/main" id="{15D94032-09AD-7243-ABCC-E9287ACF0EE6}"/>
                </a:ext>
              </a:extLst>
            </p:cNvPr>
            <p:cNvSpPr/>
            <p:nvPr/>
          </p:nvSpPr>
          <p:spPr>
            <a:xfrm>
              <a:off x="6741750" y="4185430"/>
              <a:ext cx="182131" cy="201850"/>
            </a:xfrm>
            <a:custGeom>
              <a:avLst/>
              <a:gdLst/>
              <a:ahLst/>
              <a:cxnLst/>
              <a:rect l="l" t="t" r="r" b="b"/>
              <a:pathLst>
                <a:path w="6801" h="8074" extrusionOk="0">
                  <a:moveTo>
                    <a:pt x="4239" y="1"/>
                  </a:moveTo>
                  <a:cubicBezTo>
                    <a:pt x="3725" y="1"/>
                    <a:pt x="3195" y="168"/>
                    <a:pt x="2699" y="400"/>
                  </a:cubicBezTo>
                  <a:cubicBezTo>
                    <a:pt x="1632" y="902"/>
                    <a:pt x="1193" y="1655"/>
                    <a:pt x="795" y="2743"/>
                  </a:cubicBezTo>
                  <a:cubicBezTo>
                    <a:pt x="419" y="3706"/>
                    <a:pt x="0" y="5066"/>
                    <a:pt x="377" y="6049"/>
                  </a:cubicBezTo>
                  <a:cubicBezTo>
                    <a:pt x="189" y="6865"/>
                    <a:pt x="502" y="7723"/>
                    <a:pt x="1423" y="7974"/>
                  </a:cubicBezTo>
                  <a:cubicBezTo>
                    <a:pt x="1701" y="8042"/>
                    <a:pt x="1970" y="8074"/>
                    <a:pt x="2230" y="8074"/>
                  </a:cubicBezTo>
                  <a:cubicBezTo>
                    <a:pt x="3968" y="8074"/>
                    <a:pt x="5290" y="6649"/>
                    <a:pt x="5963" y="5066"/>
                  </a:cubicBezTo>
                  <a:cubicBezTo>
                    <a:pt x="6570" y="3726"/>
                    <a:pt x="6800" y="1550"/>
                    <a:pt x="5545" y="483"/>
                  </a:cubicBezTo>
                  <a:cubicBezTo>
                    <a:pt x="5149" y="136"/>
                    <a:pt x="4701" y="1"/>
                    <a:pt x="4239" y="1"/>
                  </a:cubicBezTo>
                  <a:close/>
                </a:path>
              </a:pathLst>
            </a:custGeom>
            <a:solidFill>
              <a:schemeClr val="accent6"/>
            </a:solidFill>
            <a:ln>
              <a:noFill/>
            </a:ln>
          </p:spPr>
          <p:txBody>
            <a:bodyPr spcFirstLastPara="1" wrap="square" lIns="91422" tIns="91422" rIns="91422" bIns="91422" anchor="ctr" anchorCtr="0">
              <a:noAutofit/>
            </a:bodyPr>
            <a:lstStyle/>
            <a:p>
              <a:endParaRPr/>
            </a:p>
          </p:txBody>
        </p:sp>
        <p:sp>
          <p:nvSpPr>
            <p:cNvPr id="61" name="Google Shape;986;p51">
              <a:extLst>
                <a:ext uri="{FF2B5EF4-FFF2-40B4-BE49-F238E27FC236}">
                  <a16:creationId xmlns:a16="http://schemas.microsoft.com/office/drawing/2014/main" id="{27F1B1E1-5AC4-F649-B166-270FB9C06587}"/>
                </a:ext>
              </a:extLst>
            </p:cNvPr>
            <p:cNvSpPr/>
            <p:nvPr/>
          </p:nvSpPr>
          <p:spPr>
            <a:xfrm>
              <a:off x="6164325" y="3984125"/>
              <a:ext cx="479893" cy="188329"/>
            </a:xfrm>
            <a:custGeom>
              <a:avLst/>
              <a:gdLst/>
              <a:ahLst/>
              <a:cxnLst/>
              <a:rect l="l" t="t" r="r" b="b"/>
              <a:pathLst>
                <a:path w="17236" h="6554" extrusionOk="0">
                  <a:moveTo>
                    <a:pt x="4234" y="0"/>
                  </a:moveTo>
                  <a:cubicBezTo>
                    <a:pt x="3456" y="0"/>
                    <a:pt x="2688" y="51"/>
                    <a:pt x="1946" y="162"/>
                  </a:cubicBezTo>
                  <a:cubicBezTo>
                    <a:pt x="1814" y="115"/>
                    <a:pt x="1672" y="91"/>
                    <a:pt x="1529" y="91"/>
                  </a:cubicBezTo>
                  <a:cubicBezTo>
                    <a:pt x="1041" y="91"/>
                    <a:pt x="548" y="370"/>
                    <a:pt x="419" y="936"/>
                  </a:cubicBezTo>
                  <a:cubicBezTo>
                    <a:pt x="377" y="1020"/>
                    <a:pt x="356" y="1104"/>
                    <a:pt x="356" y="1166"/>
                  </a:cubicBezTo>
                  <a:cubicBezTo>
                    <a:pt x="251" y="1543"/>
                    <a:pt x="356" y="1941"/>
                    <a:pt x="565" y="2254"/>
                  </a:cubicBezTo>
                  <a:cubicBezTo>
                    <a:pt x="440" y="2945"/>
                    <a:pt x="272" y="3677"/>
                    <a:pt x="147" y="4389"/>
                  </a:cubicBezTo>
                  <a:cubicBezTo>
                    <a:pt x="0" y="5351"/>
                    <a:pt x="544" y="6230"/>
                    <a:pt x="1570" y="6251"/>
                  </a:cubicBezTo>
                  <a:cubicBezTo>
                    <a:pt x="2022" y="6259"/>
                    <a:pt x="2466" y="6281"/>
                    <a:pt x="2905" y="6281"/>
                  </a:cubicBezTo>
                  <a:cubicBezTo>
                    <a:pt x="3642" y="6281"/>
                    <a:pt x="4363" y="6218"/>
                    <a:pt x="5085" y="5916"/>
                  </a:cubicBezTo>
                  <a:cubicBezTo>
                    <a:pt x="5566" y="5707"/>
                    <a:pt x="6005" y="5393"/>
                    <a:pt x="6215" y="4891"/>
                  </a:cubicBezTo>
                  <a:cubicBezTo>
                    <a:pt x="6298" y="4703"/>
                    <a:pt x="6382" y="4472"/>
                    <a:pt x="6487" y="4263"/>
                  </a:cubicBezTo>
                  <a:lnTo>
                    <a:pt x="6487" y="4263"/>
                  </a:lnTo>
                  <a:cubicBezTo>
                    <a:pt x="6485" y="4265"/>
                    <a:pt x="6484" y="4265"/>
                    <a:pt x="6484" y="4265"/>
                  </a:cubicBezTo>
                  <a:cubicBezTo>
                    <a:pt x="6471" y="4265"/>
                    <a:pt x="6801" y="3758"/>
                    <a:pt x="6821" y="3677"/>
                  </a:cubicBezTo>
                  <a:cubicBezTo>
                    <a:pt x="6863" y="3531"/>
                    <a:pt x="6926" y="3405"/>
                    <a:pt x="6947" y="3259"/>
                  </a:cubicBezTo>
                  <a:cubicBezTo>
                    <a:pt x="7575" y="3363"/>
                    <a:pt x="8202" y="3510"/>
                    <a:pt x="8830" y="3635"/>
                  </a:cubicBezTo>
                  <a:cubicBezTo>
                    <a:pt x="10065" y="3886"/>
                    <a:pt x="11257" y="4305"/>
                    <a:pt x="12450" y="4703"/>
                  </a:cubicBezTo>
                  <a:cubicBezTo>
                    <a:pt x="12994" y="4891"/>
                    <a:pt x="13810" y="5226"/>
                    <a:pt x="14061" y="5770"/>
                  </a:cubicBezTo>
                  <a:cubicBezTo>
                    <a:pt x="14325" y="6323"/>
                    <a:pt x="14763" y="6553"/>
                    <a:pt x="15214" y="6553"/>
                  </a:cubicBezTo>
                  <a:cubicBezTo>
                    <a:pt x="16194" y="6553"/>
                    <a:pt x="17235" y="5467"/>
                    <a:pt x="16676" y="4263"/>
                  </a:cubicBezTo>
                  <a:cubicBezTo>
                    <a:pt x="15651" y="2171"/>
                    <a:pt x="12513" y="1522"/>
                    <a:pt x="10525" y="936"/>
                  </a:cubicBezTo>
                  <a:cubicBezTo>
                    <a:pt x="8591" y="384"/>
                    <a:pt x="6375" y="0"/>
                    <a:pt x="4234" y="0"/>
                  </a:cubicBezTo>
                  <a:close/>
                </a:path>
              </a:pathLst>
            </a:custGeom>
            <a:solidFill>
              <a:schemeClr val="lt2"/>
            </a:solidFill>
            <a:ln>
              <a:noFill/>
            </a:ln>
          </p:spPr>
          <p:txBody>
            <a:bodyPr spcFirstLastPara="1" wrap="square" lIns="91422" tIns="91422" rIns="91422" bIns="91422" anchor="ctr" anchorCtr="0">
              <a:noAutofit/>
            </a:bodyPr>
            <a:lstStyle/>
            <a:p>
              <a:endParaRPr/>
            </a:p>
          </p:txBody>
        </p:sp>
        <p:sp>
          <p:nvSpPr>
            <p:cNvPr id="62" name="Google Shape;987;p51">
              <a:extLst>
                <a:ext uri="{FF2B5EF4-FFF2-40B4-BE49-F238E27FC236}">
                  <a16:creationId xmlns:a16="http://schemas.microsoft.com/office/drawing/2014/main" id="{A5A578BD-52C3-964B-8EDC-96F7ACE6C2B6}"/>
                </a:ext>
              </a:extLst>
            </p:cNvPr>
            <p:cNvSpPr/>
            <p:nvPr/>
          </p:nvSpPr>
          <p:spPr>
            <a:xfrm>
              <a:off x="6611050" y="3985425"/>
              <a:ext cx="765825" cy="407275"/>
            </a:xfrm>
            <a:custGeom>
              <a:avLst/>
              <a:gdLst/>
              <a:ahLst/>
              <a:cxnLst/>
              <a:rect l="l" t="t" r="r" b="b"/>
              <a:pathLst>
                <a:path w="30633" h="16291" extrusionOk="0">
                  <a:moveTo>
                    <a:pt x="29640" y="0"/>
                  </a:moveTo>
                  <a:cubicBezTo>
                    <a:pt x="29374" y="0"/>
                    <a:pt x="29110" y="101"/>
                    <a:pt x="28937" y="315"/>
                  </a:cubicBezTo>
                  <a:cubicBezTo>
                    <a:pt x="28833" y="378"/>
                    <a:pt x="28749" y="461"/>
                    <a:pt x="28686" y="503"/>
                  </a:cubicBezTo>
                  <a:cubicBezTo>
                    <a:pt x="28519" y="671"/>
                    <a:pt x="28414" y="817"/>
                    <a:pt x="28331" y="1026"/>
                  </a:cubicBezTo>
                  <a:cubicBezTo>
                    <a:pt x="28356" y="957"/>
                    <a:pt x="28362" y="931"/>
                    <a:pt x="28358" y="931"/>
                  </a:cubicBezTo>
                  <a:lnTo>
                    <a:pt x="28358" y="931"/>
                  </a:lnTo>
                  <a:cubicBezTo>
                    <a:pt x="28348" y="931"/>
                    <a:pt x="28283" y="1066"/>
                    <a:pt x="28268" y="1110"/>
                  </a:cubicBezTo>
                  <a:cubicBezTo>
                    <a:pt x="28205" y="1194"/>
                    <a:pt x="28184" y="1256"/>
                    <a:pt x="28121" y="1361"/>
                  </a:cubicBezTo>
                  <a:cubicBezTo>
                    <a:pt x="28101" y="1445"/>
                    <a:pt x="27975" y="1675"/>
                    <a:pt x="27975" y="1738"/>
                  </a:cubicBezTo>
                  <a:cubicBezTo>
                    <a:pt x="27954" y="1759"/>
                    <a:pt x="27954" y="1780"/>
                    <a:pt x="27912" y="1842"/>
                  </a:cubicBezTo>
                  <a:cubicBezTo>
                    <a:pt x="26929" y="2303"/>
                    <a:pt x="26196" y="3474"/>
                    <a:pt x="25548" y="4269"/>
                  </a:cubicBezTo>
                  <a:cubicBezTo>
                    <a:pt x="24355" y="5713"/>
                    <a:pt x="23372" y="7282"/>
                    <a:pt x="22158" y="8684"/>
                  </a:cubicBezTo>
                  <a:cubicBezTo>
                    <a:pt x="21070" y="9961"/>
                    <a:pt x="19898" y="11091"/>
                    <a:pt x="18706" y="12283"/>
                  </a:cubicBezTo>
                  <a:cubicBezTo>
                    <a:pt x="18476" y="12513"/>
                    <a:pt x="18225" y="12764"/>
                    <a:pt x="17994" y="13036"/>
                  </a:cubicBezTo>
                  <a:cubicBezTo>
                    <a:pt x="17890" y="12890"/>
                    <a:pt x="17764" y="12764"/>
                    <a:pt x="17618" y="12702"/>
                  </a:cubicBezTo>
                  <a:cubicBezTo>
                    <a:pt x="18329" y="12492"/>
                    <a:pt x="18727" y="11551"/>
                    <a:pt x="18518" y="10860"/>
                  </a:cubicBezTo>
                  <a:cubicBezTo>
                    <a:pt x="18204" y="9793"/>
                    <a:pt x="17199" y="8454"/>
                    <a:pt x="16383" y="7701"/>
                  </a:cubicBezTo>
                  <a:cubicBezTo>
                    <a:pt x="15274" y="6676"/>
                    <a:pt x="13663" y="6320"/>
                    <a:pt x="12220" y="6027"/>
                  </a:cubicBezTo>
                  <a:cubicBezTo>
                    <a:pt x="11124" y="5813"/>
                    <a:pt x="9978" y="5745"/>
                    <a:pt x="8834" y="5745"/>
                  </a:cubicBezTo>
                  <a:cubicBezTo>
                    <a:pt x="8187" y="5745"/>
                    <a:pt x="7540" y="5767"/>
                    <a:pt x="6905" y="5797"/>
                  </a:cubicBezTo>
                  <a:cubicBezTo>
                    <a:pt x="6068" y="5818"/>
                    <a:pt x="5252" y="5902"/>
                    <a:pt x="4436" y="6027"/>
                  </a:cubicBezTo>
                  <a:cubicBezTo>
                    <a:pt x="3808" y="6090"/>
                    <a:pt x="3515" y="6550"/>
                    <a:pt x="3118" y="6885"/>
                  </a:cubicBezTo>
                  <a:lnTo>
                    <a:pt x="2992" y="7010"/>
                  </a:lnTo>
                  <a:lnTo>
                    <a:pt x="2971" y="7010"/>
                  </a:lnTo>
                  <a:cubicBezTo>
                    <a:pt x="2684" y="6795"/>
                    <a:pt x="2305" y="6642"/>
                    <a:pt x="1926" y="6642"/>
                  </a:cubicBezTo>
                  <a:cubicBezTo>
                    <a:pt x="1863" y="6642"/>
                    <a:pt x="1800" y="6646"/>
                    <a:pt x="1737" y="6655"/>
                  </a:cubicBezTo>
                  <a:cubicBezTo>
                    <a:pt x="377" y="6759"/>
                    <a:pt x="0" y="8329"/>
                    <a:pt x="921" y="9061"/>
                  </a:cubicBezTo>
                  <a:cubicBezTo>
                    <a:pt x="921" y="9103"/>
                    <a:pt x="942" y="9145"/>
                    <a:pt x="942" y="9187"/>
                  </a:cubicBezTo>
                  <a:cubicBezTo>
                    <a:pt x="1025" y="9521"/>
                    <a:pt x="1214" y="9877"/>
                    <a:pt x="1465" y="10107"/>
                  </a:cubicBezTo>
                  <a:cubicBezTo>
                    <a:pt x="1792" y="10424"/>
                    <a:pt x="2198" y="10558"/>
                    <a:pt x="2614" y="10558"/>
                  </a:cubicBezTo>
                  <a:cubicBezTo>
                    <a:pt x="3076" y="10558"/>
                    <a:pt x="3548" y="10392"/>
                    <a:pt x="3934" y="10128"/>
                  </a:cubicBezTo>
                  <a:cubicBezTo>
                    <a:pt x="4080" y="10023"/>
                    <a:pt x="4227" y="9898"/>
                    <a:pt x="4373" y="9793"/>
                  </a:cubicBezTo>
                  <a:cubicBezTo>
                    <a:pt x="4478" y="9712"/>
                    <a:pt x="4536" y="9685"/>
                    <a:pt x="4556" y="9685"/>
                  </a:cubicBezTo>
                  <a:cubicBezTo>
                    <a:pt x="4588" y="9685"/>
                    <a:pt x="4522" y="9755"/>
                    <a:pt x="4394" y="9793"/>
                  </a:cubicBezTo>
                  <a:cubicBezTo>
                    <a:pt x="4373" y="9793"/>
                    <a:pt x="4959" y="9835"/>
                    <a:pt x="5126" y="9877"/>
                  </a:cubicBezTo>
                  <a:cubicBezTo>
                    <a:pt x="5221" y="9887"/>
                    <a:pt x="5314" y="9892"/>
                    <a:pt x="5404" y="9892"/>
                  </a:cubicBezTo>
                  <a:cubicBezTo>
                    <a:pt x="6270" y="9892"/>
                    <a:pt x="6925" y="9446"/>
                    <a:pt x="7323" y="8726"/>
                  </a:cubicBezTo>
                  <a:cubicBezTo>
                    <a:pt x="8265" y="8747"/>
                    <a:pt x="9248" y="8747"/>
                    <a:pt x="10190" y="8768"/>
                  </a:cubicBezTo>
                  <a:cubicBezTo>
                    <a:pt x="10734" y="8789"/>
                    <a:pt x="11278" y="8873"/>
                    <a:pt x="11801" y="8998"/>
                  </a:cubicBezTo>
                  <a:cubicBezTo>
                    <a:pt x="11759" y="9166"/>
                    <a:pt x="11759" y="9312"/>
                    <a:pt x="11780" y="9500"/>
                  </a:cubicBezTo>
                  <a:cubicBezTo>
                    <a:pt x="11885" y="10400"/>
                    <a:pt x="12240" y="10819"/>
                    <a:pt x="12701" y="11551"/>
                  </a:cubicBezTo>
                  <a:cubicBezTo>
                    <a:pt x="12743" y="11656"/>
                    <a:pt x="12826" y="11718"/>
                    <a:pt x="12931" y="11823"/>
                  </a:cubicBezTo>
                  <a:cubicBezTo>
                    <a:pt x="12178" y="12597"/>
                    <a:pt x="12345" y="14208"/>
                    <a:pt x="13600" y="14585"/>
                  </a:cubicBezTo>
                  <a:cubicBezTo>
                    <a:pt x="14542" y="14857"/>
                    <a:pt x="15421" y="15359"/>
                    <a:pt x="16383" y="15568"/>
                  </a:cubicBezTo>
                  <a:cubicBezTo>
                    <a:pt x="16510" y="15603"/>
                    <a:pt x="16637" y="15618"/>
                    <a:pt x="16760" y="15618"/>
                  </a:cubicBezTo>
                  <a:cubicBezTo>
                    <a:pt x="16861" y="15618"/>
                    <a:pt x="16959" y="15608"/>
                    <a:pt x="17053" y="15589"/>
                  </a:cubicBezTo>
                  <a:cubicBezTo>
                    <a:pt x="17053" y="15652"/>
                    <a:pt x="17095" y="15694"/>
                    <a:pt x="17095" y="15757"/>
                  </a:cubicBezTo>
                  <a:cubicBezTo>
                    <a:pt x="17185" y="16089"/>
                    <a:pt x="17494" y="16290"/>
                    <a:pt x="17816" y="16290"/>
                  </a:cubicBezTo>
                  <a:cubicBezTo>
                    <a:pt x="17940" y="16290"/>
                    <a:pt x="18066" y="16260"/>
                    <a:pt x="18183" y="16196"/>
                  </a:cubicBezTo>
                  <a:cubicBezTo>
                    <a:pt x="19208" y="15631"/>
                    <a:pt x="20024" y="14689"/>
                    <a:pt x="20945" y="13915"/>
                  </a:cubicBezTo>
                  <a:cubicBezTo>
                    <a:pt x="22242" y="12911"/>
                    <a:pt x="23414" y="11614"/>
                    <a:pt x="24460" y="10358"/>
                  </a:cubicBezTo>
                  <a:cubicBezTo>
                    <a:pt x="25548" y="9082"/>
                    <a:pt x="26448" y="7701"/>
                    <a:pt x="27410" y="6341"/>
                  </a:cubicBezTo>
                  <a:cubicBezTo>
                    <a:pt x="27996" y="5546"/>
                    <a:pt x="29021" y="4541"/>
                    <a:pt x="29461" y="3516"/>
                  </a:cubicBezTo>
                  <a:cubicBezTo>
                    <a:pt x="29900" y="3244"/>
                    <a:pt x="30193" y="2784"/>
                    <a:pt x="30318" y="2261"/>
                  </a:cubicBezTo>
                  <a:cubicBezTo>
                    <a:pt x="30381" y="2031"/>
                    <a:pt x="30444" y="1780"/>
                    <a:pt x="30486" y="1549"/>
                  </a:cubicBezTo>
                  <a:cubicBezTo>
                    <a:pt x="30507" y="1508"/>
                    <a:pt x="30528" y="1445"/>
                    <a:pt x="30528" y="1403"/>
                  </a:cubicBezTo>
                  <a:cubicBezTo>
                    <a:pt x="30632" y="1110"/>
                    <a:pt x="30611" y="880"/>
                    <a:pt x="30570" y="671"/>
                  </a:cubicBezTo>
                  <a:cubicBezTo>
                    <a:pt x="30468" y="239"/>
                    <a:pt x="30051" y="0"/>
                    <a:pt x="29640" y="0"/>
                  </a:cubicBezTo>
                  <a:close/>
                </a:path>
              </a:pathLst>
            </a:custGeom>
            <a:solidFill>
              <a:schemeClr val="lt2"/>
            </a:solidFill>
            <a:ln>
              <a:noFill/>
            </a:ln>
          </p:spPr>
          <p:txBody>
            <a:bodyPr spcFirstLastPara="1" wrap="square" lIns="91422" tIns="91422" rIns="91422" bIns="91422" anchor="ctr" anchorCtr="0">
              <a:noAutofit/>
            </a:bodyPr>
            <a:lstStyle/>
            <a:p>
              <a:endParaRPr/>
            </a:p>
          </p:txBody>
        </p:sp>
        <p:sp>
          <p:nvSpPr>
            <p:cNvPr id="63" name="Google Shape;988;p51">
              <a:extLst>
                <a:ext uri="{FF2B5EF4-FFF2-40B4-BE49-F238E27FC236}">
                  <a16:creationId xmlns:a16="http://schemas.microsoft.com/office/drawing/2014/main" id="{2DD591FF-9111-B447-82BC-709886764AFC}"/>
                </a:ext>
              </a:extLst>
            </p:cNvPr>
            <p:cNvSpPr/>
            <p:nvPr/>
          </p:nvSpPr>
          <p:spPr>
            <a:xfrm>
              <a:off x="6155950" y="3714500"/>
              <a:ext cx="704618" cy="397832"/>
            </a:xfrm>
            <a:custGeom>
              <a:avLst/>
              <a:gdLst/>
              <a:ahLst/>
              <a:cxnLst/>
              <a:rect l="l" t="t" r="r" b="b"/>
              <a:pathLst>
                <a:path w="25716" h="14207" extrusionOk="0">
                  <a:moveTo>
                    <a:pt x="13717" y="1"/>
                  </a:moveTo>
                  <a:cubicBezTo>
                    <a:pt x="11882" y="1"/>
                    <a:pt x="10025" y="231"/>
                    <a:pt x="8265" y="585"/>
                  </a:cubicBezTo>
                  <a:cubicBezTo>
                    <a:pt x="7700" y="690"/>
                    <a:pt x="7177" y="1381"/>
                    <a:pt x="7219" y="1987"/>
                  </a:cubicBezTo>
                  <a:cubicBezTo>
                    <a:pt x="7219" y="2050"/>
                    <a:pt x="7261" y="2134"/>
                    <a:pt x="7261" y="2238"/>
                  </a:cubicBezTo>
                  <a:cubicBezTo>
                    <a:pt x="7261" y="2259"/>
                    <a:pt x="7261" y="2301"/>
                    <a:pt x="7282" y="2322"/>
                  </a:cubicBezTo>
                  <a:cubicBezTo>
                    <a:pt x="6152" y="3117"/>
                    <a:pt x="5169" y="3850"/>
                    <a:pt x="4227" y="4959"/>
                  </a:cubicBezTo>
                  <a:cubicBezTo>
                    <a:pt x="3139" y="6193"/>
                    <a:pt x="1" y="8264"/>
                    <a:pt x="2135" y="10064"/>
                  </a:cubicBezTo>
                  <a:cubicBezTo>
                    <a:pt x="2699" y="10549"/>
                    <a:pt x="3320" y="10688"/>
                    <a:pt x="3964" y="10688"/>
                  </a:cubicBezTo>
                  <a:cubicBezTo>
                    <a:pt x="4680" y="10688"/>
                    <a:pt x="5425" y="10517"/>
                    <a:pt x="6152" y="10461"/>
                  </a:cubicBezTo>
                  <a:cubicBezTo>
                    <a:pt x="6647" y="10430"/>
                    <a:pt x="7116" y="10412"/>
                    <a:pt x="7572" y="10412"/>
                  </a:cubicBezTo>
                  <a:cubicBezTo>
                    <a:pt x="8640" y="10412"/>
                    <a:pt x="9641" y="10511"/>
                    <a:pt x="10755" y="10775"/>
                  </a:cubicBezTo>
                  <a:cubicBezTo>
                    <a:pt x="11948" y="11047"/>
                    <a:pt x="13538" y="10985"/>
                    <a:pt x="14417" y="11863"/>
                  </a:cubicBezTo>
                  <a:cubicBezTo>
                    <a:pt x="14940" y="12386"/>
                    <a:pt x="14982" y="12365"/>
                    <a:pt x="15296" y="12972"/>
                  </a:cubicBezTo>
                  <a:cubicBezTo>
                    <a:pt x="15610" y="13558"/>
                    <a:pt x="16070" y="13956"/>
                    <a:pt x="16739" y="14144"/>
                  </a:cubicBezTo>
                  <a:cubicBezTo>
                    <a:pt x="16896" y="14186"/>
                    <a:pt x="17049" y="14206"/>
                    <a:pt x="17198" y="14206"/>
                  </a:cubicBezTo>
                  <a:cubicBezTo>
                    <a:pt x="17789" y="14206"/>
                    <a:pt x="18309" y="13892"/>
                    <a:pt x="18644" y="13391"/>
                  </a:cubicBezTo>
                  <a:cubicBezTo>
                    <a:pt x="19355" y="12282"/>
                    <a:pt x="20108" y="11529"/>
                    <a:pt x="21071" y="10713"/>
                  </a:cubicBezTo>
                  <a:cubicBezTo>
                    <a:pt x="21929" y="9980"/>
                    <a:pt x="22682" y="9164"/>
                    <a:pt x="23791" y="8788"/>
                  </a:cubicBezTo>
                  <a:cubicBezTo>
                    <a:pt x="24837" y="8390"/>
                    <a:pt x="25716" y="7637"/>
                    <a:pt x="25716" y="6423"/>
                  </a:cubicBezTo>
                  <a:cubicBezTo>
                    <a:pt x="25716" y="5147"/>
                    <a:pt x="24628" y="4226"/>
                    <a:pt x="23728" y="3473"/>
                  </a:cubicBezTo>
                  <a:cubicBezTo>
                    <a:pt x="21636" y="1694"/>
                    <a:pt x="19020" y="544"/>
                    <a:pt x="16300" y="167"/>
                  </a:cubicBezTo>
                  <a:cubicBezTo>
                    <a:pt x="15452" y="53"/>
                    <a:pt x="14587" y="1"/>
                    <a:pt x="13717" y="1"/>
                  </a:cubicBezTo>
                  <a:close/>
                </a:path>
              </a:pathLst>
            </a:custGeom>
            <a:solidFill>
              <a:schemeClr val="lt2"/>
            </a:solidFill>
            <a:ln>
              <a:noFill/>
            </a:ln>
          </p:spPr>
          <p:txBody>
            <a:bodyPr spcFirstLastPara="1" wrap="square" lIns="91422" tIns="91422" rIns="91422" bIns="91422" anchor="ctr" anchorCtr="0">
              <a:noAutofit/>
            </a:bodyPr>
            <a:lstStyle/>
            <a:p>
              <a:endParaRPr/>
            </a:p>
          </p:txBody>
        </p:sp>
        <p:sp>
          <p:nvSpPr>
            <p:cNvPr id="64" name="Google Shape;989;p51">
              <a:extLst>
                <a:ext uri="{FF2B5EF4-FFF2-40B4-BE49-F238E27FC236}">
                  <a16:creationId xmlns:a16="http://schemas.microsoft.com/office/drawing/2014/main" id="{6568EF13-1979-904E-B7FA-8F97425CBBAA}"/>
                </a:ext>
              </a:extLst>
            </p:cNvPr>
            <p:cNvSpPr/>
            <p:nvPr/>
          </p:nvSpPr>
          <p:spPr>
            <a:xfrm>
              <a:off x="6622550" y="3830025"/>
              <a:ext cx="765813" cy="465926"/>
            </a:xfrm>
            <a:custGeom>
              <a:avLst/>
              <a:gdLst/>
              <a:ahLst/>
              <a:cxnLst/>
              <a:rect l="l" t="t" r="r" b="b"/>
              <a:pathLst>
                <a:path w="29210" h="15887" extrusionOk="0">
                  <a:moveTo>
                    <a:pt x="18738" y="0"/>
                  </a:moveTo>
                  <a:cubicBezTo>
                    <a:pt x="17431" y="0"/>
                    <a:pt x="16127" y="123"/>
                    <a:pt x="14835" y="233"/>
                  </a:cubicBezTo>
                  <a:cubicBezTo>
                    <a:pt x="13998" y="317"/>
                    <a:pt x="13203" y="338"/>
                    <a:pt x="12387" y="547"/>
                  </a:cubicBezTo>
                  <a:cubicBezTo>
                    <a:pt x="11634" y="735"/>
                    <a:pt x="10902" y="1070"/>
                    <a:pt x="10127" y="1154"/>
                  </a:cubicBezTo>
                  <a:cubicBezTo>
                    <a:pt x="9458" y="1195"/>
                    <a:pt x="9019" y="1593"/>
                    <a:pt x="8830" y="2095"/>
                  </a:cubicBezTo>
                  <a:cubicBezTo>
                    <a:pt x="8495" y="2221"/>
                    <a:pt x="8161" y="2409"/>
                    <a:pt x="7889" y="2597"/>
                  </a:cubicBezTo>
                  <a:cubicBezTo>
                    <a:pt x="7261" y="2953"/>
                    <a:pt x="6675" y="3455"/>
                    <a:pt x="6173" y="4020"/>
                  </a:cubicBezTo>
                  <a:cubicBezTo>
                    <a:pt x="5378" y="4962"/>
                    <a:pt x="4373" y="5673"/>
                    <a:pt x="3453" y="6489"/>
                  </a:cubicBezTo>
                  <a:cubicBezTo>
                    <a:pt x="2616" y="7200"/>
                    <a:pt x="2072" y="8163"/>
                    <a:pt x="1256" y="8895"/>
                  </a:cubicBezTo>
                  <a:cubicBezTo>
                    <a:pt x="398" y="9669"/>
                    <a:pt x="0" y="10485"/>
                    <a:pt x="231" y="11636"/>
                  </a:cubicBezTo>
                  <a:cubicBezTo>
                    <a:pt x="369" y="12331"/>
                    <a:pt x="1142" y="12881"/>
                    <a:pt x="1867" y="12881"/>
                  </a:cubicBezTo>
                  <a:cubicBezTo>
                    <a:pt x="2016" y="12881"/>
                    <a:pt x="2163" y="12858"/>
                    <a:pt x="2302" y="12808"/>
                  </a:cubicBezTo>
                  <a:cubicBezTo>
                    <a:pt x="3242" y="12455"/>
                    <a:pt x="4216" y="12349"/>
                    <a:pt x="5204" y="12349"/>
                  </a:cubicBezTo>
                  <a:cubicBezTo>
                    <a:pt x="6677" y="12349"/>
                    <a:pt x="8180" y="12586"/>
                    <a:pt x="9646" y="12599"/>
                  </a:cubicBezTo>
                  <a:cubicBezTo>
                    <a:pt x="11718" y="12641"/>
                    <a:pt x="14563" y="13185"/>
                    <a:pt x="15777" y="15047"/>
                  </a:cubicBezTo>
                  <a:cubicBezTo>
                    <a:pt x="16078" y="15521"/>
                    <a:pt x="16676" y="15886"/>
                    <a:pt x="17264" y="15886"/>
                  </a:cubicBezTo>
                  <a:cubicBezTo>
                    <a:pt x="17533" y="15886"/>
                    <a:pt x="17800" y="15810"/>
                    <a:pt x="18037" y="15633"/>
                  </a:cubicBezTo>
                  <a:cubicBezTo>
                    <a:pt x="18622" y="15214"/>
                    <a:pt x="18978" y="14754"/>
                    <a:pt x="19355" y="14147"/>
                  </a:cubicBezTo>
                  <a:cubicBezTo>
                    <a:pt x="19585" y="13791"/>
                    <a:pt x="20192" y="13226"/>
                    <a:pt x="20610" y="12871"/>
                  </a:cubicBezTo>
                  <a:cubicBezTo>
                    <a:pt x="21154" y="12390"/>
                    <a:pt x="21573" y="11929"/>
                    <a:pt x="21991" y="11301"/>
                  </a:cubicBezTo>
                  <a:cubicBezTo>
                    <a:pt x="22389" y="10716"/>
                    <a:pt x="23247" y="10234"/>
                    <a:pt x="23791" y="9774"/>
                  </a:cubicBezTo>
                  <a:cubicBezTo>
                    <a:pt x="25088" y="8707"/>
                    <a:pt x="26197" y="7431"/>
                    <a:pt x="27620" y="6531"/>
                  </a:cubicBezTo>
                  <a:cubicBezTo>
                    <a:pt x="28247" y="6154"/>
                    <a:pt x="28812" y="6008"/>
                    <a:pt x="29084" y="5213"/>
                  </a:cubicBezTo>
                  <a:cubicBezTo>
                    <a:pt x="29210" y="4480"/>
                    <a:pt x="28980" y="3685"/>
                    <a:pt x="28394" y="3162"/>
                  </a:cubicBezTo>
                  <a:cubicBezTo>
                    <a:pt x="26092" y="1028"/>
                    <a:pt x="23100" y="296"/>
                    <a:pt x="20024" y="45"/>
                  </a:cubicBezTo>
                  <a:cubicBezTo>
                    <a:pt x="19595" y="14"/>
                    <a:pt x="19167" y="0"/>
                    <a:pt x="18738" y="0"/>
                  </a:cubicBezTo>
                  <a:close/>
                </a:path>
              </a:pathLst>
            </a:custGeom>
            <a:solidFill>
              <a:schemeClr val="lt2"/>
            </a:solidFill>
            <a:ln>
              <a:noFill/>
            </a:ln>
          </p:spPr>
          <p:txBody>
            <a:bodyPr spcFirstLastPara="1" wrap="square" lIns="91422" tIns="91422" rIns="91422" bIns="91422" anchor="ctr" anchorCtr="0">
              <a:noAutofit/>
            </a:bodyPr>
            <a:lstStyle/>
            <a:p>
              <a:endParaRPr/>
            </a:p>
          </p:txBody>
        </p:sp>
        <p:sp>
          <p:nvSpPr>
            <p:cNvPr id="65" name="Google Shape;990;p51">
              <a:extLst>
                <a:ext uri="{FF2B5EF4-FFF2-40B4-BE49-F238E27FC236}">
                  <a16:creationId xmlns:a16="http://schemas.microsoft.com/office/drawing/2014/main" id="{7EBC2982-9D6F-CA43-AB25-F1C6D03C847D}"/>
                </a:ext>
              </a:extLst>
            </p:cNvPr>
            <p:cNvSpPr/>
            <p:nvPr/>
          </p:nvSpPr>
          <p:spPr>
            <a:xfrm>
              <a:off x="6116800" y="4143325"/>
              <a:ext cx="244745" cy="61775"/>
            </a:xfrm>
            <a:custGeom>
              <a:avLst/>
              <a:gdLst/>
              <a:ahLst/>
              <a:cxnLst/>
              <a:rect l="l" t="t" r="r" b="b"/>
              <a:pathLst>
                <a:path w="9207" h="2471" extrusionOk="0">
                  <a:moveTo>
                    <a:pt x="784" y="0"/>
                  </a:moveTo>
                  <a:cubicBezTo>
                    <a:pt x="512" y="0"/>
                    <a:pt x="255" y="144"/>
                    <a:pt x="209" y="464"/>
                  </a:cubicBezTo>
                  <a:cubicBezTo>
                    <a:pt x="0" y="1866"/>
                    <a:pt x="1109" y="2306"/>
                    <a:pt x="2302" y="2431"/>
                  </a:cubicBezTo>
                  <a:cubicBezTo>
                    <a:pt x="2736" y="2459"/>
                    <a:pt x="3184" y="2471"/>
                    <a:pt x="3632" y="2471"/>
                  </a:cubicBezTo>
                  <a:cubicBezTo>
                    <a:pt x="4177" y="2471"/>
                    <a:pt x="4724" y="2454"/>
                    <a:pt x="5252" y="2431"/>
                  </a:cubicBezTo>
                  <a:cubicBezTo>
                    <a:pt x="6403" y="2347"/>
                    <a:pt x="7847" y="2452"/>
                    <a:pt x="8872" y="1824"/>
                  </a:cubicBezTo>
                  <a:cubicBezTo>
                    <a:pt x="9207" y="1615"/>
                    <a:pt x="9207" y="1155"/>
                    <a:pt x="8893" y="966"/>
                  </a:cubicBezTo>
                  <a:cubicBezTo>
                    <a:pt x="8348" y="654"/>
                    <a:pt x="7696" y="559"/>
                    <a:pt x="7016" y="559"/>
                  </a:cubicBezTo>
                  <a:cubicBezTo>
                    <a:pt x="6103" y="559"/>
                    <a:pt x="5138" y="730"/>
                    <a:pt x="4310" y="778"/>
                  </a:cubicBezTo>
                  <a:cubicBezTo>
                    <a:pt x="4149" y="791"/>
                    <a:pt x="3173" y="929"/>
                    <a:pt x="2413" y="929"/>
                  </a:cubicBezTo>
                  <a:cubicBezTo>
                    <a:pt x="1895" y="929"/>
                    <a:pt x="1477" y="865"/>
                    <a:pt x="1486" y="653"/>
                  </a:cubicBezTo>
                  <a:cubicBezTo>
                    <a:pt x="1509" y="240"/>
                    <a:pt x="1135" y="0"/>
                    <a:pt x="784" y="0"/>
                  </a:cubicBezTo>
                  <a:close/>
                </a:path>
              </a:pathLst>
            </a:custGeom>
            <a:solidFill>
              <a:schemeClr val="accent5"/>
            </a:solidFill>
            <a:ln>
              <a:noFill/>
            </a:ln>
          </p:spPr>
          <p:txBody>
            <a:bodyPr spcFirstLastPara="1" wrap="square" lIns="91422" tIns="91422" rIns="91422" bIns="91422" anchor="ctr" anchorCtr="0">
              <a:noAutofit/>
            </a:bodyPr>
            <a:lstStyle/>
            <a:p>
              <a:endParaRPr/>
            </a:p>
          </p:txBody>
        </p:sp>
        <p:sp>
          <p:nvSpPr>
            <p:cNvPr id="66" name="Google Shape;991;p51">
              <a:extLst>
                <a:ext uri="{FF2B5EF4-FFF2-40B4-BE49-F238E27FC236}">
                  <a16:creationId xmlns:a16="http://schemas.microsoft.com/office/drawing/2014/main" id="{4DFB7352-7BFB-AB48-9673-1BC59D33DB16}"/>
                </a:ext>
              </a:extLst>
            </p:cNvPr>
            <p:cNvSpPr/>
            <p:nvPr/>
          </p:nvSpPr>
          <p:spPr>
            <a:xfrm>
              <a:off x="6463000" y="4165400"/>
              <a:ext cx="165845" cy="58650"/>
            </a:xfrm>
            <a:custGeom>
              <a:avLst/>
              <a:gdLst/>
              <a:ahLst/>
              <a:cxnLst/>
              <a:rect l="l" t="t" r="r" b="b"/>
              <a:pathLst>
                <a:path w="7729" h="2346" extrusionOk="0">
                  <a:moveTo>
                    <a:pt x="3258" y="1"/>
                  </a:moveTo>
                  <a:cubicBezTo>
                    <a:pt x="2015" y="1"/>
                    <a:pt x="866" y="123"/>
                    <a:pt x="524" y="193"/>
                  </a:cubicBezTo>
                  <a:cubicBezTo>
                    <a:pt x="1" y="298"/>
                    <a:pt x="43" y="1072"/>
                    <a:pt x="524" y="1218"/>
                  </a:cubicBezTo>
                  <a:cubicBezTo>
                    <a:pt x="2302" y="1658"/>
                    <a:pt x="4060" y="2076"/>
                    <a:pt x="5859" y="2327"/>
                  </a:cubicBezTo>
                  <a:cubicBezTo>
                    <a:pt x="5939" y="2339"/>
                    <a:pt x="6020" y="2346"/>
                    <a:pt x="6100" y="2346"/>
                  </a:cubicBezTo>
                  <a:cubicBezTo>
                    <a:pt x="6437" y="2346"/>
                    <a:pt x="6757" y="2226"/>
                    <a:pt x="6926" y="1888"/>
                  </a:cubicBezTo>
                  <a:cubicBezTo>
                    <a:pt x="7728" y="350"/>
                    <a:pt x="5358" y="1"/>
                    <a:pt x="3258" y="1"/>
                  </a:cubicBezTo>
                  <a:close/>
                </a:path>
              </a:pathLst>
            </a:custGeom>
            <a:solidFill>
              <a:schemeClr val="accent5"/>
            </a:solidFill>
            <a:ln>
              <a:noFill/>
            </a:ln>
          </p:spPr>
          <p:txBody>
            <a:bodyPr spcFirstLastPara="1" wrap="square" lIns="91422" tIns="91422" rIns="91422" bIns="91422" anchor="ctr" anchorCtr="0">
              <a:noAutofit/>
            </a:bodyPr>
            <a:lstStyle/>
            <a:p>
              <a:endParaRPr/>
            </a:p>
          </p:txBody>
        </p:sp>
        <p:sp>
          <p:nvSpPr>
            <p:cNvPr id="67" name="Google Shape;992;p51">
              <a:extLst>
                <a:ext uri="{FF2B5EF4-FFF2-40B4-BE49-F238E27FC236}">
                  <a16:creationId xmlns:a16="http://schemas.microsoft.com/office/drawing/2014/main" id="{79391E50-9E42-5646-A939-B26ED7A04404}"/>
                </a:ext>
              </a:extLst>
            </p:cNvPr>
            <p:cNvSpPr/>
            <p:nvPr/>
          </p:nvSpPr>
          <p:spPr>
            <a:xfrm rot="862269">
              <a:off x="6646489" y="4221149"/>
              <a:ext cx="105149" cy="31603"/>
            </a:xfrm>
            <a:custGeom>
              <a:avLst/>
              <a:gdLst/>
              <a:ahLst/>
              <a:cxnLst/>
              <a:rect l="l" t="t" r="r" b="b"/>
              <a:pathLst>
                <a:path w="4206" h="2218" extrusionOk="0">
                  <a:moveTo>
                    <a:pt x="1192" y="1"/>
                  </a:moveTo>
                  <a:cubicBezTo>
                    <a:pt x="826" y="1"/>
                    <a:pt x="443" y="212"/>
                    <a:pt x="272" y="511"/>
                  </a:cubicBezTo>
                  <a:cubicBezTo>
                    <a:pt x="0" y="971"/>
                    <a:pt x="105" y="1703"/>
                    <a:pt x="628" y="1934"/>
                  </a:cubicBezTo>
                  <a:cubicBezTo>
                    <a:pt x="1164" y="2161"/>
                    <a:pt x="1734" y="2217"/>
                    <a:pt x="2305" y="2217"/>
                  </a:cubicBezTo>
                  <a:cubicBezTo>
                    <a:pt x="2626" y="2217"/>
                    <a:pt x="2948" y="2200"/>
                    <a:pt x="3264" y="2185"/>
                  </a:cubicBezTo>
                  <a:cubicBezTo>
                    <a:pt x="3955" y="2164"/>
                    <a:pt x="4206" y="1410"/>
                    <a:pt x="3787" y="929"/>
                  </a:cubicBezTo>
                  <a:cubicBezTo>
                    <a:pt x="3473" y="574"/>
                    <a:pt x="3034" y="469"/>
                    <a:pt x="2574" y="406"/>
                  </a:cubicBezTo>
                  <a:cubicBezTo>
                    <a:pt x="2197" y="364"/>
                    <a:pt x="1988" y="385"/>
                    <a:pt x="1674" y="155"/>
                  </a:cubicBezTo>
                  <a:cubicBezTo>
                    <a:pt x="1533" y="48"/>
                    <a:pt x="1364" y="1"/>
                    <a:pt x="1192" y="1"/>
                  </a:cubicBezTo>
                  <a:close/>
                </a:path>
              </a:pathLst>
            </a:custGeom>
            <a:solidFill>
              <a:schemeClr val="accent5"/>
            </a:solidFill>
            <a:ln>
              <a:noFill/>
            </a:ln>
          </p:spPr>
          <p:txBody>
            <a:bodyPr spcFirstLastPara="1" wrap="square" lIns="91422" tIns="91422" rIns="91422" bIns="91422" anchor="ctr" anchorCtr="0">
              <a:noAutofit/>
            </a:bodyPr>
            <a:lstStyle/>
            <a:p>
              <a:endParaRPr/>
            </a:p>
          </p:txBody>
        </p:sp>
        <p:sp>
          <p:nvSpPr>
            <p:cNvPr id="68" name="Google Shape;993;p51">
              <a:extLst>
                <a:ext uri="{FF2B5EF4-FFF2-40B4-BE49-F238E27FC236}">
                  <a16:creationId xmlns:a16="http://schemas.microsoft.com/office/drawing/2014/main" id="{C554A272-E611-9548-9C03-A462B1C12E61}"/>
                </a:ext>
              </a:extLst>
            </p:cNvPr>
            <p:cNvSpPr/>
            <p:nvPr/>
          </p:nvSpPr>
          <p:spPr>
            <a:xfrm>
              <a:off x="6885675" y="4320675"/>
              <a:ext cx="198150" cy="109975"/>
            </a:xfrm>
            <a:custGeom>
              <a:avLst/>
              <a:gdLst/>
              <a:ahLst/>
              <a:cxnLst/>
              <a:rect l="l" t="t" r="r" b="b"/>
              <a:pathLst>
                <a:path w="7926" h="4399" extrusionOk="0">
                  <a:moveTo>
                    <a:pt x="1011" y="0"/>
                  </a:moveTo>
                  <a:cubicBezTo>
                    <a:pt x="1" y="0"/>
                    <a:pt x="26" y="1616"/>
                    <a:pt x="1088" y="1677"/>
                  </a:cubicBezTo>
                  <a:cubicBezTo>
                    <a:pt x="2176" y="1782"/>
                    <a:pt x="3180" y="2681"/>
                    <a:pt x="4164" y="3121"/>
                  </a:cubicBezTo>
                  <a:cubicBezTo>
                    <a:pt x="4875" y="3435"/>
                    <a:pt x="5482" y="3853"/>
                    <a:pt x="6131" y="4251"/>
                  </a:cubicBezTo>
                  <a:cubicBezTo>
                    <a:pt x="6313" y="4353"/>
                    <a:pt x="6506" y="4399"/>
                    <a:pt x="6690" y="4399"/>
                  </a:cubicBezTo>
                  <a:cubicBezTo>
                    <a:pt x="7370" y="4399"/>
                    <a:pt x="7925" y="3775"/>
                    <a:pt x="7365" y="3100"/>
                  </a:cubicBezTo>
                  <a:cubicBezTo>
                    <a:pt x="7316" y="3039"/>
                    <a:pt x="7218" y="3006"/>
                    <a:pt x="7124" y="3006"/>
                  </a:cubicBezTo>
                  <a:cubicBezTo>
                    <a:pt x="7056" y="3006"/>
                    <a:pt x="6990" y="3023"/>
                    <a:pt x="6947" y="3058"/>
                  </a:cubicBezTo>
                  <a:cubicBezTo>
                    <a:pt x="6905" y="3058"/>
                    <a:pt x="6905" y="3079"/>
                    <a:pt x="6884" y="3079"/>
                  </a:cubicBezTo>
                  <a:cubicBezTo>
                    <a:pt x="6737" y="2953"/>
                    <a:pt x="6591" y="2807"/>
                    <a:pt x="6486" y="2681"/>
                  </a:cubicBezTo>
                  <a:cubicBezTo>
                    <a:pt x="6110" y="2263"/>
                    <a:pt x="5503" y="1970"/>
                    <a:pt x="5001" y="1719"/>
                  </a:cubicBezTo>
                  <a:cubicBezTo>
                    <a:pt x="3766" y="1007"/>
                    <a:pt x="2511" y="150"/>
                    <a:pt x="1088" y="3"/>
                  </a:cubicBezTo>
                  <a:cubicBezTo>
                    <a:pt x="1062" y="1"/>
                    <a:pt x="1036" y="0"/>
                    <a:pt x="1011" y="0"/>
                  </a:cubicBezTo>
                  <a:close/>
                </a:path>
              </a:pathLst>
            </a:custGeom>
            <a:solidFill>
              <a:schemeClr val="accent5"/>
            </a:solidFill>
            <a:ln>
              <a:noFill/>
            </a:ln>
          </p:spPr>
          <p:txBody>
            <a:bodyPr spcFirstLastPara="1" wrap="square" lIns="91422" tIns="91422" rIns="91422" bIns="91422" anchor="ctr" anchorCtr="0">
              <a:noAutofit/>
            </a:bodyPr>
            <a:lstStyle/>
            <a:p>
              <a:endParaRPr/>
            </a:p>
          </p:txBody>
        </p:sp>
        <p:sp>
          <p:nvSpPr>
            <p:cNvPr id="69" name="Google Shape;994;p51">
              <a:extLst>
                <a:ext uri="{FF2B5EF4-FFF2-40B4-BE49-F238E27FC236}">
                  <a16:creationId xmlns:a16="http://schemas.microsoft.com/office/drawing/2014/main" id="{F5D0BF9C-D58F-E94B-9408-7DC4006A16BC}"/>
                </a:ext>
              </a:extLst>
            </p:cNvPr>
            <p:cNvSpPr/>
            <p:nvPr/>
          </p:nvSpPr>
          <p:spPr>
            <a:xfrm>
              <a:off x="6437375" y="2553575"/>
              <a:ext cx="73825" cy="110300"/>
            </a:xfrm>
            <a:custGeom>
              <a:avLst/>
              <a:gdLst/>
              <a:ahLst/>
              <a:cxnLst/>
              <a:rect l="l" t="t" r="r" b="b"/>
              <a:pathLst>
                <a:path w="2953" h="4412" extrusionOk="0">
                  <a:moveTo>
                    <a:pt x="1965" y="0"/>
                  </a:moveTo>
                  <a:cubicBezTo>
                    <a:pt x="1898" y="0"/>
                    <a:pt x="1829" y="9"/>
                    <a:pt x="1758" y="28"/>
                  </a:cubicBezTo>
                  <a:cubicBezTo>
                    <a:pt x="900" y="237"/>
                    <a:pt x="503" y="823"/>
                    <a:pt x="210" y="1618"/>
                  </a:cubicBezTo>
                  <a:cubicBezTo>
                    <a:pt x="84" y="2016"/>
                    <a:pt x="21" y="2434"/>
                    <a:pt x="0" y="2832"/>
                  </a:cubicBezTo>
                  <a:cubicBezTo>
                    <a:pt x="0" y="3076"/>
                    <a:pt x="60" y="3379"/>
                    <a:pt x="178" y="3588"/>
                  </a:cubicBezTo>
                  <a:lnTo>
                    <a:pt x="178" y="3588"/>
                  </a:lnTo>
                  <a:cubicBezTo>
                    <a:pt x="173" y="3585"/>
                    <a:pt x="168" y="3585"/>
                    <a:pt x="168" y="3585"/>
                  </a:cubicBezTo>
                  <a:lnTo>
                    <a:pt x="168" y="3585"/>
                  </a:lnTo>
                  <a:cubicBezTo>
                    <a:pt x="189" y="3606"/>
                    <a:pt x="210" y="3669"/>
                    <a:pt x="210" y="3690"/>
                  </a:cubicBezTo>
                  <a:cubicBezTo>
                    <a:pt x="388" y="4171"/>
                    <a:pt x="780" y="4412"/>
                    <a:pt x="1177" y="4412"/>
                  </a:cubicBezTo>
                  <a:cubicBezTo>
                    <a:pt x="1575" y="4412"/>
                    <a:pt x="1978" y="4171"/>
                    <a:pt x="2177" y="3690"/>
                  </a:cubicBezTo>
                  <a:cubicBezTo>
                    <a:pt x="2197" y="3648"/>
                    <a:pt x="2197" y="3585"/>
                    <a:pt x="2218" y="3522"/>
                  </a:cubicBezTo>
                  <a:cubicBezTo>
                    <a:pt x="2239" y="3477"/>
                    <a:pt x="2247" y="3460"/>
                    <a:pt x="2249" y="3460"/>
                  </a:cubicBezTo>
                  <a:lnTo>
                    <a:pt x="2249" y="3460"/>
                  </a:lnTo>
                  <a:cubicBezTo>
                    <a:pt x="2253" y="3460"/>
                    <a:pt x="2196" y="3605"/>
                    <a:pt x="2208" y="3605"/>
                  </a:cubicBezTo>
                  <a:cubicBezTo>
                    <a:pt x="2212" y="3605"/>
                    <a:pt x="2227" y="3583"/>
                    <a:pt x="2260" y="3522"/>
                  </a:cubicBezTo>
                  <a:cubicBezTo>
                    <a:pt x="2428" y="3188"/>
                    <a:pt x="2428" y="2769"/>
                    <a:pt x="2469" y="2392"/>
                  </a:cubicBezTo>
                  <a:cubicBezTo>
                    <a:pt x="2469" y="2288"/>
                    <a:pt x="2469" y="2141"/>
                    <a:pt x="2490" y="2037"/>
                  </a:cubicBezTo>
                  <a:cubicBezTo>
                    <a:pt x="2490" y="1953"/>
                    <a:pt x="2511" y="1890"/>
                    <a:pt x="2511" y="1807"/>
                  </a:cubicBezTo>
                  <a:lnTo>
                    <a:pt x="2511" y="1807"/>
                  </a:lnTo>
                  <a:cubicBezTo>
                    <a:pt x="2501" y="1856"/>
                    <a:pt x="2496" y="1883"/>
                    <a:pt x="2496" y="1883"/>
                  </a:cubicBezTo>
                  <a:cubicBezTo>
                    <a:pt x="2495" y="1883"/>
                    <a:pt x="2500" y="1851"/>
                    <a:pt x="2511" y="1786"/>
                  </a:cubicBezTo>
                  <a:cubicBezTo>
                    <a:pt x="2532" y="1618"/>
                    <a:pt x="2574" y="1430"/>
                    <a:pt x="2595" y="1283"/>
                  </a:cubicBezTo>
                  <a:lnTo>
                    <a:pt x="2595" y="1242"/>
                  </a:lnTo>
                  <a:cubicBezTo>
                    <a:pt x="2953" y="714"/>
                    <a:pt x="2565" y="0"/>
                    <a:pt x="1965" y="0"/>
                  </a:cubicBezTo>
                  <a:close/>
                </a:path>
              </a:pathLst>
            </a:custGeom>
            <a:solidFill>
              <a:srgbClr val="E54654"/>
            </a:solidFill>
            <a:ln>
              <a:noFill/>
            </a:ln>
          </p:spPr>
          <p:txBody>
            <a:bodyPr spcFirstLastPara="1" wrap="square" lIns="91422" tIns="91422" rIns="91422" bIns="91422" anchor="ctr" anchorCtr="0">
              <a:noAutofit/>
            </a:bodyPr>
            <a:lstStyle/>
            <a:p>
              <a:endParaRPr/>
            </a:p>
          </p:txBody>
        </p:sp>
        <p:sp>
          <p:nvSpPr>
            <p:cNvPr id="70" name="Google Shape;995;p51">
              <a:extLst>
                <a:ext uri="{FF2B5EF4-FFF2-40B4-BE49-F238E27FC236}">
                  <a16:creationId xmlns:a16="http://schemas.microsoft.com/office/drawing/2014/main" id="{D8815F5B-524A-3342-979F-76F6E9692066}"/>
                </a:ext>
              </a:extLst>
            </p:cNvPr>
            <p:cNvSpPr/>
            <p:nvPr/>
          </p:nvSpPr>
          <p:spPr>
            <a:xfrm>
              <a:off x="6440125" y="2641075"/>
              <a:ext cx="1450" cy="1625"/>
            </a:xfrm>
            <a:custGeom>
              <a:avLst/>
              <a:gdLst/>
              <a:ahLst/>
              <a:cxnLst/>
              <a:rect l="l" t="t" r="r" b="b"/>
              <a:pathLst>
                <a:path w="58" h="65" extrusionOk="0">
                  <a:moveTo>
                    <a:pt x="3" y="0"/>
                  </a:moveTo>
                  <a:cubicBezTo>
                    <a:pt x="1" y="0"/>
                    <a:pt x="23" y="29"/>
                    <a:pt x="58" y="64"/>
                  </a:cubicBezTo>
                  <a:cubicBezTo>
                    <a:pt x="21" y="18"/>
                    <a:pt x="4" y="0"/>
                    <a:pt x="3" y="0"/>
                  </a:cubicBezTo>
                  <a:close/>
                </a:path>
              </a:pathLst>
            </a:custGeom>
            <a:solidFill>
              <a:srgbClr val="E54654"/>
            </a:solidFill>
            <a:ln>
              <a:noFill/>
            </a:ln>
          </p:spPr>
          <p:txBody>
            <a:bodyPr spcFirstLastPara="1" wrap="square" lIns="91422" tIns="91422" rIns="91422" bIns="91422" anchor="ctr" anchorCtr="0">
              <a:noAutofit/>
            </a:bodyPr>
            <a:lstStyle/>
            <a:p>
              <a:endParaRPr/>
            </a:p>
          </p:txBody>
        </p:sp>
        <p:sp>
          <p:nvSpPr>
            <p:cNvPr id="71" name="Google Shape;996;p51">
              <a:extLst>
                <a:ext uri="{FF2B5EF4-FFF2-40B4-BE49-F238E27FC236}">
                  <a16:creationId xmlns:a16="http://schemas.microsoft.com/office/drawing/2014/main" id="{32477A6B-87B8-A549-A06F-A16876E10FCE}"/>
                </a:ext>
              </a:extLst>
            </p:cNvPr>
            <p:cNvSpPr/>
            <p:nvPr/>
          </p:nvSpPr>
          <p:spPr>
            <a:xfrm>
              <a:off x="7449500" y="2712900"/>
              <a:ext cx="149150" cy="149900"/>
            </a:xfrm>
            <a:custGeom>
              <a:avLst/>
              <a:gdLst/>
              <a:ahLst/>
              <a:cxnLst/>
              <a:rect l="l" t="t" r="r" b="b"/>
              <a:pathLst>
                <a:path w="5966" h="5996" extrusionOk="0">
                  <a:moveTo>
                    <a:pt x="3653" y="1"/>
                  </a:moveTo>
                  <a:cubicBezTo>
                    <a:pt x="3403" y="1"/>
                    <a:pt x="3156" y="126"/>
                    <a:pt x="2995" y="413"/>
                  </a:cubicBezTo>
                  <a:cubicBezTo>
                    <a:pt x="2639" y="957"/>
                    <a:pt x="2262" y="1480"/>
                    <a:pt x="2095" y="2129"/>
                  </a:cubicBezTo>
                  <a:cubicBezTo>
                    <a:pt x="1990" y="2527"/>
                    <a:pt x="1949" y="2945"/>
                    <a:pt x="1907" y="3364"/>
                  </a:cubicBezTo>
                  <a:lnTo>
                    <a:pt x="1802" y="3364"/>
                  </a:lnTo>
                  <a:cubicBezTo>
                    <a:pt x="1783" y="3363"/>
                    <a:pt x="1765" y="3362"/>
                    <a:pt x="1746" y="3362"/>
                  </a:cubicBezTo>
                  <a:cubicBezTo>
                    <a:pt x="329" y="3362"/>
                    <a:pt x="1" y="5710"/>
                    <a:pt x="1467" y="5958"/>
                  </a:cubicBezTo>
                  <a:cubicBezTo>
                    <a:pt x="1641" y="5983"/>
                    <a:pt x="1809" y="5996"/>
                    <a:pt x="1971" y="5996"/>
                  </a:cubicBezTo>
                  <a:cubicBezTo>
                    <a:pt x="2744" y="5996"/>
                    <a:pt x="3386" y="5718"/>
                    <a:pt x="3957" y="5268"/>
                  </a:cubicBezTo>
                  <a:cubicBezTo>
                    <a:pt x="4355" y="5142"/>
                    <a:pt x="4690" y="4828"/>
                    <a:pt x="4794" y="4410"/>
                  </a:cubicBezTo>
                  <a:cubicBezTo>
                    <a:pt x="5234" y="3803"/>
                    <a:pt x="5568" y="3133"/>
                    <a:pt x="5819" y="2422"/>
                  </a:cubicBezTo>
                  <a:cubicBezTo>
                    <a:pt x="5966" y="1815"/>
                    <a:pt x="5652" y="1146"/>
                    <a:pt x="5129" y="832"/>
                  </a:cubicBezTo>
                  <a:cubicBezTo>
                    <a:pt x="4920" y="685"/>
                    <a:pt x="4710" y="644"/>
                    <a:pt x="4501" y="644"/>
                  </a:cubicBezTo>
                  <a:cubicBezTo>
                    <a:pt x="4501" y="623"/>
                    <a:pt x="4501" y="581"/>
                    <a:pt x="4480" y="581"/>
                  </a:cubicBezTo>
                  <a:cubicBezTo>
                    <a:pt x="4325" y="222"/>
                    <a:pt x="3986" y="1"/>
                    <a:pt x="3653" y="1"/>
                  </a:cubicBezTo>
                  <a:close/>
                </a:path>
              </a:pathLst>
            </a:custGeom>
            <a:solidFill>
              <a:srgbClr val="E54654"/>
            </a:solidFill>
            <a:ln>
              <a:noFill/>
            </a:ln>
          </p:spPr>
          <p:txBody>
            <a:bodyPr spcFirstLastPara="1" wrap="square" lIns="91422" tIns="91422" rIns="91422" bIns="91422" anchor="ctr" anchorCtr="0">
              <a:noAutofit/>
            </a:bodyPr>
            <a:lstStyle/>
            <a:p>
              <a:endParaRPr/>
            </a:p>
          </p:txBody>
        </p:sp>
        <p:sp>
          <p:nvSpPr>
            <p:cNvPr id="72" name="Google Shape;997;p51">
              <a:extLst>
                <a:ext uri="{FF2B5EF4-FFF2-40B4-BE49-F238E27FC236}">
                  <a16:creationId xmlns:a16="http://schemas.microsoft.com/office/drawing/2014/main" id="{4F25DE11-F6C0-5D4B-9EEC-59E1B12AEA2A}"/>
                </a:ext>
              </a:extLst>
            </p:cNvPr>
            <p:cNvSpPr/>
            <p:nvPr/>
          </p:nvSpPr>
          <p:spPr>
            <a:xfrm>
              <a:off x="6583325" y="2726875"/>
              <a:ext cx="45525" cy="57625"/>
            </a:xfrm>
            <a:custGeom>
              <a:avLst/>
              <a:gdLst/>
              <a:ahLst/>
              <a:cxnLst/>
              <a:rect l="l" t="t" r="r" b="b"/>
              <a:pathLst>
                <a:path w="1821" h="2305" extrusionOk="0">
                  <a:moveTo>
                    <a:pt x="1067" y="1"/>
                  </a:moveTo>
                  <a:cubicBezTo>
                    <a:pt x="649" y="1"/>
                    <a:pt x="419" y="315"/>
                    <a:pt x="335" y="691"/>
                  </a:cubicBezTo>
                  <a:cubicBezTo>
                    <a:pt x="314" y="712"/>
                    <a:pt x="314" y="733"/>
                    <a:pt x="293" y="754"/>
                  </a:cubicBezTo>
                  <a:cubicBezTo>
                    <a:pt x="188" y="921"/>
                    <a:pt x="105" y="1110"/>
                    <a:pt x="84" y="1277"/>
                  </a:cubicBezTo>
                  <a:cubicBezTo>
                    <a:pt x="0" y="1738"/>
                    <a:pt x="188" y="2177"/>
                    <a:pt x="649" y="2282"/>
                  </a:cubicBezTo>
                  <a:cubicBezTo>
                    <a:pt x="715" y="2297"/>
                    <a:pt x="781" y="2305"/>
                    <a:pt x="846" y="2305"/>
                  </a:cubicBezTo>
                  <a:cubicBezTo>
                    <a:pt x="1295" y="2305"/>
                    <a:pt x="1695" y="1944"/>
                    <a:pt x="1695" y="1486"/>
                  </a:cubicBezTo>
                  <a:lnTo>
                    <a:pt x="1695" y="1445"/>
                  </a:lnTo>
                  <a:cubicBezTo>
                    <a:pt x="1716" y="1382"/>
                    <a:pt x="1716" y="1340"/>
                    <a:pt x="1758" y="1277"/>
                  </a:cubicBezTo>
                  <a:cubicBezTo>
                    <a:pt x="1800" y="1152"/>
                    <a:pt x="1821" y="942"/>
                    <a:pt x="1800" y="733"/>
                  </a:cubicBezTo>
                  <a:cubicBezTo>
                    <a:pt x="1779" y="336"/>
                    <a:pt x="1486" y="1"/>
                    <a:pt x="1067" y="1"/>
                  </a:cubicBezTo>
                  <a:close/>
                </a:path>
              </a:pathLst>
            </a:custGeom>
            <a:solidFill>
              <a:srgbClr val="463131"/>
            </a:solidFill>
            <a:ln>
              <a:noFill/>
            </a:ln>
          </p:spPr>
          <p:txBody>
            <a:bodyPr spcFirstLastPara="1" wrap="square" lIns="91422" tIns="91422" rIns="91422" bIns="91422" anchor="ctr" anchorCtr="0">
              <a:noAutofit/>
            </a:bodyPr>
            <a:lstStyle/>
            <a:p>
              <a:endParaRPr/>
            </a:p>
          </p:txBody>
        </p:sp>
        <p:sp>
          <p:nvSpPr>
            <p:cNvPr id="73" name="Google Shape;998;p51">
              <a:extLst>
                <a:ext uri="{FF2B5EF4-FFF2-40B4-BE49-F238E27FC236}">
                  <a16:creationId xmlns:a16="http://schemas.microsoft.com/office/drawing/2014/main" id="{A34152E9-6B22-384F-8988-DCDFA457EFFC}"/>
                </a:ext>
              </a:extLst>
            </p:cNvPr>
            <p:cNvSpPr/>
            <p:nvPr/>
          </p:nvSpPr>
          <p:spPr>
            <a:xfrm>
              <a:off x="7077125" y="2773250"/>
              <a:ext cx="46050" cy="53050"/>
            </a:xfrm>
            <a:custGeom>
              <a:avLst/>
              <a:gdLst/>
              <a:ahLst/>
              <a:cxnLst/>
              <a:rect l="l" t="t" r="r" b="b"/>
              <a:pathLst>
                <a:path w="1842" h="2122" extrusionOk="0">
                  <a:moveTo>
                    <a:pt x="782" y="1"/>
                  </a:moveTo>
                  <a:cubicBezTo>
                    <a:pt x="590" y="1"/>
                    <a:pt x="380" y="128"/>
                    <a:pt x="251" y="238"/>
                  </a:cubicBezTo>
                  <a:cubicBezTo>
                    <a:pt x="105" y="406"/>
                    <a:pt x="21" y="594"/>
                    <a:pt x="21" y="845"/>
                  </a:cubicBezTo>
                  <a:cubicBezTo>
                    <a:pt x="21" y="971"/>
                    <a:pt x="0" y="1096"/>
                    <a:pt x="0" y="1243"/>
                  </a:cubicBezTo>
                  <a:cubicBezTo>
                    <a:pt x="0" y="1305"/>
                    <a:pt x="21" y="1389"/>
                    <a:pt x="21" y="1473"/>
                  </a:cubicBezTo>
                  <a:cubicBezTo>
                    <a:pt x="63" y="1619"/>
                    <a:pt x="126" y="1724"/>
                    <a:pt x="251" y="1849"/>
                  </a:cubicBezTo>
                  <a:cubicBezTo>
                    <a:pt x="419" y="2017"/>
                    <a:pt x="649" y="2121"/>
                    <a:pt x="858" y="2121"/>
                  </a:cubicBezTo>
                  <a:cubicBezTo>
                    <a:pt x="1088" y="2121"/>
                    <a:pt x="1297" y="2017"/>
                    <a:pt x="1444" y="1849"/>
                  </a:cubicBezTo>
                  <a:lnTo>
                    <a:pt x="1590" y="1682"/>
                  </a:lnTo>
                  <a:cubicBezTo>
                    <a:pt x="1653" y="1577"/>
                    <a:pt x="1695" y="1452"/>
                    <a:pt x="1695" y="1305"/>
                  </a:cubicBezTo>
                  <a:cubicBezTo>
                    <a:pt x="1799" y="1138"/>
                    <a:pt x="1841" y="971"/>
                    <a:pt x="1841" y="824"/>
                  </a:cubicBezTo>
                  <a:cubicBezTo>
                    <a:pt x="1841" y="615"/>
                    <a:pt x="1779" y="406"/>
                    <a:pt x="1611" y="259"/>
                  </a:cubicBezTo>
                  <a:cubicBezTo>
                    <a:pt x="1486" y="134"/>
                    <a:pt x="1318" y="92"/>
                    <a:pt x="1172" y="50"/>
                  </a:cubicBezTo>
                  <a:cubicBezTo>
                    <a:pt x="1067" y="29"/>
                    <a:pt x="963" y="8"/>
                    <a:pt x="858" y="8"/>
                  </a:cubicBezTo>
                  <a:cubicBezTo>
                    <a:pt x="833" y="3"/>
                    <a:pt x="808" y="1"/>
                    <a:pt x="782" y="1"/>
                  </a:cubicBezTo>
                  <a:close/>
                </a:path>
              </a:pathLst>
            </a:custGeom>
            <a:solidFill>
              <a:srgbClr val="463131"/>
            </a:solidFill>
            <a:ln>
              <a:noFill/>
            </a:ln>
          </p:spPr>
          <p:txBody>
            <a:bodyPr spcFirstLastPara="1" wrap="square" lIns="91422" tIns="91422" rIns="91422" bIns="91422" anchor="ctr" anchorCtr="0">
              <a:noAutofit/>
            </a:bodyPr>
            <a:lstStyle/>
            <a:p>
              <a:endParaRPr/>
            </a:p>
          </p:txBody>
        </p:sp>
        <p:sp>
          <p:nvSpPr>
            <p:cNvPr id="74" name="Google Shape;999;p51">
              <a:extLst>
                <a:ext uri="{FF2B5EF4-FFF2-40B4-BE49-F238E27FC236}">
                  <a16:creationId xmlns:a16="http://schemas.microsoft.com/office/drawing/2014/main" id="{444CD6EC-B01A-E74F-8BCA-11B93BD852E7}"/>
                </a:ext>
              </a:extLst>
            </p:cNvPr>
            <p:cNvSpPr/>
            <p:nvPr/>
          </p:nvSpPr>
          <p:spPr>
            <a:xfrm>
              <a:off x="5948275" y="2297825"/>
              <a:ext cx="2178175" cy="2151575"/>
            </a:xfrm>
            <a:custGeom>
              <a:avLst/>
              <a:gdLst/>
              <a:ahLst/>
              <a:cxnLst/>
              <a:rect l="l" t="t" r="r" b="b"/>
              <a:pathLst>
                <a:path w="87127" h="86063" extrusionOk="0">
                  <a:moveTo>
                    <a:pt x="21529" y="10767"/>
                  </a:moveTo>
                  <a:cubicBezTo>
                    <a:pt x="21558" y="10767"/>
                    <a:pt x="21587" y="10772"/>
                    <a:pt x="21615" y="10781"/>
                  </a:cubicBezTo>
                  <a:lnTo>
                    <a:pt x="21636" y="10781"/>
                  </a:lnTo>
                  <a:cubicBezTo>
                    <a:pt x="21197" y="11534"/>
                    <a:pt x="20799" y="12329"/>
                    <a:pt x="20904" y="12769"/>
                  </a:cubicBezTo>
                  <a:cubicBezTo>
                    <a:pt x="20778" y="12936"/>
                    <a:pt x="20778" y="13166"/>
                    <a:pt x="20862" y="13355"/>
                  </a:cubicBezTo>
                  <a:cubicBezTo>
                    <a:pt x="20904" y="13397"/>
                    <a:pt x="20925" y="13418"/>
                    <a:pt x="20945" y="13480"/>
                  </a:cubicBezTo>
                  <a:cubicBezTo>
                    <a:pt x="20841" y="13585"/>
                    <a:pt x="20736" y="13669"/>
                    <a:pt x="20632" y="13773"/>
                  </a:cubicBezTo>
                  <a:cubicBezTo>
                    <a:pt x="20590" y="13690"/>
                    <a:pt x="20506" y="13585"/>
                    <a:pt x="20422" y="13480"/>
                  </a:cubicBezTo>
                  <a:cubicBezTo>
                    <a:pt x="20171" y="13104"/>
                    <a:pt x="20276" y="12853"/>
                    <a:pt x="20464" y="12455"/>
                  </a:cubicBezTo>
                  <a:cubicBezTo>
                    <a:pt x="20632" y="12037"/>
                    <a:pt x="20736" y="11618"/>
                    <a:pt x="20987" y="11221"/>
                  </a:cubicBezTo>
                  <a:cubicBezTo>
                    <a:pt x="21080" y="11035"/>
                    <a:pt x="21304" y="10767"/>
                    <a:pt x="21529" y="10767"/>
                  </a:cubicBezTo>
                  <a:close/>
                  <a:moveTo>
                    <a:pt x="13891" y="6606"/>
                  </a:moveTo>
                  <a:cubicBezTo>
                    <a:pt x="14602" y="6606"/>
                    <a:pt x="15361" y="7112"/>
                    <a:pt x="15924" y="7433"/>
                  </a:cubicBezTo>
                  <a:cubicBezTo>
                    <a:pt x="16677" y="7873"/>
                    <a:pt x="17493" y="8291"/>
                    <a:pt x="18246" y="8752"/>
                  </a:cubicBezTo>
                  <a:cubicBezTo>
                    <a:pt x="18707" y="9003"/>
                    <a:pt x="19062" y="9275"/>
                    <a:pt x="19397" y="9651"/>
                  </a:cubicBezTo>
                  <a:cubicBezTo>
                    <a:pt x="19585" y="9840"/>
                    <a:pt x="19753" y="10049"/>
                    <a:pt x="19920" y="10216"/>
                  </a:cubicBezTo>
                  <a:cubicBezTo>
                    <a:pt x="19606" y="10572"/>
                    <a:pt x="19397" y="11053"/>
                    <a:pt x="19230" y="11513"/>
                  </a:cubicBezTo>
                  <a:cubicBezTo>
                    <a:pt x="18958" y="12225"/>
                    <a:pt x="18518" y="12894"/>
                    <a:pt x="18832" y="13669"/>
                  </a:cubicBezTo>
                  <a:cubicBezTo>
                    <a:pt x="19020" y="14108"/>
                    <a:pt x="19292" y="14464"/>
                    <a:pt x="19711" y="14631"/>
                  </a:cubicBezTo>
                  <a:cubicBezTo>
                    <a:pt x="19669" y="14673"/>
                    <a:pt x="19648" y="14736"/>
                    <a:pt x="19585" y="14778"/>
                  </a:cubicBezTo>
                  <a:cubicBezTo>
                    <a:pt x="18435" y="16347"/>
                    <a:pt x="17744" y="18104"/>
                    <a:pt x="17179" y="19883"/>
                  </a:cubicBezTo>
                  <a:cubicBezTo>
                    <a:pt x="17116" y="20113"/>
                    <a:pt x="17054" y="20385"/>
                    <a:pt x="16970" y="20636"/>
                  </a:cubicBezTo>
                  <a:cubicBezTo>
                    <a:pt x="16531" y="20804"/>
                    <a:pt x="16112" y="20929"/>
                    <a:pt x="15610" y="20950"/>
                  </a:cubicBezTo>
                  <a:cubicBezTo>
                    <a:pt x="15137" y="20991"/>
                    <a:pt x="14647" y="21014"/>
                    <a:pt x="14161" y="21014"/>
                  </a:cubicBezTo>
                  <a:cubicBezTo>
                    <a:pt x="13895" y="21014"/>
                    <a:pt x="13631" y="21007"/>
                    <a:pt x="13371" y="20992"/>
                  </a:cubicBezTo>
                  <a:cubicBezTo>
                    <a:pt x="12660" y="20929"/>
                    <a:pt x="13476" y="19883"/>
                    <a:pt x="13664" y="19485"/>
                  </a:cubicBezTo>
                  <a:cubicBezTo>
                    <a:pt x="13831" y="19130"/>
                    <a:pt x="14459" y="18544"/>
                    <a:pt x="14417" y="17811"/>
                  </a:cubicBezTo>
                  <a:cubicBezTo>
                    <a:pt x="14374" y="16940"/>
                    <a:pt x="13836" y="16758"/>
                    <a:pt x="13172" y="16758"/>
                  </a:cubicBezTo>
                  <a:cubicBezTo>
                    <a:pt x="12698" y="16758"/>
                    <a:pt x="12159" y="16851"/>
                    <a:pt x="11690" y="16851"/>
                  </a:cubicBezTo>
                  <a:cubicBezTo>
                    <a:pt x="11240" y="16851"/>
                    <a:pt x="10854" y="16765"/>
                    <a:pt x="10651" y="16431"/>
                  </a:cubicBezTo>
                  <a:cubicBezTo>
                    <a:pt x="10442" y="16096"/>
                    <a:pt x="11049" y="15384"/>
                    <a:pt x="11216" y="15154"/>
                  </a:cubicBezTo>
                  <a:cubicBezTo>
                    <a:pt x="11572" y="14715"/>
                    <a:pt x="12011" y="14317"/>
                    <a:pt x="12471" y="14024"/>
                  </a:cubicBezTo>
                  <a:cubicBezTo>
                    <a:pt x="13371" y="13501"/>
                    <a:pt x="15338" y="13041"/>
                    <a:pt x="15275" y="11702"/>
                  </a:cubicBezTo>
                  <a:cubicBezTo>
                    <a:pt x="15233" y="10363"/>
                    <a:pt x="13706" y="9798"/>
                    <a:pt x="12890" y="8961"/>
                  </a:cubicBezTo>
                  <a:cubicBezTo>
                    <a:pt x="12576" y="8647"/>
                    <a:pt x="12367" y="8249"/>
                    <a:pt x="12346" y="7810"/>
                  </a:cubicBezTo>
                  <a:cubicBezTo>
                    <a:pt x="12325" y="7287"/>
                    <a:pt x="12869" y="6973"/>
                    <a:pt x="13266" y="6764"/>
                  </a:cubicBezTo>
                  <a:cubicBezTo>
                    <a:pt x="13466" y="6652"/>
                    <a:pt x="13676" y="6606"/>
                    <a:pt x="13891" y="6606"/>
                  </a:cubicBezTo>
                  <a:close/>
                  <a:moveTo>
                    <a:pt x="62960" y="17142"/>
                  </a:moveTo>
                  <a:lnTo>
                    <a:pt x="62960" y="17142"/>
                  </a:lnTo>
                  <a:cubicBezTo>
                    <a:pt x="63190" y="17267"/>
                    <a:pt x="63379" y="17498"/>
                    <a:pt x="63630" y="17644"/>
                  </a:cubicBezTo>
                  <a:cubicBezTo>
                    <a:pt x="64048" y="17895"/>
                    <a:pt x="64508" y="18083"/>
                    <a:pt x="64718" y="18586"/>
                  </a:cubicBezTo>
                  <a:cubicBezTo>
                    <a:pt x="65052" y="19423"/>
                    <a:pt x="64718" y="20280"/>
                    <a:pt x="64215" y="20929"/>
                  </a:cubicBezTo>
                  <a:lnTo>
                    <a:pt x="63985" y="20929"/>
                  </a:lnTo>
                  <a:cubicBezTo>
                    <a:pt x="63274" y="20950"/>
                    <a:pt x="62374" y="21201"/>
                    <a:pt x="61726" y="21473"/>
                  </a:cubicBezTo>
                  <a:cubicBezTo>
                    <a:pt x="61495" y="21578"/>
                    <a:pt x="61286" y="21724"/>
                    <a:pt x="61098" y="21850"/>
                  </a:cubicBezTo>
                  <a:cubicBezTo>
                    <a:pt x="61056" y="21452"/>
                    <a:pt x="60993" y="21034"/>
                    <a:pt x="60951" y="20636"/>
                  </a:cubicBezTo>
                  <a:cubicBezTo>
                    <a:pt x="61182" y="20594"/>
                    <a:pt x="61474" y="20511"/>
                    <a:pt x="61726" y="20427"/>
                  </a:cubicBezTo>
                  <a:cubicBezTo>
                    <a:pt x="61746" y="20490"/>
                    <a:pt x="61746" y="20532"/>
                    <a:pt x="61788" y="20615"/>
                  </a:cubicBezTo>
                  <a:cubicBezTo>
                    <a:pt x="61872" y="20887"/>
                    <a:pt x="62113" y="21023"/>
                    <a:pt x="62351" y="21023"/>
                  </a:cubicBezTo>
                  <a:cubicBezTo>
                    <a:pt x="62589" y="21023"/>
                    <a:pt x="62824" y="20887"/>
                    <a:pt x="62897" y="20615"/>
                  </a:cubicBezTo>
                  <a:cubicBezTo>
                    <a:pt x="63274" y="19423"/>
                    <a:pt x="63086" y="18314"/>
                    <a:pt x="62960" y="17142"/>
                  </a:cubicBezTo>
                  <a:close/>
                  <a:moveTo>
                    <a:pt x="63985" y="22247"/>
                  </a:moveTo>
                  <a:cubicBezTo>
                    <a:pt x="65178" y="22247"/>
                    <a:pt x="65973" y="23147"/>
                    <a:pt x="66182" y="24256"/>
                  </a:cubicBezTo>
                  <a:cubicBezTo>
                    <a:pt x="66412" y="25386"/>
                    <a:pt x="65827" y="26558"/>
                    <a:pt x="65052" y="27332"/>
                  </a:cubicBezTo>
                  <a:cubicBezTo>
                    <a:pt x="64048" y="28315"/>
                    <a:pt x="62563" y="28273"/>
                    <a:pt x="61286" y="28315"/>
                  </a:cubicBezTo>
                  <a:lnTo>
                    <a:pt x="61182" y="28315"/>
                  </a:lnTo>
                  <a:cubicBezTo>
                    <a:pt x="61391" y="26578"/>
                    <a:pt x="61391" y="24821"/>
                    <a:pt x="61223" y="23084"/>
                  </a:cubicBezTo>
                  <a:cubicBezTo>
                    <a:pt x="61788" y="22289"/>
                    <a:pt x="63107" y="22268"/>
                    <a:pt x="63985" y="22247"/>
                  </a:cubicBezTo>
                  <a:close/>
                  <a:moveTo>
                    <a:pt x="71492" y="19296"/>
                  </a:moveTo>
                  <a:cubicBezTo>
                    <a:pt x="72995" y="19296"/>
                    <a:pt x="74514" y="19510"/>
                    <a:pt x="75828" y="20280"/>
                  </a:cubicBezTo>
                  <a:cubicBezTo>
                    <a:pt x="76435" y="20636"/>
                    <a:pt x="77314" y="21013"/>
                    <a:pt x="77397" y="21829"/>
                  </a:cubicBezTo>
                  <a:cubicBezTo>
                    <a:pt x="77481" y="22687"/>
                    <a:pt x="76142" y="23126"/>
                    <a:pt x="75514" y="23293"/>
                  </a:cubicBezTo>
                  <a:cubicBezTo>
                    <a:pt x="74363" y="23607"/>
                    <a:pt x="72962" y="24172"/>
                    <a:pt x="73317" y="25616"/>
                  </a:cubicBezTo>
                  <a:cubicBezTo>
                    <a:pt x="73673" y="27102"/>
                    <a:pt x="75472" y="27687"/>
                    <a:pt x="76267" y="28859"/>
                  </a:cubicBezTo>
                  <a:cubicBezTo>
                    <a:pt x="76707" y="29529"/>
                    <a:pt x="75849" y="30407"/>
                    <a:pt x="75242" y="30638"/>
                  </a:cubicBezTo>
                  <a:cubicBezTo>
                    <a:pt x="74887" y="30763"/>
                    <a:pt x="74510" y="30931"/>
                    <a:pt x="74154" y="31014"/>
                  </a:cubicBezTo>
                  <a:cubicBezTo>
                    <a:pt x="74026" y="31048"/>
                    <a:pt x="73897" y="31060"/>
                    <a:pt x="73769" y="31060"/>
                  </a:cubicBezTo>
                  <a:cubicBezTo>
                    <a:pt x="73500" y="31060"/>
                    <a:pt x="73231" y="31008"/>
                    <a:pt x="72962" y="30993"/>
                  </a:cubicBezTo>
                  <a:cubicBezTo>
                    <a:pt x="72936" y="30992"/>
                    <a:pt x="72911" y="30992"/>
                    <a:pt x="72886" y="30992"/>
                  </a:cubicBezTo>
                  <a:cubicBezTo>
                    <a:pt x="72052" y="30992"/>
                    <a:pt x="71536" y="31665"/>
                    <a:pt x="71455" y="32437"/>
                  </a:cubicBezTo>
                  <a:cubicBezTo>
                    <a:pt x="71392" y="33148"/>
                    <a:pt x="71811" y="33923"/>
                    <a:pt x="71874" y="34634"/>
                  </a:cubicBezTo>
                  <a:cubicBezTo>
                    <a:pt x="71936" y="35387"/>
                    <a:pt x="71371" y="35764"/>
                    <a:pt x="70806" y="36078"/>
                  </a:cubicBezTo>
                  <a:cubicBezTo>
                    <a:pt x="70543" y="36216"/>
                    <a:pt x="70097" y="36428"/>
                    <a:pt x="69728" y="36428"/>
                  </a:cubicBezTo>
                  <a:cubicBezTo>
                    <a:pt x="69539" y="36428"/>
                    <a:pt x="69371" y="36373"/>
                    <a:pt x="69258" y="36224"/>
                  </a:cubicBezTo>
                  <a:cubicBezTo>
                    <a:pt x="69136" y="36064"/>
                    <a:pt x="68969" y="35996"/>
                    <a:pt x="68796" y="35996"/>
                  </a:cubicBezTo>
                  <a:cubicBezTo>
                    <a:pt x="68406" y="35996"/>
                    <a:pt x="67988" y="36341"/>
                    <a:pt x="68003" y="36747"/>
                  </a:cubicBezTo>
                  <a:cubicBezTo>
                    <a:pt x="68024" y="37208"/>
                    <a:pt x="68128" y="37773"/>
                    <a:pt x="67919" y="38191"/>
                  </a:cubicBezTo>
                  <a:cubicBezTo>
                    <a:pt x="67668" y="38693"/>
                    <a:pt x="67480" y="38840"/>
                    <a:pt x="66977" y="39049"/>
                  </a:cubicBezTo>
                  <a:cubicBezTo>
                    <a:pt x="66641" y="39190"/>
                    <a:pt x="66335" y="39255"/>
                    <a:pt x="66051" y="39255"/>
                  </a:cubicBezTo>
                  <a:cubicBezTo>
                    <a:pt x="65362" y="39255"/>
                    <a:pt x="64799" y="38870"/>
                    <a:pt x="64236" y="38233"/>
                  </a:cubicBezTo>
                  <a:cubicBezTo>
                    <a:pt x="63588" y="37480"/>
                    <a:pt x="62939" y="36392"/>
                    <a:pt x="62625" y="35450"/>
                  </a:cubicBezTo>
                  <a:cubicBezTo>
                    <a:pt x="62437" y="34864"/>
                    <a:pt x="62270" y="34299"/>
                    <a:pt x="62144" y="33713"/>
                  </a:cubicBezTo>
                  <a:cubicBezTo>
                    <a:pt x="62102" y="33358"/>
                    <a:pt x="62039" y="33002"/>
                    <a:pt x="61935" y="32667"/>
                  </a:cubicBezTo>
                  <a:cubicBezTo>
                    <a:pt x="61809" y="32228"/>
                    <a:pt x="61516" y="31642"/>
                    <a:pt x="61516" y="31182"/>
                  </a:cubicBezTo>
                  <a:cubicBezTo>
                    <a:pt x="61516" y="30889"/>
                    <a:pt x="61516" y="30596"/>
                    <a:pt x="61537" y="30324"/>
                  </a:cubicBezTo>
                  <a:cubicBezTo>
                    <a:pt x="61537" y="30135"/>
                    <a:pt x="61579" y="29926"/>
                    <a:pt x="61600" y="29738"/>
                  </a:cubicBezTo>
                  <a:cubicBezTo>
                    <a:pt x="61621" y="29654"/>
                    <a:pt x="61621" y="29591"/>
                    <a:pt x="61642" y="29508"/>
                  </a:cubicBezTo>
                  <a:cubicBezTo>
                    <a:pt x="62119" y="29791"/>
                    <a:pt x="62630" y="29915"/>
                    <a:pt x="63149" y="29915"/>
                  </a:cubicBezTo>
                  <a:cubicBezTo>
                    <a:pt x="64201" y="29915"/>
                    <a:pt x="65285" y="29406"/>
                    <a:pt x="66182" y="28692"/>
                  </a:cubicBezTo>
                  <a:cubicBezTo>
                    <a:pt x="67668" y="27520"/>
                    <a:pt x="68170" y="25365"/>
                    <a:pt x="67752" y="23586"/>
                  </a:cubicBezTo>
                  <a:cubicBezTo>
                    <a:pt x="67480" y="22540"/>
                    <a:pt x="66747" y="21745"/>
                    <a:pt x="65806" y="21285"/>
                  </a:cubicBezTo>
                  <a:cubicBezTo>
                    <a:pt x="65889" y="21201"/>
                    <a:pt x="65973" y="21055"/>
                    <a:pt x="66015" y="20908"/>
                  </a:cubicBezTo>
                  <a:cubicBezTo>
                    <a:pt x="66182" y="20573"/>
                    <a:pt x="66245" y="20197"/>
                    <a:pt x="66287" y="19799"/>
                  </a:cubicBezTo>
                  <a:cubicBezTo>
                    <a:pt x="67605" y="19213"/>
                    <a:pt x="69153" y="19381"/>
                    <a:pt x="70618" y="19318"/>
                  </a:cubicBezTo>
                  <a:cubicBezTo>
                    <a:pt x="70908" y="19304"/>
                    <a:pt x="71200" y="19296"/>
                    <a:pt x="71492" y="19296"/>
                  </a:cubicBezTo>
                  <a:close/>
                  <a:moveTo>
                    <a:pt x="25758" y="40409"/>
                  </a:moveTo>
                  <a:cubicBezTo>
                    <a:pt x="27787" y="41476"/>
                    <a:pt x="29984" y="42208"/>
                    <a:pt x="32202" y="42731"/>
                  </a:cubicBezTo>
                  <a:cubicBezTo>
                    <a:pt x="32077" y="43024"/>
                    <a:pt x="31993" y="43317"/>
                    <a:pt x="31888" y="43631"/>
                  </a:cubicBezTo>
                  <a:cubicBezTo>
                    <a:pt x="31679" y="44447"/>
                    <a:pt x="31407" y="45242"/>
                    <a:pt x="31198" y="46058"/>
                  </a:cubicBezTo>
                  <a:cubicBezTo>
                    <a:pt x="31135" y="46351"/>
                    <a:pt x="31072" y="46602"/>
                    <a:pt x="30989" y="46895"/>
                  </a:cubicBezTo>
                  <a:cubicBezTo>
                    <a:pt x="30944" y="46898"/>
                    <a:pt x="30899" y="46899"/>
                    <a:pt x="30854" y="46899"/>
                  </a:cubicBezTo>
                  <a:cubicBezTo>
                    <a:pt x="29660" y="46899"/>
                    <a:pt x="28665" y="46110"/>
                    <a:pt x="27515" y="45807"/>
                  </a:cubicBezTo>
                  <a:cubicBezTo>
                    <a:pt x="26595" y="45577"/>
                    <a:pt x="25716" y="45284"/>
                    <a:pt x="24858" y="44887"/>
                  </a:cubicBezTo>
                  <a:cubicBezTo>
                    <a:pt x="24482" y="44698"/>
                    <a:pt x="24084" y="44531"/>
                    <a:pt x="23812" y="44196"/>
                  </a:cubicBezTo>
                  <a:lnTo>
                    <a:pt x="23770" y="44175"/>
                  </a:lnTo>
                  <a:cubicBezTo>
                    <a:pt x="23875" y="43820"/>
                    <a:pt x="24335" y="43443"/>
                    <a:pt x="24565" y="43150"/>
                  </a:cubicBezTo>
                  <a:cubicBezTo>
                    <a:pt x="25130" y="42480"/>
                    <a:pt x="25570" y="41413"/>
                    <a:pt x="25758" y="40409"/>
                  </a:cubicBezTo>
                  <a:close/>
                  <a:moveTo>
                    <a:pt x="36847" y="43527"/>
                  </a:moveTo>
                  <a:cubicBezTo>
                    <a:pt x="38142" y="43639"/>
                    <a:pt x="39454" y="43718"/>
                    <a:pt x="40782" y="43718"/>
                  </a:cubicBezTo>
                  <a:cubicBezTo>
                    <a:pt x="40935" y="43718"/>
                    <a:pt x="41088" y="43717"/>
                    <a:pt x="41241" y="43715"/>
                  </a:cubicBezTo>
                  <a:lnTo>
                    <a:pt x="41241" y="43715"/>
                  </a:lnTo>
                  <a:cubicBezTo>
                    <a:pt x="41095" y="44761"/>
                    <a:pt x="41032" y="45870"/>
                    <a:pt x="40237" y="46686"/>
                  </a:cubicBezTo>
                  <a:cubicBezTo>
                    <a:pt x="40061" y="46856"/>
                    <a:pt x="39872" y="46922"/>
                    <a:pt x="39681" y="46922"/>
                  </a:cubicBezTo>
                  <a:cubicBezTo>
                    <a:pt x="39261" y="46922"/>
                    <a:pt x="38831" y="46602"/>
                    <a:pt x="38500" y="46372"/>
                  </a:cubicBezTo>
                  <a:cubicBezTo>
                    <a:pt x="37642" y="45765"/>
                    <a:pt x="36806" y="44698"/>
                    <a:pt x="36847" y="43610"/>
                  </a:cubicBezTo>
                  <a:lnTo>
                    <a:pt x="36847" y="43527"/>
                  </a:lnTo>
                  <a:close/>
                  <a:moveTo>
                    <a:pt x="48021" y="42773"/>
                  </a:moveTo>
                  <a:cubicBezTo>
                    <a:pt x="48083" y="42815"/>
                    <a:pt x="48125" y="42878"/>
                    <a:pt x="48230" y="42920"/>
                  </a:cubicBezTo>
                  <a:cubicBezTo>
                    <a:pt x="49966" y="43506"/>
                    <a:pt x="51703" y="43527"/>
                    <a:pt x="53482" y="43757"/>
                  </a:cubicBezTo>
                  <a:cubicBezTo>
                    <a:pt x="54360" y="43861"/>
                    <a:pt x="55135" y="44029"/>
                    <a:pt x="55951" y="44343"/>
                  </a:cubicBezTo>
                  <a:cubicBezTo>
                    <a:pt x="56264" y="44468"/>
                    <a:pt x="55972" y="44740"/>
                    <a:pt x="55888" y="44991"/>
                  </a:cubicBezTo>
                  <a:cubicBezTo>
                    <a:pt x="55783" y="45326"/>
                    <a:pt x="55574" y="45786"/>
                    <a:pt x="55574" y="46142"/>
                  </a:cubicBezTo>
                  <a:cubicBezTo>
                    <a:pt x="55553" y="46561"/>
                    <a:pt x="55553" y="46979"/>
                    <a:pt x="55511" y="47418"/>
                  </a:cubicBezTo>
                  <a:cubicBezTo>
                    <a:pt x="55448" y="47900"/>
                    <a:pt x="55260" y="48360"/>
                    <a:pt x="55260" y="48841"/>
                  </a:cubicBezTo>
                  <a:cubicBezTo>
                    <a:pt x="55260" y="48982"/>
                    <a:pt x="55221" y="49513"/>
                    <a:pt x="55406" y="49513"/>
                  </a:cubicBezTo>
                  <a:cubicBezTo>
                    <a:pt x="55409" y="49513"/>
                    <a:pt x="55412" y="49513"/>
                    <a:pt x="55415" y="49513"/>
                  </a:cubicBezTo>
                  <a:lnTo>
                    <a:pt x="55415" y="49513"/>
                  </a:lnTo>
                  <a:cubicBezTo>
                    <a:pt x="55377" y="49518"/>
                    <a:pt x="55339" y="49520"/>
                    <a:pt x="55301" y="49520"/>
                  </a:cubicBezTo>
                  <a:cubicBezTo>
                    <a:pt x="55076" y="49520"/>
                    <a:pt x="54862" y="49435"/>
                    <a:pt x="54632" y="49364"/>
                  </a:cubicBezTo>
                  <a:cubicBezTo>
                    <a:pt x="54088" y="49197"/>
                    <a:pt x="53544" y="48967"/>
                    <a:pt x="53000" y="48778"/>
                  </a:cubicBezTo>
                  <a:cubicBezTo>
                    <a:pt x="52268" y="48527"/>
                    <a:pt x="51557" y="48130"/>
                    <a:pt x="50803" y="47962"/>
                  </a:cubicBezTo>
                  <a:cubicBezTo>
                    <a:pt x="50767" y="47957"/>
                    <a:pt x="50730" y="47955"/>
                    <a:pt x="50694" y="47955"/>
                  </a:cubicBezTo>
                  <a:cubicBezTo>
                    <a:pt x="50586" y="47955"/>
                    <a:pt x="50484" y="47978"/>
                    <a:pt x="50406" y="48025"/>
                  </a:cubicBezTo>
                  <a:cubicBezTo>
                    <a:pt x="50218" y="47565"/>
                    <a:pt x="50008" y="47105"/>
                    <a:pt x="49820" y="46665"/>
                  </a:cubicBezTo>
                  <a:cubicBezTo>
                    <a:pt x="49234" y="45305"/>
                    <a:pt x="48523" y="44071"/>
                    <a:pt x="47728" y="42836"/>
                  </a:cubicBezTo>
                  <a:cubicBezTo>
                    <a:pt x="47832" y="42815"/>
                    <a:pt x="47916" y="42794"/>
                    <a:pt x="48021" y="42773"/>
                  </a:cubicBezTo>
                  <a:close/>
                  <a:moveTo>
                    <a:pt x="32977" y="42899"/>
                  </a:moveTo>
                  <a:cubicBezTo>
                    <a:pt x="33186" y="42962"/>
                    <a:pt x="33395" y="42983"/>
                    <a:pt x="33646" y="43024"/>
                  </a:cubicBezTo>
                  <a:cubicBezTo>
                    <a:pt x="34441" y="43192"/>
                    <a:pt x="35257" y="43317"/>
                    <a:pt x="36073" y="43401"/>
                  </a:cubicBezTo>
                  <a:cubicBezTo>
                    <a:pt x="36073" y="43422"/>
                    <a:pt x="36073" y="43422"/>
                    <a:pt x="36031" y="43443"/>
                  </a:cubicBezTo>
                  <a:cubicBezTo>
                    <a:pt x="35787" y="45307"/>
                    <a:pt x="37558" y="48136"/>
                    <a:pt x="39622" y="48136"/>
                  </a:cubicBezTo>
                  <a:cubicBezTo>
                    <a:pt x="39852" y="48136"/>
                    <a:pt x="40086" y="48101"/>
                    <a:pt x="40321" y="48025"/>
                  </a:cubicBezTo>
                  <a:cubicBezTo>
                    <a:pt x="41241" y="47732"/>
                    <a:pt x="41764" y="46853"/>
                    <a:pt x="42078" y="46017"/>
                  </a:cubicBezTo>
                  <a:cubicBezTo>
                    <a:pt x="42371" y="45305"/>
                    <a:pt x="42580" y="44405"/>
                    <a:pt x="42580" y="43610"/>
                  </a:cubicBezTo>
                  <a:cubicBezTo>
                    <a:pt x="43982" y="43527"/>
                    <a:pt x="45384" y="43317"/>
                    <a:pt x="46765" y="43024"/>
                  </a:cubicBezTo>
                  <a:cubicBezTo>
                    <a:pt x="48418" y="45640"/>
                    <a:pt x="49318" y="48737"/>
                    <a:pt x="50427" y="51582"/>
                  </a:cubicBezTo>
                  <a:cubicBezTo>
                    <a:pt x="51034" y="53151"/>
                    <a:pt x="51431" y="54721"/>
                    <a:pt x="51766" y="56311"/>
                  </a:cubicBezTo>
                  <a:cubicBezTo>
                    <a:pt x="51954" y="57148"/>
                    <a:pt x="52122" y="58027"/>
                    <a:pt x="52226" y="58864"/>
                  </a:cubicBezTo>
                  <a:cubicBezTo>
                    <a:pt x="52310" y="59596"/>
                    <a:pt x="52226" y="60265"/>
                    <a:pt x="52519" y="60914"/>
                  </a:cubicBezTo>
                  <a:cubicBezTo>
                    <a:pt x="51098" y="60305"/>
                    <a:pt x="49578" y="59972"/>
                    <a:pt x="48017" y="59972"/>
                  </a:cubicBezTo>
                  <a:cubicBezTo>
                    <a:pt x="47969" y="59972"/>
                    <a:pt x="47922" y="59972"/>
                    <a:pt x="47874" y="59973"/>
                  </a:cubicBezTo>
                  <a:cubicBezTo>
                    <a:pt x="45845" y="60014"/>
                    <a:pt x="43815" y="60286"/>
                    <a:pt x="41848" y="60705"/>
                  </a:cubicBezTo>
                  <a:cubicBezTo>
                    <a:pt x="40927" y="60914"/>
                    <a:pt x="40028" y="61165"/>
                    <a:pt x="39128" y="61395"/>
                  </a:cubicBezTo>
                  <a:cubicBezTo>
                    <a:pt x="38689" y="61521"/>
                    <a:pt x="38249" y="61626"/>
                    <a:pt x="37789" y="61751"/>
                  </a:cubicBezTo>
                  <a:cubicBezTo>
                    <a:pt x="37642" y="61814"/>
                    <a:pt x="37517" y="61856"/>
                    <a:pt x="37370" y="61939"/>
                  </a:cubicBezTo>
                  <a:cubicBezTo>
                    <a:pt x="37119" y="61542"/>
                    <a:pt x="36785" y="61186"/>
                    <a:pt x="36534" y="60872"/>
                  </a:cubicBezTo>
                  <a:cubicBezTo>
                    <a:pt x="35864" y="60035"/>
                    <a:pt x="35027" y="59449"/>
                    <a:pt x="34085" y="58989"/>
                  </a:cubicBezTo>
                  <a:cubicBezTo>
                    <a:pt x="33081" y="58466"/>
                    <a:pt x="32098" y="57901"/>
                    <a:pt x="31093" y="57420"/>
                  </a:cubicBezTo>
                  <a:cubicBezTo>
                    <a:pt x="31093" y="57232"/>
                    <a:pt x="31135" y="57085"/>
                    <a:pt x="31135" y="56897"/>
                  </a:cubicBezTo>
                  <a:cubicBezTo>
                    <a:pt x="31282" y="55181"/>
                    <a:pt x="31554" y="53486"/>
                    <a:pt x="31721" y="51770"/>
                  </a:cubicBezTo>
                  <a:cubicBezTo>
                    <a:pt x="31909" y="50034"/>
                    <a:pt x="32098" y="48360"/>
                    <a:pt x="32412" y="46665"/>
                  </a:cubicBezTo>
                  <a:cubicBezTo>
                    <a:pt x="32537" y="45912"/>
                    <a:pt x="32809" y="45096"/>
                    <a:pt x="32851" y="44301"/>
                  </a:cubicBezTo>
                  <a:cubicBezTo>
                    <a:pt x="32872" y="43840"/>
                    <a:pt x="32914" y="43359"/>
                    <a:pt x="32977" y="42899"/>
                  </a:cubicBezTo>
                  <a:close/>
                  <a:moveTo>
                    <a:pt x="23613" y="57104"/>
                  </a:moveTo>
                  <a:cubicBezTo>
                    <a:pt x="23672" y="57104"/>
                    <a:pt x="23731" y="57105"/>
                    <a:pt x="23791" y="57106"/>
                  </a:cubicBezTo>
                  <a:cubicBezTo>
                    <a:pt x="24879" y="57127"/>
                    <a:pt x="25946" y="57294"/>
                    <a:pt x="26992" y="57524"/>
                  </a:cubicBezTo>
                  <a:cubicBezTo>
                    <a:pt x="29001" y="57985"/>
                    <a:pt x="30780" y="59031"/>
                    <a:pt x="32579" y="60035"/>
                  </a:cubicBezTo>
                  <a:cubicBezTo>
                    <a:pt x="33416" y="60496"/>
                    <a:pt x="34253" y="60872"/>
                    <a:pt x="34943" y="61542"/>
                  </a:cubicBezTo>
                  <a:cubicBezTo>
                    <a:pt x="35278" y="61877"/>
                    <a:pt x="35550" y="62337"/>
                    <a:pt x="35864" y="62734"/>
                  </a:cubicBezTo>
                  <a:cubicBezTo>
                    <a:pt x="35718" y="62734"/>
                    <a:pt x="35571" y="62776"/>
                    <a:pt x="35445" y="62902"/>
                  </a:cubicBezTo>
                  <a:cubicBezTo>
                    <a:pt x="34609" y="63927"/>
                    <a:pt x="33604" y="64743"/>
                    <a:pt x="32558" y="65517"/>
                  </a:cubicBezTo>
                  <a:cubicBezTo>
                    <a:pt x="31616" y="66229"/>
                    <a:pt x="30989" y="67296"/>
                    <a:pt x="30173" y="68133"/>
                  </a:cubicBezTo>
                  <a:cubicBezTo>
                    <a:pt x="29336" y="69012"/>
                    <a:pt x="28478" y="69807"/>
                    <a:pt x="27767" y="70790"/>
                  </a:cubicBezTo>
                  <a:cubicBezTo>
                    <a:pt x="27495" y="71209"/>
                    <a:pt x="27223" y="71648"/>
                    <a:pt x="26971" y="72066"/>
                  </a:cubicBezTo>
                  <a:cubicBezTo>
                    <a:pt x="26867" y="72171"/>
                    <a:pt x="26804" y="72213"/>
                    <a:pt x="26762" y="72297"/>
                  </a:cubicBezTo>
                  <a:cubicBezTo>
                    <a:pt x="25779" y="71146"/>
                    <a:pt x="24921" y="69911"/>
                    <a:pt x="23728" y="69012"/>
                  </a:cubicBezTo>
                  <a:cubicBezTo>
                    <a:pt x="22285" y="67903"/>
                    <a:pt x="20590" y="67191"/>
                    <a:pt x="18832" y="66815"/>
                  </a:cubicBezTo>
                  <a:cubicBezTo>
                    <a:pt x="17826" y="66593"/>
                    <a:pt x="16796" y="66518"/>
                    <a:pt x="15762" y="66518"/>
                  </a:cubicBezTo>
                  <a:cubicBezTo>
                    <a:pt x="14839" y="66518"/>
                    <a:pt x="13912" y="66578"/>
                    <a:pt x="12994" y="66647"/>
                  </a:cubicBezTo>
                  <a:cubicBezTo>
                    <a:pt x="12053" y="66731"/>
                    <a:pt x="11090" y="66877"/>
                    <a:pt x="10149" y="66919"/>
                  </a:cubicBezTo>
                  <a:cubicBezTo>
                    <a:pt x="10044" y="66919"/>
                    <a:pt x="9919" y="66940"/>
                    <a:pt x="9793" y="66940"/>
                  </a:cubicBezTo>
                  <a:cubicBezTo>
                    <a:pt x="10044" y="66563"/>
                    <a:pt x="10274" y="66208"/>
                    <a:pt x="10546" y="65873"/>
                  </a:cubicBezTo>
                  <a:cubicBezTo>
                    <a:pt x="11153" y="64973"/>
                    <a:pt x="11906" y="64199"/>
                    <a:pt x="12471" y="63299"/>
                  </a:cubicBezTo>
                  <a:cubicBezTo>
                    <a:pt x="13099" y="62337"/>
                    <a:pt x="13790" y="61416"/>
                    <a:pt x="14522" y="60537"/>
                  </a:cubicBezTo>
                  <a:cubicBezTo>
                    <a:pt x="15171" y="59721"/>
                    <a:pt x="15715" y="58801"/>
                    <a:pt x="16405" y="58027"/>
                  </a:cubicBezTo>
                  <a:cubicBezTo>
                    <a:pt x="16426" y="58027"/>
                    <a:pt x="16468" y="58027"/>
                    <a:pt x="16510" y="57985"/>
                  </a:cubicBezTo>
                  <a:cubicBezTo>
                    <a:pt x="16928" y="57880"/>
                    <a:pt x="17347" y="57797"/>
                    <a:pt x="17765" y="57755"/>
                  </a:cubicBezTo>
                  <a:cubicBezTo>
                    <a:pt x="18748" y="57608"/>
                    <a:pt x="19753" y="57608"/>
                    <a:pt x="20736" y="57441"/>
                  </a:cubicBezTo>
                  <a:cubicBezTo>
                    <a:pt x="21703" y="57263"/>
                    <a:pt x="22633" y="57104"/>
                    <a:pt x="23613" y="57104"/>
                  </a:cubicBezTo>
                  <a:close/>
                  <a:moveTo>
                    <a:pt x="9479" y="70957"/>
                  </a:moveTo>
                  <a:cubicBezTo>
                    <a:pt x="10463" y="71125"/>
                    <a:pt x="11467" y="71229"/>
                    <a:pt x="12450" y="71418"/>
                  </a:cubicBezTo>
                  <a:cubicBezTo>
                    <a:pt x="12739" y="71464"/>
                    <a:pt x="13019" y="71485"/>
                    <a:pt x="13293" y="71485"/>
                  </a:cubicBezTo>
                  <a:cubicBezTo>
                    <a:pt x="14010" y="71485"/>
                    <a:pt x="14689" y="71343"/>
                    <a:pt x="15401" y="71146"/>
                  </a:cubicBezTo>
                  <a:lnTo>
                    <a:pt x="15401" y="71146"/>
                  </a:lnTo>
                  <a:cubicBezTo>
                    <a:pt x="15087" y="71564"/>
                    <a:pt x="14919" y="72066"/>
                    <a:pt x="14836" y="72631"/>
                  </a:cubicBezTo>
                  <a:cubicBezTo>
                    <a:pt x="14836" y="72569"/>
                    <a:pt x="14773" y="72506"/>
                    <a:pt x="14710" y="72485"/>
                  </a:cubicBezTo>
                  <a:cubicBezTo>
                    <a:pt x="13894" y="72108"/>
                    <a:pt x="13057" y="72087"/>
                    <a:pt x="12158" y="72087"/>
                  </a:cubicBezTo>
                  <a:cubicBezTo>
                    <a:pt x="11279" y="72087"/>
                    <a:pt x="10316" y="72150"/>
                    <a:pt x="9437" y="72380"/>
                  </a:cubicBezTo>
                  <a:cubicBezTo>
                    <a:pt x="9417" y="72380"/>
                    <a:pt x="9396" y="72401"/>
                    <a:pt x="9396" y="72401"/>
                  </a:cubicBezTo>
                  <a:lnTo>
                    <a:pt x="9396" y="72380"/>
                  </a:lnTo>
                  <a:cubicBezTo>
                    <a:pt x="9375" y="72297"/>
                    <a:pt x="8998" y="71962"/>
                    <a:pt x="8873" y="71836"/>
                  </a:cubicBezTo>
                  <a:cubicBezTo>
                    <a:pt x="8998" y="71732"/>
                    <a:pt x="9103" y="71627"/>
                    <a:pt x="9207" y="71481"/>
                  </a:cubicBezTo>
                  <a:cubicBezTo>
                    <a:pt x="9333" y="71334"/>
                    <a:pt x="9417" y="71146"/>
                    <a:pt x="9479" y="70957"/>
                  </a:cubicBezTo>
                  <a:close/>
                  <a:moveTo>
                    <a:pt x="9500" y="72589"/>
                  </a:moveTo>
                  <a:lnTo>
                    <a:pt x="9500" y="72589"/>
                  </a:lnTo>
                  <a:cubicBezTo>
                    <a:pt x="10036" y="72720"/>
                    <a:pt x="10602" y="72740"/>
                    <a:pt x="11164" y="72740"/>
                  </a:cubicBezTo>
                  <a:cubicBezTo>
                    <a:pt x="11413" y="72740"/>
                    <a:pt x="11662" y="72736"/>
                    <a:pt x="11906" y="72736"/>
                  </a:cubicBezTo>
                  <a:cubicBezTo>
                    <a:pt x="12785" y="72736"/>
                    <a:pt x="13685" y="72903"/>
                    <a:pt x="14606" y="72924"/>
                  </a:cubicBezTo>
                  <a:cubicBezTo>
                    <a:pt x="14710" y="72924"/>
                    <a:pt x="14773" y="72841"/>
                    <a:pt x="14836" y="72778"/>
                  </a:cubicBezTo>
                  <a:lnTo>
                    <a:pt x="14836" y="72778"/>
                  </a:lnTo>
                  <a:cubicBezTo>
                    <a:pt x="14815" y="73050"/>
                    <a:pt x="14773" y="73343"/>
                    <a:pt x="14773" y="73636"/>
                  </a:cubicBezTo>
                  <a:cubicBezTo>
                    <a:pt x="14020" y="73678"/>
                    <a:pt x="13287" y="73761"/>
                    <a:pt x="12534" y="73866"/>
                  </a:cubicBezTo>
                  <a:cubicBezTo>
                    <a:pt x="12011" y="73950"/>
                    <a:pt x="11488" y="73991"/>
                    <a:pt x="10986" y="74138"/>
                  </a:cubicBezTo>
                  <a:cubicBezTo>
                    <a:pt x="10777" y="74180"/>
                    <a:pt x="10588" y="74201"/>
                    <a:pt x="10379" y="74263"/>
                  </a:cubicBezTo>
                  <a:cubicBezTo>
                    <a:pt x="10308" y="74107"/>
                    <a:pt x="10121" y="73970"/>
                    <a:pt x="9917" y="73970"/>
                  </a:cubicBezTo>
                  <a:cubicBezTo>
                    <a:pt x="9821" y="73970"/>
                    <a:pt x="9720" y="74001"/>
                    <a:pt x="9626" y="74075"/>
                  </a:cubicBezTo>
                  <a:lnTo>
                    <a:pt x="9479" y="74242"/>
                  </a:lnTo>
                  <a:cubicBezTo>
                    <a:pt x="9417" y="74180"/>
                    <a:pt x="9396" y="74138"/>
                    <a:pt x="9333" y="74075"/>
                  </a:cubicBezTo>
                  <a:cubicBezTo>
                    <a:pt x="9417" y="73887"/>
                    <a:pt x="9521" y="73719"/>
                    <a:pt x="9584" y="73531"/>
                  </a:cubicBezTo>
                  <a:cubicBezTo>
                    <a:pt x="9689" y="73217"/>
                    <a:pt x="9605" y="72903"/>
                    <a:pt x="9500" y="72589"/>
                  </a:cubicBezTo>
                  <a:close/>
                  <a:moveTo>
                    <a:pt x="15509" y="68276"/>
                  </a:moveTo>
                  <a:cubicBezTo>
                    <a:pt x="16122" y="68276"/>
                    <a:pt x="16729" y="68298"/>
                    <a:pt x="17326" y="68342"/>
                  </a:cubicBezTo>
                  <a:cubicBezTo>
                    <a:pt x="19104" y="68509"/>
                    <a:pt x="20820" y="69158"/>
                    <a:pt x="22305" y="70121"/>
                  </a:cubicBezTo>
                  <a:cubicBezTo>
                    <a:pt x="23875" y="71146"/>
                    <a:pt x="24754" y="72841"/>
                    <a:pt x="26051" y="74117"/>
                  </a:cubicBezTo>
                  <a:cubicBezTo>
                    <a:pt x="26072" y="74180"/>
                    <a:pt x="26134" y="74222"/>
                    <a:pt x="26176" y="74284"/>
                  </a:cubicBezTo>
                  <a:cubicBezTo>
                    <a:pt x="26134" y="74452"/>
                    <a:pt x="26114" y="74619"/>
                    <a:pt x="26072" y="74786"/>
                  </a:cubicBezTo>
                  <a:cubicBezTo>
                    <a:pt x="25507" y="74326"/>
                    <a:pt x="24774" y="74033"/>
                    <a:pt x="24063" y="73845"/>
                  </a:cubicBezTo>
                  <a:cubicBezTo>
                    <a:pt x="23080" y="73552"/>
                    <a:pt x="22033" y="73447"/>
                    <a:pt x="20987" y="73426"/>
                  </a:cubicBezTo>
                  <a:cubicBezTo>
                    <a:pt x="20244" y="71841"/>
                    <a:pt x="18928" y="70113"/>
                    <a:pt x="17377" y="70113"/>
                  </a:cubicBezTo>
                  <a:cubicBezTo>
                    <a:pt x="16963" y="70113"/>
                    <a:pt x="16532" y="70236"/>
                    <a:pt x="16091" y="70518"/>
                  </a:cubicBezTo>
                  <a:cubicBezTo>
                    <a:pt x="16028" y="70539"/>
                    <a:pt x="15987" y="70602"/>
                    <a:pt x="15903" y="70644"/>
                  </a:cubicBezTo>
                  <a:cubicBezTo>
                    <a:pt x="15882" y="70581"/>
                    <a:pt x="15798" y="70518"/>
                    <a:pt x="15715" y="70497"/>
                  </a:cubicBezTo>
                  <a:cubicBezTo>
                    <a:pt x="15313" y="70402"/>
                    <a:pt x="14911" y="70376"/>
                    <a:pt x="14509" y="70376"/>
                  </a:cubicBezTo>
                  <a:cubicBezTo>
                    <a:pt x="14016" y="70376"/>
                    <a:pt x="13522" y="70415"/>
                    <a:pt x="13026" y="70415"/>
                  </a:cubicBezTo>
                  <a:cubicBezTo>
                    <a:pt x="12765" y="70415"/>
                    <a:pt x="12504" y="70404"/>
                    <a:pt x="12241" y="70372"/>
                  </a:cubicBezTo>
                  <a:cubicBezTo>
                    <a:pt x="11697" y="70288"/>
                    <a:pt x="11174" y="70309"/>
                    <a:pt x="10630" y="70288"/>
                  </a:cubicBezTo>
                  <a:cubicBezTo>
                    <a:pt x="10170" y="70267"/>
                    <a:pt x="9751" y="70225"/>
                    <a:pt x="9312" y="70225"/>
                  </a:cubicBezTo>
                  <a:cubicBezTo>
                    <a:pt x="9228" y="70100"/>
                    <a:pt x="9124" y="69995"/>
                    <a:pt x="9019" y="69890"/>
                  </a:cubicBezTo>
                  <a:cubicBezTo>
                    <a:pt x="8768" y="69681"/>
                    <a:pt x="8454" y="69535"/>
                    <a:pt x="8182" y="69346"/>
                  </a:cubicBezTo>
                  <a:cubicBezTo>
                    <a:pt x="7952" y="69179"/>
                    <a:pt x="8475" y="68865"/>
                    <a:pt x="8663" y="68719"/>
                  </a:cubicBezTo>
                  <a:cubicBezTo>
                    <a:pt x="8898" y="68753"/>
                    <a:pt x="9145" y="68767"/>
                    <a:pt x="9394" y="68767"/>
                  </a:cubicBezTo>
                  <a:cubicBezTo>
                    <a:pt x="10054" y="68767"/>
                    <a:pt x="10738" y="68669"/>
                    <a:pt x="11300" y="68593"/>
                  </a:cubicBezTo>
                  <a:cubicBezTo>
                    <a:pt x="12670" y="68389"/>
                    <a:pt x="14102" y="68276"/>
                    <a:pt x="15509" y="68276"/>
                  </a:cubicBezTo>
                  <a:close/>
                  <a:moveTo>
                    <a:pt x="8036" y="74305"/>
                  </a:moveTo>
                  <a:cubicBezTo>
                    <a:pt x="8056" y="74368"/>
                    <a:pt x="8056" y="74410"/>
                    <a:pt x="8119" y="74494"/>
                  </a:cubicBezTo>
                  <a:cubicBezTo>
                    <a:pt x="8391" y="74975"/>
                    <a:pt x="8663" y="75100"/>
                    <a:pt x="9165" y="75247"/>
                  </a:cubicBezTo>
                  <a:cubicBezTo>
                    <a:pt x="9214" y="75261"/>
                    <a:pt x="9260" y="75268"/>
                    <a:pt x="9302" y="75268"/>
                  </a:cubicBezTo>
                  <a:cubicBezTo>
                    <a:pt x="9441" y="75268"/>
                    <a:pt x="9546" y="75197"/>
                    <a:pt x="9626" y="75100"/>
                  </a:cubicBezTo>
                  <a:cubicBezTo>
                    <a:pt x="9869" y="75195"/>
                    <a:pt x="10130" y="75220"/>
                    <a:pt x="10386" y="75220"/>
                  </a:cubicBezTo>
                  <a:cubicBezTo>
                    <a:pt x="10526" y="75220"/>
                    <a:pt x="10664" y="75212"/>
                    <a:pt x="10797" y="75205"/>
                  </a:cubicBezTo>
                  <a:cubicBezTo>
                    <a:pt x="12158" y="75142"/>
                    <a:pt x="13518" y="75038"/>
                    <a:pt x="14878" y="74975"/>
                  </a:cubicBezTo>
                  <a:cubicBezTo>
                    <a:pt x="14919" y="75142"/>
                    <a:pt x="14940" y="75330"/>
                    <a:pt x="14961" y="75498"/>
                  </a:cubicBezTo>
                  <a:cubicBezTo>
                    <a:pt x="13162" y="75602"/>
                    <a:pt x="11362" y="75728"/>
                    <a:pt x="9542" y="75770"/>
                  </a:cubicBezTo>
                  <a:cubicBezTo>
                    <a:pt x="9260" y="75791"/>
                    <a:pt x="8920" y="75833"/>
                    <a:pt x="8585" y="75833"/>
                  </a:cubicBezTo>
                  <a:cubicBezTo>
                    <a:pt x="8250" y="75833"/>
                    <a:pt x="7920" y="75791"/>
                    <a:pt x="7659" y="75644"/>
                  </a:cubicBezTo>
                  <a:cubicBezTo>
                    <a:pt x="7345" y="75498"/>
                    <a:pt x="7345" y="74870"/>
                    <a:pt x="7554" y="74661"/>
                  </a:cubicBezTo>
                  <a:cubicBezTo>
                    <a:pt x="7701" y="74514"/>
                    <a:pt x="7847" y="74410"/>
                    <a:pt x="8036" y="74305"/>
                  </a:cubicBezTo>
                  <a:close/>
                  <a:moveTo>
                    <a:pt x="21510" y="74870"/>
                  </a:moveTo>
                  <a:cubicBezTo>
                    <a:pt x="21929" y="74891"/>
                    <a:pt x="22305" y="74933"/>
                    <a:pt x="22703" y="74996"/>
                  </a:cubicBezTo>
                  <a:cubicBezTo>
                    <a:pt x="23707" y="75142"/>
                    <a:pt x="24607" y="75456"/>
                    <a:pt x="25423" y="76063"/>
                  </a:cubicBezTo>
                  <a:cubicBezTo>
                    <a:pt x="25737" y="76335"/>
                    <a:pt x="26030" y="76607"/>
                    <a:pt x="26365" y="76774"/>
                  </a:cubicBezTo>
                  <a:cubicBezTo>
                    <a:pt x="26302" y="76795"/>
                    <a:pt x="26281" y="76816"/>
                    <a:pt x="26239" y="76858"/>
                  </a:cubicBezTo>
                  <a:cubicBezTo>
                    <a:pt x="25842" y="76439"/>
                    <a:pt x="25486" y="76167"/>
                    <a:pt x="24900" y="76021"/>
                  </a:cubicBezTo>
                  <a:cubicBezTo>
                    <a:pt x="24147" y="75812"/>
                    <a:pt x="23352" y="75686"/>
                    <a:pt x="22577" y="75498"/>
                  </a:cubicBezTo>
                  <a:cubicBezTo>
                    <a:pt x="22264" y="75414"/>
                    <a:pt x="21908" y="75351"/>
                    <a:pt x="21615" y="75330"/>
                  </a:cubicBezTo>
                  <a:cubicBezTo>
                    <a:pt x="21573" y="75163"/>
                    <a:pt x="21531" y="75017"/>
                    <a:pt x="21510" y="74870"/>
                  </a:cubicBezTo>
                  <a:close/>
                  <a:moveTo>
                    <a:pt x="21741" y="76460"/>
                  </a:moveTo>
                  <a:lnTo>
                    <a:pt x="21741" y="76460"/>
                  </a:lnTo>
                  <a:cubicBezTo>
                    <a:pt x="21950" y="76481"/>
                    <a:pt x="22138" y="76502"/>
                    <a:pt x="22347" y="76544"/>
                  </a:cubicBezTo>
                  <a:cubicBezTo>
                    <a:pt x="22305" y="76565"/>
                    <a:pt x="22285" y="76586"/>
                    <a:pt x="22243" y="76607"/>
                  </a:cubicBezTo>
                  <a:cubicBezTo>
                    <a:pt x="22075" y="76774"/>
                    <a:pt x="21929" y="76963"/>
                    <a:pt x="21741" y="77088"/>
                  </a:cubicBezTo>
                  <a:cubicBezTo>
                    <a:pt x="21761" y="76879"/>
                    <a:pt x="21761" y="76670"/>
                    <a:pt x="21741" y="76460"/>
                  </a:cubicBezTo>
                  <a:close/>
                  <a:moveTo>
                    <a:pt x="47572" y="61639"/>
                  </a:moveTo>
                  <a:cubicBezTo>
                    <a:pt x="49253" y="61639"/>
                    <a:pt x="50978" y="61963"/>
                    <a:pt x="52456" y="62693"/>
                  </a:cubicBezTo>
                  <a:cubicBezTo>
                    <a:pt x="53377" y="63111"/>
                    <a:pt x="54172" y="63781"/>
                    <a:pt x="54925" y="64408"/>
                  </a:cubicBezTo>
                  <a:cubicBezTo>
                    <a:pt x="55302" y="64722"/>
                    <a:pt x="55658" y="65036"/>
                    <a:pt x="55972" y="65371"/>
                  </a:cubicBezTo>
                  <a:cubicBezTo>
                    <a:pt x="56097" y="65496"/>
                    <a:pt x="56202" y="65622"/>
                    <a:pt x="56348" y="65768"/>
                  </a:cubicBezTo>
                  <a:cubicBezTo>
                    <a:pt x="56245" y="65830"/>
                    <a:pt x="56162" y="65973"/>
                    <a:pt x="56140" y="66098"/>
                  </a:cubicBezTo>
                  <a:lnTo>
                    <a:pt x="56140" y="66098"/>
                  </a:lnTo>
                  <a:cubicBezTo>
                    <a:pt x="56140" y="66091"/>
                    <a:pt x="56138" y="66088"/>
                    <a:pt x="56132" y="66088"/>
                  </a:cubicBezTo>
                  <a:cubicBezTo>
                    <a:pt x="56086" y="66088"/>
                    <a:pt x="55838" y="66318"/>
                    <a:pt x="55783" y="66354"/>
                  </a:cubicBezTo>
                  <a:cubicBezTo>
                    <a:pt x="55616" y="66501"/>
                    <a:pt x="55448" y="66647"/>
                    <a:pt x="55302" y="66815"/>
                  </a:cubicBezTo>
                  <a:cubicBezTo>
                    <a:pt x="54842" y="67296"/>
                    <a:pt x="54402" y="67882"/>
                    <a:pt x="54047" y="68426"/>
                  </a:cubicBezTo>
                  <a:cubicBezTo>
                    <a:pt x="53335" y="69556"/>
                    <a:pt x="52791" y="70748"/>
                    <a:pt x="51871" y="71732"/>
                  </a:cubicBezTo>
                  <a:cubicBezTo>
                    <a:pt x="50845" y="72799"/>
                    <a:pt x="49966" y="74033"/>
                    <a:pt x="49046" y="75184"/>
                  </a:cubicBezTo>
                  <a:cubicBezTo>
                    <a:pt x="48606" y="75728"/>
                    <a:pt x="48125" y="76272"/>
                    <a:pt x="47707" y="76858"/>
                  </a:cubicBezTo>
                  <a:cubicBezTo>
                    <a:pt x="47518" y="77109"/>
                    <a:pt x="47351" y="77381"/>
                    <a:pt x="47142" y="77611"/>
                  </a:cubicBezTo>
                  <a:cubicBezTo>
                    <a:pt x="46995" y="77758"/>
                    <a:pt x="46953" y="78030"/>
                    <a:pt x="46849" y="78239"/>
                  </a:cubicBezTo>
                  <a:cubicBezTo>
                    <a:pt x="46556" y="77967"/>
                    <a:pt x="46242" y="77758"/>
                    <a:pt x="45991" y="77590"/>
                  </a:cubicBezTo>
                  <a:cubicBezTo>
                    <a:pt x="45217" y="77067"/>
                    <a:pt x="44589" y="76356"/>
                    <a:pt x="43836" y="75812"/>
                  </a:cubicBezTo>
                  <a:cubicBezTo>
                    <a:pt x="43062" y="75226"/>
                    <a:pt x="42288" y="74933"/>
                    <a:pt x="41430" y="74556"/>
                  </a:cubicBezTo>
                  <a:cubicBezTo>
                    <a:pt x="40593" y="74159"/>
                    <a:pt x="39777" y="73761"/>
                    <a:pt x="38898" y="73510"/>
                  </a:cubicBezTo>
                  <a:cubicBezTo>
                    <a:pt x="37341" y="73003"/>
                    <a:pt x="35696" y="72700"/>
                    <a:pt x="34074" y="72700"/>
                  </a:cubicBezTo>
                  <a:cubicBezTo>
                    <a:pt x="33756" y="72700"/>
                    <a:pt x="33439" y="72712"/>
                    <a:pt x="33123" y="72736"/>
                  </a:cubicBezTo>
                  <a:cubicBezTo>
                    <a:pt x="32202" y="72820"/>
                    <a:pt x="31240" y="72945"/>
                    <a:pt x="30319" y="73134"/>
                  </a:cubicBezTo>
                  <a:cubicBezTo>
                    <a:pt x="29461" y="73301"/>
                    <a:pt x="28624" y="73636"/>
                    <a:pt x="27746" y="73782"/>
                  </a:cubicBezTo>
                  <a:cubicBezTo>
                    <a:pt x="28206" y="73259"/>
                    <a:pt x="28520" y="72589"/>
                    <a:pt x="28875" y="72045"/>
                  </a:cubicBezTo>
                  <a:cubicBezTo>
                    <a:pt x="29566" y="70999"/>
                    <a:pt x="30361" y="70121"/>
                    <a:pt x="31198" y="69221"/>
                  </a:cubicBezTo>
                  <a:cubicBezTo>
                    <a:pt x="32014" y="68321"/>
                    <a:pt x="32579" y="67170"/>
                    <a:pt x="33500" y="66396"/>
                  </a:cubicBezTo>
                  <a:cubicBezTo>
                    <a:pt x="34462" y="65580"/>
                    <a:pt x="35445" y="64722"/>
                    <a:pt x="36220" y="63739"/>
                  </a:cubicBezTo>
                  <a:cubicBezTo>
                    <a:pt x="36324" y="63613"/>
                    <a:pt x="36345" y="63488"/>
                    <a:pt x="36345" y="63383"/>
                  </a:cubicBezTo>
                  <a:cubicBezTo>
                    <a:pt x="36429" y="63425"/>
                    <a:pt x="36534" y="63488"/>
                    <a:pt x="36638" y="63488"/>
                  </a:cubicBezTo>
                  <a:cubicBezTo>
                    <a:pt x="36705" y="63492"/>
                    <a:pt x="36770" y="63494"/>
                    <a:pt x="36834" y="63494"/>
                  </a:cubicBezTo>
                  <a:cubicBezTo>
                    <a:pt x="37091" y="63494"/>
                    <a:pt x="37329" y="63454"/>
                    <a:pt x="37580" y="63320"/>
                  </a:cubicBezTo>
                  <a:cubicBezTo>
                    <a:pt x="37768" y="63258"/>
                    <a:pt x="37894" y="63174"/>
                    <a:pt x="38061" y="63069"/>
                  </a:cubicBezTo>
                  <a:cubicBezTo>
                    <a:pt x="38082" y="63048"/>
                    <a:pt x="38542" y="63006"/>
                    <a:pt x="38626" y="63006"/>
                  </a:cubicBezTo>
                  <a:cubicBezTo>
                    <a:pt x="39526" y="62839"/>
                    <a:pt x="40425" y="62651"/>
                    <a:pt x="41325" y="62442"/>
                  </a:cubicBezTo>
                  <a:cubicBezTo>
                    <a:pt x="43229" y="62002"/>
                    <a:pt x="45196" y="61730"/>
                    <a:pt x="47121" y="61646"/>
                  </a:cubicBezTo>
                  <a:cubicBezTo>
                    <a:pt x="47271" y="61641"/>
                    <a:pt x="47421" y="61639"/>
                    <a:pt x="47572" y="61639"/>
                  </a:cubicBezTo>
                  <a:close/>
                  <a:moveTo>
                    <a:pt x="17303" y="71639"/>
                  </a:moveTo>
                  <a:cubicBezTo>
                    <a:pt x="18286" y="71639"/>
                    <a:pt x="19512" y="74020"/>
                    <a:pt x="19732" y="74577"/>
                  </a:cubicBezTo>
                  <a:cubicBezTo>
                    <a:pt x="20088" y="75519"/>
                    <a:pt x="20297" y="76586"/>
                    <a:pt x="20004" y="77548"/>
                  </a:cubicBezTo>
                  <a:cubicBezTo>
                    <a:pt x="19795" y="78218"/>
                    <a:pt x="19230" y="78427"/>
                    <a:pt x="18623" y="78448"/>
                  </a:cubicBezTo>
                  <a:cubicBezTo>
                    <a:pt x="18267" y="78385"/>
                    <a:pt x="17849" y="78385"/>
                    <a:pt x="17577" y="78343"/>
                  </a:cubicBezTo>
                  <a:cubicBezTo>
                    <a:pt x="17535" y="78343"/>
                    <a:pt x="17472" y="78323"/>
                    <a:pt x="17388" y="78281"/>
                  </a:cubicBezTo>
                  <a:cubicBezTo>
                    <a:pt x="17033" y="77486"/>
                    <a:pt x="16719" y="76272"/>
                    <a:pt x="16635" y="75979"/>
                  </a:cubicBezTo>
                  <a:cubicBezTo>
                    <a:pt x="16342" y="74828"/>
                    <a:pt x="16028" y="73217"/>
                    <a:pt x="16656" y="72108"/>
                  </a:cubicBezTo>
                  <a:cubicBezTo>
                    <a:pt x="16846" y="71776"/>
                    <a:pt x="17068" y="71639"/>
                    <a:pt x="17303" y="71639"/>
                  </a:cubicBezTo>
                  <a:close/>
                  <a:moveTo>
                    <a:pt x="29168" y="77632"/>
                  </a:moveTo>
                  <a:cubicBezTo>
                    <a:pt x="29671" y="77653"/>
                    <a:pt x="30131" y="77716"/>
                    <a:pt x="30654" y="77799"/>
                  </a:cubicBezTo>
                  <a:cubicBezTo>
                    <a:pt x="30968" y="77841"/>
                    <a:pt x="31282" y="77925"/>
                    <a:pt x="31616" y="78009"/>
                  </a:cubicBezTo>
                  <a:cubicBezTo>
                    <a:pt x="31575" y="78176"/>
                    <a:pt x="31512" y="78364"/>
                    <a:pt x="31470" y="78532"/>
                  </a:cubicBezTo>
                  <a:cubicBezTo>
                    <a:pt x="30717" y="78239"/>
                    <a:pt x="29922" y="77946"/>
                    <a:pt x="29168" y="77632"/>
                  </a:cubicBezTo>
                  <a:close/>
                  <a:moveTo>
                    <a:pt x="33638" y="73589"/>
                  </a:moveTo>
                  <a:cubicBezTo>
                    <a:pt x="35345" y="73589"/>
                    <a:pt x="37049" y="74057"/>
                    <a:pt x="38647" y="74661"/>
                  </a:cubicBezTo>
                  <a:cubicBezTo>
                    <a:pt x="39421" y="74933"/>
                    <a:pt x="40091" y="75330"/>
                    <a:pt x="40823" y="75728"/>
                  </a:cubicBezTo>
                  <a:cubicBezTo>
                    <a:pt x="41220" y="75937"/>
                    <a:pt x="41660" y="76063"/>
                    <a:pt x="42057" y="76272"/>
                  </a:cubicBezTo>
                  <a:cubicBezTo>
                    <a:pt x="42476" y="76481"/>
                    <a:pt x="42832" y="76816"/>
                    <a:pt x="43208" y="77130"/>
                  </a:cubicBezTo>
                  <a:cubicBezTo>
                    <a:pt x="43920" y="77716"/>
                    <a:pt x="44505" y="78385"/>
                    <a:pt x="45238" y="78971"/>
                  </a:cubicBezTo>
                  <a:cubicBezTo>
                    <a:pt x="45447" y="79118"/>
                    <a:pt x="45656" y="79327"/>
                    <a:pt x="45865" y="79515"/>
                  </a:cubicBezTo>
                  <a:cubicBezTo>
                    <a:pt x="45552" y="79683"/>
                    <a:pt x="45301" y="79745"/>
                    <a:pt x="44924" y="79829"/>
                  </a:cubicBezTo>
                  <a:cubicBezTo>
                    <a:pt x="44673" y="79850"/>
                    <a:pt x="44401" y="79913"/>
                    <a:pt x="44233" y="80038"/>
                  </a:cubicBezTo>
                  <a:cubicBezTo>
                    <a:pt x="43648" y="80373"/>
                    <a:pt x="43689" y="81064"/>
                    <a:pt x="44024" y="81566"/>
                  </a:cubicBezTo>
                  <a:cubicBezTo>
                    <a:pt x="43961" y="81587"/>
                    <a:pt x="43920" y="81587"/>
                    <a:pt x="43899" y="81608"/>
                  </a:cubicBezTo>
                  <a:cubicBezTo>
                    <a:pt x="43606" y="81712"/>
                    <a:pt x="43313" y="81880"/>
                    <a:pt x="43124" y="82131"/>
                  </a:cubicBezTo>
                  <a:cubicBezTo>
                    <a:pt x="43104" y="82193"/>
                    <a:pt x="43083" y="82214"/>
                    <a:pt x="43062" y="82256"/>
                  </a:cubicBezTo>
                  <a:lnTo>
                    <a:pt x="42580" y="82026"/>
                  </a:lnTo>
                  <a:cubicBezTo>
                    <a:pt x="41806" y="81628"/>
                    <a:pt x="41199" y="80875"/>
                    <a:pt x="40467" y="80415"/>
                  </a:cubicBezTo>
                  <a:cubicBezTo>
                    <a:pt x="40049" y="80143"/>
                    <a:pt x="39630" y="79913"/>
                    <a:pt x="39191" y="79683"/>
                  </a:cubicBezTo>
                  <a:cubicBezTo>
                    <a:pt x="39295" y="79201"/>
                    <a:pt x="39337" y="78699"/>
                    <a:pt x="39316" y="78239"/>
                  </a:cubicBezTo>
                  <a:lnTo>
                    <a:pt x="39316" y="78239"/>
                  </a:lnTo>
                  <a:cubicBezTo>
                    <a:pt x="39337" y="78260"/>
                    <a:pt x="39400" y="78260"/>
                    <a:pt x="39421" y="78281"/>
                  </a:cubicBezTo>
                  <a:cubicBezTo>
                    <a:pt x="40781" y="78950"/>
                    <a:pt x="41806" y="80059"/>
                    <a:pt x="43083" y="80854"/>
                  </a:cubicBezTo>
                  <a:cubicBezTo>
                    <a:pt x="43138" y="80890"/>
                    <a:pt x="43194" y="80905"/>
                    <a:pt x="43249" y="80905"/>
                  </a:cubicBezTo>
                  <a:cubicBezTo>
                    <a:pt x="43483" y="80905"/>
                    <a:pt x="43675" y="80619"/>
                    <a:pt x="43522" y="80415"/>
                  </a:cubicBezTo>
                  <a:cubicBezTo>
                    <a:pt x="42664" y="79055"/>
                    <a:pt x="41116" y="78030"/>
                    <a:pt x="39672" y="77381"/>
                  </a:cubicBezTo>
                  <a:cubicBezTo>
                    <a:pt x="39505" y="77297"/>
                    <a:pt x="39337" y="77214"/>
                    <a:pt x="39149" y="77130"/>
                  </a:cubicBezTo>
                  <a:cubicBezTo>
                    <a:pt x="39128" y="77067"/>
                    <a:pt x="39107" y="76983"/>
                    <a:pt x="39107" y="76921"/>
                  </a:cubicBezTo>
                  <a:cubicBezTo>
                    <a:pt x="38772" y="75958"/>
                    <a:pt x="37998" y="75310"/>
                    <a:pt x="37036" y="75017"/>
                  </a:cubicBezTo>
                  <a:cubicBezTo>
                    <a:pt x="36549" y="74865"/>
                    <a:pt x="36034" y="74768"/>
                    <a:pt x="35526" y="74768"/>
                  </a:cubicBezTo>
                  <a:cubicBezTo>
                    <a:pt x="35401" y="74768"/>
                    <a:pt x="35276" y="74774"/>
                    <a:pt x="35153" y="74786"/>
                  </a:cubicBezTo>
                  <a:cubicBezTo>
                    <a:pt x="34420" y="74828"/>
                    <a:pt x="33876" y="75226"/>
                    <a:pt x="33290" y="75623"/>
                  </a:cubicBezTo>
                  <a:cubicBezTo>
                    <a:pt x="32872" y="75916"/>
                    <a:pt x="32558" y="76272"/>
                    <a:pt x="32286" y="76670"/>
                  </a:cubicBezTo>
                  <a:cubicBezTo>
                    <a:pt x="31287" y="76406"/>
                    <a:pt x="30278" y="76253"/>
                    <a:pt x="29285" y="76253"/>
                  </a:cubicBezTo>
                  <a:cubicBezTo>
                    <a:pt x="28781" y="76253"/>
                    <a:pt x="28281" y="76292"/>
                    <a:pt x="27787" y="76377"/>
                  </a:cubicBezTo>
                  <a:cubicBezTo>
                    <a:pt x="27808" y="76126"/>
                    <a:pt x="27725" y="75854"/>
                    <a:pt x="27474" y="75728"/>
                  </a:cubicBezTo>
                  <a:cubicBezTo>
                    <a:pt x="27432" y="75707"/>
                    <a:pt x="27390" y="75707"/>
                    <a:pt x="27369" y="75665"/>
                  </a:cubicBezTo>
                  <a:cubicBezTo>
                    <a:pt x="27306" y="75247"/>
                    <a:pt x="27118" y="74724"/>
                    <a:pt x="27202" y="74305"/>
                  </a:cubicBezTo>
                  <a:cubicBezTo>
                    <a:pt x="27327" y="74242"/>
                    <a:pt x="27432" y="74159"/>
                    <a:pt x="27536" y="74054"/>
                  </a:cubicBezTo>
                  <a:cubicBezTo>
                    <a:pt x="27608" y="74056"/>
                    <a:pt x="27680" y="74057"/>
                    <a:pt x="27753" y="74057"/>
                  </a:cubicBezTo>
                  <a:cubicBezTo>
                    <a:pt x="28371" y="74057"/>
                    <a:pt x="28987" y="73980"/>
                    <a:pt x="29587" y="73887"/>
                  </a:cubicBezTo>
                  <a:cubicBezTo>
                    <a:pt x="30633" y="73719"/>
                    <a:pt x="31679" y="73740"/>
                    <a:pt x="32725" y="73636"/>
                  </a:cubicBezTo>
                  <a:cubicBezTo>
                    <a:pt x="33029" y="73604"/>
                    <a:pt x="33334" y="73589"/>
                    <a:pt x="33638" y="73589"/>
                  </a:cubicBezTo>
                  <a:close/>
                  <a:moveTo>
                    <a:pt x="35431" y="76188"/>
                  </a:moveTo>
                  <a:cubicBezTo>
                    <a:pt x="35575" y="76188"/>
                    <a:pt x="35720" y="76202"/>
                    <a:pt x="35864" y="76230"/>
                  </a:cubicBezTo>
                  <a:cubicBezTo>
                    <a:pt x="36596" y="76356"/>
                    <a:pt x="37224" y="76544"/>
                    <a:pt x="37580" y="77214"/>
                  </a:cubicBezTo>
                  <a:cubicBezTo>
                    <a:pt x="38207" y="78364"/>
                    <a:pt x="37538" y="80101"/>
                    <a:pt x="36889" y="81064"/>
                  </a:cubicBezTo>
                  <a:cubicBezTo>
                    <a:pt x="36429" y="81712"/>
                    <a:pt x="35697" y="82340"/>
                    <a:pt x="34922" y="82528"/>
                  </a:cubicBezTo>
                  <a:cubicBezTo>
                    <a:pt x="34749" y="82574"/>
                    <a:pt x="34557" y="82598"/>
                    <a:pt x="34361" y="82598"/>
                  </a:cubicBezTo>
                  <a:cubicBezTo>
                    <a:pt x="33752" y="82598"/>
                    <a:pt x="33099" y="82370"/>
                    <a:pt x="32830" y="81880"/>
                  </a:cubicBezTo>
                  <a:cubicBezTo>
                    <a:pt x="32767" y="81796"/>
                    <a:pt x="32725" y="81712"/>
                    <a:pt x="32663" y="81670"/>
                  </a:cubicBezTo>
                  <a:cubicBezTo>
                    <a:pt x="32621" y="81210"/>
                    <a:pt x="32558" y="80771"/>
                    <a:pt x="32537" y="80415"/>
                  </a:cubicBezTo>
                  <a:cubicBezTo>
                    <a:pt x="32516" y="79327"/>
                    <a:pt x="32746" y="78260"/>
                    <a:pt x="33353" y="77339"/>
                  </a:cubicBezTo>
                  <a:cubicBezTo>
                    <a:pt x="33833" y="76628"/>
                    <a:pt x="34616" y="76188"/>
                    <a:pt x="35431" y="76188"/>
                  </a:cubicBezTo>
                  <a:close/>
                  <a:moveTo>
                    <a:pt x="55992" y="68133"/>
                  </a:moveTo>
                  <a:cubicBezTo>
                    <a:pt x="56013" y="68363"/>
                    <a:pt x="56097" y="68614"/>
                    <a:pt x="56264" y="68740"/>
                  </a:cubicBezTo>
                  <a:cubicBezTo>
                    <a:pt x="56285" y="68760"/>
                    <a:pt x="56327" y="68802"/>
                    <a:pt x="56369" y="68823"/>
                  </a:cubicBezTo>
                  <a:cubicBezTo>
                    <a:pt x="56411" y="68865"/>
                    <a:pt x="56411" y="68907"/>
                    <a:pt x="56432" y="68907"/>
                  </a:cubicBezTo>
                  <a:lnTo>
                    <a:pt x="56285" y="69284"/>
                  </a:lnTo>
                  <a:cubicBezTo>
                    <a:pt x="55825" y="70204"/>
                    <a:pt x="54716" y="71146"/>
                    <a:pt x="54319" y="72213"/>
                  </a:cubicBezTo>
                  <a:cubicBezTo>
                    <a:pt x="54277" y="72276"/>
                    <a:pt x="54214" y="72317"/>
                    <a:pt x="54193" y="72380"/>
                  </a:cubicBezTo>
                  <a:cubicBezTo>
                    <a:pt x="53963" y="72778"/>
                    <a:pt x="53586" y="72945"/>
                    <a:pt x="53377" y="73364"/>
                  </a:cubicBezTo>
                  <a:cubicBezTo>
                    <a:pt x="53084" y="73929"/>
                    <a:pt x="52707" y="74347"/>
                    <a:pt x="52331" y="74828"/>
                  </a:cubicBezTo>
                  <a:cubicBezTo>
                    <a:pt x="51619" y="75854"/>
                    <a:pt x="50950" y="76879"/>
                    <a:pt x="50050" y="77758"/>
                  </a:cubicBezTo>
                  <a:cubicBezTo>
                    <a:pt x="49590" y="78239"/>
                    <a:pt x="49088" y="78595"/>
                    <a:pt x="48648" y="79097"/>
                  </a:cubicBezTo>
                  <a:cubicBezTo>
                    <a:pt x="48167" y="79599"/>
                    <a:pt x="47749" y="80143"/>
                    <a:pt x="47330" y="80687"/>
                  </a:cubicBezTo>
                  <a:cubicBezTo>
                    <a:pt x="46953" y="81189"/>
                    <a:pt x="46598" y="81712"/>
                    <a:pt x="46221" y="82214"/>
                  </a:cubicBezTo>
                  <a:lnTo>
                    <a:pt x="46179" y="82235"/>
                  </a:lnTo>
                  <a:cubicBezTo>
                    <a:pt x="46075" y="82361"/>
                    <a:pt x="45949" y="82465"/>
                    <a:pt x="45845" y="82612"/>
                  </a:cubicBezTo>
                  <a:cubicBezTo>
                    <a:pt x="45593" y="82884"/>
                    <a:pt x="45384" y="83177"/>
                    <a:pt x="45175" y="83491"/>
                  </a:cubicBezTo>
                  <a:cubicBezTo>
                    <a:pt x="45133" y="83512"/>
                    <a:pt x="45112" y="83553"/>
                    <a:pt x="45091" y="83553"/>
                  </a:cubicBezTo>
                  <a:lnTo>
                    <a:pt x="45029" y="83553"/>
                  </a:lnTo>
                  <a:cubicBezTo>
                    <a:pt x="45008" y="83553"/>
                    <a:pt x="44987" y="83553"/>
                    <a:pt x="44966" y="83574"/>
                  </a:cubicBezTo>
                  <a:lnTo>
                    <a:pt x="44924" y="83574"/>
                  </a:lnTo>
                  <a:cubicBezTo>
                    <a:pt x="44861" y="83574"/>
                    <a:pt x="44777" y="83553"/>
                    <a:pt x="44673" y="83553"/>
                  </a:cubicBezTo>
                  <a:lnTo>
                    <a:pt x="44505" y="83553"/>
                  </a:lnTo>
                  <a:lnTo>
                    <a:pt x="44505" y="83386"/>
                  </a:lnTo>
                  <a:cubicBezTo>
                    <a:pt x="44505" y="83386"/>
                    <a:pt x="44547" y="83240"/>
                    <a:pt x="44547" y="83198"/>
                  </a:cubicBezTo>
                  <a:cubicBezTo>
                    <a:pt x="44568" y="83093"/>
                    <a:pt x="44568" y="82989"/>
                    <a:pt x="44568" y="82884"/>
                  </a:cubicBezTo>
                  <a:cubicBezTo>
                    <a:pt x="44568" y="82842"/>
                    <a:pt x="44568" y="82821"/>
                    <a:pt x="44547" y="82758"/>
                  </a:cubicBezTo>
                  <a:cubicBezTo>
                    <a:pt x="44736" y="82717"/>
                    <a:pt x="44903" y="82633"/>
                    <a:pt x="45070" y="82507"/>
                  </a:cubicBezTo>
                  <a:cubicBezTo>
                    <a:pt x="45531" y="82047"/>
                    <a:pt x="45405" y="81377"/>
                    <a:pt x="45070" y="80896"/>
                  </a:cubicBezTo>
                  <a:cubicBezTo>
                    <a:pt x="45133" y="80875"/>
                    <a:pt x="45196" y="80875"/>
                    <a:pt x="45301" y="80854"/>
                  </a:cubicBezTo>
                  <a:cubicBezTo>
                    <a:pt x="45719" y="80792"/>
                    <a:pt x="46054" y="80561"/>
                    <a:pt x="46430" y="80352"/>
                  </a:cubicBezTo>
                  <a:cubicBezTo>
                    <a:pt x="46640" y="80248"/>
                    <a:pt x="46681" y="80059"/>
                    <a:pt x="46681" y="79913"/>
                  </a:cubicBezTo>
                  <a:cubicBezTo>
                    <a:pt x="46807" y="79913"/>
                    <a:pt x="46953" y="79850"/>
                    <a:pt x="47100" y="79787"/>
                  </a:cubicBezTo>
                  <a:cubicBezTo>
                    <a:pt x="47288" y="79683"/>
                    <a:pt x="47393" y="79452"/>
                    <a:pt x="47393" y="79285"/>
                  </a:cubicBezTo>
                  <a:cubicBezTo>
                    <a:pt x="47393" y="79160"/>
                    <a:pt x="47372" y="79055"/>
                    <a:pt x="47309" y="78908"/>
                  </a:cubicBezTo>
                  <a:cubicBezTo>
                    <a:pt x="47497" y="78783"/>
                    <a:pt x="47623" y="78595"/>
                    <a:pt x="47770" y="78427"/>
                  </a:cubicBezTo>
                  <a:cubicBezTo>
                    <a:pt x="48209" y="77820"/>
                    <a:pt x="48837" y="77297"/>
                    <a:pt x="49339" y="76711"/>
                  </a:cubicBezTo>
                  <a:cubicBezTo>
                    <a:pt x="50448" y="75456"/>
                    <a:pt x="51578" y="74201"/>
                    <a:pt x="52687" y="72924"/>
                  </a:cubicBezTo>
                  <a:cubicBezTo>
                    <a:pt x="53649" y="71794"/>
                    <a:pt x="54381" y="70644"/>
                    <a:pt x="55135" y="69367"/>
                  </a:cubicBezTo>
                  <a:cubicBezTo>
                    <a:pt x="55365" y="68970"/>
                    <a:pt x="55679" y="68530"/>
                    <a:pt x="55992" y="68133"/>
                  </a:cubicBezTo>
                  <a:close/>
                  <a:moveTo>
                    <a:pt x="38647" y="81105"/>
                  </a:moveTo>
                  <a:cubicBezTo>
                    <a:pt x="38919" y="81273"/>
                    <a:pt x="39212" y="81419"/>
                    <a:pt x="39463" y="81587"/>
                  </a:cubicBezTo>
                  <a:cubicBezTo>
                    <a:pt x="40718" y="82340"/>
                    <a:pt x="41827" y="83784"/>
                    <a:pt x="43313" y="84035"/>
                  </a:cubicBezTo>
                  <a:lnTo>
                    <a:pt x="43522" y="84035"/>
                  </a:lnTo>
                  <a:cubicBezTo>
                    <a:pt x="43585" y="84202"/>
                    <a:pt x="43689" y="84328"/>
                    <a:pt x="43836" y="84453"/>
                  </a:cubicBezTo>
                  <a:cubicBezTo>
                    <a:pt x="43940" y="84537"/>
                    <a:pt x="44108" y="84621"/>
                    <a:pt x="44233" y="84641"/>
                  </a:cubicBezTo>
                  <a:cubicBezTo>
                    <a:pt x="44150" y="84767"/>
                    <a:pt x="44171" y="84934"/>
                    <a:pt x="44275" y="85060"/>
                  </a:cubicBezTo>
                  <a:cubicBezTo>
                    <a:pt x="44275" y="85061"/>
                    <a:pt x="44275" y="85062"/>
                    <a:pt x="44276" y="85064"/>
                  </a:cubicBezTo>
                  <a:lnTo>
                    <a:pt x="44276" y="85064"/>
                  </a:lnTo>
                  <a:cubicBezTo>
                    <a:pt x="43877" y="84885"/>
                    <a:pt x="43013" y="84220"/>
                    <a:pt x="42832" y="84139"/>
                  </a:cubicBezTo>
                  <a:cubicBezTo>
                    <a:pt x="41325" y="83344"/>
                    <a:pt x="39881" y="82424"/>
                    <a:pt x="38333" y="81670"/>
                  </a:cubicBezTo>
                  <a:lnTo>
                    <a:pt x="38647" y="81105"/>
                  </a:lnTo>
                  <a:close/>
                  <a:moveTo>
                    <a:pt x="45071" y="0"/>
                  </a:moveTo>
                  <a:cubicBezTo>
                    <a:pt x="44820" y="0"/>
                    <a:pt x="44568" y="10"/>
                    <a:pt x="44317" y="26"/>
                  </a:cubicBezTo>
                  <a:cubicBezTo>
                    <a:pt x="44045" y="68"/>
                    <a:pt x="43731" y="26"/>
                    <a:pt x="43459" y="89"/>
                  </a:cubicBezTo>
                  <a:cubicBezTo>
                    <a:pt x="43271" y="131"/>
                    <a:pt x="43041" y="236"/>
                    <a:pt x="42811" y="298"/>
                  </a:cubicBezTo>
                  <a:cubicBezTo>
                    <a:pt x="42301" y="380"/>
                    <a:pt x="42506" y="1116"/>
                    <a:pt x="42981" y="1116"/>
                  </a:cubicBezTo>
                  <a:cubicBezTo>
                    <a:pt x="42994" y="1116"/>
                    <a:pt x="43007" y="1116"/>
                    <a:pt x="43020" y="1114"/>
                  </a:cubicBezTo>
                  <a:cubicBezTo>
                    <a:pt x="43426" y="1056"/>
                    <a:pt x="43761" y="945"/>
                    <a:pt x="44173" y="945"/>
                  </a:cubicBezTo>
                  <a:cubicBezTo>
                    <a:pt x="44206" y="945"/>
                    <a:pt x="44241" y="945"/>
                    <a:pt x="44275" y="947"/>
                  </a:cubicBezTo>
                  <a:cubicBezTo>
                    <a:pt x="44924" y="968"/>
                    <a:pt x="45552" y="1073"/>
                    <a:pt x="46179" y="1219"/>
                  </a:cubicBezTo>
                  <a:cubicBezTo>
                    <a:pt x="47539" y="1491"/>
                    <a:pt x="48837" y="1993"/>
                    <a:pt x="50134" y="2433"/>
                  </a:cubicBezTo>
                  <a:cubicBezTo>
                    <a:pt x="50762" y="2684"/>
                    <a:pt x="51410" y="2893"/>
                    <a:pt x="52080" y="3039"/>
                  </a:cubicBezTo>
                  <a:cubicBezTo>
                    <a:pt x="52666" y="3207"/>
                    <a:pt x="53272" y="3646"/>
                    <a:pt x="53816" y="3981"/>
                  </a:cubicBezTo>
                  <a:cubicBezTo>
                    <a:pt x="54946" y="4713"/>
                    <a:pt x="56118" y="5550"/>
                    <a:pt x="57101" y="6471"/>
                  </a:cubicBezTo>
                  <a:cubicBezTo>
                    <a:pt x="58922" y="8187"/>
                    <a:pt x="60240" y="10467"/>
                    <a:pt x="60826" y="12936"/>
                  </a:cubicBezTo>
                  <a:cubicBezTo>
                    <a:pt x="60993" y="13522"/>
                    <a:pt x="61035" y="14150"/>
                    <a:pt x="61202" y="14757"/>
                  </a:cubicBezTo>
                  <a:cubicBezTo>
                    <a:pt x="61349" y="15384"/>
                    <a:pt x="61433" y="15991"/>
                    <a:pt x="61454" y="16640"/>
                  </a:cubicBezTo>
                  <a:cubicBezTo>
                    <a:pt x="61495" y="17267"/>
                    <a:pt x="61642" y="17895"/>
                    <a:pt x="61642" y="18523"/>
                  </a:cubicBezTo>
                  <a:cubicBezTo>
                    <a:pt x="61642" y="18900"/>
                    <a:pt x="61642" y="19234"/>
                    <a:pt x="61663" y="19569"/>
                  </a:cubicBezTo>
                  <a:lnTo>
                    <a:pt x="60805" y="19423"/>
                  </a:lnTo>
                  <a:cubicBezTo>
                    <a:pt x="60679" y="18837"/>
                    <a:pt x="60512" y="18272"/>
                    <a:pt x="60303" y="17707"/>
                  </a:cubicBezTo>
                  <a:cubicBezTo>
                    <a:pt x="60196" y="17417"/>
                    <a:pt x="59916" y="17270"/>
                    <a:pt x="59647" y="17270"/>
                  </a:cubicBezTo>
                  <a:cubicBezTo>
                    <a:pt x="59334" y="17270"/>
                    <a:pt x="59036" y="17469"/>
                    <a:pt x="59047" y="17874"/>
                  </a:cubicBezTo>
                  <a:cubicBezTo>
                    <a:pt x="59089" y="18314"/>
                    <a:pt x="59110" y="18753"/>
                    <a:pt x="59152" y="19213"/>
                  </a:cubicBezTo>
                  <a:cubicBezTo>
                    <a:pt x="57834" y="19067"/>
                    <a:pt x="56474" y="19004"/>
                    <a:pt x="55135" y="18711"/>
                  </a:cubicBezTo>
                  <a:cubicBezTo>
                    <a:pt x="52812" y="18209"/>
                    <a:pt x="50678" y="17184"/>
                    <a:pt x="48648" y="15991"/>
                  </a:cubicBezTo>
                  <a:cubicBezTo>
                    <a:pt x="46849" y="14924"/>
                    <a:pt x="45259" y="13522"/>
                    <a:pt x="43794" y="12037"/>
                  </a:cubicBezTo>
                  <a:cubicBezTo>
                    <a:pt x="43020" y="11262"/>
                    <a:pt x="42350" y="10467"/>
                    <a:pt x="41723" y="9588"/>
                  </a:cubicBezTo>
                  <a:cubicBezTo>
                    <a:pt x="41513" y="9296"/>
                    <a:pt x="41304" y="8982"/>
                    <a:pt x="41095" y="8689"/>
                  </a:cubicBezTo>
                  <a:cubicBezTo>
                    <a:pt x="41011" y="8542"/>
                    <a:pt x="40927" y="8396"/>
                    <a:pt x="40865" y="8249"/>
                  </a:cubicBezTo>
                  <a:cubicBezTo>
                    <a:pt x="40676" y="7852"/>
                    <a:pt x="40614" y="7412"/>
                    <a:pt x="40383" y="7078"/>
                  </a:cubicBezTo>
                  <a:cubicBezTo>
                    <a:pt x="40288" y="6939"/>
                    <a:pt x="40143" y="6866"/>
                    <a:pt x="40002" y="6866"/>
                  </a:cubicBezTo>
                  <a:cubicBezTo>
                    <a:pt x="39866" y="6866"/>
                    <a:pt x="39733" y="6934"/>
                    <a:pt x="39651" y="7078"/>
                  </a:cubicBezTo>
                  <a:cubicBezTo>
                    <a:pt x="39191" y="7831"/>
                    <a:pt x="39651" y="8898"/>
                    <a:pt x="40049" y="9609"/>
                  </a:cubicBezTo>
                  <a:cubicBezTo>
                    <a:pt x="40342" y="10133"/>
                    <a:pt x="40802" y="10990"/>
                    <a:pt x="41409" y="11367"/>
                  </a:cubicBezTo>
                  <a:cubicBezTo>
                    <a:pt x="41702" y="11744"/>
                    <a:pt x="42016" y="12141"/>
                    <a:pt x="42350" y="12518"/>
                  </a:cubicBezTo>
                  <a:cubicBezTo>
                    <a:pt x="43899" y="14213"/>
                    <a:pt x="45593" y="15761"/>
                    <a:pt x="47518" y="17016"/>
                  </a:cubicBezTo>
                  <a:cubicBezTo>
                    <a:pt x="49590" y="18335"/>
                    <a:pt x="51871" y="19444"/>
                    <a:pt x="54277" y="20071"/>
                  </a:cubicBezTo>
                  <a:cubicBezTo>
                    <a:pt x="55720" y="20446"/>
                    <a:pt x="57297" y="20754"/>
                    <a:pt x="58858" y="20754"/>
                  </a:cubicBezTo>
                  <a:cubicBezTo>
                    <a:pt x="59040" y="20754"/>
                    <a:pt x="59222" y="20750"/>
                    <a:pt x="59403" y="20741"/>
                  </a:cubicBezTo>
                  <a:cubicBezTo>
                    <a:pt x="59550" y="21766"/>
                    <a:pt x="59717" y="22791"/>
                    <a:pt x="59759" y="23837"/>
                  </a:cubicBezTo>
                  <a:cubicBezTo>
                    <a:pt x="59905" y="25867"/>
                    <a:pt x="59801" y="27897"/>
                    <a:pt x="59298" y="29884"/>
                  </a:cubicBezTo>
                  <a:cubicBezTo>
                    <a:pt x="58441" y="33358"/>
                    <a:pt x="56369" y="36517"/>
                    <a:pt x="53419" y="38526"/>
                  </a:cubicBezTo>
                  <a:cubicBezTo>
                    <a:pt x="49746" y="41037"/>
                    <a:pt x="45177" y="41988"/>
                    <a:pt x="40639" y="41988"/>
                  </a:cubicBezTo>
                  <a:cubicBezTo>
                    <a:pt x="38068" y="41988"/>
                    <a:pt x="35507" y="41683"/>
                    <a:pt x="33123" y="41183"/>
                  </a:cubicBezTo>
                  <a:cubicBezTo>
                    <a:pt x="29922" y="40493"/>
                    <a:pt x="26846" y="39300"/>
                    <a:pt x="24189" y="37354"/>
                  </a:cubicBezTo>
                  <a:cubicBezTo>
                    <a:pt x="21657" y="35534"/>
                    <a:pt x="19899" y="32772"/>
                    <a:pt x="18958" y="29843"/>
                  </a:cubicBezTo>
                  <a:cubicBezTo>
                    <a:pt x="17974" y="26788"/>
                    <a:pt x="17891" y="23545"/>
                    <a:pt x="18602" y="20427"/>
                  </a:cubicBezTo>
                  <a:cubicBezTo>
                    <a:pt x="19000" y="18711"/>
                    <a:pt x="19481" y="17121"/>
                    <a:pt x="20360" y="15573"/>
                  </a:cubicBezTo>
                  <a:cubicBezTo>
                    <a:pt x="20694" y="14966"/>
                    <a:pt x="21113" y="14401"/>
                    <a:pt x="21573" y="13836"/>
                  </a:cubicBezTo>
                  <a:cubicBezTo>
                    <a:pt x="21866" y="14003"/>
                    <a:pt x="22180" y="14087"/>
                    <a:pt x="22515" y="14129"/>
                  </a:cubicBezTo>
                  <a:cubicBezTo>
                    <a:pt x="23088" y="14189"/>
                    <a:pt x="23597" y="14282"/>
                    <a:pt x="24142" y="14282"/>
                  </a:cubicBezTo>
                  <a:cubicBezTo>
                    <a:pt x="24352" y="14282"/>
                    <a:pt x="24568" y="14268"/>
                    <a:pt x="24795" y="14234"/>
                  </a:cubicBezTo>
                  <a:cubicBezTo>
                    <a:pt x="26532" y="13982"/>
                    <a:pt x="28269" y="13606"/>
                    <a:pt x="29922" y="13062"/>
                  </a:cubicBezTo>
                  <a:cubicBezTo>
                    <a:pt x="31512" y="12539"/>
                    <a:pt x="33060" y="11911"/>
                    <a:pt x="34650" y="11367"/>
                  </a:cubicBezTo>
                  <a:cubicBezTo>
                    <a:pt x="35466" y="11074"/>
                    <a:pt x="36262" y="10677"/>
                    <a:pt x="37036" y="10321"/>
                  </a:cubicBezTo>
                  <a:cubicBezTo>
                    <a:pt x="37852" y="9923"/>
                    <a:pt x="38772" y="9421"/>
                    <a:pt x="39358" y="8772"/>
                  </a:cubicBezTo>
                  <a:cubicBezTo>
                    <a:pt x="39559" y="8551"/>
                    <a:pt x="39451" y="8080"/>
                    <a:pt x="39127" y="8080"/>
                  </a:cubicBezTo>
                  <a:cubicBezTo>
                    <a:pt x="39114" y="8080"/>
                    <a:pt x="39100" y="8080"/>
                    <a:pt x="39086" y="8082"/>
                  </a:cubicBezTo>
                  <a:cubicBezTo>
                    <a:pt x="38354" y="8166"/>
                    <a:pt x="37642" y="8459"/>
                    <a:pt x="36952" y="8752"/>
                  </a:cubicBezTo>
                  <a:lnTo>
                    <a:pt x="34692" y="9693"/>
                  </a:lnTo>
                  <a:cubicBezTo>
                    <a:pt x="33186" y="10258"/>
                    <a:pt x="31679" y="10781"/>
                    <a:pt x="30152" y="11367"/>
                  </a:cubicBezTo>
                  <a:cubicBezTo>
                    <a:pt x="28687" y="11890"/>
                    <a:pt x="27223" y="12162"/>
                    <a:pt x="25716" y="12539"/>
                  </a:cubicBezTo>
                  <a:cubicBezTo>
                    <a:pt x="24963" y="12727"/>
                    <a:pt x="24251" y="12873"/>
                    <a:pt x="23456" y="12873"/>
                  </a:cubicBezTo>
                  <a:cubicBezTo>
                    <a:pt x="23171" y="12873"/>
                    <a:pt x="22886" y="12787"/>
                    <a:pt x="22600" y="12787"/>
                  </a:cubicBezTo>
                  <a:cubicBezTo>
                    <a:pt x="22572" y="12787"/>
                    <a:pt x="22543" y="12788"/>
                    <a:pt x="22515" y="12790"/>
                  </a:cubicBezTo>
                  <a:cubicBezTo>
                    <a:pt x="22460" y="12799"/>
                    <a:pt x="22404" y="12803"/>
                    <a:pt x="22347" y="12803"/>
                  </a:cubicBezTo>
                  <a:cubicBezTo>
                    <a:pt x="22146" y="12803"/>
                    <a:pt x="21941" y="12751"/>
                    <a:pt x="21761" y="12685"/>
                  </a:cubicBezTo>
                  <a:cubicBezTo>
                    <a:pt x="21741" y="12664"/>
                    <a:pt x="21678" y="12643"/>
                    <a:pt x="21636" y="12643"/>
                  </a:cubicBezTo>
                  <a:cubicBezTo>
                    <a:pt x="21636" y="12622"/>
                    <a:pt x="21657" y="12581"/>
                    <a:pt x="21657" y="12539"/>
                  </a:cubicBezTo>
                  <a:cubicBezTo>
                    <a:pt x="21678" y="12518"/>
                    <a:pt x="21678" y="12476"/>
                    <a:pt x="21720" y="12434"/>
                  </a:cubicBezTo>
                  <a:cubicBezTo>
                    <a:pt x="21845" y="12246"/>
                    <a:pt x="21950" y="12057"/>
                    <a:pt x="22075" y="11848"/>
                  </a:cubicBezTo>
                  <a:cubicBezTo>
                    <a:pt x="22494" y="10969"/>
                    <a:pt x="23121" y="10216"/>
                    <a:pt x="23812" y="9505"/>
                  </a:cubicBezTo>
                  <a:cubicBezTo>
                    <a:pt x="23854" y="9442"/>
                    <a:pt x="23917" y="9400"/>
                    <a:pt x="23979" y="9337"/>
                  </a:cubicBezTo>
                  <a:cubicBezTo>
                    <a:pt x="24189" y="9065"/>
                    <a:pt x="24398" y="8793"/>
                    <a:pt x="24649" y="8542"/>
                  </a:cubicBezTo>
                  <a:cubicBezTo>
                    <a:pt x="26134" y="7036"/>
                    <a:pt x="27746" y="5822"/>
                    <a:pt x="29524" y="4692"/>
                  </a:cubicBezTo>
                  <a:cubicBezTo>
                    <a:pt x="31156" y="3667"/>
                    <a:pt x="32977" y="2642"/>
                    <a:pt x="34901" y="2286"/>
                  </a:cubicBezTo>
                  <a:cubicBezTo>
                    <a:pt x="35948" y="2077"/>
                    <a:pt x="37015" y="1972"/>
                    <a:pt x="38082" y="1868"/>
                  </a:cubicBezTo>
                  <a:cubicBezTo>
                    <a:pt x="39107" y="1784"/>
                    <a:pt x="40153" y="1805"/>
                    <a:pt x="41137" y="1533"/>
                  </a:cubicBezTo>
                  <a:cubicBezTo>
                    <a:pt x="41513" y="1428"/>
                    <a:pt x="41513" y="905"/>
                    <a:pt x="41137" y="801"/>
                  </a:cubicBezTo>
                  <a:cubicBezTo>
                    <a:pt x="40611" y="638"/>
                    <a:pt x="40063" y="585"/>
                    <a:pt x="39512" y="585"/>
                  </a:cubicBezTo>
                  <a:cubicBezTo>
                    <a:pt x="38856" y="585"/>
                    <a:pt x="38195" y="660"/>
                    <a:pt x="37559" y="717"/>
                  </a:cubicBezTo>
                  <a:cubicBezTo>
                    <a:pt x="36387" y="821"/>
                    <a:pt x="35236" y="968"/>
                    <a:pt x="34085" y="1219"/>
                  </a:cubicBezTo>
                  <a:cubicBezTo>
                    <a:pt x="33039" y="1428"/>
                    <a:pt x="31972" y="1993"/>
                    <a:pt x="31031" y="2474"/>
                  </a:cubicBezTo>
                  <a:cubicBezTo>
                    <a:pt x="29943" y="3018"/>
                    <a:pt x="28938" y="3646"/>
                    <a:pt x="27913" y="4316"/>
                  </a:cubicBezTo>
                  <a:cubicBezTo>
                    <a:pt x="26051" y="5571"/>
                    <a:pt x="24189" y="7099"/>
                    <a:pt x="22996" y="9003"/>
                  </a:cubicBezTo>
                  <a:cubicBezTo>
                    <a:pt x="22912" y="9128"/>
                    <a:pt x="22703" y="9421"/>
                    <a:pt x="22452" y="9819"/>
                  </a:cubicBezTo>
                  <a:cubicBezTo>
                    <a:pt x="22143" y="9636"/>
                    <a:pt x="21844" y="9482"/>
                    <a:pt x="21523" y="9482"/>
                  </a:cubicBezTo>
                  <a:cubicBezTo>
                    <a:pt x="21365" y="9482"/>
                    <a:pt x="21202" y="9520"/>
                    <a:pt x="21029" y="9609"/>
                  </a:cubicBezTo>
                  <a:cubicBezTo>
                    <a:pt x="20778" y="9086"/>
                    <a:pt x="20401" y="8584"/>
                    <a:pt x="19962" y="8249"/>
                  </a:cubicBezTo>
                  <a:cubicBezTo>
                    <a:pt x="19125" y="7601"/>
                    <a:pt x="18163" y="7224"/>
                    <a:pt x="17263" y="6659"/>
                  </a:cubicBezTo>
                  <a:cubicBezTo>
                    <a:pt x="16255" y="6002"/>
                    <a:pt x="15165" y="5395"/>
                    <a:pt x="14030" y="5395"/>
                  </a:cubicBezTo>
                  <a:cubicBezTo>
                    <a:pt x="13539" y="5395"/>
                    <a:pt x="13039" y="5509"/>
                    <a:pt x="12534" y="5780"/>
                  </a:cubicBezTo>
                  <a:cubicBezTo>
                    <a:pt x="10777" y="6764"/>
                    <a:pt x="10902" y="8647"/>
                    <a:pt x="12116" y="9965"/>
                  </a:cubicBezTo>
                  <a:cubicBezTo>
                    <a:pt x="12534" y="10425"/>
                    <a:pt x="13057" y="10739"/>
                    <a:pt x="13518" y="11095"/>
                  </a:cubicBezTo>
                  <a:cubicBezTo>
                    <a:pt x="13727" y="11262"/>
                    <a:pt x="14020" y="11472"/>
                    <a:pt x="14103" y="11702"/>
                  </a:cubicBezTo>
                  <a:cubicBezTo>
                    <a:pt x="14187" y="11890"/>
                    <a:pt x="13622" y="12141"/>
                    <a:pt x="13518" y="12204"/>
                  </a:cubicBezTo>
                  <a:cubicBezTo>
                    <a:pt x="12430" y="12832"/>
                    <a:pt x="11425" y="13208"/>
                    <a:pt x="10525" y="14150"/>
                  </a:cubicBezTo>
                  <a:cubicBezTo>
                    <a:pt x="9730" y="14966"/>
                    <a:pt x="8956" y="16305"/>
                    <a:pt x="9730" y="17372"/>
                  </a:cubicBezTo>
                  <a:cubicBezTo>
                    <a:pt x="10170" y="17979"/>
                    <a:pt x="10881" y="18272"/>
                    <a:pt x="11634" y="18293"/>
                  </a:cubicBezTo>
                  <a:cubicBezTo>
                    <a:pt x="11670" y="18295"/>
                    <a:pt x="11706" y="18295"/>
                    <a:pt x="11742" y="18295"/>
                  </a:cubicBezTo>
                  <a:cubicBezTo>
                    <a:pt x="12107" y="18295"/>
                    <a:pt x="12488" y="18207"/>
                    <a:pt x="12869" y="18188"/>
                  </a:cubicBezTo>
                  <a:lnTo>
                    <a:pt x="12974" y="18188"/>
                  </a:lnTo>
                  <a:cubicBezTo>
                    <a:pt x="12932" y="18272"/>
                    <a:pt x="12848" y="18314"/>
                    <a:pt x="12785" y="18376"/>
                  </a:cubicBezTo>
                  <a:cubicBezTo>
                    <a:pt x="11906" y="19360"/>
                    <a:pt x="11007" y="21578"/>
                    <a:pt x="12639" y="22310"/>
                  </a:cubicBezTo>
                  <a:cubicBezTo>
                    <a:pt x="13088" y="22514"/>
                    <a:pt x="13603" y="22569"/>
                    <a:pt x="14124" y="22569"/>
                  </a:cubicBezTo>
                  <a:cubicBezTo>
                    <a:pt x="14669" y="22569"/>
                    <a:pt x="15222" y="22509"/>
                    <a:pt x="15715" y="22498"/>
                  </a:cubicBezTo>
                  <a:cubicBezTo>
                    <a:pt x="16070" y="22498"/>
                    <a:pt x="16405" y="22457"/>
                    <a:pt x="16740" y="22373"/>
                  </a:cubicBezTo>
                  <a:lnTo>
                    <a:pt x="16740" y="22373"/>
                  </a:lnTo>
                  <a:cubicBezTo>
                    <a:pt x="16342" y="25093"/>
                    <a:pt x="16635" y="27918"/>
                    <a:pt x="17451" y="30533"/>
                  </a:cubicBezTo>
                  <a:cubicBezTo>
                    <a:pt x="18497" y="33965"/>
                    <a:pt x="20590" y="36894"/>
                    <a:pt x="23498" y="38986"/>
                  </a:cubicBezTo>
                  <a:cubicBezTo>
                    <a:pt x="23938" y="39300"/>
                    <a:pt x="24377" y="39614"/>
                    <a:pt x="24858" y="39865"/>
                  </a:cubicBezTo>
                  <a:cubicBezTo>
                    <a:pt x="24670" y="40346"/>
                    <a:pt x="24440" y="40807"/>
                    <a:pt x="24230" y="41225"/>
                  </a:cubicBezTo>
                  <a:cubicBezTo>
                    <a:pt x="24147" y="41099"/>
                    <a:pt x="23979" y="40974"/>
                    <a:pt x="23812" y="40890"/>
                  </a:cubicBezTo>
                  <a:cubicBezTo>
                    <a:pt x="22829" y="40493"/>
                    <a:pt x="21866" y="40137"/>
                    <a:pt x="21008" y="39530"/>
                  </a:cubicBezTo>
                  <a:cubicBezTo>
                    <a:pt x="19941" y="38819"/>
                    <a:pt x="18958" y="38045"/>
                    <a:pt x="17870" y="37375"/>
                  </a:cubicBezTo>
                  <a:cubicBezTo>
                    <a:pt x="16761" y="36705"/>
                    <a:pt x="15756" y="35764"/>
                    <a:pt x="14815" y="34864"/>
                  </a:cubicBezTo>
                  <a:cubicBezTo>
                    <a:pt x="13831" y="33965"/>
                    <a:pt x="12743" y="33148"/>
                    <a:pt x="11739" y="32228"/>
                  </a:cubicBezTo>
                  <a:cubicBezTo>
                    <a:pt x="9919" y="30554"/>
                    <a:pt x="8747" y="28483"/>
                    <a:pt x="7429" y="26411"/>
                  </a:cubicBezTo>
                  <a:cubicBezTo>
                    <a:pt x="6717" y="25323"/>
                    <a:pt x="5985" y="24277"/>
                    <a:pt x="5399" y="23126"/>
                  </a:cubicBezTo>
                  <a:cubicBezTo>
                    <a:pt x="5085" y="22519"/>
                    <a:pt x="4709" y="21954"/>
                    <a:pt x="4499" y="21327"/>
                  </a:cubicBezTo>
                  <a:cubicBezTo>
                    <a:pt x="4771" y="21117"/>
                    <a:pt x="4981" y="20845"/>
                    <a:pt x="5148" y="20511"/>
                  </a:cubicBezTo>
                  <a:cubicBezTo>
                    <a:pt x="5357" y="20113"/>
                    <a:pt x="5713" y="19548"/>
                    <a:pt x="5818" y="18983"/>
                  </a:cubicBezTo>
                  <a:cubicBezTo>
                    <a:pt x="6257" y="18125"/>
                    <a:pt x="6090" y="16891"/>
                    <a:pt x="5985" y="15949"/>
                  </a:cubicBezTo>
                  <a:cubicBezTo>
                    <a:pt x="5954" y="15677"/>
                    <a:pt x="5760" y="15541"/>
                    <a:pt x="5564" y="15541"/>
                  </a:cubicBezTo>
                  <a:cubicBezTo>
                    <a:pt x="5368" y="15541"/>
                    <a:pt x="5169" y="15677"/>
                    <a:pt x="5127" y="15949"/>
                  </a:cubicBezTo>
                  <a:cubicBezTo>
                    <a:pt x="5043" y="16472"/>
                    <a:pt x="5023" y="17037"/>
                    <a:pt x="5002" y="17581"/>
                  </a:cubicBezTo>
                  <a:cubicBezTo>
                    <a:pt x="5002" y="17665"/>
                    <a:pt x="4981" y="17728"/>
                    <a:pt x="4939" y="17811"/>
                  </a:cubicBezTo>
                  <a:cubicBezTo>
                    <a:pt x="4918" y="17811"/>
                    <a:pt x="4897" y="17832"/>
                    <a:pt x="4876" y="17874"/>
                  </a:cubicBezTo>
                  <a:cubicBezTo>
                    <a:pt x="4395" y="18188"/>
                    <a:pt x="4416" y="18607"/>
                    <a:pt x="4207" y="19088"/>
                  </a:cubicBezTo>
                  <a:cubicBezTo>
                    <a:pt x="4165" y="18941"/>
                    <a:pt x="4102" y="18774"/>
                    <a:pt x="4060" y="18648"/>
                  </a:cubicBezTo>
                  <a:cubicBezTo>
                    <a:pt x="3683" y="17728"/>
                    <a:pt x="3370" y="16786"/>
                    <a:pt x="3307" y="15803"/>
                  </a:cubicBezTo>
                  <a:cubicBezTo>
                    <a:pt x="3275" y="15473"/>
                    <a:pt x="3011" y="15301"/>
                    <a:pt x="2756" y="15301"/>
                  </a:cubicBezTo>
                  <a:cubicBezTo>
                    <a:pt x="2509" y="15301"/>
                    <a:pt x="2271" y="15463"/>
                    <a:pt x="2261" y="15803"/>
                  </a:cubicBezTo>
                  <a:cubicBezTo>
                    <a:pt x="2219" y="16765"/>
                    <a:pt x="2302" y="17937"/>
                    <a:pt x="2721" y="18837"/>
                  </a:cubicBezTo>
                  <a:cubicBezTo>
                    <a:pt x="2909" y="19234"/>
                    <a:pt x="2993" y="19590"/>
                    <a:pt x="2930" y="20008"/>
                  </a:cubicBezTo>
                  <a:cubicBezTo>
                    <a:pt x="2616" y="19820"/>
                    <a:pt x="2323" y="19548"/>
                    <a:pt x="2177" y="19339"/>
                  </a:cubicBezTo>
                  <a:cubicBezTo>
                    <a:pt x="1779" y="18774"/>
                    <a:pt x="1340" y="18188"/>
                    <a:pt x="1277" y="17498"/>
                  </a:cubicBezTo>
                  <a:cubicBezTo>
                    <a:pt x="1256" y="17090"/>
                    <a:pt x="932" y="16886"/>
                    <a:pt x="618" y="16886"/>
                  </a:cubicBezTo>
                  <a:cubicBezTo>
                    <a:pt x="304" y="16886"/>
                    <a:pt x="1" y="17090"/>
                    <a:pt x="22" y="17498"/>
                  </a:cubicBezTo>
                  <a:cubicBezTo>
                    <a:pt x="106" y="19172"/>
                    <a:pt x="1633" y="21431"/>
                    <a:pt x="3370" y="21661"/>
                  </a:cubicBezTo>
                  <a:lnTo>
                    <a:pt x="3579" y="21661"/>
                  </a:lnTo>
                  <a:cubicBezTo>
                    <a:pt x="4039" y="23461"/>
                    <a:pt x="5106" y="25135"/>
                    <a:pt x="5985" y="26683"/>
                  </a:cubicBezTo>
                  <a:cubicBezTo>
                    <a:pt x="7324" y="28985"/>
                    <a:pt x="8433" y="31370"/>
                    <a:pt x="10379" y="33253"/>
                  </a:cubicBezTo>
                  <a:cubicBezTo>
                    <a:pt x="11404" y="34237"/>
                    <a:pt x="12576" y="35073"/>
                    <a:pt x="13601" y="36099"/>
                  </a:cubicBezTo>
                  <a:cubicBezTo>
                    <a:pt x="14543" y="37040"/>
                    <a:pt x="15652" y="38066"/>
                    <a:pt x="16803" y="38735"/>
                  </a:cubicBezTo>
                  <a:cubicBezTo>
                    <a:pt x="17974" y="39446"/>
                    <a:pt x="19041" y="40221"/>
                    <a:pt x="20150" y="41016"/>
                  </a:cubicBezTo>
                  <a:cubicBezTo>
                    <a:pt x="21113" y="41685"/>
                    <a:pt x="22264" y="42083"/>
                    <a:pt x="23352" y="42480"/>
                  </a:cubicBezTo>
                  <a:cubicBezTo>
                    <a:pt x="23101" y="42794"/>
                    <a:pt x="22808" y="43108"/>
                    <a:pt x="22598" y="43464"/>
                  </a:cubicBezTo>
                  <a:cubicBezTo>
                    <a:pt x="21950" y="44615"/>
                    <a:pt x="22996" y="45535"/>
                    <a:pt x="23938" y="46058"/>
                  </a:cubicBezTo>
                  <a:cubicBezTo>
                    <a:pt x="24921" y="46581"/>
                    <a:pt x="26051" y="46916"/>
                    <a:pt x="27118" y="47209"/>
                  </a:cubicBezTo>
                  <a:cubicBezTo>
                    <a:pt x="28324" y="47536"/>
                    <a:pt x="29450" y="48382"/>
                    <a:pt x="30730" y="48382"/>
                  </a:cubicBezTo>
                  <a:cubicBezTo>
                    <a:pt x="30760" y="48382"/>
                    <a:pt x="30791" y="48382"/>
                    <a:pt x="30821" y="48381"/>
                  </a:cubicBezTo>
                  <a:lnTo>
                    <a:pt x="30821" y="48381"/>
                  </a:lnTo>
                  <a:cubicBezTo>
                    <a:pt x="30612" y="49532"/>
                    <a:pt x="30445" y="50682"/>
                    <a:pt x="30298" y="51875"/>
                  </a:cubicBezTo>
                  <a:cubicBezTo>
                    <a:pt x="30089" y="53465"/>
                    <a:pt x="29712" y="55076"/>
                    <a:pt x="29608" y="56708"/>
                  </a:cubicBezTo>
                  <a:cubicBezTo>
                    <a:pt x="29001" y="56436"/>
                    <a:pt x="28373" y="56227"/>
                    <a:pt x="27725" y="56060"/>
                  </a:cubicBezTo>
                  <a:cubicBezTo>
                    <a:pt x="26498" y="55748"/>
                    <a:pt x="25288" y="55602"/>
                    <a:pt x="24084" y="55602"/>
                  </a:cubicBezTo>
                  <a:cubicBezTo>
                    <a:pt x="22945" y="55602"/>
                    <a:pt x="21812" y="55732"/>
                    <a:pt x="20673" y="55976"/>
                  </a:cubicBezTo>
                  <a:cubicBezTo>
                    <a:pt x="19544" y="56206"/>
                    <a:pt x="18393" y="56290"/>
                    <a:pt x="17263" y="56583"/>
                  </a:cubicBezTo>
                  <a:cubicBezTo>
                    <a:pt x="16531" y="56750"/>
                    <a:pt x="15547" y="57001"/>
                    <a:pt x="14961" y="57462"/>
                  </a:cubicBezTo>
                  <a:cubicBezTo>
                    <a:pt x="14836" y="57566"/>
                    <a:pt x="14815" y="57776"/>
                    <a:pt x="14836" y="57943"/>
                  </a:cubicBezTo>
                  <a:cubicBezTo>
                    <a:pt x="14857" y="58048"/>
                    <a:pt x="14919" y="58110"/>
                    <a:pt x="14961" y="58194"/>
                  </a:cubicBezTo>
                  <a:cubicBezTo>
                    <a:pt x="14627" y="58633"/>
                    <a:pt x="14250" y="59052"/>
                    <a:pt x="13831" y="59449"/>
                  </a:cubicBezTo>
                  <a:cubicBezTo>
                    <a:pt x="12994" y="60203"/>
                    <a:pt x="12262" y="61040"/>
                    <a:pt x="11572" y="61939"/>
                  </a:cubicBezTo>
                  <a:cubicBezTo>
                    <a:pt x="10881" y="62797"/>
                    <a:pt x="10212" y="63634"/>
                    <a:pt x="9521" y="64471"/>
                  </a:cubicBezTo>
                  <a:cubicBezTo>
                    <a:pt x="8852" y="65308"/>
                    <a:pt x="8328" y="66271"/>
                    <a:pt x="7450" y="66961"/>
                  </a:cubicBezTo>
                  <a:cubicBezTo>
                    <a:pt x="7115" y="67212"/>
                    <a:pt x="7115" y="67903"/>
                    <a:pt x="7450" y="68196"/>
                  </a:cubicBezTo>
                  <a:cubicBezTo>
                    <a:pt x="7596" y="68300"/>
                    <a:pt x="7743" y="68363"/>
                    <a:pt x="7868" y="68447"/>
                  </a:cubicBezTo>
                  <a:cubicBezTo>
                    <a:pt x="7387" y="68823"/>
                    <a:pt x="6906" y="69137"/>
                    <a:pt x="7282" y="69911"/>
                  </a:cubicBezTo>
                  <a:cubicBezTo>
                    <a:pt x="7429" y="70246"/>
                    <a:pt x="7847" y="70455"/>
                    <a:pt x="8140" y="70644"/>
                  </a:cubicBezTo>
                  <a:cubicBezTo>
                    <a:pt x="8182" y="70665"/>
                    <a:pt x="8224" y="70706"/>
                    <a:pt x="8266" y="70727"/>
                  </a:cubicBezTo>
                  <a:cubicBezTo>
                    <a:pt x="8266" y="70748"/>
                    <a:pt x="8245" y="70748"/>
                    <a:pt x="8224" y="70769"/>
                  </a:cubicBezTo>
                  <a:cubicBezTo>
                    <a:pt x="8077" y="70874"/>
                    <a:pt x="7931" y="70957"/>
                    <a:pt x="7826" y="71083"/>
                  </a:cubicBezTo>
                  <a:cubicBezTo>
                    <a:pt x="7596" y="71376"/>
                    <a:pt x="7533" y="71815"/>
                    <a:pt x="7638" y="72192"/>
                  </a:cubicBezTo>
                  <a:cubicBezTo>
                    <a:pt x="7743" y="72506"/>
                    <a:pt x="8454" y="72841"/>
                    <a:pt x="8391" y="73154"/>
                  </a:cubicBezTo>
                  <a:cubicBezTo>
                    <a:pt x="8370" y="73259"/>
                    <a:pt x="8328" y="73364"/>
                    <a:pt x="8266" y="73468"/>
                  </a:cubicBezTo>
                  <a:cubicBezTo>
                    <a:pt x="7659" y="73803"/>
                    <a:pt x="7010" y="73740"/>
                    <a:pt x="6613" y="74389"/>
                  </a:cubicBezTo>
                  <a:cubicBezTo>
                    <a:pt x="6257" y="74975"/>
                    <a:pt x="6571" y="75875"/>
                    <a:pt x="7010" y="76293"/>
                  </a:cubicBezTo>
                  <a:cubicBezTo>
                    <a:pt x="7492" y="76732"/>
                    <a:pt x="8245" y="76732"/>
                    <a:pt x="8873" y="76732"/>
                  </a:cubicBezTo>
                  <a:cubicBezTo>
                    <a:pt x="10044" y="76732"/>
                    <a:pt x="11216" y="76670"/>
                    <a:pt x="12409" y="76586"/>
                  </a:cubicBezTo>
                  <a:cubicBezTo>
                    <a:pt x="13350" y="76523"/>
                    <a:pt x="14292" y="76481"/>
                    <a:pt x="15254" y="76419"/>
                  </a:cubicBezTo>
                  <a:cubicBezTo>
                    <a:pt x="15579" y="77717"/>
                    <a:pt x="16297" y="79919"/>
                    <a:pt x="17732" y="79919"/>
                  </a:cubicBezTo>
                  <a:cubicBezTo>
                    <a:pt x="17777" y="79919"/>
                    <a:pt x="17823" y="79917"/>
                    <a:pt x="17870" y="79913"/>
                  </a:cubicBezTo>
                  <a:cubicBezTo>
                    <a:pt x="17912" y="79934"/>
                    <a:pt x="17974" y="79934"/>
                    <a:pt x="18058" y="79955"/>
                  </a:cubicBezTo>
                  <a:cubicBezTo>
                    <a:pt x="18266" y="79985"/>
                    <a:pt x="18474" y="80001"/>
                    <a:pt x="18680" y="80001"/>
                  </a:cubicBezTo>
                  <a:cubicBezTo>
                    <a:pt x="19322" y="80001"/>
                    <a:pt x="19941" y="79848"/>
                    <a:pt x="20464" y="79515"/>
                  </a:cubicBezTo>
                  <a:cubicBezTo>
                    <a:pt x="20527" y="79515"/>
                    <a:pt x="20590" y="79494"/>
                    <a:pt x="20632" y="79452"/>
                  </a:cubicBezTo>
                  <a:cubicBezTo>
                    <a:pt x="20945" y="79348"/>
                    <a:pt x="21217" y="79201"/>
                    <a:pt x="21469" y="78992"/>
                  </a:cubicBezTo>
                  <a:cubicBezTo>
                    <a:pt x="21761" y="78783"/>
                    <a:pt x="21971" y="78511"/>
                    <a:pt x="22159" y="78239"/>
                  </a:cubicBezTo>
                  <a:cubicBezTo>
                    <a:pt x="22305" y="78176"/>
                    <a:pt x="22494" y="78092"/>
                    <a:pt x="22661" y="77967"/>
                  </a:cubicBezTo>
                  <a:cubicBezTo>
                    <a:pt x="23121" y="77611"/>
                    <a:pt x="23498" y="77193"/>
                    <a:pt x="23854" y="76774"/>
                  </a:cubicBezTo>
                  <a:lnTo>
                    <a:pt x="23854" y="76732"/>
                  </a:lnTo>
                  <a:cubicBezTo>
                    <a:pt x="24482" y="76816"/>
                    <a:pt x="25109" y="76942"/>
                    <a:pt x="25507" y="77423"/>
                  </a:cubicBezTo>
                  <a:cubicBezTo>
                    <a:pt x="25598" y="77525"/>
                    <a:pt x="25725" y="77572"/>
                    <a:pt x="25847" y="77572"/>
                  </a:cubicBezTo>
                  <a:cubicBezTo>
                    <a:pt x="25976" y="77572"/>
                    <a:pt x="26101" y="77519"/>
                    <a:pt x="26176" y="77423"/>
                  </a:cubicBezTo>
                  <a:lnTo>
                    <a:pt x="26239" y="77360"/>
                  </a:lnTo>
                  <a:cubicBezTo>
                    <a:pt x="26260" y="77402"/>
                    <a:pt x="26323" y="77423"/>
                    <a:pt x="26365" y="77444"/>
                  </a:cubicBezTo>
                  <a:cubicBezTo>
                    <a:pt x="26699" y="77569"/>
                    <a:pt x="27076" y="77611"/>
                    <a:pt x="27432" y="77632"/>
                  </a:cubicBezTo>
                  <a:cubicBezTo>
                    <a:pt x="28687" y="78343"/>
                    <a:pt x="30005" y="78888"/>
                    <a:pt x="31303" y="79432"/>
                  </a:cubicBezTo>
                  <a:cubicBezTo>
                    <a:pt x="31261" y="80038"/>
                    <a:pt x="31303" y="80582"/>
                    <a:pt x="31386" y="81189"/>
                  </a:cubicBezTo>
                  <a:cubicBezTo>
                    <a:pt x="31407" y="81419"/>
                    <a:pt x="31470" y="81712"/>
                    <a:pt x="31491" y="81963"/>
                  </a:cubicBezTo>
                  <a:cubicBezTo>
                    <a:pt x="31449" y="82110"/>
                    <a:pt x="31449" y="82235"/>
                    <a:pt x="31449" y="82361"/>
                  </a:cubicBezTo>
                  <a:cubicBezTo>
                    <a:pt x="31491" y="82758"/>
                    <a:pt x="31679" y="83051"/>
                    <a:pt x="31909" y="83281"/>
                  </a:cubicBezTo>
                  <a:cubicBezTo>
                    <a:pt x="31930" y="83302"/>
                    <a:pt x="31972" y="83365"/>
                    <a:pt x="31993" y="83386"/>
                  </a:cubicBezTo>
                  <a:cubicBezTo>
                    <a:pt x="32014" y="83428"/>
                    <a:pt x="32077" y="83428"/>
                    <a:pt x="32119" y="83470"/>
                  </a:cubicBezTo>
                  <a:cubicBezTo>
                    <a:pt x="32663" y="83846"/>
                    <a:pt x="33437" y="84014"/>
                    <a:pt x="34065" y="84035"/>
                  </a:cubicBezTo>
                  <a:cubicBezTo>
                    <a:pt x="34797" y="84035"/>
                    <a:pt x="35341" y="84014"/>
                    <a:pt x="36010" y="83721"/>
                  </a:cubicBezTo>
                  <a:cubicBezTo>
                    <a:pt x="36638" y="83470"/>
                    <a:pt x="37203" y="82905"/>
                    <a:pt x="37663" y="82445"/>
                  </a:cubicBezTo>
                  <a:cubicBezTo>
                    <a:pt x="37873" y="82235"/>
                    <a:pt x="38040" y="82005"/>
                    <a:pt x="38207" y="81754"/>
                  </a:cubicBezTo>
                  <a:lnTo>
                    <a:pt x="38207" y="81754"/>
                  </a:lnTo>
                  <a:cubicBezTo>
                    <a:pt x="38103" y="82026"/>
                    <a:pt x="37998" y="82256"/>
                    <a:pt x="37852" y="82486"/>
                  </a:cubicBezTo>
                  <a:cubicBezTo>
                    <a:pt x="38040" y="82570"/>
                    <a:pt x="38186" y="82675"/>
                    <a:pt x="38375" y="82758"/>
                  </a:cubicBezTo>
                  <a:cubicBezTo>
                    <a:pt x="39233" y="83198"/>
                    <a:pt x="40091" y="83679"/>
                    <a:pt x="40927" y="84160"/>
                  </a:cubicBezTo>
                  <a:cubicBezTo>
                    <a:pt x="41325" y="84411"/>
                    <a:pt x="41723" y="84621"/>
                    <a:pt x="42120" y="84851"/>
                  </a:cubicBezTo>
                  <a:cubicBezTo>
                    <a:pt x="42455" y="85060"/>
                    <a:pt x="42999" y="85269"/>
                    <a:pt x="43292" y="85520"/>
                  </a:cubicBezTo>
                  <a:cubicBezTo>
                    <a:pt x="43601" y="85829"/>
                    <a:pt x="43923" y="86063"/>
                    <a:pt x="44316" y="86063"/>
                  </a:cubicBezTo>
                  <a:cubicBezTo>
                    <a:pt x="44429" y="86063"/>
                    <a:pt x="44547" y="86043"/>
                    <a:pt x="44673" y="86002"/>
                  </a:cubicBezTo>
                  <a:cubicBezTo>
                    <a:pt x="45196" y="85813"/>
                    <a:pt x="45614" y="85186"/>
                    <a:pt x="45824" y="84725"/>
                  </a:cubicBezTo>
                  <a:cubicBezTo>
                    <a:pt x="45886" y="84641"/>
                    <a:pt x="45886" y="84537"/>
                    <a:pt x="45845" y="84453"/>
                  </a:cubicBezTo>
                  <a:cubicBezTo>
                    <a:pt x="46054" y="84202"/>
                    <a:pt x="46263" y="83930"/>
                    <a:pt x="46368" y="83784"/>
                  </a:cubicBezTo>
                  <a:cubicBezTo>
                    <a:pt x="46828" y="83219"/>
                    <a:pt x="47372" y="82737"/>
                    <a:pt x="47916" y="82277"/>
                  </a:cubicBezTo>
                  <a:cubicBezTo>
                    <a:pt x="48418" y="81859"/>
                    <a:pt x="48795" y="81503"/>
                    <a:pt x="48983" y="80854"/>
                  </a:cubicBezTo>
                  <a:cubicBezTo>
                    <a:pt x="49025" y="80771"/>
                    <a:pt x="49025" y="80687"/>
                    <a:pt x="48983" y="80603"/>
                  </a:cubicBezTo>
                  <a:cubicBezTo>
                    <a:pt x="49611" y="79955"/>
                    <a:pt x="50259" y="79306"/>
                    <a:pt x="50971" y="78699"/>
                  </a:cubicBezTo>
                  <a:cubicBezTo>
                    <a:pt x="51996" y="77820"/>
                    <a:pt x="52728" y="76607"/>
                    <a:pt x="53482" y="75519"/>
                  </a:cubicBezTo>
                  <a:cubicBezTo>
                    <a:pt x="53670" y="75247"/>
                    <a:pt x="53879" y="75017"/>
                    <a:pt x="54068" y="74745"/>
                  </a:cubicBezTo>
                  <a:cubicBezTo>
                    <a:pt x="54256" y="74514"/>
                    <a:pt x="54381" y="74075"/>
                    <a:pt x="54591" y="73887"/>
                  </a:cubicBezTo>
                  <a:cubicBezTo>
                    <a:pt x="54632" y="73845"/>
                    <a:pt x="54695" y="73803"/>
                    <a:pt x="54737" y="73761"/>
                  </a:cubicBezTo>
                  <a:cubicBezTo>
                    <a:pt x="54800" y="73761"/>
                    <a:pt x="54842" y="73740"/>
                    <a:pt x="54904" y="73698"/>
                  </a:cubicBezTo>
                  <a:cubicBezTo>
                    <a:pt x="55574" y="73322"/>
                    <a:pt x="55867" y="72443"/>
                    <a:pt x="56306" y="71815"/>
                  </a:cubicBezTo>
                  <a:cubicBezTo>
                    <a:pt x="56578" y="71460"/>
                    <a:pt x="56871" y="71146"/>
                    <a:pt x="57122" y="70769"/>
                  </a:cubicBezTo>
                  <a:cubicBezTo>
                    <a:pt x="57415" y="70393"/>
                    <a:pt x="57562" y="69974"/>
                    <a:pt x="57750" y="69556"/>
                  </a:cubicBezTo>
                  <a:cubicBezTo>
                    <a:pt x="58064" y="68865"/>
                    <a:pt x="57980" y="68196"/>
                    <a:pt x="57353" y="67714"/>
                  </a:cubicBezTo>
                  <a:lnTo>
                    <a:pt x="57353" y="67714"/>
                  </a:lnTo>
                  <a:cubicBezTo>
                    <a:pt x="57451" y="67782"/>
                    <a:pt x="57492" y="67815"/>
                    <a:pt x="57507" y="67815"/>
                  </a:cubicBezTo>
                  <a:cubicBezTo>
                    <a:pt x="57534" y="67815"/>
                    <a:pt x="57480" y="67713"/>
                    <a:pt x="57520" y="67526"/>
                  </a:cubicBezTo>
                  <a:cubicBezTo>
                    <a:pt x="57562" y="67359"/>
                    <a:pt x="57604" y="67149"/>
                    <a:pt x="57645" y="66961"/>
                  </a:cubicBezTo>
                  <a:cubicBezTo>
                    <a:pt x="57708" y="66668"/>
                    <a:pt x="57729" y="66438"/>
                    <a:pt x="57666" y="66166"/>
                  </a:cubicBezTo>
                  <a:cubicBezTo>
                    <a:pt x="57980" y="65915"/>
                    <a:pt x="58085" y="65413"/>
                    <a:pt x="57771" y="65015"/>
                  </a:cubicBezTo>
                  <a:cubicBezTo>
                    <a:pt x="56495" y="63488"/>
                    <a:pt x="54925" y="62170"/>
                    <a:pt x="53147" y="61249"/>
                  </a:cubicBezTo>
                  <a:cubicBezTo>
                    <a:pt x="53251" y="61228"/>
                    <a:pt x="53356" y="61144"/>
                    <a:pt x="53419" y="61040"/>
                  </a:cubicBezTo>
                  <a:cubicBezTo>
                    <a:pt x="54068" y="59680"/>
                    <a:pt x="53482" y="57838"/>
                    <a:pt x="53210" y="56416"/>
                  </a:cubicBezTo>
                  <a:cubicBezTo>
                    <a:pt x="52854" y="54742"/>
                    <a:pt x="52477" y="53047"/>
                    <a:pt x="51787" y="51478"/>
                  </a:cubicBezTo>
                  <a:lnTo>
                    <a:pt x="51075" y="49741"/>
                  </a:lnTo>
                  <a:lnTo>
                    <a:pt x="51075" y="49741"/>
                  </a:lnTo>
                  <a:cubicBezTo>
                    <a:pt x="51431" y="49929"/>
                    <a:pt x="51808" y="50055"/>
                    <a:pt x="52205" y="50201"/>
                  </a:cubicBezTo>
                  <a:cubicBezTo>
                    <a:pt x="52917" y="50431"/>
                    <a:pt x="53628" y="50724"/>
                    <a:pt x="54360" y="50934"/>
                  </a:cubicBezTo>
                  <a:cubicBezTo>
                    <a:pt x="54643" y="51002"/>
                    <a:pt x="54951" y="51060"/>
                    <a:pt x="55250" y="51060"/>
                  </a:cubicBezTo>
                  <a:cubicBezTo>
                    <a:pt x="55681" y="51060"/>
                    <a:pt x="56094" y="50940"/>
                    <a:pt x="56390" y="50557"/>
                  </a:cubicBezTo>
                  <a:cubicBezTo>
                    <a:pt x="56662" y="50201"/>
                    <a:pt x="56725" y="49804"/>
                    <a:pt x="56725" y="49364"/>
                  </a:cubicBezTo>
                  <a:cubicBezTo>
                    <a:pt x="56704" y="48778"/>
                    <a:pt x="56767" y="48255"/>
                    <a:pt x="56788" y="47690"/>
                  </a:cubicBezTo>
                  <a:lnTo>
                    <a:pt x="56788" y="47418"/>
                  </a:lnTo>
                  <a:cubicBezTo>
                    <a:pt x="58852" y="47955"/>
                    <a:pt x="61017" y="48037"/>
                    <a:pt x="63175" y="48037"/>
                  </a:cubicBezTo>
                  <a:cubicBezTo>
                    <a:pt x="63796" y="48037"/>
                    <a:pt x="64415" y="48030"/>
                    <a:pt x="65031" y="48025"/>
                  </a:cubicBezTo>
                  <a:cubicBezTo>
                    <a:pt x="68003" y="47962"/>
                    <a:pt x="71016" y="47586"/>
                    <a:pt x="73778" y="46456"/>
                  </a:cubicBezTo>
                  <a:cubicBezTo>
                    <a:pt x="76351" y="45410"/>
                    <a:pt x="78695" y="44154"/>
                    <a:pt x="80766" y="42313"/>
                  </a:cubicBezTo>
                  <a:cubicBezTo>
                    <a:pt x="81791" y="41413"/>
                    <a:pt x="82628" y="40325"/>
                    <a:pt x="83235" y="39112"/>
                  </a:cubicBezTo>
                  <a:cubicBezTo>
                    <a:pt x="83654" y="38275"/>
                    <a:pt x="84030" y="37291"/>
                    <a:pt x="84177" y="36329"/>
                  </a:cubicBezTo>
                  <a:cubicBezTo>
                    <a:pt x="84762" y="36224"/>
                    <a:pt x="85327" y="35931"/>
                    <a:pt x="85788" y="35576"/>
                  </a:cubicBezTo>
                  <a:cubicBezTo>
                    <a:pt x="86206" y="35241"/>
                    <a:pt x="86332" y="34676"/>
                    <a:pt x="86541" y="34195"/>
                  </a:cubicBezTo>
                  <a:cubicBezTo>
                    <a:pt x="86792" y="33504"/>
                    <a:pt x="87127" y="32856"/>
                    <a:pt x="86939" y="32186"/>
                  </a:cubicBezTo>
                  <a:cubicBezTo>
                    <a:pt x="86859" y="31883"/>
                    <a:pt x="86598" y="31721"/>
                    <a:pt x="86331" y="31721"/>
                  </a:cubicBezTo>
                  <a:cubicBezTo>
                    <a:pt x="86175" y="31721"/>
                    <a:pt x="86016" y="31777"/>
                    <a:pt x="85892" y="31893"/>
                  </a:cubicBezTo>
                  <a:cubicBezTo>
                    <a:pt x="85181" y="32563"/>
                    <a:pt x="85181" y="33881"/>
                    <a:pt x="84553" y="34446"/>
                  </a:cubicBezTo>
                  <a:cubicBezTo>
                    <a:pt x="84595" y="34195"/>
                    <a:pt x="84595" y="33965"/>
                    <a:pt x="84616" y="33776"/>
                  </a:cubicBezTo>
                  <a:cubicBezTo>
                    <a:pt x="84700" y="32688"/>
                    <a:pt x="84407" y="31726"/>
                    <a:pt x="84030" y="30742"/>
                  </a:cubicBezTo>
                  <a:cubicBezTo>
                    <a:pt x="83945" y="30530"/>
                    <a:pt x="83763" y="30435"/>
                    <a:pt x="83587" y="30435"/>
                  </a:cubicBezTo>
                  <a:cubicBezTo>
                    <a:pt x="83330" y="30435"/>
                    <a:pt x="83085" y="30637"/>
                    <a:pt x="83172" y="30972"/>
                  </a:cubicBezTo>
                  <a:cubicBezTo>
                    <a:pt x="83402" y="31809"/>
                    <a:pt x="83465" y="32646"/>
                    <a:pt x="83381" y="33504"/>
                  </a:cubicBezTo>
                  <a:cubicBezTo>
                    <a:pt x="83361" y="33818"/>
                    <a:pt x="83256" y="34237"/>
                    <a:pt x="83151" y="34655"/>
                  </a:cubicBezTo>
                  <a:cubicBezTo>
                    <a:pt x="81770" y="34299"/>
                    <a:pt x="81185" y="33148"/>
                    <a:pt x="80850" y="31809"/>
                  </a:cubicBezTo>
                  <a:cubicBezTo>
                    <a:pt x="80797" y="31598"/>
                    <a:pt x="80594" y="31488"/>
                    <a:pt x="80398" y="31488"/>
                  </a:cubicBezTo>
                  <a:cubicBezTo>
                    <a:pt x="80207" y="31488"/>
                    <a:pt x="80023" y="31592"/>
                    <a:pt x="79992" y="31809"/>
                  </a:cubicBezTo>
                  <a:cubicBezTo>
                    <a:pt x="79573" y="33839"/>
                    <a:pt x="80724" y="35450"/>
                    <a:pt x="82545" y="36099"/>
                  </a:cubicBezTo>
                  <a:cubicBezTo>
                    <a:pt x="82252" y="36852"/>
                    <a:pt x="82042" y="37689"/>
                    <a:pt x="81687" y="38400"/>
                  </a:cubicBezTo>
                  <a:cubicBezTo>
                    <a:pt x="81143" y="39530"/>
                    <a:pt x="80327" y="40388"/>
                    <a:pt x="79406" y="41204"/>
                  </a:cubicBezTo>
                  <a:cubicBezTo>
                    <a:pt x="77523" y="42899"/>
                    <a:pt x="75242" y="44050"/>
                    <a:pt x="72920" y="44970"/>
                  </a:cubicBezTo>
                  <a:cubicBezTo>
                    <a:pt x="70430" y="45954"/>
                    <a:pt x="67752" y="46247"/>
                    <a:pt x="65073" y="46351"/>
                  </a:cubicBezTo>
                  <a:cubicBezTo>
                    <a:pt x="63975" y="46394"/>
                    <a:pt x="62852" y="46443"/>
                    <a:pt x="61728" y="46443"/>
                  </a:cubicBezTo>
                  <a:cubicBezTo>
                    <a:pt x="60092" y="46443"/>
                    <a:pt x="58455" y="46338"/>
                    <a:pt x="56892" y="45954"/>
                  </a:cubicBezTo>
                  <a:cubicBezTo>
                    <a:pt x="56892" y="45933"/>
                    <a:pt x="56892" y="45870"/>
                    <a:pt x="56913" y="45849"/>
                  </a:cubicBezTo>
                  <a:cubicBezTo>
                    <a:pt x="56997" y="45493"/>
                    <a:pt x="57227" y="44866"/>
                    <a:pt x="57143" y="44510"/>
                  </a:cubicBezTo>
                  <a:cubicBezTo>
                    <a:pt x="56934" y="43715"/>
                    <a:pt x="56202" y="43464"/>
                    <a:pt x="55469" y="43255"/>
                  </a:cubicBezTo>
                  <a:cubicBezTo>
                    <a:pt x="55009" y="43108"/>
                    <a:pt x="54486" y="43045"/>
                    <a:pt x="53984" y="43004"/>
                  </a:cubicBezTo>
                  <a:cubicBezTo>
                    <a:pt x="53377" y="42920"/>
                    <a:pt x="52749" y="42794"/>
                    <a:pt x="52163" y="42794"/>
                  </a:cubicBezTo>
                  <a:cubicBezTo>
                    <a:pt x="51180" y="42794"/>
                    <a:pt x="50238" y="42669"/>
                    <a:pt x="49297" y="42439"/>
                  </a:cubicBezTo>
                  <a:cubicBezTo>
                    <a:pt x="50950" y="41874"/>
                    <a:pt x="52519" y="41141"/>
                    <a:pt x="54005" y="40200"/>
                  </a:cubicBezTo>
                  <a:cubicBezTo>
                    <a:pt x="57018" y="38254"/>
                    <a:pt x="59026" y="35387"/>
                    <a:pt x="60324" y="32060"/>
                  </a:cubicBezTo>
                  <a:cubicBezTo>
                    <a:pt x="60345" y="31998"/>
                    <a:pt x="60366" y="31893"/>
                    <a:pt x="60428" y="31809"/>
                  </a:cubicBezTo>
                  <a:cubicBezTo>
                    <a:pt x="60449" y="31935"/>
                    <a:pt x="60470" y="32060"/>
                    <a:pt x="60533" y="32207"/>
                  </a:cubicBezTo>
                  <a:cubicBezTo>
                    <a:pt x="60282" y="32981"/>
                    <a:pt x="60366" y="33692"/>
                    <a:pt x="60554" y="34488"/>
                  </a:cubicBezTo>
                  <a:cubicBezTo>
                    <a:pt x="60700" y="35157"/>
                    <a:pt x="60889" y="36015"/>
                    <a:pt x="61265" y="36622"/>
                  </a:cubicBezTo>
                  <a:cubicBezTo>
                    <a:pt x="61998" y="37940"/>
                    <a:pt x="62646" y="39300"/>
                    <a:pt x="63818" y="40263"/>
                  </a:cubicBezTo>
                  <a:cubicBezTo>
                    <a:pt x="64449" y="40780"/>
                    <a:pt x="65151" y="41000"/>
                    <a:pt x="65864" y="41000"/>
                  </a:cubicBezTo>
                  <a:cubicBezTo>
                    <a:pt x="66594" y="41000"/>
                    <a:pt x="67336" y="40769"/>
                    <a:pt x="68024" y="40388"/>
                  </a:cubicBezTo>
                  <a:cubicBezTo>
                    <a:pt x="68965" y="39865"/>
                    <a:pt x="69321" y="38986"/>
                    <a:pt x="69446" y="38045"/>
                  </a:cubicBezTo>
                  <a:cubicBezTo>
                    <a:pt x="69540" y="38057"/>
                    <a:pt x="69635" y="38063"/>
                    <a:pt x="69732" y="38063"/>
                  </a:cubicBezTo>
                  <a:cubicBezTo>
                    <a:pt x="70435" y="38063"/>
                    <a:pt x="71206" y="37751"/>
                    <a:pt x="71832" y="37438"/>
                  </a:cubicBezTo>
                  <a:cubicBezTo>
                    <a:pt x="72418" y="37124"/>
                    <a:pt x="72920" y="36685"/>
                    <a:pt x="73254" y="36078"/>
                  </a:cubicBezTo>
                  <a:cubicBezTo>
                    <a:pt x="73715" y="35262"/>
                    <a:pt x="73547" y="34320"/>
                    <a:pt x="73401" y="33483"/>
                  </a:cubicBezTo>
                  <a:cubicBezTo>
                    <a:pt x="73338" y="33232"/>
                    <a:pt x="73234" y="32939"/>
                    <a:pt x="73192" y="32667"/>
                  </a:cubicBezTo>
                  <a:cubicBezTo>
                    <a:pt x="73296" y="32667"/>
                    <a:pt x="73401" y="32709"/>
                    <a:pt x="73506" y="32730"/>
                  </a:cubicBezTo>
                  <a:cubicBezTo>
                    <a:pt x="73654" y="32745"/>
                    <a:pt x="73781" y="32760"/>
                    <a:pt x="73916" y="32760"/>
                  </a:cubicBezTo>
                  <a:cubicBezTo>
                    <a:pt x="73972" y="32760"/>
                    <a:pt x="74030" y="32757"/>
                    <a:pt x="74091" y="32751"/>
                  </a:cubicBezTo>
                  <a:cubicBezTo>
                    <a:pt x="74887" y="32709"/>
                    <a:pt x="75828" y="32332"/>
                    <a:pt x="76498" y="31935"/>
                  </a:cubicBezTo>
                  <a:cubicBezTo>
                    <a:pt x="77209" y="31496"/>
                    <a:pt x="77690" y="30784"/>
                    <a:pt x="78004" y="30031"/>
                  </a:cubicBezTo>
                  <a:cubicBezTo>
                    <a:pt x="78339" y="29194"/>
                    <a:pt x="77962" y="28273"/>
                    <a:pt x="77418" y="27625"/>
                  </a:cubicBezTo>
                  <a:cubicBezTo>
                    <a:pt x="76916" y="27081"/>
                    <a:pt x="76288" y="26641"/>
                    <a:pt x="75744" y="26139"/>
                  </a:cubicBezTo>
                  <a:cubicBezTo>
                    <a:pt x="75493" y="25909"/>
                    <a:pt x="75221" y="25658"/>
                    <a:pt x="75012" y="25344"/>
                  </a:cubicBezTo>
                  <a:cubicBezTo>
                    <a:pt x="74991" y="25302"/>
                    <a:pt x="74991" y="25281"/>
                    <a:pt x="74970" y="25239"/>
                  </a:cubicBezTo>
                  <a:cubicBezTo>
                    <a:pt x="75075" y="25177"/>
                    <a:pt x="75221" y="25135"/>
                    <a:pt x="75326" y="25093"/>
                  </a:cubicBezTo>
                  <a:cubicBezTo>
                    <a:pt x="76770" y="24549"/>
                    <a:pt x="78485" y="24151"/>
                    <a:pt x="78946" y="22415"/>
                  </a:cubicBezTo>
                  <a:cubicBezTo>
                    <a:pt x="79385" y="20636"/>
                    <a:pt x="77544" y="19569"/>
                    <a:pt x="76267" y="18900"/>
                  </a:cubicBezTo>
                  <a:cubicBezTo>
                    <a:pt x="74963" y="18213"/>
                    <a:pt x="73420" y="17991"/>
                    <a:pt x="71926" y="17991"/>
                  </a:cubicBezTo>
                  <a:cubicBezTo>
                    <a:pt x="71599" y="17991"/>
                    <a:pt x="71273" y="18002"/>
                    <a:pt x="70953" y="18021"/>
                  </a:cubicBezTo>
                  <a:cubicBezTo>
                    <a:pt x="69363" y="18125"/>
                    <a:pt x="67772" y="18104"/>
                    <a:pt x="66329" y="18711"/>
                  </a:cubicBezTo>
                  <a:cubicBezTo>
                    <a:pt x="66308" y="18607"/>
                    <a:pt x="66308" y="18502"/>
                    <a:pt x="66287" y="18376"/>
                  </a:cubicBezTo>
                  <a:cubicBezTo>
                    <a:pt x="66120" y="17665"/>
                    <a:pt x="65513" y="17037"/>
                    <a:pt x="64927" y="16703"/>
                  </a:cubicBezTo>
                  <a:cubicBezTo>
                    <a:pt x="64320" y="16347"/>
                    <a:pt x="63692" y="15887"/>
                    <a:pt x="63002" y="15803"/>
                  </a:cubicBezTo>
                  <a:cubicBezTo>
                    <a:pt x="62960" y="15301"/>
                    <a:pt x="62855" y="14840"/>
                    <a:pt x="62730" y="14338"/>
                  </a:cubicBezTo>
                  <a:cubicBezTo>
                    <a:pt x="62542" y="13669"/>
                    <a:pt x="62458" y="12978"/>
                    <a:pt x="62270" y="12309"/>
                  </a:cubicBezTo>
                  <a:cubicBezTo>
                    <a:pt x="61600" y="9609"/>
                    <a:pt x="60010" y="7182"/>
                    <a:pt x="57959" y="5299"/>
                  </a:cubicBezTo>
                  <a:cubicBezTo>
                    <a:pt x="56934" y="4358"/>
                    <a:pt x="55720" y="3542"/>
                    <a:pt x="54528" y="2788"/>
                  </a:cubicBezTo>
                  <a:cubicBezTo>
                    <a:pt x="53251" y="1972"/>
                    <a:pt x="51912" y="1638"/>
                    <a:pt x="50510" y="1177"/>
                  </a:cubicBezTo>
                  <a:cubicBezTo>
                    <a:pt x="49088" y="738"/>
                    <a:pt x="47728" y="298"/>
                    <a:pt x="46263" y="89"/>
                  </a:cubicBezTo>
                  <a:cubicBezTo>
                    <a:pt x="45866" y="25"/>
                    <a:pt x="45468" y="0"/>
                    <a:pt x="45071" y="0"/>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75" name="Google Shape;1000;p51">
              <a:extLst>
                <a:ext uri="{FF2B5EF4-FFF2-40B4-BE49-F238E27FC236}">
                  <a16:creationId xmlns:a16="http://schemas.microsoft.com/office/drawing/2014/main" id="{A7C70298-44A0-B14C-AFD9-DD1D739BBAEF}"/>
                </a:ext>
              </a:extLst>
            </p:cNvPr>
            <p:cNvSpPr/>
            <p:nvPr/>
          </p:nvSpPr>
          <p:spPr>
            <a:xfrm>
              <a:off x="6330675" y="3827250"/>
              <a:ext cx="284050" cy="89900"/>
            </a:xfrm>
            <a:custGeom>
              <a:avLst/>
              <a:gdLst/>
              <a:ahLst/>
              <a:cxnLst/>
              <a:rect l="l" t="t" r="r" b="b"/>
              <a:pathLst>
                <a:path w="11362" h="3596" extrusionOk="0">
                  <a:moveTo>
                    <a:pt x="2365" y="0"/>
                  </a:moveTo>
                  <a:cubicBezTo>
                    <a:pt x="1582" y="0"/>
                    <a:pt x="798" y="762"/>
                    <a:pt x="209" y="1160"/>
                  </a:cubicBezTo>
                  <a:cubicBezTo>
                    <a:pt x="0" y="1317"/>
                    <a:pt x="139" y="1619"/>
                    <a:pt x="337" y="1619"/>
                  </a:cubicBezTo>
                  <a:cubicBezTo>
                    <a:pt x="376" y="1619"/>
                    <a:pt x="418" y="1606"/>
                    <a:pt x="460" y="1578"/>
                  </a:cubicBezTo>
                  <a:cubicBezTo>
                    <a:pt x="1071" y="1126"/>
                    <a:pt x="1514" y="525"/>
                    <a:pt x="2296" y="525"/>
                  </a:cubicBezTo>
                  <a:cubicBezTo>
                    <a:pt x="2345" y="525"/>
                    <a:pt x="2396" y="527"/>
                    <a:pt x="2448" y="532"/>
                  </a:cubicBezTo>
                  <a:cubicBezTo>
                    <a:pt x="3411" y="616"/>
                    <a:pt x="2929" y="1620"/>
                    <a:pt x="3411" y="2081"/>
                  </a:cubicBezTo>
                  <a:cubicBezTo>
                    <a:pt x="3644" y="2314"/>
                    <a:pt x="3903" y="2423"/>
                    <a:pt x="4171" y="2423"/>
                  </a:cubicBezTo>
                  <a:cubicBezTo>
                    <a:pt x="4432" y="2423"/>
                    <a:pt x="4701" y="2319"/>
                    <a:pt x="4959" y="2122"/>
                  </a:cubicBezTo>
                  <a:cubicBezTo>
                    <a:pt x="5185" y="1936"/>
                    <a:pt x="5530" y="1902"/>
                    <a:pt x="5886" y="1902"/>
                  </a:cubicBezTo>
                  <a:cubicBezTo>
                    <a:pt x="6089" y="1902"/>
                    <a:pt x="6296" y="1913"/>
                    <a:pt x="6486" y="1913"/>
                  </a:cubicBezTo>
                  <a:cubicBezTo>
                    <a:pt x="6675" y="2248"/>
                    <a:pt x="6737" y="2604"/>
                    <a:pt x="7072" y="2855"/>
                  </a:cubicBezTo>
                  <a:cubicBezTo>
                    <a:pt x="7200" y="2955"/>
                    <a:pt x="7351" y="2994"/>
                    <a:pt x="7510" y="2994"/>
                  </a:cubicBezTo>
                  <a:cubicBezTo>
                    <a:pt x="7847" y="2994"/>
                    <a:pt x="8218" y="2822"/>
                    <a:pt x="8474" y="2708"/>
                  </a:cubicBezTo>
                  <a:cubicBezTo>
                    <a:pt x="8659" y="2616"/>
                    <a:pt x="8848" y="2571"/>
                    <a:pt x="9029" y="2571"/>
                  </a:cubicBezTo>
                  <a:cubicBezTo>
                    <a:pt x="9424" y="2571"/>
                    <a:pt x="9787" y="2782"/>
                    <a:pt x="10002" y="3169"/>
                  </a:cubicBezTo>
                  <a:cubicBezTo>
                    <a:pt x="10163" y="3476"/>
                    <a:pt x="10425" y="3596"/>
                    <a:pt x="10728" y="3596"/>
                  </a:cubicBezTo>
                  <a:cubicBezTo>
                    <a:pt x="10818" y="3596"/>
                    <a:pt x="10911" y="3585"/>
                    <a:pt x="11006" y="3566"/>
                  </a:cubicBezTo>
                  <a:cubicBezTo>
                    <a:pt x="11362" y="3482"/>
                    <a:pt x="11299" y="3022"/>
                    <a:pt x="11048" y="2918"/>
                  </a:cubicBezTo>
                  <a:cubicBezTo>
                    <a:pt x="10566" y="2750"/>
                    <a:pt x="10399" y="2311"/>
                    <a:pt x="9981" y="2081"/>
                  </a:cubicBezTo>
                  <a:cubicBezTo>
                    <a:pt x="9688" y="1918"/>
                    <a:pt x="9231" y="1768"/>
                    <a:pt x="8846" y="1768"/>
                  </a:cubicBezTo>
                  <a:cubicBezTo>
                    <a:pt x="8735" y="1768"/>
                    <a:pt x="8630" y="1781"/>
                    <a:pt x="8537" y="1809"/>
                  </a:cubicBezTo>
                  <a:cubicBezTo>
                    <a:pt x="8244" y="1892"/>
                    <a:pt x="7993" y="2081"/>
                    <a:pt x="7700" y="2185"/>
                  </a:cubicBezTo>
                  <a:cubicBezTo>
                    <a:pt x="7677" y="2192"/>
                    <a:pt x="7654" y="2196"/>
                    <a:pt x="7632" y="2196"/>
                  </a:cubicBezTo>
                  <a:cubicBezTo>
                    <a:pt x="7342" y="2196"/>
                    <a:pt x="7188" y="1586"/>
                    <a:pt x="7051" y="1411"/>
                  </a:cubicBezTo>
                  <a:cubicBezTo>
                    <a:pt x="6875" y="1199"/>
                    <a:pt x="6566" y="1153"/>
                    <a:pt x="6244" y="1153"/>
                  </a:cubicBezTo>
                  <a:cubicBezTo>
                    <a:pt x="5993" y="1153"/>
                    <a:pt x="5734" y="1181"/>
                    <a:pt x="5524" y="1181"/>
                  </a:cubicBezTo>
                  <a:cubicBezTo>
                    <a:pt x="5412" y="1181"/>
                    <a:pt x="5271" y="1157"/>
                    <a:pt x="5135" y="1157"/>
                  </a:cubicBezTo>
                  <a:cubicBezTo>
                    <a:pt x="5016" y="1157"/>
                    <a:pt x="4900" y="1175"/>
                    <a:pt x="4812" y="1244"/>
                  </a:cubicBezTo>
                  <a:cubicBezTo>
                    <a:pt x="4644" y="1342"/>
                    <a:pt x="4352" y="1639"/>
                    <a:pt x="4122" y="1639"/>
                  </a:cubicBezTo>
                  <a:cubicBezTo>
                    <a:pt x="4010" y="1639"/>
                    <a:pt x="3912" y="1568"/>
                    <a:pt x="3850" y="1369"/>
                  </a:cubicBezTo>
                  <a:cubicBezTo>
                    <a:pt x="3745" y="1055"/>
                    <a:pt x="3850" y="1034"/>
                    <a:pt x="3599" y="825"/>
                  </a:cubicBezTo>
                  <a:cubicBezTo>
                    <a:pt x="3411" y="658"/>
                    <a:pt x="3285" y="428"/>
                    <a:pt x="3097" y="260"/>
                  </a:cubicBezTo>
                  <a:cubicBezTo>
                    <a:pt x="2857" y="75"/>
                    <a:pt x="2611" y="0"/>
                    <a:pt x="2365" y="0"/>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76" name="Google Shape;1001;p51">
              <a:extLst>
                <a:ext uri="{FF2B5EF4-FFF2-40B4-BE49-F238E27FC236}">
                  <a16:creationId xmlns:a16="http://schemas.microsoft.com/office/drawing/2014/main" id="{84CC0173-CF47-0342-A736-D494A88EC519}"/>
                </a:ext>
              </a:extLst>
            </p:cNvPr>
            <p:cNvSpPr/>
            <p:nvPr/>
          </p:nvSpPr>
          <p:spPr>
            <a:xfrm>
              <a:off x="6431850" y="3773825"/>
              <a:ext cx="256525" cy="105025"/>
            </a:xfrm>
            <a:custGeom>
              <a:avLst/>
              <a:gdLst/>
              <a:ahLst/>
              <a:cxnLst/>
              <a:rect l="l" t="t" r="r" b="b"/>
              <a:pathLst>
                <a:path w="10261" h="4201" extrusionOk="0">
                  <a:moveTo>
                    <a:pt x="4065" y="1"/>
                  </a:moveTo>
                  <a:cubicBezTo>
                    <a:pt x="3484" y="1"/>
                    <a:pt x="2855" y="315"/>
                    <a:pt x="2314" y="409"/>
                  </a:cubicBezTo>
                  <a:cubicBezTo>
                    <a:pt x="2167" y="439"/>
                    <a:pt x="2020" y="448"/>
                    <a:pt x="1874" y="448"/>
                  </a:cubicBezTo>
                  <a:cubicBezTo>
                    <a:pt x="1610" y="448"/>
                    <a:pt x="1348" y="417"/>
                    <a:pt x="1099" y="417"/>
                  </a:cubicBezTo>
                  <a:cubicBezTo>
                    <a:pt x="699" y="417"/>
                    <a:pt x="331" y="497"/>
                    <a:pt x="33" y="912"/>
                  </a:cubicBezTo>
                  <a:cubicBezTo>
                    <a:pt x="1" y="944"/>
                    <a:pt x="57" y="1015"/>
                    <a:pt x="103" y="1015"/>
                  </a:cubicBezTo>
                  <a:cubicBezTo>
                    <a:pt x="116" y="1015"/>
                    <a:pt x="129" y="1009"/>
                    <a:pt x="138" y="995"/>
                  </a:cubicBezTo>
                  <a:cubicBezTo>
                    <a:pt x="366" y="734"/>
                    <a:pt x="571" y="640"/>
                    <a:pt x="764" y="640"/>
                  </a:cubicBezTo>
                  <a:cubicBezTo>
                    <a:pt x="1189" y="640"/>
                    <a:pt x="1560" y="1096"/>
                    <a:pt x="2021" y="1225"/>
                  </a:cubicBezTo>
                  <a:cubicBezTo>
                    <a:pt x="2153" y="1259"/>
                    <a:pt x="2278" y="1273"/>
                    <a:pt x="2399" y="1273"/>
                  </a:cubicBezTo>
                  <a:cubicBezTo>
                    <a:pt x="2660" y="1273"/>
                    <a:pt x="2907" y="1207"/>
                    <a:pt x="3193" y="1121"/>
                  </a:cubicBezTo>
                  <a:cubicBezTo>
                    <a:pt x="3444" y="1037"/>
                    <a:pt x="3695" y="953"/>
                    <a:pt x="3967" y="953"/>
                  </a:cubicBezTo>
                  <a:cubicBezTo>
                    <a:pt x="3979" y="953"/>
                    <a:pt x="3991" y="952"/>
                    <a:pt x="4002" y="952"/>
                  </a:cubicBezTo>
                  <a:cubicBezTo>
                    <a:pt x="4330" y="952"/>
                    <a:pt x="4433" y="1233"/>
                    <a:pt x="4595" y="1456"/>
                  </a:cubicBezTo>
                  <a:cubicBezTo>
                    <a:pt x="4867" y="1895"/>
                    <a:pt x="5452" y="2293"/>
                    <a:pt x="5955" y="2481"/>
                  </a:cubicBezTo>
                  <a:cubicBezTo>
                    <a:pt x="6499" y="2690"/>
                    <a:pt x="7168" y="2460"/>
                    <a:pt x="7649" y="2878"/>
                  </a:cubicBezTo>
                  <a:cubicBezTo>
                    <a:pt x="8068" y="3213"/>
                    <a:pt x="8110" y="3778"/>
                    <a:pt x="8612" y="4092"/>
                  </a:cubicBezTo>
                  <a:cubicBezTo>
                    <a:pt x="8754" y="4163"/>
                    <a:pt x="8957" y="4200"/>
                    <a:pt x="9165" y="4200"/>
                  </a:cubicBezTo>
                  <a:cubicBezTo>
                    <a:pt x="9696" y="4200"/>
                    <a:pt x="10260" y="3957"/>
                    <a:pt x="9930" y="3402"/>
                  </a:cubicBezTo>
                  <a:cubicBezTo>
                    <a:pt x="9742" y="3109"/>
                    <a:pt x="9365" y="3171"/>
                    <a:pt x="9135" y="2941"/>
                  </a:cubicBezTo>
                  <a:cubicBezTo>
                    <a:pt x="8947" y="2774"/>
                    <a:pt x="8842" y="2460"/>
                    <a:pt x="8696" y="2272"/>
                  </a:cubicBezTo>
                  <a:cubicBezTo>
                    <a:pt x="8507" y="2000"/>
                    <a:pt x="8298" y="1853"/>
                    <a:pt x="8047" y="1686"/>
                  </a:cubicBezTo>
                  <a:cubicBezTo>
                    <a:pt x="7566" y="1414"/>
                    <a:pt x="7001" y="1414"/>
                    <a:pt x="6478" y="1414"/>
                  </a:cubicBezTo>
                  <a:cubicBezTo>
                    <a:pt x="6227" y="1414"/>
                    <a:pt x="5871" y="1100"/>
                    <a:pt x="5662" y="953"/>
                  </a:cubicBezTo>
                  <a:cubicBezTo>
                    <a:pt x="5369" y="807"/>
                    <a:pt x="5180" y="598"/>
                    <a:pt x="4950" y="368"/>
                  </a:cubicBezTo>
                  <a:cubicBezTo>
                    <a:pt x="4684" y="94"/>
                    <a:pt x="4382" y="1"/>
                    <a:pt x="4065" y="1"/>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77" name="Google Shape;1002;p51">
              <a:extLst>
                <a:ext uri="{FF2B5EF4-FFF2-40B4-BE49-F238E27FC236}">
                  <a16:creationId xmlns:a16="http://schemas.microsoft.com/office/drawing/2014/main" id="{11516486-12D8-AE47-B1C6-F29DC1B7AA09}"/>
                </a:ext>
              </a:extLst>
            </p:cNvPr>
            <p:cNvSpPr/>
            <p:nvPr/>
          </p:nvSpPr>
          <p:spPr>
            <a:xfrm>
              <a:off x="6780100" y="4036475"/>
              <a:ext cx="303850" cy="113200"/>
            </a:xfrm>
            <a:custGeom>
              <a:avLst/>
              <a:gdLst/>
              <a:ahLst/>
              <a:cxnLst/>
              <a:rect l="l" t="t" r="r" b="b"/>
              <a:pathLst>
                <a:path w="12154" h="4528" extrusionOk="0">
                  <a:moveTo>
                    <a:pt x="2766" y="1"/>
                  </a:moveTo>
                  <a:cubicBezTo>
                    <a:pt x="1816" y="1"/>
                    <a:pt x="858" y="625"/>
                    <a:pt x="227" y="1202"/>
                  </a:cubicBezTo>
                  <a:cubicBezTo>
                    <a:pt x="1" y="1412"/>
                    <a:pt x="223" y="1709"/>
                    <a:pt x="452" y="1709"/>
                  </a:cubicBezTo>
                  <a:cubicBezTo>
                    <a:pt x="519" y="1709"/>
                    <a:pt x="588" y="1683"/>
                    <a:pt x="645" y="1621"/>
                  </a:cubicBezTo>
                  <a:cubicBezTo>
                    <a:pt x="1105" y="1181"/>
                    <a:pt x="1628" y="847"/>
                    <a:pt x="2214" y="658"/>
                  </a:cubicBezTo>
                  <a:cubicBezTo>
                    <a:pt x="2383" y="599"/>
                    <a:pt x="2531" y="572"/>
                    <a:pt x="2663" y="572"/>
                  </a:cubicBezTo>
                  <a:cubicBezTo>
                    <a:pt x="3189" y="572"/>
                    <a:pt x="3470" y="994"/>
                    <a:pt x="3805" y="1495"/>
                  </a:cubicBezTo>
                  <a:cubicBezTo>
                    <a:pt x="4008" y="1801"/>
                    <a:pt x="4471" y="2186"/>
                    <a:pt x="4882" y="2186"/>
                  </a:cubicBezTo>
                  <a:cubicBezTo>
                    <a:pt x="4892" y="2186"/>
                    <a:pt x="4903" y="2186"/>
                    <a:pt x="4913" y="2186"/>
                  </a:cubicBezTo>
                  <a:cubicBezTo>
                    <a:pt x="5400" y="2144"/>
                    <a:pt x="5849" y="1973"/>
                    <a:pt x="6298" y="1973"/>
                  </a:cubicBezTo>
                  <a:cubicBezTo>
                    <a:pt x="6525" y="1973"/>
                    <a:pt x="6753" y="2017"/>
                    <a:pt x="6985" y="2144"/>
                  </a:cubicBezTo>
                  <a:cubicBezTo>
                    <a:pt x="7215" y="2290"/>
                    <a:pt x="7382" y="2541"/>
                    <a:pt x="7529" y="2751"/>
                  </a:cubicBezTo>
                  <a:cubicBezTo>
                    <a:pt x="7717" y="2960"/>
                    <a:pt x="7968" y="3064"/>
                    <a:pt x="8240" y="3169"/>
                  </a:cubicBezTo>
                  <a:cubicBezTo>
                    <a:pt x="8333" y="3205"/>
                    <a:pt x="8428" y="3219"/>
                    <a:pt x="8522" y="3219"/>
                  </a:cubicBezTo>
                  <a:cubicBezTo>
                    <a:pt x="8837" y="3219"/>
                    <a:pt x="9155" y="3066"/>
                    <a:pt x="9441" y="3066"/>
                  </a:cubicBezTo>
                  <a:cubicBezTo>
                    <a:pt x="9572" y="3066"/>
                    <a:pt x="9696" y="3098"/>
                    <a:pt x="9810" y="3190"/>
                  </a:cubicBezTo>
                  <a:cubicBezTo>
                    <a:pt x="10308" y="3619"/>
                    <a:pt x="10749" y="4527"/>
                    <a:pt x="11435" y="4527"/>
                  </a:cubicBezTo>
                  <a:cubicBezTo>
                    <a:pt x="11585" y="4527"/>
                    <a:pt x="11746" y="4484"/>
                    <a:pt x="11923" y="4383"/>
                  </a:cubicBezTo>
                  <a:cubicBezTo>
                    <a:pt x="12090" y="4215"/>
                    <a:pt x="12153" y="3860"/>
                    <a:pt x="11944" y="3692"/>
                  </a:cubicBezTo>
                  <a:cubicBezTo>
                    <a:pt x="11588" y="3399"/>
                    <a:pt x="11191" y="3232"/>
                    <a:pt x="10856" y="2876"/>
                  </a:cubicBezTo>
                  <a:cubicBezTo>
                    <a:pt x="10521" y="2541"/>
                    <a:pt x="10186" y="2248"/>
                    <a:pt x="9747" y="2081"/>
                  </a:cubicBezTo>
                  <a:cubicBezTo>
                    <a:pt x="9644" y="2040"/>
                    <a:pt x="9541" y="2025"/>
                    <a:pt x="9440" y="2025"/>
                  </a:cubicBezTo>
                  <a:cubicBezTo>
                    <a:pt x="9141" y="2025"/>
                    <a:pt x="8849" y="2156"/>
                    <a:pt x="8585" y="2156"/>
                  </a:cubicBezTo>
                  <a:cubicBezTo>
                    <a:pt x="8389" y="2156"/>
                    <a:pt x="8209" y="2084"/>
                    <a:pt x="8052" y="1830"/>
                  </a:cubicBezTo>
                  <a:cubicBezTo>
                    <a:pt x="7759" y="1370"/>
                    <a:pt x="7048" y="1056"/>
                    <a:pt x="6525" y="972"/>
                  </a:cubicBezTo>
                  <a:cubicBezTo>
                    <a:pt x="6456" y="963"/>
                    <a:pt x="6386" y="960"/>
                    <a:pt x="6316" y="960"/>
                  </a:cubicBezTo>
                  <a:cubicBezTo>
                    <a:pt x="5951" y="960"/>
                    <a:pt x="5564" y="1059"/>
                    <a:pt x="5207" y="1059"/>
                  </a:cubicBezTo>
                  <a:cubicBezTo>
                    <a:pt x="4981" y="1059"/>
                    <a:pt x="4767" y="1019"/>
                    <a:pt x="4579" y="888"/>
                  </a:cubicBezTo>
                  <a:cubicBezTo>
                    <a:pt x="4097" y="575"/>
                    <a:pt x="3784" y="219"/>
                    <a:pt x="3219" y="51"/>
                  </a:cubicBezTo>
                  <a:cubicBezTo>
                    <a:pt x="3069" y="17"/>
                    <a:pt x="2917" y="1"/>
                    <a:pt x="2766" y="1"/>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78" name="Google Shape;1003;p51">
              <a:extLst>
                <a:ext uri="{FF2B5EF4-FFF2-40B4-BE49-F238E27FC236}">
                  <a16:creationId xmlns:a16="http://schemas.microsoft.com/office/drawing/2014/main" id="{2B535AB6-62FD-4E48-A32B-0CE9DD874A84}"/>
                </a:ext>
              </a:extLst>
            </p:cNvPr>
            <p:cNvSpPr/>
            <p:nvPr/>
          </p:nvSpPr>
          <p:spPr>
            <a:xfrm>
              <a:off x="6885750" y="3950350"/>
              <a:ext cx="209700" cy="69775"/>
            </a:xfrm>
            <a:custGeom>
              <a:avLst/>
              <a:gdLst/>
              <a:ahLst/>
              <a:cxnLst/>
              <a:rect l="l" t="t" r="r" b="b"/>
              <a:pathLst>
                <a:path w="8388" h="2791" extrusionOk="0">
                  <a:moveTo>
                    <a:pt x="2621" y="1"/>
                  </a:moveTo>
                  <a:cubicBezTo>
                    <a:pt x="1903" y="1"/>
                    <a:pt x="1222" y="219"/>
                    <a:pt x="541" y="400"/>
                  </a:cubicBezTo>
                  <a:cubicBezTo>
                    <a:pt x="1" y="535"/>
                    <a:pt x="172" y="1274"/>
                    <a:pt x="645" y="1274"/>
                  </a:cubicBezTo>
                  <a:cubicBezTo>
                    <a:pt x="685" y="1274"/>
                    <a:pt x="727" y="1269"/>
                    <a:pt x="771" y="1258"/>
                  </a:cubicBezTo>
                  <a:cubicBezTo>
                    <a:pt x="1148" y="1153"/>
                    <a:pt x="1524" y="1027"/>
                    <a:pt x="1922" y="923"/>
                  </a:cubicBezTo>
                  <a:cubicBezTo>
                    <a:pt x="2071" y="884"/>
                    <a:pt x="2199" y="866"/>
                    <a:pt x="2312" y="866"/>
                  </a:cubicBezTo>
                  <a:cubicBezTo>
                    <a:pt x="2694" y="866"/>
                    <a:pt x="2913" y="1075"/>
                    <a:pt x="3219" y="1446"/>
                  </a:cubicBezTo>
                  <a:cubicBezTo>
                    <a:pt x="3349" y="1600"/>
                    <a:pt x="3600" y="1633"/>
                    <a:pt x="3853" y="1633"/>
                  </a:cubicBezTo>
                  <a:cubicBezTo>
                    <a:pt x="4048" y="1633"/>
                    <a:pt x="4245" y="1613"/>
                    <a:pt x="4391" y="1613"/>
                  </a:cubicBezTo>
                  <a:cubicBezTo>
                    <a:pt x="4577" y="1613"/>
                    <a:pt x="4771" y="1605"/>
                    <a:pt x="4966" y="1605"/>
                  </a:cubicBezTo>
                  <a:cubicBezTo>
                    <a:pt x="5210" y="1605"/>
                    <a:pt x="5456" y="1618"/>
                    <a:pt x="5688" y="1676"/>
                  </a:cubicBezTo>
                  <a:cubicBezTo>
                    <a:pt x="5793" y="2136"/>
                    <a:pt x="6023" y="2513"/>
                    <a:pt x="6546" y="2659"/>
                  </a:cubicBezTo>
                  <a:cubicBezTo>
                    <a:pt x="6786" y="2733"/>
                    <a:pt x="7062" y="2791"/>
                    <a:pt x="7331" y="2791"/>
                  </a:cubicBezTo>
                  <a:cubicBezTo>
                    <a:pt x="7671" y="2791"/>
                    <a:pt x="7998" y="2698"/>
                    <a:pt x="8220" y="2429"/>
                  </a:cubicBezTo>
                  <a:cubicBezTo>
                    <a:pt x="8387" y="2241"/>
                    <a:pt x="8387" y="1990"/>
                    <a:pt x="8199" y="1781"/>
                  </a:cubicBezTo>
                  <a:cubicBezTo>
                    <a:pt x="7864" y="1383"/>
                    <a:pt x="7341" y="1404"/>
                    <a:pt x="6860" y="1362"/>
                  </a:cubicBezTo>
                  <a:cubicBezTo>
                    <a:pt x="6672" y="944"/>
                    <a:pt x="6421" y="735"/>
                    <a:pt x="5897" y="567"/>
                  </a:cubicBezTo>
                  <a:cubicBezTo>
                    <a:pt x="5512" y="468"/>
                    <a:pt x="5082" y="442"/>
                    <a:pt x="4657" y="442"/>
                  </a:cubicBezTo>
                  <a:cubicBezTo>
                    <a:pt x="4366" y="442"/>
                    <a:pt x="4077" y="454"/>
                    <a:pt x="3805" y="462"/>
                  </a:cubicBezTo>
                  <a:cubicBezTo>
                    <a:pt x="3491" y="211"/>
                    <a:pt x="3198" y="23"/>
                    <a:pt x="2717" y="2"/>
                  </a:cubicBezTo>
                  <a:cubicBezTo>
                    <a:pt x="2685" y="1"/>
                    <a:pt x="2653" y="1"/>
                    <a:pt x="2621" y="1"/>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79" name="Google Shape;1004;p51">
              <a:extLst>
                <a:ext uri="{FF2B5EF4-FFF2-40B4-BE49-F238E27FC236}">
                  <a16:creationId xmlns:a16="http://schemas.microsoft.com/office/drawing/2014/main" id="{5679E32C-C379-1345-A988-40F3B1B25FE1}"/>
                </a:ext>
              </a:extLst>
            </p:cNvPr>
            <p:cNvSpPr/>
            <p:nvPr/>
          </p:nvSpPr>
          <p:spPr>
            <a:xfrm>
              <a:off x="6946350" y="3895950"/>
              <a:ext cx="232800" cy="48775"/>
            </a:xfrm>
            <a:custGeom>
              <a:avLst/>
              <a:gdLst/>
              <a:ahLst/>
              <a:cxnLst/>
              <a:rect l="l" t="t" r="r" b="b"/>
              <a:pathLst>
                <a:path w="9312" h="1951" extrusionOk="0">
                  <a:moveTo>
                    <a:pt x="6281" y="1"/>
                  </a:moveTo>
                  <a:cubicBezTo>
                    <a:pt x="6013" y="1"/>
                    <a:pt x="5738" y="36"/>
                    <a:pt x="5440" y="107"/>
                  </a:cubicBezTo>
                  <a:cubicBezTo>
                    <a:pt x="5262" y="150"/>
                    <a:pt x="5083" y="166"/>
                    <a:pt x="4904" y="166"/>
                  </a:cubicBezTo>
                  <a:cubicBezTo>
                    <a:pt x="4560" y="166"/>
                    <a:pt x="4215" y="106"/>
                    <a:pt x="3871" y="65"/>
                  </a:cubicBezTo>
                  <a:cubicBezTo>
                    <a:pt x="3821" y="56"/>
                    <a:pt x="3773" y="52"/>
                    <a:pt x="3726" y="52"/>
                  </a:cubicBezTo>
                  <a:cubicBezTo>
                    <a:pt x="3410" y="52"/>
                    <a:pt x="3137" y="226"/>
                    <a:pt x="2839" y="226"/>
                  </a:cubicBezTo>
                  <a:cubicBezTo>
                    <a:pt x="2766" y="226"/>
                    <a:pt x="2692" y="216"/>
                    <a:pt x="2616" y="190"/>
                  </a:cubicBezTo>
                  <a:cubicBezTo>
                    <a:pt x="2272" y="79"/>
                    <a:pt x="1940" y="45"/>
                    <a:pt x="1607" y="45"/>
                  </a:cubicBezTo>
                  <a:cubicBezTo>
                    <a:pt x="1130" y="45"/>
                    <a:pt x="653" y="115"/>
                    <a:pt x="147" y="128"/>
                  </a:cubicBezTo>
                  <a:cubicBezTo>
                    <a:pt x="0" y="128"/>
                    <a:pt x="0" y="358"/>
                    <a:pt x="147" y="358"/>
                  </a:cubicBezTo>
                  <a:cubicBezTo>
                    <a:pt x="691" y="400"/>
                    <a:pt x="1256" y="400"/>
                    <a:pt x="1779" y="462"/>
                  </a:cubicBezTo>
                  <a:cubicBezTo>
                    <a:pt x="2093" y="525"/>
                    <a:pt x="2239" y="986"/>
                    <a:pt x="2553" y="1090"/>
                  </a:cubicBezTo>
                  <a:cubicBezTo>
                    <a:pt x="2665" y="1122"/>
                    <a:pt x="2786" y="1136"/>
                    <a:pt x="2909" y="1136"/>
                  </a:cubicBezTo>
                  <a:cubicBezTo>
                    <a:pt x="3108" y="1136"/>
                    <a:pt x="3313" y="1100"/>
                    <a:pt x="3494" y="1048"/>
                  </a:cubicBezTo>
                  <a:cubicBezTo>
                    <a:pt x="4080" y="881"/>
                    <a:pt x="4561" y="755"/>
                    <a:pt x="5168" y="755"/>
                  </a:cubicBezTo>
                  <a:cubicBezTo>
                    <a:pt x="5901" y="776"/>
                    <a:pt x="6968" y="714"/>
                    <a:pt x="7449" y="1341"/>
                  </a:cubicBezTo>
                  <a:cubicBezTo>
                    <a:pt x="7743" y="1723"/>
                    <a:pt x="8088" y="1951"/>
                    <a:pt x="8485" y="1951"/>
                  </a:cubicBezTo>
                  <a:cubicBezTo>
                    <a:pt x="8654" y="1951"/>
                    <a:pt x="8831" y="1910"/>
                    <a:pt x="9018" y="1822"/>
                  </a:cubicBezTo>
                  <a:cubicBezTo>
                    <a:pt x="9311" y="1760"/>
                    <a:pt x="9248" y="1341"/>
                    <a:pt x="9039" y="1216"/>
                  </a:cubicBezTo>
                  <a:cubicBezTo>
                    <a:pt x="8579" y="923"/>
                    <a:pt x="8160" y="504"/>
                    <a:pt x="7637" y="295"/>
                  </a:cubicBezTo>
                  <a:cubicBezTo>
                    <a:pt x="7153" y="99"/>
                    <a:pt x="6727" y="1"/>
                    <a:pt x="6281" y="1"/>
                  </a:cubicBezTo>
                  <a:close/>
                </a:path>
              </a:pathLst>
            </a:custGeom>
            <a:solidFill>
              <a:schemeClr val="dk1"/>
            </a:solidFill>
            <a:ln>
              <a:noFill/>
            </a:ln>
          </p:spPr>
          <p:txBody>
            <a:bodyPr spcFirstLastPara="1" wrap="square" lIns="91422" tIns="91422" rIns="91422" bIns="91422" anchor="ctr" anchorCtr="0">
              <a:noAutofit/>
            </a:bodyPr>
            <a:lstStyle/>
            <a:p>
              <a:endParaRPr/>
            </a:p>
          </p:txBody>
        </p:sp>
        <p:sp>
          <p:nvSpPr>
            <p:cNvPr id="80" name="Google Shape;1005;p51">
              <a:extLst>
                <a:ext uri="{FF2B5EF4-FFF2-40B4-BE49-F238E27FC236}">
                  <a16:creationId xmlns:a16="http://schemas.microsoft.com/office/drawing/2014/main" id="{11210F71-FD7B-BE4B-8B20-705D2B2B6FA2}"/>
                </a:ext>
              </a:extLst>
            </p:cNvPr>
            <p:cNvSpPr/>
            <p:nvPr/>
          </p:nvSpPr>
          <p:spPr>
            <a:xfrm>
              <a:off x="6399700" y="2828975"/>
              <a:ext cx="190975" cy="176125"/>
            </a:xfrm>
            <a:custGeom>
              <a:avLst/>
              <a:gdLst/>
              <a:ahLst/>
              <a:cxnLst/>
              <a:rect l="l" t="t" r="r" b="b"/>
              <a:pathLst>
                <a:path w="7639" h="7045" extrusionOk="0">
                  <a:moveTo>
                    <a:pt x="4020" y="0"/>
                  </a:moveTo>
                  <a:cubicBezTo>
                    <a:pt x="3406" y="0"/>
                    <a:pt x="2769" y="164"/>
                    <a:pt x="2156" y="478"/>
                  </a:cubicBezTo>
                  <a:cubicBezTo>
                    <a:pt x="1905" y="604"/>
                    <a:pt x="1675" y="750"/>
                    <a:pt x="1466" y="939"/>
                  </a:cubicBezTo>
                  <a:cubicBezTo>
                    <a:pt x="1194" y="1127"/>
                    <a:pt x="963" y="1357"/>
                    <a:pt x="796" y="1650"/>
                  </a:cubicBezTo>
                  <a:cubicBezTo>
                    <a:pt x="231" y="2466"/>
                    <a:pt x="1" y="3470"/>
                    <a:pt x="231" y="4475"/>
                  </a:cubicBezTo>
                  <a:cubicBezTo>
                    <a:pt x="357" y="4998"/>
                    <a:pt x="587" y="5416"/>
                    <a:pt x="880" y="5730"/>
                  </a:cubicBezTo>
                  <a:cubicBezTo>
                    <a:pt x="1005" y="5939"/>
                    <a:pt x="1194" y="6148"/>
                    <a:pt x="1403" y="6316"/>
                  </a:cubicBezTo>
                  <a:cubicBezTo>
                    <a:pt x="1997" y="6820"/>
                    <a:pt x="2699" y="7045"/>
                    <a:pt x="3416" y="7045"/>
                  </a:cubicBezTo>
                  <a:cubicBezTo>
                    <a:pt x="3533" y="7045"/>
                    <a:pt x="3650" y="7039"/>
                    <a:pt x="3767" y="7027"/>
                  </a:cubicBezTo>
                  <a:cubicBezTo>
                    <a:pt x="3835" y="7040"/>
                    <a:pt x="3904" y="7045"/>
                    <a:pt x="3975" y="7045"/>
                  </a:cubicBezTo>
                  <a:cubicBezTo>
                    <a:pt x="4146" y="7045"/>
                    <a:pt x="4328" y="7015"/>
                    <a:pt x="4520" y="6985"/>
                  </a:cubicBezTo>
                  <a:cubicBezTo>
                    <a:pt x="4960" y="6881"/>
                    <a:pt x="5336" y="6672"/>
                    <a:pt x="5671" y="6379"/>
                  </a:cubicBezTo>
                  <a:cubicBezTo>
                    <a:pt x="5881" y="6253"/>
                    <a:pt x="6090" y="6086"/>
                    <a:pt x="6278" y="5918"/>
                  </a:cubicBezTo>
                  <a:cubicBezTo>
                    <a:pt x="7450" y="4788"/>
                    <a:pt x="7638" y="2780"/>
                    <a:pt x="6697" y="1420"/>
                  </a:cubicBezTo>
                  <a:cubicBezTo>
                    <a:pt x="6004" y="453"/>
                    <a:pt x="5042" y="0"/>
                    <a:pt x="4020" y="0"/>
                  </a:cubicBezTo>
                  <a:close/>
                </a:path>
              </a:pathLst>
            </a:custGeom>
            <a:solidFill>
              <a:schemeClr val="accent6"/>
            </a:solidFill>
            <a:ln>
              <a:noFill/>
            </a:ln>
          </p:spPr>
          <p:txBody>
            <a:bodyPr spcFirstLastPara="1" wrap="square" lIns="91422" tIns="91422" rIns="91422" bIns="91422" anchor="ctr" anchorCtr="0">
              <a:noAutofit/>
            </a:bodyPr>
            <a:lstStyle/>
            <a:p>
              <a:endParaRPr/>
            </a:p>
          </p:txBody>
        </p:sp>
        <p:sp>
          <p:nvSpPr>
            <p:cNvPr id="81" name="Google Shape;1006;p51">
              <a:extLst>
                <a:ext uri="{FF2B5EF4-FFF2-40B4-BE49-F238E27FC236}">
                  <a16:creationId xmlns:a16="http://schemas.microsoft.com/office/drawing/2014/main" id="{A4ED20CD-67D3-AA4C-A835-7C832463321F}"/>
                </a:ext>
              </a:extLst>
            </p:cNvPr>
            <p:cNvSpPr/>
            <p:nvPr/>
          </p:nvSpPr>
          <p:spPr>
            <a:xfrm>
              <a:off x="7162900" y="2891625"/>
              <a:ext cx="258425" cy="236625"/>
            </a:xfrm>
            <a:custGeom>
              <a:avLst/>
              <a:gdLst/>
              <a:ahLst/>
              <a:cxnLst/>
              <a:rect l="l" t="t" r="r" b="b"/>
              <a:pathLst>
                <a:path w="10337" h="9465" extrusionOk="0">
                  <a:moveTo>
                    <a:pt x="5082" y="1"/>
                  </a:moveTo>
                  <a:cubicBezTo>
                    <a:pt x="2856" y="1"/>
                    <a:pt x="824" y="1622"/>
                    <a:pt x="210" y="3789"/>
                  </a:cubicBezTo>
                  <a:cubicBezTo>
                    <a:pt x="1" y="4563"/>
                    <a:pt x="42" y="5295"/>
                    <a:pt x="252" y="5986"/>
                  </a:cubicBezTo>
                  <a:cubicBezTo>
                    <a:pt x="377" y="6927"/>
                    <a:pt x="817" y="7744"/>
                    <a:pt x="1674" y="8455"/>
                  </a:cubicBezTo>
                  <a:cubicBezTo>
                    <a:pt x="2449" y="9083"/>
                    <a:pt x="3286" y="9396"/>
                    <a:pt x="4122" y="9417"/>
                  </a:cubicBezTo>
                  <a:cubicBezTo>
                    <a:pt x="4321" y="9449"/>
                    <a:pt x="4522" y="9464"/>
                    <a:pt x="4725" y="9464"/>
                  </a:cubicBezTo>
                  <a:cubicBezTo>
                    <a:pt x="5868" y="9464"/>
                    <a:pt x="7041" y="8973"/>
                    <a:pt x="7805" y="8120"/>
                  </a:cubicBezTo>
                  <a:cubicBezTo>
                    <a:pt x="7993" y="7911"/>
                    <a:pt x="8119" y="7702"/>
                    <a:pt x="8244" y="7451"/>
                  </a:cubicBezTo>
                  <a:cubicBezTo>
                    <a:pt x="8433" y="7241"/>
                    <a:pt x="8579" y="7032"/>
                    <a:pt x="8726" y="6823"/>
                  </a:cubicBezTo>
                  <a:cubicBezTo>
                    <a:pt x="10337" y="4417"/>
                    <a:pt x="9040" y="818"/>
                    <a:pt x="6152" y="127"/>
                  </a:cubicBezTo>
                  <a:cubicBezTo>
                    <a:pt x="5794" y="41"/>
                    <a:pt x="5436" y="1"/>
                    <a:pt x="5082" y="1"/>
                  </a:cubicBezTo>
                  <a:close/>
                </a:path>
              </a:pathLst>
            </a:custGeom>
            <a:solidFill>
              <a:schemeClr val="accent6"/>
            </a:solidFill>
            <a:ln>
              <a:noFill/>
            </a:ln>
          </p:spPr>
          <p:txBody>
            <a:bodyPr spcFirstLastPara="1" wrap="square" lIns="91422" tIns="91422" rIns="91422" bIns="91422" anchor="ctr" anchorCtr="0">
              <a:noAutofit/>
            </a:bodyPr>
            <a:lstStyle/>
            <a:p>
              <a:endParaRPr/>
            </a:p>
          </p:txBody>
        </p:sp>
        <p:sp>
          <p:nvSpPr>
            <p:cNvPr id="82" name="Google Shape;1007;p51">
              <a:extLst>
                <a:ext uri="{FF2B5EF4-FFF2-40B4-BE49-F238E27FC236}">
                  <a16:creationId xmlns:a16="http://schemas.microsoft.com/office/drawing/2014/main" id="{EC390466-6A33-7A47-A350-46A4AEF4412E}"/>
                </a:ext>
              </a:extLst>
            </p:cNvPr>
            <p:cNvSpPr/>
            <p:nvPr/>
          </p:nvSpPr>
          <p:spPr>
            <a:xfrm rot="509414">
              <a:off x="6628090" y="2955867"/>
              <a:ext cx="479645" cy="258549"/>
            </a:xfrm>
            <a:custGeom>
              <a:avLst/>
              <a:gdLst/>
              <a:ahLst/>
              <a:cxnLst/>
              <a:rect l="l" t="t" r="r" b="b"/>
              <a:pathLst>
                <a:path w="12199" h="7952" extrusionOk="0">
                  <a:moveTo>
                    <a:pt x="12136" y="210"/>
                  </a:moveTo>
                  <a:cubicBezTo>
                    <a:pt x="12178" y="691"/>
                    <a:pt x="12199" y="1110"/>
                    <a:pt x="11990" y="1486"/>
                  </a:cubicBezTo>
                  <a:cubicBezTo>
                    <a:pt x="11906" y="1654"/>
                    <a:pt x="11906" y="1842"/>
                    <a:pt x="11864" y="2009"/>
                  </a:cubicBezTo>
                  <a:lnTo>
                    <a:pt x="11467" y="3202"/>
                  </a:lnTo>
                  <a:cubicBezTo>
                    <a:pt x="11446" y="3265"/>
                    <a:pt x="11383" y="3349"/>
                    <a:pt x="11362" y="3432"/>
                  </a:cubicBezTo>
                  <a:cubicBezTo>
                    <a:pt x="11090" y="4395"/>
                    <a:pt x="10462" y="5106"/>
                    <a:pt x="9730" y="5734"/>
                  </a:cubicBezTo>
                  <a:cubicBezTo>
                    <a:pt x="9416" y="5985"/>
                    <a:pt x="9102" y="6278"/>
                    <a:pt x="8830" y="6592"/>
                  </a:cubicBezTo>
                  <a:cubicBezTo>
                    <a:pt x="8203" y="7282"/>
                    <a:pt x="7407" y="7554"/>
                    <a:pt x="6529" y="7638"/>
                  </a:cubicBezTo>
                  <a:cubicBezTo>
                    <a:pt x="6236" y="7659"/>
                    <a:pt x="5922" y="7742"/>
                    <a:pt x="5629" y="7805"/>
                  </a:cubicBezTo>
                  <a:cubicBezTo>
                    <a:pt x="4897" y="7952"/>
                    <a:pt x="4269" y="7847"/>
                    <a:pt x="3599" y="7491"/>
                  </a:cubicBezTo>
                  <a:cubicBezTo>
                    <a:pt x="2407" y="6801"/>
                    <a:pt x="1549" y="5838"/>
                    <a:pt x="691" y="4834"/>
                  </a:cubicBezTo>
                  <a:cubicBezTo>
                    <a:pt x="210" y="4290"/>
                    <a:pt x="1" y="3579"/>
                    <a:pt x="147" y="2784"/>
                  </a:cubicBezTo>
                  <a:cubicBezTo>
                    <a:pt x="628" y="2491"/>
                    <a:pt x="1193" y="2219"/>
                    <a:pt x="1737" y="2051"/>
                  </a:cubicBezTo>
                  <a:cubicBezTo>
                    <a:pt x="2616" y="1758"/>
                    <a:pt x="3495" y="1444"/>
                    <a:pt x="4374" y="1152"/>
                  </a:cubicBezTo>
                  <a:cubicBezTo>
                    <a:pt x="4687" y="1047"/>
                    <a:pt x="5001" y="963"/>
                    <a:pt x="5336" y="963"/>
                  </a:cubicBezTo>
                  <a:cubicBezTo>
                    <a:pt x="5796" y="942"/>
                    <a:pt x="6236" y="900"/>
                    <a:pt x="6675" y="754"/>
                  </a:cubicBezTo>
                  <a:cubicBezTo>
                    <a:pt x="7261" y="608"/>
                    <a:pt x="7826" y="440"/>
                    <a:pt x="8454" y="503"/>
                  </a:cubicBezTo>
                  <a:cubicBezTo>
                    <a:pt x="8621" y="503"/>
                    <a:pt x="8768" y="482"/>
                    <a:pt x="8893" y="440"/>
                  </a:cubicBezTo>
                  <a:cubicBezTo>
                    <a:pt x="9416" y="273"/>
                    <a:pt x="9939" y="273"/>
                    <a:pt x="10504" y="294"/>
                  </a:cubicBezTo>
                  <a:cubicBezTo>
                    <a:pt x="10755" y="294"/>
                    <a:pt x="11027" y="210"/>
                    <a:pt x="11278" y="168"/>
                  </a:cubicBezTo>
                  <a:cubicBezTo>
                    <a:pt x="11508" y="84"/>
                    <a:pt x="11801" y="1"/>
                    <a:pt x="12136" y="210"/>
                  </a:cubicBezTo>
                  <a:close/>
                </a:path>
              </a:pathLst>
            </a:custGeom>
            <a:solidFill>
              <a:schemeClr val="accent6"/>
            </a:solidFill>
            <a:ln>
              <a:noFill/>
            </a:ln>
          </p:spPr>
          <p:txBody>
            <a:bodyPr spcFirstLastPara="1" wrap="square" lIns="91422" tIns="91422" rIns="91422" bIns="91422" anchor="ctr" anchorCtr="0">
              <a:noAutofit/>
            </a:bodyPr>
            <a:lstStyle/>
            <a:p>
              <a:endParaRPr/>
            </a:p>
          </p:txBody>
        </p:sp>
        <p:sp>
          <p:nvSpPr>
            <p:cNvPr id="83" name="Google Shape;1008;p51">
              <a:extLst>
                <a:ext uri="{FF2B5EF4-FFF2-40B4-BE49-F238E27FC236}">
                  <a16:creationId xmlns:a16="http://schemas.microsoft.com/office/drawing/2014/main" id="{9334519C-7F6B-C547-9E55-38AF50D81CD2}"/>
                </a:ext>
              </a:extLst>
            </p:cNvPr>
            <p:cNvSpPr/>
            <p:nvPr/>
          </p:nvSpPr>
          <p:spPr>
            <a:xfrm>
              <a:off x="6588025" y="2923500"/>
              <a:ext cx="541425" cy="297525"/>
            </a:xfrm>
            <a:custGeom>
              <a:avLst/>
              <a:gdLst/>
              <a:ahLst/>
              <a:cxnLst/>
              <a:rect l="l" t="t" r="r" b="b"/>
              <a:pathLst>
                <a:path w="21657" h="11901" extrusionOk="0">
                  <a:moveTo>
                    <a:pt x="1863" y="1007"/>
                  </a:moveTo>
                  <a:cubicBezTo>
                    <a:pt x="3976" y="1332"/>
                    <a:pt x="6105" y="1436"/>
                    <a:pt x="8234" y="1436"/>
                  </a:cubicBezTo>
                  <a:cubicBezTo>
                    <a:pt x="10363" y="1436"/>
                    <a:pt x="12492" y="1332"/>
                    <a:pt x="14605" y="1238"/>
                  </a:cubicBezTo>
                  <a:cubicBezTo>
                    <a:pt x="15139" y="1217"/>
                    <a:pt x="15667" y="1206"/>
                    <a:pt x="16198" y="1206"/>
                  </a:cubicBezTo>
                  <a:cubicBezTo>
                    <a:pt x="16729" y="1206"/>
                    <a:pt x="17262" y="1217"/>
                    <a:pt x="17806" y="1238"/>
                  </a:cubicBezTo>
                  <a:cubicBezTo>
                    <a:pt x="17842" y="1239"/>
                    <a:pt x="17879" y="1239"/>
                    <a:pt x="17917" y="1239"/>
                  </a:cubicBezTo>
                  <a:cubicBezTo>
                    <a:pt x="18125" y="1239"/>
                    <a:pt x="18375" y="1226"/>
                    <a:pt x="18634" y="1226"/>
                  </a:cubicBezTo>
                  <a:cubicBezTo>
                    <a:pt x="19319" y="1226"/>
                    <a:pt x="20072" y="1314"/>
                    <a:pt x="20317" y="1949"/>
                  </a:cubicBezTo>
                  <a:cubicBezTo>
                    <a:pt x="20506" y="2326"/>
                    <a:pt x="20213" y="2912"/>
                    <a:pt x="20129" y="3330"/>
                  </a:cubicBezTo>
                  <a:cubicBezTo>
                    <a:pt x="20024" y="3832"/>
                    <a:pt x="19899" y="4292"/>
                    <a:pt x="19731" y="4774"/>
                  </a:cubicBezTo>
                  <a:cubicBezTo>
                    <a:pt x="19397" y="5820"/>
                    <a:pt x="18853" y="6782"/>
                    <a:pt x="18246" y="7682"/>
                  </a:cubicBezTo>
                  <a:cubicBezTo>
                    <a:pt x="17032" y="9419"/>
                    <a:pt x="15421" y="10339"/>
                    <a:pt x="13371" y="10528"/>
                  </a:cubicBezTo>
                  <a:cubicBezTo>
                    <a:pt x="13132" y="10550"/>
                    <a:pt x="12892" y="10559"/>
                    <a:pt x="12651" y="10559"/>
                  </a:cubicBezTo>
                  <a:cubicBezTo>
                    <a:pt x="11983" y="10559"/>
                    <a:pt x="11306" y="10490"/>
                    <a:pt x="10630" y="10444"/>
                  </a:cubicBezTo>
                  <a:cubicBezTo>
                    <a:pt x="9563" y="10423"/>
                    <a:pt x="8495" y="10256"/>
                    <a:pt x="7470" y="9984"/>
                  </a:cubicBezTo>
                  <a:cubicBezTo>
                    <a:pt x="5608" y="9461"/>
                    <a:pt x="4102" y="8121"/>
                    <a:pt x="2993" y="6448"/>
                  </a:cubicBezTo>
                  <a:cubicBezTo>
                    <a:pt x="2490" y="5694"/>
                    <a:pt x="2135" y="4878"/>
                    <a:pt x="1905" y="3979"/>
                  </a:cubicBezTo>
                  <a:cubicBezTo>
                    <a:pt x="1800" y="3560"/>
                    <a:pt x="1737" y="3142"/>
                    <a:pt x="1716" y="2702"/>
                  </a:cubicBezTo>
                  <a:cubicBezTo>
                    <a:pt x="1695" y="2200"/>
                    <a:pt x="1842" y="1740"/>
                    <a:pt x="1863" y="1259"/>
                  </a:cubicBezTo>
                  <a:lnTo>
                    <a:pt x="1863" y="1007"/>
                  </a:lnTo>
                  <a:close/>
                  <a:moveTo>
                    <a:pt x="1270" y="0"/>
                  </a:moveTo>
                  <a:cubicBezTo>
                    <a:pt x="942" y="0"/>
                    <a:pt x="739" y="393"/>
                    <a:pt x="858" y="673"/>
                  </a:cubicBezTo>
                  <a:cubicBezTo>
                    <a:pt x="0" y="1886"/>
                    <a:pt x="377" y="3916"/>
                    <a:pt x="837" y="5213"/>
                  </a:cubicBezTo>
                  <a:cubicBezTo>
                    <a:pt x="1423" y="6971"/>
                    <a:pt x="2553" y="8519"/>
                    <a:pt x="3913" y="9670"/>
                  </a:cubicBezTo>
                  <a:cubicBezTo>
                    <a:pt x="5420" y="10946"/>
                    <a:pt x="7261" y="11511"/>
                    <a:pt x="9165" y="11720"/>
                  </a:cubicBezTo>
                  <a:cubicBezTo>
                    <a:pt x="10071" y="11823"/>
                    <a:pt x="11022" y="11901"/>
                    <a:pt x="11972" y="11901"/>
                  </a:cubicBezTo>
                  <a:cubicBezTo>
                    <a:pt x="12952" y="11901"/>
                    <a:pt x="13931" y="11818"/>
                    <a:pt x="14856" y="11595"/>
                  </a:cubicBezTo>
                  <a:cubicBezTo>
                    <a:pt x="16635" y="11176"/>
                    <a:pt x="18016" y="10026"/>
                    <a:pt x="19104" y="8477"/>
                  </a:cubicBezTo>
                  <a:cubicBezTo>
                    <a:pt x="20317" y="6782"/>
                    <a:pt x="20840" y="4983"/>
                    <a:pt x="21384" y="2974"/>
                  </a:cubicBezTo>
                  <a:cubicBezTo>
                    <a:pt x="21656" y="2137"/>
                    <a:pt x="21468" y="1363"/>
                    <a:pt x="20903" y="715"/>
                  </a:cubicBezTo>
                  <a:cubicBezTo>
                    <a:pt x="20443" y="150"/>
                    <a:pt x="19501" y="108"/>
                    <a:pt x="18853" y="87"/>
                  </a:cubicBezTo>
                  <a:cubicBezTo>
                    <a:pt x="18176" y="61"/>
                    <a:pt x="17506" y="49"/>
                    <a:pt x="16839" y="49"/>
                  </a:cubicBezTo>
                  <a:cubicBezTo>
                    <a:pt x="15380" y="49"/>
                    <a:pt x="13935" y="105"/>
                    <a:pt x="12471" y="191"/>
                  </a:cubicBezTo>
                  <a:cubicBezTo>
                    <a:pt x="10630" y="307"/>
                    <a:pt x="8767" y="411"/>
                    <a:pt x="6903" y="411"/>
                  </a:cubicBezTo>
                  <a:cubicBezTo>
                    <a:pt x="5038" y="411"/>
                    <a:pt x="3170" y="307"/>
                    <a:pt x="1319" y="3"/>
                  </a:cubicBezTo>
                  <a:cubicBezTo>
                    <a:pt x="1302" y="1"/>
                    <a:pt x="1286" y="0"/>
                    <a:pt x="1270" y="0"/>
                  </a:cubicBezTo>
                  <a:close/>
                </a:path>
              </a:pathLst>
            </a:custGeom>
            <a:solidFill>
              <a:schemeClr val="dk1"/>
            </a:solidFill>
            <a:ln>
              <a:noFill/>
            </a:ln>
          </p:spPr>
          <p:txBody>
            <a:bodyPr spcFirstLastPara="1" wrap="square" lIns="91422" tIns="91422" rIns="91422" bIns="91422" anchor="ctr" anchorCtr="0">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Google Shape;1851;p38">
            <a:extLst>
              <a:ext uri="{FF2B5EF4-FFF2-40B4-BE49-F238E27FC236}">
                <a16:creationId xmlns:a16="http://schemas.microsoft.com/office/drawing/2014/main" id="{FE9C586A-C687-FF41-BCFC-0CC24D16D724}"/>
              </a:ext>
            </a:extLst>
          </p:cNvPr>
          <p:cNvSpPr txBox="1">
            <a:spLocks/>
          </p:cNvSpPr>
          <p:nvPr/>
        </p:nvSpPr>
        <p:spPr>
          <a:xfrm>
            <a:off x="801905" y="1427876"/>
            <a:ext cx="5441092" cy="2287749"/>
          </a:xfrm>
          <a:prstGeom prst="rect">
            <a:avLst/>
          </a:prstGeom>
          <a:noFill/>
          <a:ln>
            <a:noFill/>
          </a:ln>
        </p:spPr>
        <p:txBody>
          <a:bodyPr spcFirstLastPara="1" wrap="square" lIns="91422" tIns="91422" rIns="91422" bIns="91422"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5200"/>
              <a:buFont typeface="Black Han Sans"/>
              <a:buNone/>
              <a:defRPr sz="4800" b="0" i="0" u="none" strike="noStrike" cap="none">
                <a:solidFill>
                  <a:schemeClr val="accent4"/>
                </a:solidFill>
                <a:latin typeface="Black Han Sans"/>
                <a:ea typeface="Black Han Sans"/>
                <a:cs typeface="Black Han Sans"/>
                <a:sym typeface="Black Han Sans"/>
              </a:defRPr>
            </a:lvl1pPr>
            <a:lvl2pPr marR="0" lvl="1" algn="ctr" rtl="0">
              <a:lnSpc>
                <a:spcPct val="100000"/>
              </a:lnSpc>
              <a:spcBef>
                <a:spcPts val="0"/>
              </a:spcBef>
              <a:spcAft>
                <a:spcPts val="0"/>
              </a:spcAft>
              <a:buClr>
                <a:schemeClr val="accent4"/>
              </a:buClr>
              <a:buSzPts val="5200"/>
              <a:buFont typeface="Roboto Slab"/>
              <a:buNone/>
              <a:defRPr sz="5200" b="1" i="0" u="none" strike="noStrike" cap="none">
                <a:solidFill>
                  <a:schemeClr val="accent4"/>
                </a:solidFill>
                <a:latin typeface="Roboto Slab"/>
                <a:ea typeface="Roboto Slab"/>
                <a:cs typeface="Roboto Slab"/>
                <a:sym typeface="Roboto Slab"/>
              </a:defRPr>
            </a:lvl2pPr>
            <a:lvl3pPr marR="0" lvl="2" algn="ctr" rtl="0">
              <a:lnSpc>
                <a:spcPct val="100000"/>
              </a:lnSpc>
              <a:spcBef>
                <a:spcPts val="0"/>
              </a:spcBef>
              <a:spcAft>
                <a:spcPts val="0"/>
              </a:spcAft>
              <a:buClr>
                <a:schemeClr val="accent4"/>
              </a:buClr>
              <a:buSzPts val="5200"/>
              <a:buFont typeface="Roboto Slab"/>
              <a:buNone/>
              <a:defRPr sz="5200" b="1" i="0" u="none" strike="noStrike" cap="none">
                <a:solidFill>
                  <a:schemeClr val="accent4"/>
                </a:solidFill>
                <a:latin typeface="Roboto Slab"/>
                <a:ea typeface="Roboto Slab"/>
                <a:cs typeface="Roboto Slab"/>
                <a:sym typeface="Roboto Slab"/>
              </a:defRPr>
            </a:lvl3pPr>
            <a:lvl4pPr marR="0" lvl="3" algn="ctr" rtl="0">
              <a:lnSpc>
                <a:spcPct val="100000"/>
              </a:lnSpc>
              <a:spcBef>
                <a:spcPts val="0"/>
              </a:spcBef>
              <a:spcAft>
                <a:spcPts val="0"/>
              </a:spcAft>
              <a:buClr>
                <a:schemeClr val="accent4"/>
              </a:buClr>
              <a:buSzPts val="5200"/>
              <a:buFont typeface="Roboto Slab"/>
              <a:buNone/>
              <a:defRPr sz="5200" b="1" i="0" u="none" strike="noStrike" cap="none">
                <a:solidFill>
                  <a:schemeClr val="accent4"/>
                </a:solidFill>
                <a:latin typeface="Roboto Slab"/>
                <a:ea typeface="Roboto Slab"/>
                <a:cs typeface="Roboto Slab"/>
                <a:sym typeface="Roboto Slab"/>
              </a:defRPr>
            </a:lvl4pPr>
            <a:lvl5pPr marR="0" lvl="4" algn="ctr" rtl="0">
              <a:lnSpc>
                <a:spcPct val="100000"/>
              </a:lnSpc>
              <a:spcBef>
                <a:spcPts val="0"/>
              </a:spcBef>
              <a:spcAft>
                <a:spcPts val="0"/>
              </a:spcAft>
              <a:buClr>
                <a:schemeClr val="accent4"/>
              </a:buClr>
              <a:buSzPts val="5200"/>
              <a:buFont typeface="Roboto Slab"/>
              <a:buNone/>
              <a:defRPr sz="5200" b="1" i="0" u="none" strike="noStrike" cap="none">
                <a:solidFill>
                  <a:schemeClr val="accent4"/>
                </a:solidFill>
                <a:latin typeface="Roboto Slab"/>
                <a:ea typeface="Roboto Slab"/>
                <a:cs typeface="Roboto Slab"/>
                <a:sym typeface="Roboto Slab"/>
              </a:defRPr>
            </a:lvl5pPr>
            <a:lvl6pPr marR="0" lvl="5" algn="ctr" rtl="0">
              <a:lnSpc>
                <a:spcPct val="100000"/>
              </a:lnSpc>
              <a:spcBef>
                <a:spcPts val="0"/>
              </a:spcBef>
              <a:spcAft>
                <a:spcPts val="0"/>
              </a:spcAft>
              <a:buClr>
                <a:schemeClr val="accent4"/>
              </a:buClr>
              <a:buSzPts val="5200"/>
              <a:buFont typeface="Roboto Slab"/>
              <a:buNone/>
              <a:defRPr sz="5200" b="1" i="0" u="none" strike="noStrike" cap="none">
                <a:solidFill>
                  <a:schemeClr val="accent4"/>
                </a:solidFill>
                <a:latin typeface="Roboto Slab"/>
                <a:ea typeface="Roboto Slab"/>
                <a:cs typeface="Roboto Slab"/>
                <a:sym typeface="Roboto Slab"/>
              </a:defRPr>
            </a:lvl6pPr>
            <a:lvl7pPr marR="0" lvl="6" algn="ctr" rtl="0">
              <a:lnSpc>
                <a:spcPct val="100000"/>
              </a:lnSpc>
              <a:spcBef>
                <a:spcPts val="0"/>
              </a:spcBef>
              <a:spcAft>
                <a:spcPts val="0"/>
              </a:spcAft>
              <a:buClr>
                <a:schemeClr val="accent4"/>
              </a:buClr>
              <a:buSzPts val="5200"/>
              <a:buFont typeface="Roboto Slab"/>
              <a:buNone/>
              <a:defRPr sz="5200" b="1" i="0" u="none" strike="noStrike" cap="none">
                <a:solidFill>
                  <a:schemeClr val="accent4"/>
                </a:solidFill>
                <a:latin typeface="Roboto Slab"/>
                <a:ea typeface="Roboto Slab"/>
                <a:cs typeface="Roboto Slab"/>
                <a:sym typeface="Roboto Slab"/>
              </a:defRPr>
            </a:lvl7pPr>
            <a:lvl8pPr marR="0" lvl="7" algn="ctr" rtl="0">
              <a:lnSpc>
                <a:spcPct val="100000"/>
              </a:lnSpc>
              <a:spcBef>
                <a:spcPts val="0"/>
              </a:spcBef>
              <a:spcAft>
                <a:spcPts val="0"/>
              </a:spcAft>
              <a:buClr>
                <a:schemeClr val="accent4"/>
              </a:buClr>
              <a:buSzPts val="5200"/>
              <a:buFont typeface="Roboto Slab"/>
              <a:buNone/>
              <a:defRPr sz="5200" b="1" i="0" u="none" strike="noStrike" cap="none">
                <a:solidFill>
                  <a:schemeClr val="accent4"/>
                </a:solidFill>
                <a:latin typeface="Roboto Slab"/>
                <a:ea typeface="Roboto Slab"/>
                <a:cs typeface="Roboto Slab"/>
                <a:sym typeface="Roboto Slab"/>
              </a:defRPr>
            </a:lvl8pPr>
            <a:lvl9pPr marR="0" lvl="8" algn="ctr" rtl="0">
              <a:lnSpc>
                <a:spcPct val="100000"/>
              </a:lnSpc>
              <a:spcBef>
                <a:spcPts val="0"/>
              </a:spcBef>
              <a:spcAft>
                <a:spcPts val="0"/>
              </a:spcAft>
              <a:buClr>
                <a:schemeClr val="accent4"/>
              </a:buClr>
              <a:buSzPts val="5200"/>
              <a:buFont typeface="Roboto Slab"/>
              <a:buNone/>
              <a:defRPr sz="5200" b="1" i="0" u="none" strike="noStrike" cap="none">
                <a:solidFill>
                  <a:schemeClr val="accent4"/>
                </a:solidFill>
                <a:latin typeface="Roboto Slab"/>
                <a:ea typeface="Roboto Slab"/>
                <a:cs typeface="Roboto Slab"/>
                <a:sym typeface="Roboto Slab"/>
              </a:defRPr>
            </a:lvl9pPr>
          </a:lstStyle>
          <a:p>
            <a:pPr algn="ctr"/>
            <a:r>
              <a:rPr lang="ar-SA" sz="7200" b="1" dirty="0">
                <a:solidFill>
                  <a:schemeClr val="bg1"/>
                </a:solidFill>
                <a:latin typeface="Tahoma" panose="020B0604030504040204" pitchFamily="34" charset="0"/>
                <a:ea typeface="Tahoma" panose="020B0604030504040204" pitchFamily="34" charset="0"/>
                <a:cs typeface="Tahoma" panose="020B0604030504040204" pitchFamily="34" charset="0"/>
              </a:rPr>
              <a:t>الواجب المنزلي</a:t>
            </a:r>
          </a:p>
        </p:txBody>
      </p:sp>
      <p:pic>
        <p:nvPicPr>
          <p:cNvPr id="165" name="صورة 164">
            <a:extLst>
              <a:ext uri="{FF2B5EF4-FFF2-40B4-BE49-F238E27FC236}">
                <a16:creationId xmlns:a16="http://schemas.microsoft.com/office/drawing/2014/main" id="{45B4D266-B694-4CF8-A357-70EA66070EBD}"/>
              </a:ext>
            </a:extLst>
          </p:cNvPr>
          <p:cNvPicPr>
            <a:picLocks noChangeAspect="1"/>
          </p:cNvPicPr>
          <p:nvPr/>
        </p:nvPicPr>
        <p:blipFill rotWithShape="1">
          <a:blip r:embed="rId2"/>
          <a:srcRect l="45038" t="53040" r="26523"/>
          <a:stretch/>
        </p:blipFill>
        <p:spPr>
          <a:xfrm>
            <a:off x="5434762" y="825408"/>
            <a:ext cx="2528352" cy="2348427"/>
          </a:xfrm>
          <a:prstGeom prst="rect">
            <a:avLst/>
          </a:prstGeom>
        </p:spPr>
      </p:pic>
    </p:spTree>
    <p:extLst>
      <p:ext uri="{BB962C8B-B14F-4D97-AF65-F5344CB8AC3E}">
        <p14:creationId xmlns:p14="http://schemas.microsoft.com/office/powerpoint/2010/main" val="34857345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3" name="Google Shape;573;p31"/>
          <p:cNvSpPr txBox="1">
            <a:spLocks noGrp="1"/>
          </p:cNvSpPr>
          <p:nvPr>
            <p:ph type="ctrTitle"/>
          </p:nvPr>
        </p:nvSpPr>
        <p:spPr>
          <a:xfrm>
            <a:off x="2706915" y="1830369"/>
            <a:ext cx="5312700" cy="110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8000" dirty="0">
                <a:cs typeface="+mj-cs"/>
              </a:rPr>
              <a:t>أنظر واتساءل</a:t>
            </a:r>
            <a:endParaRPr sz="8000" dirty="0">
              <a:cs typeface="+mj-cs"/>
            </a:endParaRPr>
          </a:p>
        </p:txBody>
      </p:sp>
      <p:sp>
        <p:nvSpPr>
          <p:cNvPr id="574" name="Google Shape;574;p31"/>
          <p:cNvSpPr/>
          <p:nvPr/>
        </p:nvSpPr>
        <p:spPr>
          <a:xfrm>
            <a:off x="1484179" y="3801465"/>
            <a:ext cx="1512872" cy="598815"/>
          </a:xfrm>
          <a:custGeom>
            <a:avLst/>
            <a:gdLst/>
            <a:ahLst/>
            <a:cxnLst/>
            <a:rect l="l" t="t" r="r" b="b"/>
            <a:pathLst>
              <a:path w="45956" h="18190" extrusionOk="0">
                <a:moveTo>
                  <a:pt x="0" y="0"/>
                </a:moveTo>
                <a:cubicBezTo>
                  <a:pt x="2122" y="2977"/>
                  <a:pt x="3421" y="6524"/>
                  <a:pt x="4054" y="10071"/>
                </a:cubicBezTo>
                <a:cubicBezTo>
                  <a:pt x="4656" y="13174"/>
                  <a:pt x="4434" y="15771"/>
                  <a:pt x="8203" y="17101"/>
                </a:cubicBezTo>
                <a:cubicBezTo>
                  <a:pt x="9190" y="17459"/>
                  <a:pt x="10454" y="17552"/>
                  <a:pt x="11761" y="17552"/>
                </a:cubicBezTo>
                <a:cubicBezTo>
                  <a:pt x="13168" y="17552"/>
                  <a:pt x="14623" y="17444"/>
                  <a:pt x="15831" y="17444"/>
                </a:cubicBezTo>
                <a:cubicBezTo>
                  <a:pt x="15984" y="17444"/>
                  <a:pt x="16133" y="17446"/>
                  <a:pt x="16278" y="17450"/>
                </a:cubicBezTo>
                <a:cubicBezTo>
                  <a:pt x="21155" y="17671"/>
                  <a:pt x="25937" y="17830"/>
                  <a:pt x="30941" y="17893"/>
                </a:cubicBezTo>
                <a:cubicBezTo>
                  <a:pt x="33380" y="17925"/>
                  <a:pt x="35786" y="17988"/>
                  <a:pt x="38257" y="18020"/>
                </a:cubicBezTo>
                <a:cubicBezTo>
                  <a:pt x="38876" y="18020"/>
                  <a:pt x="40356" y="18190"/>
                  <a:pt x="41830" y="18190"/>
                </a:cubicBezTo>
                <a:cubicBezTo>
                  <a:pt x="43899" y="18190"/>
                  <a:pt x="45955" y="17855"/>
                  <a:pt x="45604" y="16246"/>
                </a:cubicBezTo>
                <a:cubicBezTo>
                  <a:pt x="45541" y="16151"/>
                  <a:pt x="45477" y="16024"/>
                  <a:pt x="45477" y="15929"/>
                </a:cubicBezTo>
                <a:cubicBezTo>
                  <a:pt x="43544" y="16453"/>
                  <a:pt x="41571" y="16676"/>
                  <a:pt x="39591" y="16676"/>
                </a:cubicBezTo>
                <a:cubicBezTo>
                  <a:pt x="35345" y="16676"/>
                  <a:pt x="31063" y="15652"/>
                  <a:pt x="27046" y="14378"/>
                </a:cubicBezTo>
                <a:cubicBezTo>
                  <a:pt x="20934" y="12414"/>
                  <a:pt x="14727" y="9976"/>
                  <a:pt x="9121" y="6904"/>
                </a:cubicBezTo>
                <a:cubicBezTo>
                  <a:pt x="5701" y="5067"/>
                  <a:pt x="2661" y="2724"/>
                  <a:pt x="0"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1"/>
          <p:cNvSpPr/>
          <p:nvPr/>
        </p:nvSpPr>
        <p:spPr>
          <a:xfrm>
            <a:off x="1085925" y="1508977"/>
            <a:ext cx="2142467" cy="2855547"/>
          </a:xfrm>
          <a:custGeom>
            <a:avLst/>
            <a:gdLst/>
            <a:ahLst/>
            <a:cxnLst/>
            <a:rect l="l" t="t" r="r" b="b"/>
            <a:pathLst>
              <a:path w="65081" h="86742" extrusionOk="0">
                <a:moveTo>
                  <a:pt x="24861" y="0"/>
                </a:moveTo>
                <a:cubicBezTo>
                  <a:pt x="6968" y="9311"/>
                  <a:pt x="1" y="35469"/>
                  <a:pt x="4435" y="54027"/>
                </a:cubicBezTo>
                <a:cubicBezTo>
                  <a:pt x="10167" y="78032"/>
                  <a:pt x="37655" y="86551"/>
                  <a:pt x="59665" y="86741"/>
                </a:cubicBezTo>
                <a:cubicBezTo>
                  <a:pt x="59665" y="86710"/>
                  <a:pt x="59697" y="86646"/>
                  <a:pt x="59729" y="86615"/>
                </a:cubicBezTo>
                <a:cubicBezTo>
                  <a:pt x="62104" y="85474"/>
                  <a:pt x="62832" y="78729"/>
                  <a:pt x="63212" y="76449"/>
                </a:cubicBezTo>
                <a:cubicBezTo>
                  <a:pt x="63466" y="75024"/>
                  <a:pt x="65081" y="67613"/>
                  <a:pt x="63244" y="66441"/>
                </a:cubicBezTo>
                <a:lnTo>
                  <a:pt x="63244" y="66441"/>
                </a:lnTo>
                <a:cubicBezTo>
                  <a:pt x="63212" y="66441"/>
                  <a:pt x="63212" y="66473"/>
                  <a:pt x="63212" y="66473"/>
                </a:cubicBezTo>
                <a:cubicBezTo>
                  <a:pt x="61275" y="66707"/>
                  <a:pt x="59307" y="66823"/>
                  <a:pt x="57325" y="66823"/>
                </a:cubicBezTo>
                <a:cubicBezTo>
                  <a:pt x="43206" y="66823"/>
                  <a:pt x="28439" y="60917"/>
                  <a:pt x="19857" y="49530"/>
                </a:cubicBezTo>
                <a:cubicBezTo>
                  <a:pt x="10958" y="37781"/>
                  <a:pt x="14917" y="19128"/>
                  <a:pt x="29010" y="13586"/>
                </a:cubicBezTo>
                <a:cubicBezTo>
                  <a:pt x="27490" y="9121"/>
                  <a:pt x="26159" y="4560"/>
                  <a:pt x="24861"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1"/>
          <p:cNvSpPr/>
          <p:nvPr/>
        </p:nvSpPr>
        <p:spPr>
          <a:xfrm>
            <a:off x="1085925" y="1494361"/>
            <a:ext cx="2010062" cy="2881817"/>
          </a:xfrm>
          <a:custGeom>
            <a:avLst/>
            <a:gdLst/>
            <a:ahLst/>
            <a:cxnLst/>
            <a:rect l="l" t="t" r="r" b="b"/>
            <a:pathLst>
              <a:path w="61059" h="87540" extrusionOk="0">
                <a:moveTo>
                  <a:pt x="25241" y="1"/>
                </a:moveTo>
                <a:cubicBezTo>
                  <a:pt x="14822" y="3928"/>
                  <a:pt x="8615" y="13872"/>
                  <a:pt x="4941" y="23404"/>
                </a:cubicBezTo>
                <a:cubicBezTo>
                  <a:pt x="1078" y="33570"/>
                  <a:pt x="64" y="46396"/>
                  <a:pt x="3484" y="56815"/>
                </a:cubicBezTo>
                <a:cubicBezTo>
                  <a:pt x="6651" y="66474"/>
                  <a:pt x="13302" y="73441"/>
                  <a:pt x="22739" y="78350"/>
                </a:cubicBezTo>
                <a:cubicBezTo>
                  <a:pt x="32399" y="83346"/>
                  <a:pt x="43445" y="87539"/>
                  <a:pt x="54557" y="87539"/>
                </a:cubicBezTo>
                <a:cubicBezTo>
                  <a:pt x="56122" y="87539"/>
                  <a:pt x="57689" y="87456"/>
                  <a:pt x="59254" y="87280"/>
                </a:cubicBezTo>
                <a:cubicBezTo>
                  <a:pt x="59317" y="87280"/>
                  <a:pt x="59380" y="87280"/>
                  <a:pt x="59412" y="87312"/>
                </a:cubicBezTo>
                <a:cubicBezTo>
                  <a:pt x="60045" y="86900"/>
                  <a:pt x="60584" y="86489"/>
                  <a:pt x="61059" y="86013"/>
                </a:cubicBezTo>
                <a:lnTo>
                  <a:pt x="61059" y="86013"/>
                </a:lnTo>
                <a:cubicBezTo>
                  <a:pt x="60866" y="86015"/>
                  <a:pt x="60673" y="86015"/>
                  <a:pt x="60479" y="86015"/>
                </a:cubicBezTo>
                <a:cubicBezTo>
                  <a:pt x="37626" y="86015"/>
                  <a:pt x="9803" y="76727"/>
                  <a:pt x="4213" y="53426"/>
                </a:cubicBezTo>
                <a:cubicBezTo>
                  <a:pt x="1" y="35755"/>
                  <a:pt x="7063" y="9628"/>
                  <a:pt x="25684" y="1394"/>
                </a:cubicBezTo>
                <a:cubicBezTo>
                  <a:pt x="25526" y="919"/>
                  <a:pt x="25399" y="476"/>
                  <a:pt x="25241"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1"/>
          <p:cNvSpPr/>
          <p:nvPr/>
        </p:nvSpPr>
        <p:spPr>
          <a:xfrm>
            <a:off x="1758361" y="915775"/>
            <a:ext cx="177274" cy="90135"/>
          </a:xfrm>
          <a:custGeom>
            <a:avLst/>
            <a:gdLst/>
            <a:ahLst/>
            <a:cxnLst/>
            <a:rect l="l" t="t" r="r" b="b"/>
            <a:pathLst>
              <a:path w="5385" h="2738" extrusionOk="0">
                <a:moveTo>
                  <a:pt x="5384" y="1"/>
                </a:moveTo>
                <a:cubicBezTo>
                  <a:pt x="3231" y="159"/>
                  <a:pt x="1299" y="1046"/>
                  <a:pt x="0" y="2692"/>
                </a:cubicBezTo>
                <a:cubicBezTo>
                  <a:pt x="241" y="2723"/>
                  <a:pt x="479" y="2738"/>
                  <a:pt x="715" y="2738"/>
                </a:cubicBezTo>
                <a:cubicBezTo>
                  <a:pt x="2684" y="2738"/>
                  <a:pt x="4451" y="1698"/>
                  <a:pt x="5384"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1"/>
          <p:cNvSpPr/>
          <p:nvPr/>
        </p:nvSpPr>
        <p:spPr>
          <a:xfrm>
            <a:off x="1758361" y="915775"/>
            <a:ext cx="348228" cy="378218"/>
          </a:xfrm>
          <a:custGeom>
            <a:avLst/>
            <a:gdLst/>
            <a:ahLst/>
            <a:cxnLst/>
            <a:rect l="l" t="t" r="r" b="b"/>
            <a:pathLst>
              <a:path w="10578" h="11489" extrusionOk="0">
                <a:moveTo>
                  <a:pt x="5384" y="1"/>
                </a:moveTo>
                <a:cubicBezTo>
                  <a:pt x="4592" y="1698"/>
                  <a:pt x="2563" y="2738"/>
                  <a:pt x="671" y="2738"/>
                </a:cubicBezTo>
                <a:cubicBezTo>
                  <a:pt x="445" y="2738"/>
                  <a:pt x="220" y="2723"/>
                  <a:pt x="0" y="2692"/>
                </a:cubicBezTo>
                <a:lnTo>
                  <a:pt x="0" y="2692"/>
                </a:lnTo>
                <a:cubicBezTo>
                  <a:pt x="1584" y="5036"/>
                  <a:pt x="3801" y="8519"/>
                  <a:pt x="4181" y="11243"/>
                </a:cubicBezTo>
                <a:cubicBezTo>
                  <a:pt x="4735" y="11409"/>
                  <a:pt x="5293" y="11488"/>
                  <a:pt x="5844" y="11488"/>
                </a:cubicBezTo>
                <a:cubicBezTo>
                  <a:pt x="7498" y="11488"/>
                  <a:pt x="9089" y="10776"/>
                  <a:pt x="10325" y="9565"/>
                </a:cubicBezTo>
                <a:cubicBezTo>
                  <a:pt x="10420" y="9470"/>
                  <a:pt x="10483" y="9470"/>
                  <a:pt x="10578" y="9470"/>
                </a:cubicBezTo>
                <a:cubicBezTo>
                  <a:pt x="10515" y="9406"/>
                  <a:pt x="10578" y="9311"/>
                  <a:pt x="10578" y="9248"/>
                </a:cubicBezTo>
                <a:lnTo>
                  <a:pt x="10578" y="9248"/>
                </a:lnTo>
                <a:cubicBezTo>
                  <a:pt x="10549" y="9296"/>
                  <a:pt x="10523" y="9318"/>
                  <a:pt x="10497" y="9318"/>
                </a:cubicBezTo>
                <a:cubicBezTo>
                  <a:pt x="10439" y="9318"/>
                  <a:pt x="10381" y="9203"/>
                  <a:pt x="10293" y="9026"/>
                </a:cubicBezTo>
                <a:cubicBezTo>
                  <a:pt x="8709" y="6176"/>
                  <a:pt x="6714" y="3009"/>
                  <a:pt x="5384"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1"/>
          <p:cNvSpPr/>
          <p:nvPr/>
        </p:nvSpPr>
        <p:spPr>
          <a:xfrm>
            <a:off x="1846979" y="1199340"/>
            <a:ext cx="356589" cy="164633"/>
          </a:xfrm>
          <a:custGeom>
            <a:avLst/>
            <a:gdLst/>
            <a:ahLst/>
            <a:cxnLst/>
            <a:rect l="l" t="t" r="r" b="b"/>
            <a:pathLst>
              <a:path w="10832" h="5001" extrusionOk="0">
                <a:moveTo>
                  <a:pt x="7854" y="0"/>
                </a:moveTo>
                <a:cubicBezTo>
                  <a:pt x="7854" y="64"/>
                  <a:pt x="7854" y="95"/>
                  <a:pt x="7823" y="190"/>
                </a:cubicBezTo>
                <a:cubicBezTo>
                  <a:pt x="6682" y="1797"/>
                  <a:pt x="4806" y="2650"/>
                  <a:pt x="2898" y="2650"/>
                </a:cubicBezTo>
                <a:cubicBezTo>
                  <a:pt x="2210" y="2650"/>
                  <a:pt x="1518" y="2539"/>
                  <a:pt x="855" y="2312"/>
                </a:cubicBezTo>
                <a:cubicBezTo>
                  <a:pt x="634" y="3231"/>
                  <a:pt x="349" y="4054"/>
                  <a:pt x="0" y="4909"/>
                </a:cubicBezTo>
                <a:cubicBezTo>
                  <a:pt x="64" y="4846"/>
                  <a:pt x="159" y="4846"/>
                  <a:pt x="254" y="4846"/>
                </a:cubicBezTo>
                <a:cubicBezTo>
                  <a:pt x="872" y="4949"/>
                  <a:pt x="1487" y="5001"/>
                  <a:pt x="2098" y="5001"/>
                </a:cubicBezTo>
                <a:cubicBezTo>
                  <a:pt x="3739" y="5001"/>
                  <a:pt x="5340" y="4626"/>
                  <a:pt x="6841" y="3864"/>
                </a:cubicBezTo>
                <a:cubicBezTo>
                  <a:pt x="8393" y="3104"/>
                  <a:pt x="9501" y="1901"/>
                  <a:pt x="10831" y="887"/>
                </a:cubicBezTo>
                <a:cubicBezTo>
                  <a:pt x="10768" y="824"/>
                  <a:pt x="10704" y="697"/>
                  <a:pt x="10704" y="634"/>
                </a:cubicBezTo>
                <a:cubicBezTo>
                  <a:pt x="10635" y="636"/>
                  <a:pt x="10565" y="637"/>
                  <a:pt x="10496" y="637"/>
                </a:cubicBezTo>
                <a:cubicBezTo>
                  <a:pt x="9580" y="637"/>
                  <a:pt x="8649" y="442"/>
                  <a:pt x="7854" y="0"/>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1"/>
          <p:cNvSpPr/>
          <p:nvPr/>
        </p:nvSpPr>
        <p:spPr>
          <a:xfrm>
            <a:off x="1849053" y="1220178"/>
            <a:ext cx="1011302" cy="852990"/>
          </a:xfrm>
          <a:custGeom>
            <a:avLst/>
            <a:gdLst/>
            <a:ahLst/>
            <a:cxnLst/>
            <a:rect l="l" t="t" r="r" b="b"/>
            <a:pathLst>
              <a:path w="30720" h="25911" extrusionOk="0">
                <a:moveTo>
                  <a:pt x="10420" y="1"/>
                </a:moveTo>
                <a:cubicBezTo>
                  <a:pt x="8813" y="2977"/>
                  <a:pt x="5301" y="4201"/>
                  <a:pt x="1979" y="4201"/>
                </a:cubicBezTo>
                <a:cubicBezTo>
                  <a:pt x="1306" y="4201"/>
                  <a:pt x="641" y="4150"/>
                  <a:pt x="1" y="4054"/>
                </a:cubicBezTo>
                <a:lnTo>
                  <a:pt x="1" y="4054"/>
                </a:lnTo>
                <a:cubicBezTo>
                  <a:pt x="64" y="4118"/>
                  <a:pt x="96" y="4149"/>
                  <a:pt x="96" y="4213"/>
                </a:cubicBezTo>
                <a:cubicBezTo>
                  <a:pt x="1837" y="10167"/>
                  <a:pt x="6113" y="24734"/>
                  <a:pt x="6398" y="25716"/>
                </a:cubicBezTo>
                <a:cubicBezTo>
                  <a:pt x="6398" y="25811"/>
                  <a:pt x="6429" y="25843"/>
                  <a:pt x="6398" y="25906"/>
                </a:cubicBezTo>
                <a:cubicBezTo>
                  <a:pt x="6598" y="25909"/>
                  <a:pt x="6798" y="25910"/>
                  <a:pt x="6998" y="25910"/>
                </a:cubicBezTo>
                <a:cubicBezTo>
                  <a:pt x="11223" y="25910"/>
                  <a:pt x="15357" y="25267"/>
                  <a:pt x="19319" y="23816"/>
                </a:cubicBezTo>
                <a:cubicBezTo>
                  <a:pt x="23594" y="22264"/>
                  <a:pt x="26919" y="19699"/>
                  <a:pt x="30720" y="17450"/>
                </a:cubicBezTo>
                <a:cubicBezTo>
                  <a:pt x="27236" y="14632"/>
                  <a:pt x="13428" y="3199"/>
                  <a:pt x="10420"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1"/>
          <p:cNvSpPr/>
          <p:nvPr/>
        </p:nvSpPr>
        <p:spPr>
          <a:xfrm>
            <a:off x="2023161" y="1760216"/>
            <a:ext cx="912246" cy="415681"/>
          </a:xfrm>
          <a:custGeom>
            <a:avLst/>
            <a:gdLst/>
            <a:ahLst/>
            <a:cxnLst/>
            <a:rect l="l" t="t" r="r" b="b"/>
            <a:pathLst>
              <a:path w="27711" h="12627" extrusionOk="0">
                <a:moveTo>
                  <a:pt x="24164" y="0"/>
                </a:moveTo>
                <a:cubicBezTo>
                  <a:pt x="24256" y="92"/>
                  <a:pt x="24401" y="175"/>
                  <a:pt x="24565" y="253"/>
                </a:cubicBezTo>
                <a:lnTo>
                  <a:pt x="24565" y="253"/>
                </a:lnTo>
                <a:cubicBezTo>
                  <a:pt x="24427" y="163"/>
                  <a:pt x="24293" y="78"/>
                  <a:pt x="24164" y="0"/>
                </a:cubicBezTo>
                <a:close/>
                <a:moveTo>
                  <a:pt x="24565" y="253"/>
                </a:moveTo>
                <a:cubicBezTo>
                  <a:pt x="24852" y="442"/>
                  <a:pt x="25153" y="655"/>
                  <a:pt x="25450" y="874"/>
                </a:cubicBezTo>
                <a:lnTo>
                  <a:pt x="25450" y="874"/>
                </a:lnTo>
                <a:cubicBezTo>
                  <a:pt x="25501" y="827"/>
                  <a:pt x="25546" y="781"/>
                  <a:pt x="25526" y="760"/>
                </a:cubicBezTo>
                <a:cubicBezTo>
                  <a:pt x="25333" y="568"/>
                  <a:pt x="24908" y="418"/>
                  <a:pt x="24565" y="253"/>
                </a:cubicBezTo>
                <a:close/>
                <a:moveTo>
                  <a:pt x="25450" y="874"/>
                </a:moveTo>
                <a:cubicBezTo>
                  <a:pt x="25421" y="901"/>
                  <a:pt x="25390" y="928"/>
                  <a:pt x="25367" y="950"/>
                </a:cubicBezTo>
                <a:cubicBezTo>
                  <a:pt x="17222" y="7424"/>
                  <a:pt x="9864" y="9639"/>
                  <a:pt x="1642" y="9639"/>
                </a:cubicBezTo>
                <a:cubicBezTo>
                  <a:pt x="1297" y="9639"/>
                  <a:pt x="950" y="9635"/>
                  <a:pt x="602" y="9628"/>
                </a:cubicBezTo>
                <a:cubicBezTo>
                  <a:pt x="222" y="9628"/>
                  <a:pt x="792" y="8488"/>
                  <a:pt x="792" y="8171"/>
                </a:cubicBezTo>
                <a:cubicBezTo>
                  <a:pt x="792" y="8171"/>
                  <a:pt x="791" y="8171"/>
                  <a:pt x="791" y="8171"/>
                </a:cubicBezTo>
                <a:cubicBezTo>
                  <a:pt x="721" y="8171"/>
                  <a:pt x="1" y="11027"/>
                  <a:pt x="95" y="12066"/>
                </a:cubicBezTo>
                <a:cubicBezTo>
                  <a:pt x="190" y="12066"/>
                  <a:pt x="222" y="12066"/>
                  <a:pt x="317" y="12098"/>
                </a:cubicBezTo>
                <a:cubicBezTo>
                  <a:pt x="1343" y="12471"/>
                  <a:pt x="2470" y="12626"/>
                  <a:pt x="3652" y="12626"/>
                </a:cubicBezTo>
                <a:cubicBezTo>
                  <a:pt x="7686" y="12626"/>
                  <a:pt x="12357" y="10818"/>
                  <a:pt x="15835" y="9691"/>
                </a:cubicBezTo>
                <a:cubicBezTo>
                  <a:pt x="20744" y="8044"/>
                  <a:pt x="23974" y="6271"/>
                  <a:pt x="27711" y="2629"/>
                </a:cubicBezTo>
                <a:cubicBezTo>
                  <a:pt x="27665" y="2629"/>
                  <a:pt x="26584" y="1708"/>
                  <a:pt x="25450" y="874"/>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1"/>
          <p:cNvSpPr/>
          <p:nvPr/>
        </p:nvSpPr>
        <p:spPr>
          <a:xfrm>
            <a:off x="2239998" y="2134474"/>
            <a:ext cx="182476" cy="186623"/>
          </a:xfrm>
          <a:custGeom>
            <a:avLst/>
            <a:gdLst/>
            <a:ahLst/>
            <a:cxnLst/>
            <a:rect l="l" t="t" r="r" b="b"/>
            <a:pathLst>
              <a:path w="5543" h="5669" extrusionOk="0">
                <a:moveTo>
                  <a:pt x="3737" y="0"/>
                </a:moveTo>
                <a:cubicBezTo>
                  <a:pt x="2534" y="412"/>
                  <a:pt x="1267" y="729"/>
                  <a:pt x="0" y="919"/>
                </a:cubicBezTo>
                <a:cubicBezTo>
                  <a:pt x="761" y="2471"/>
                  <a:pt x="1394" y="4054"/>
                  <a:pt x="1996" y="5638"/>
                </a:cubicBezTo>
                <a:lnTo>
                  <a:pt x="2027" y="5638"/>
                </a:lnTo>
                <a:cubicBezTo>
                  <a:pt x="2215" y="5658"/>
                  <a:pt x="2399" y="5669"/>
                  <a:pt x="2578" y="5669"/>
                </a:cubicBezTo>
                <a:cubicBezTo>
                  <a:pt x="3764" y="5669"/>
                  <a:pt x="4773" y="5215"/>
                  <a:pt x="5543" y="4307"/>
                </a:cubicBezTo>
                <a:cubicBezTo>
                  <a:pt x="4878" y="2946"/>
                  <a:pt x="4244" y="1457"/>
                  <a:pt x="3737"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1"/>
          <p:cNvSpPr/>
          <p:nvPr/>
        </p:nvSpPr>
        <p:spPr>
          <a:xfrm>
            <a:off x="2489162" y="2014582"/>
            <a:ext cx="323209" cy="297794"/>
          </a:xfrm>
          <a:custGeom>
            <a:avLst/>
            <a:gdLst/>
            <a:ahLst/>
            <a:cxnLst/>
            <a:rect l="l" t="t" r="r" b="b"/>
            <a:pathLst>
              <a:path w="9818" h="9046" extrusionOk="0">
                <a:moveTo>
                  <a:pt x="6524" y="1"/>
                </a:moveTo>
                <a:cubicBezTo>
                  <a:pt x="5036" y="729"/>
                  <a:pt x="3484" y="1299"/>
                  <a:pt x="1932" y="1837"/>
                </a:cubicBezTo>
                <a:cubicBezTo>
                  <a:pt x="1299" y="1996"/>
                  <a:pt x="665" y="2217"/>
                  <a:pt x="0" y="2471"/>
                </a:cubicBezTo>
                <a:lnTo>
                  <a:pt x="32" y="2502"/>
                </a:lnTo>
                <a:cubicBezTo>
                  <a:pt x="1394" y="4529"/>
                  <a:pt x="2407" y="6841"/>
                  <a:pt x="3484" y="9026"/>
                </a:cubicBezTo>
                <a:cubicBezTo>
                  <a:pt x="3505" y="9026"/>
                  <a:pt x="3526" y="9012"/>
                  <a:pt x="3566" y="9012"/>
                </a:cubicBezTo>
                <a:cubicBezTo>
                  <a:pt x="3586" y="9012"/>
                  <a:pt x="3611" y="9016"/>
                  <a:pt x="3642" y="9026"/>
                </a:cubicBezTo>
                <a:cubicBezTo>
                  <a:pt x="3857" y="9039"/>
                  <a:pt x="4067" y="9045"/>
                  <a:pt x="4272" y="9045"/>
                </a:cubicBezTo>
                <a:cubicBezTo>
                  <a:pt x="6631" y="9045"/>
                  <a:pt x="8332" y="8199"/>
                  <a:pt x="9818" y="6334"/>
                </a:cubicBezTo>
                <a:cubicBezTo>
                  <a:pt x="9754" y="6303"/>
                  <a:pt x="9659" y="6271"/>
                  <a:pt x="9628" y="6176"/>
                </a:cubicBezTo>
                <a:cubicBezTo>
                  <a:pt x="8994" y="5226"/>
                  <a:pt x="8583" y="4118"/>
                  <a:pt x="8076" y="3136"/>
                </a:cubicBezTo>
                <a:cubicBezTo>
                  <a:pt x="7569" y="2091"/>
                  <a:pt x="6999" y="1109"/>
                  <a:pt x="6524" y="96"/>
                </a:cubicBezTo>
                <a:lnTo>
                  <a:pt x="6524" y="1"/>
                </a:ln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صورة 18" descr="صورة تحتوي على مرآة, مرآة يدوية&#10;&#10;تم إنشاء الوصف تلقائياً">
            <a:extLst>
              <a:ext uri="{FF2B5EF4-FFF2-40B4-BE49-F238E27FC236}">
                <a16:creationId xmlns:a16="http://schemas.microsoft.com/office/drawing/2014/main" id="{9F4B9233-8115-4C7E-A506-2E51DB89378D}"/>
              </a:ext>
            </a:extLst>
          </p:cNvPr>
          <p:cNvPicPr>
            <a:picLocks noChangeAspect="1"/>
          </p:cNvPicPr>
          <p:nvPr/>
        </p:nvPicPr>
        <p:blipFill>
          <a:blip r:embed="rId3">
            <a:clrChange>
              <a:clrFrom>
                <a:srgbClr val="F5F5F5"/>
              </a:clrFrom>
              <a:clrTo>
                <a:srgbClr val="F5F5F5">
                  <a:alpha val="0"/>
                </a:srgbClr>
              </a:clrTo>
            </a:clrChange>
          </a:blip>
          <a:stretch>
            <a:fillRect/>
          </a:stretch>
        </p:blipFill>
        <p:spPr>
          <a:xfrm>
            <a:off x="6437086" y="2518198"/>
            <a:ext cx="2620545" cy="26205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32"/>
          <p:cNvSpPr txBox="1">
            <a:spLocks noGrp="1"/>
          </p:cNvSpPr>
          <p:nvPr>
            <p:ph type="subTitle" idx="1"/>
          </p:nvPr>
        </p:nvSpPr>
        <p:spPr>
          <a:xfrm>
            <a:off x="68456" y="1540467"/>
            <a:ext cx="4858144" cy="85701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SA" sz="2400" dirty="0">
                <a:cs typeface="+mj-cs"/>
              </a:rPr>
              <a:t>ماذا يحدث للثلج عندما ترتفع درجات الحرارة في اليوم المشمس ؟</a:t>
            </a:r>
          </a:p>
        </p:txBody>
      </p:sp>
      <p:sp>
        <p:nvSpPr>
          <p:cNvPr id="589" name="Google Shape;589;p32"/>
          <p:cNvSpPr txBox="1">
            <a:spLocks noGrp="1"/>
          </p:cNvSpPr>
          <p:nvPr>
            <p:ph type="title"/>
          </p:nvPr>
        </p:nvSpPr>
        <p:spPr>
          <a:xfrm>
            <a:off x="1470506" y="610851"/>
            <a:ext cx="3711083" cy="74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5400" dirty="0">
                <a:cs typeface="+mj-cs"/>
              </a:rPr>
              <a:t>أنظر وأتساءل</a:t>
            </a:r>
            <a:endParaRPr sz="5400" dirty="0">
              <a:cs typeface="+mj-cs"/>
            </a:endParaRPr>
          </a:p>
        </p:txBody>
      </p:sp>
      <p:pic>
        <p:nvPicPr>
          <p:cNvPr id="590" name="Google Shape;590;p32"/>
          <p:cNvPicPr preferRelativeResize="0"/>
          <p:nvPr/>
        </p:nvPicPr>
        <p:blipFill rotWithShape="1">
          <a:blip r:embed="rId3">
            <a:alphaModFix/>
          </a:blip>
          <a:srcRect l="51857" r="6668"/>
          <a:stretch/>
        </p:blipFill>
        <p:spPr>
          <a:xfrm>
            <a:off x="4959449" y="8347"/>
            <a:ext cx="3792302" cy="5143500"/>
          </a:xfrm>
          <a:prstGeom prst="rect">
            <a:avLst/>
          </a:prstGeom>
          <a:noFill/>
          <a:ln>
            <a:noFill/>
          </a:ln>
        </p:spPr>
      </p:pic>
      <p:sp>
        <p:nvSpPr>
          <p:cNvPr id="591" name="Google Shape;591;p32"/>
          <p:cNvSpPr/>
          <p:nvPr/>
        </p:nvSpPr>
        <p:spPr>
          <a:xfrm>
            <a:off x="4926600" y="-7728"/>
            <a:ext cx="71198" cy="5176268"/>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w="76200" cap="flat" cmpd="sng">
            <a:solidFill>
              <a:schemeClr val="dk2"/>
            </a:solidFill>
            <a:prstDash val="solid"/>
            <a:round/>
            <a:headEnd type="none" w="med" len="med"/>
            <a:tailEnd type="none" w="med" len="med"/>
          </a:ln>
        </p:spPr>
      </p:sp>
      <p:pic>
        <p:nvPicPr>
          <p:cNvPr id="1028" name="Picture 4" descr="معلومات عن جبل اللوز في تبوك | مجلة سيدتي">
            <a:extLst>
              <a:ext uri="{FF2B5EF4-FFF2-40B4-BE49-F238E27FC236}">
                <a16:creationId xmlns:a16="http://schemas.microsoft.com/office/drawing/2014/main" id="{DC8B310E-5A8F-4D5A-A380-732C9DF2B9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5030647" y="-16384"/>
            <a:ext cx="4113353" cy="5176268"/>
          </a:xfrm>
          <a:prstGeom prst="rect">
            <a:avLst/>
          </a:prstGeom>
          <a:noFill/>
          <a:extLst>
            <a:ext uri="{909E8E84-426E-40DD-AFC4-6F175D3DCCD1}">
              <a14:hiddenFill xmlns:a14="http://schemas.microsoft.com/office/drawing/2010/main">
                <a:solidFill>
                  <a:srgbClr val="FFFFFF"/>
                </a:solidFill>
              </a14:hiddenFill>
            </a:ext>
          </a:extLst>
        </p:spPr>
      </p:pic>
      <p:pic>
        <p:nvPicPr>
          <p:cNvPr id="592" name="Google Shape;592;p32"/>
          <p:cNvPicPr preferRelativeResize="0"/>
          <p:nvPr/>
        </p:nvPicPr>
        <p:blipFill rotWithShape="1">
          <a:blip r:embed="rId5">
            <a:alphaModFix/>
          </a:blip>
          <a:srcRect l="74973"/>
          <a:stretch/>
        </p:blipFill>
        <p:spPr>
          <a:xfrm>
            <a:off x="6855600" y="325"/>
            <a:ext cx="2288400" cy="5143500"/>
          </a:xfrm>
          <a:prstGeom prst="rect">
            <a:avLst/>
          </a:prstGeom>
          <a:noFill/>
          <a:ln>
            <a:noFill/>
          </a:ln>
        </p:spPr>
      </p:pic>
      <p:sp>
        <p:nvSpPr>
          <p:cNvPr id="11" name="مربع نص 10">
            <a:extLst>
              <a:ext uri="{FF2B5EF4-FFF2-40B4-BE49-F238E27FC236}">
                <a16:creationId xmlns:a16="http://schemas.microsoft.com/office/drawing/2014/main" id="{3569CDC3-493F-47F0-880E-D113AB68B9B0}"/>
              </a:ext>
            </a:extLst>
          </p:cNvPr>
          <p:cNvSpPr txBox="1"/>
          <p:nvPr/>
        </p:nvSpPr>
        <p:spPr>
          <a:xfrm>
            <a:off x="242647" y="2515188"/>
            <a:ext cx="4575462" cy="461665"/>
          </a:xfrm>
          <a:prstGeom prst="rect">
            <a:avLst/>
          </a:prstGeom>
          <a:noFill/>
        </p:spPr>
        <p:txBody>
          <a:bodyPr wrap="square">
            <a:spAutoFit/>
          </a:bodyPr>
          <a:lstStyle/>
          <a:p>
            <a:pPr marL="0" lvl="0" indent="0" algn="ctr" rtl="0">
              <a:spcBef>
                <a:spcPts val="0"/>
              </a:spcBef>
              <a:spcAft>
                <a:spcPts val="0"/>
              </a:spcAft>
              <a:buNone/>
            </a:pPr>
            <a:r>
              <a:rPr lang="ar-SA" sz="2400" dirty="0">
                <a:solidFill>
                  <a:srgbClr val="555555"/>
                </a:solidFill>
                <a:cs typeface="+mj-cs"/>
              </a:rPr>
              <a:t>ما التغيرات التي يمكن أن تحدثها الحرارة ؟</a:t>
            </a:r>
          </a:p>
        </p:txBody>
      </p:sp>
      <p:pic>
        <p:nvPicPr>
          <p:cNvPr id="6" name="صورة 5" descr="صورة تحتوي على مرآة, مرآة يدوية&#10;&#10;تم إنشاء الوصف تلقائياً">
            <a:extLst>
              <a:ext uri="{FF2B5EF4-FFF2-40B4-BE49-F238E27FC236}">
                <a16:creationId xmlns:a16="http://schemas.microsoft.com/office/drawing/2014/main" id="{B0A24F57-B8D8-4709-8056-4CDCAA3BAF34}"/>
              </a:ext>
            </a:extLst>
          </p:cNvPr>
          <p:cNvPicPr>
            <a:picLocks noChangeAspect="1"/>
          </p:cNvPicPr>
          <p:nvPr/>
        </p:nvPicPr>
        <p:blipFill>
          <a:blip r:embed="rId6">
            <a:clrChange>
              <a:clrFrom>
                <a:srgbClr val="F5F5F5"/>
              </a:clrFrom>
              <a:clrTo>
                <a:srgbClr val="F5F5F5">
                  <a:alpha val="0"/>
                </a:srgbClr>
              </a:clrTo>
            </a:clrChange>
          </a:blip>
          <a:stretch>
            <a:fillRect/>
          </a:stretch>
        </p:blipFill>
        <p:spPr>
          <a:xfrm rot="5209318">
            <a:off x="2581986" y="3249893"/>
            <a:ext cx="1914924" cy="1914924"/>
          </a:xfrm>
          <a:prstGeom prst="rect">
            <a:avLst/>
          </a:prstGeom>
        </p:spPr>
      </p:pic>
      <p:pic>
        <p:nvPicPr>
          <p:cNvPr id="8" name="صورة 7">
            <a:extLst>
              <a:ext uri="{FF2B5EF4-FFF2-40B4-BE49-F238E27FC236}">
                <a16:creationId xmlns:a16="http://schemas.microsoft.com/office/drawing/2014/main" id="{4870A0A6-8C31-48B6-9934-CFD764025C2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443" y="2911942"/>
            <a:ext cx="2419443" cy="2419443"/>
          </a:xfrm>
          <a:prstGeom prst="rect">
            <a:avLst/>
          </a:prstGeom>
        </p:spPr>
      </p:pic>
      <p:pic>
        <p:nvPicPr>
          <p:cNvPr id="3" name="صورة 2">
            <a:extLst>
              <a:ext uri="{FF2B5EF4-FFF2-40B4-BE49-F238E27FC236}">
                <a16:creationId xmlns:a16="http://schemas.microsoft.com/office/drawing/2014/main" id="{8F6BF944-643A-B3F9-874D-AB085030B4BF}"/>
              </a:ext>
            </a:extLst>
          </p:cNvPr>
          <p:cNvPicPr>
            <a:picLocks noChangeAspect="1"/>
          </p:cNvPicPr>
          <p:nvPr/>
        </p:nvPicPr>
        <p:blipFill rotWithShape="1">
          <a:blip r:embed="rId8"/>
          <a:srcRect l="40833" t="51986" r="34919" b="41644"/>
          <a:stretch/>
        </p:blipFill>
        <p:spPr>
          <a:xfrm>
            <a:off x="3992847" y="4530372"/>
            <a:ext cx="3779823" cy="5585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88">
                                            <p:txEl>
                                              <p:pRg st="0" end="0"/>
                                            </p:txEl>
                                          </p:spTgt>
                                        </p:tgtEl>
                                        <p:attrNameLst>
                                          <p:attrName>style.visibility</p:attrName>
                                        </p:attrNameLst>
                                      </p:cBhvr>
                                      <p:to>
                                        <p:strVal val="visible"/>
                                      </p:to>
                                    </p:set>
                                    <p:animEffect transition="in" filter="fade">
                                      <p:cBhvr>
                                        <p:cTn id="7" dur="1000"/>
                                        <p:tgtEl>
                                          <p:spTgt spid="588">
                                            <p:txEl>
                                              <p:pRg st="0" end="0"/>
                                            </p:txEl>
                                          </p:spTgt>
                                        </p:tgtEl>
                                      </p:cBhvr>
                                    </p:animEffect>
                                    <p:anim calcmode="lin" valueType="num">
                                      <p:cBhvr>
                                        <p:cTn id="8" dur="1000" fill="hold"/>
                                        <p:tgtEl>
                                          <p:spTgt spid="58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8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heel(1)">
                                      <p:cBhvr>
                                        <p:cTn id="2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 grpId="0" build="p"/>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33"/>
          <p:cNvSpPr txBox="1">
            <a:spLocks noGrp="1"/>
          </p:cNvSpPr>
          <p:nvPr>
            <p:ph type="title"/>
          </p:nvPr>
        </p:nvSpPr>
        <p:spPr>
          <a:xfrm>
            <a:off x="5234962" y="2555186"/>
            <a:ext cx="3382500" cy="503700"/>
          </a:xfrm>
          <a:prstGeom prst="rect">
            <a:avLst/>
          </a:prstGeom>
        </p:spPr>
        <p:txBody>
          <a:bodyPr spcFirstLastPara="1" wrap="square" lIns="91425" tIns="91425" rIns="91425" bIns="91425" anchor="t" anchorCtr="0">
            <a:noAutofit/>
          </a:bodyPr>
          <a:lstStyle/>
          <a:p>
            <a:pPr marL="360000" lvl="0" indent="0" algn="r" rtl="0">
              <a:spcBef>
                <a:spcPts val="0"/>
              </a:spcBef>
              <a:spcAft>
                <a:spcPts val="0"/>
              </a:spcAft>
              <a:buNone/>
            </a:pPr>
            <a:r>
              <a:rPr lang="ar-SA" sz="1800" dirty="0">
                <a:solidFill>
                  <a:schemeClr val="dk1"/>
                </a:solidFill>
                <a:cs typeface="+mj-cs"/>
              </a:rPr>
              <a:t>المملكة العربية السعودية </a:t>
            </a:r>
            <a:endParaRPr sz="4400" dirty="0">
              <a:solidFill>
                <a:schemeClr val="dk1"/>
              </a:solidFill>
              <a:cs typeface="+mj-cs"/>
            </a:endParaRPr>
          </a:p>
        </p:txBody>
      </p:sp>
      <p:sp>
        <p:nvSpPr>
          <p:cNvPr id="598" name="Google Shape;598;p33"/>
          <p:cNvSpPr txBox="1">
            <a:spLocks noGrp="1"/>
          </p:cNvSpPr>
          <p:nvPr>
            <p:ph type="subTitle" idx="1"/>
          </p:nvPr>
        </p:nvSpPr>
        <p:spPr>
          <a:xfrm>
            <a:off x="2959325" y="1242068"/>
            <a:ext cx="5790900" cy="1534200"/>
          </a:xfrm>
          <a:prstGeom prst="rect">
            <a:avLst/>
          </a:prstGeom>
        </p:spPr>
        <p:txBody>
          <a:bodyPr spcFirstLastPara="1" wrap="square" lIns="91425" tIns="91425" rIns="91425" bIns="91425" anchor="ctr" anchorCtr="0">
            <a:noAutofit/>
          </a:bodyPr>
          <a:lstStyle/>
          <a:p>
            <a:pPr marL="228600" lvl="0" indent="0" algn="r" rtl="0">
              <a:spcBef>
                <a:spcPts val="1000"/>
              </a:spcBef>
              <a:spcAft>
                <a:spcPts val="0"/>
              </a:spcAft>
              <a:buClr>
                <a:srgbClr val="000000"/>
              </a:buClr>
              <a:buSzPts val="1800"/>
              <a:buFont typeface="Arial"/>
              <a:buNone/>
            </a:pPr>
            <a:r>
              <a:rPr lang="ar-SA" sz="6000" dirty="0"/>
              <a:t>معلومات عن وطني </a:t>
            </a:r>
            <a:endParaRPr sz="6000" dirty="0"/>
          </a:p>
        </p:txBody>
      </p:sp>
      <p:sp>
        <p:nvSpPr>
          <p:cNvPr id="599" name="Google Shape;599;p33"/>
          <p:cNvSpPr txBox="1">
            <a:spLocks noGrp="1"/>
          </p:cNvSpPr>
          <p:nvPr>
            <p:ph type="title"/>
          </p:nvPr>
        </p:nvSpPr>
        <p:spPr>
          <a:xfrm>
            <a:off x="3383031" y="1333914"/>
            <a:ext cx="641700" cy="954600"/>
          </a:xfrm>
          <a:prstGeom prst="rect">
            <a:avLst/>
          </a:prstGeom>
        </p:spPr>
        <p:txBody>
          <a:bodyPr spcFirstLastPara="1" wrap="square" lIns="91425" tIns="91425" rIns="91425" bIns="91425" anchor="t" anchorCtr="0">
            <a:noAutofit/>
          </a:bodyPr>
          <a:lstStyle/>
          <a:p>
            <a:pPr marL="228600" marR="228600" lvl="0" indent="0" algn="ctr" rtl="0">
              <a:spcBef>
                <a:spcPts val="0"/>
              </a:spcBef>
              <a:spcAft>
                <a:spcPts val="0"/>
              </a:spcAft>
              <a:buClr>
                <a:srgbClr val="000000"/>
              </a:buClr>
              <a:buSzPts val="1800"/>
              <a:buFont typeface="Arial"/>
              <a:buNone/>
            </a:pPr>
            <a:r>
              <a:rPr lang="en" sz="10000" b="0" dirty="0">
                <a:solidFill>
                  <a:schemeClr val="dk1"/>
                </a:solidFill>
              </a:rPr>
              <a:t>“</a:t>
            </a:r>
            <a:endParaRPr sz="10000" dirty="0">
              <a:solidFill>
                <a:schemeClr val="dk1"/>
              </a:solidFill>
            </a:endParaRPr>
          </a:p>
        </p:txBody>
      </p:sp>
      <p:grpSp>
        <p:nvGrpSpPr>
          <p:cNvPr id="600" name="Google Shape;600;p33"/>
          <p:cNvGrpSpPr/>
          <p:nvPr/>
        </p:nvGrpSpPr>
        <p:grpSpPr>
          <a:xfrm>
            <a:off x="682292" y="2559273"/>
            <a:ext cx="3598762" cy="2222925"/>
            <a:chOff x="16962275" y="372175"/>
            <a:chExt cx="2739375" cy="1529525"/>
          </a:xfrm>
        </p:grpSpPr>
        <p:sp>
          <p:nvSpPr>
            <p:cNvPr id="601" name="Google Shape;601;p33"/>
            <p:cNvSpPr/>
            <p:nvPr/>
          </p:nvSpPr>
          <p:spPr>
            <a:xfrm>
              <a:off x="16962275" y="372175"/>
              <a:ext cx="2739375" cy="1529525"/>
            </a:xfrm>
            <a:custGeom>
              <a:avLst/>
              <a:gdLst/>
              <a:ahLst/>
              <a:cxnLst/>
              <a:rect l="l" t="t" r="r" b="b"/>
              <a:pathLst>
                <a:path w="109575" h="61181" extrusionOk="0">
                  <a:moveTo>
                    <a:pt x="16626" y="22663"/>
                  </a:moveTo>
                  <a:cubicBezTo>
                    <a:pt x="23594" y="27572"/>
                    <a:pt x="28629" y="34729"/>
                    <a:pt x="31036" y="42963"/>
                  </a:cubicBezTo>
                  <a:cubicBezTo>
                    <a:pt x="28597" y="38751"/>
                    <a:pt x="25557" y="34666"/>
                    <a:pt x="21630" y="31721"/>
                  </a:cubicBezTo>
                  <a:cubicBezTo>
                    <a:pt x="17576" y="28744"/>
                    <a:pt x="12826" y="27097"/>
                    <a:pt x="7981" y="26020"/>
                  </a:cubicBezTo>
                  <a:cubicBezTo>
                    <a:pt x="10831" y="25007"/>
                    <a:pt x="13618" y="23993"/>
                    <a:pt x="16436" y="22885"/>
                  </a:cubicBezTo>
                  <a:cubicBezTo>
                    <a:pt x="16563" y="22822"/>
                    <a:pt x="16595" y="22727"/>
                    <a:pt x="16626" y="22663"/>
                  </a:cubicBezTo>
                  <a:close/>
                  <a:moveTo>
                    <a:pt x="58554" y="1011"/>
                  </a:moveTo>
                  <a:cubicBezTo>
                    <a:pt x="58626" y="1011"/>
                    <a:pt x="58690" y="1018"/>
                    <a:pt x="58746" y="1034"/>
                  </a:cubicBezTo>
                  <a:cubicBezTo>
                    <a:pt x="60235" y="1445"/>
                    <a:pt x="60076" y="3504"/>
                    <a:pt x="60013" y="4612"/>
                  </a:cubicBezTo>
                  <a:cubicBezTo>
                    <a:pt x="60013" y="4802"/>
                    <a:pt x="60140" y="4929"/>
                    <a:pt x="60298" y="4960"/>
                  </a:cubicBezTo>
                  <a:lnTo>
                    <a:pt x="60298" y="5150"/>
                  </a:lnTo>
                  <a:cubicBezTo>
                    <a:pt x="50892" y="8444"/>
                    <a:pt x="41550" y="11991"/>
                    <a:pt x="32271" y="15760"/>
                  </a:cubicBezTo>
                  <a:cubicBezTo>
                    <a:pt x="32049" y="15886"/>
                    <a:pt x="31954" y="16013"/>
                    <a:pt x="31986" y="16235"/>
                  </a:cubicBezTo>
                  <a:cubicBezTo>
                    <a:pt x="33316" y="25419"/>
                    <a:pt x="32999" y="34508"/>
                    <a:pt x="31637" y="43597"/>
                  </a:cubicBezTo>
                  <a:cubicBezTo>
                    <a:pt x="29452" y="33716"/>
                    <a:pt x="23023" y="25197"/>
                    <a:pt x="14219" y="20162"/>
                  </a:cubicBezTo>
                  <a:cubicBezTo>
                    <a:pt x="21630" y="16076"/>
                    <a:pt x="29231" y="12371"/>
                    <a:pt x="36990" y="9077"/>
                  </a:cubicBezTo>
                  <a:cubicBezTo>
                    <a:pt x="41075" y="7367"/>
                    <a:pt x="45223" y="5721"/>
                    <a:pt x="49404" y="4200"/>
                  </a:cubicBezTo>
                  <a:cubicBezTo>
                    <a:pt x="51399" y="3504"/>
                    <a:pt x="53362" y="2807"/>
                    <a:pt x="55358" y="2142"/>
                  </a:cubicBezTo>
                  <a:cubicBezTo>
                    <a:pt x="55998" y="1938"/>
                    <a:pt x="57737" y="1011"/>
                    <a:pt x="58554" y="1011"/>
                  </a:cubicBezTo>
                  <a:close/>
                  <a:moveTo>
                    <a:pt x="74106" y="1382"/>
                  </a:moveTo>
                  <a:lnTo>
                    <a:pt x="74106" y="1382"/>
                  </a:lnTo>
                  <a:cubicBezTo>
                    <a:pt x="73472" y="3599"/>
                    <a:pt x="72997" y="5879"/>
                    <a:pt x="72776" y="8191"/>
                  </a:cubicBezTo>
                  <a:cubicBezTo>
                    <a:pt x="72744" y="8286"/>
                    <a:pt x="72776" y="8349"/>
                    <a:pt x="72776" y="8349"/>
                  </a:cubicBezTo>
                  <a:cubicBezTo>
                    <a:pt x="64162" y="12054"/>
                    <a:pt x="55611" y="15633"/>
                    <a:pt x="47124" y="19433"/>
                  </a:cubicBezTo>
                  <a:cubicBezTo>
                    <a:pt x="42912" y="21365"/>
                    <a:pt x="42057" y="25862"/>
                    <a:pt x="40156" y="29757"/>
                  </a:cubicBezTo>
                  <a:cubicBezTo>
                    <a:pt x="37781" y="34539"/>
                    <a:pt x="35089" y="39163"/>
                    <a:pt x="32144" y="43628"/>
                  </a:cubicBezTo>
                  <a:cubicBezTo>
                    <a:pt x="33253" y="38276"/>
                    <a:pt x="33728" y="32829"/>
                    <a:pt x="33664" y="27382"/>
                  </a:cubicBezTo>
                  <a:cubicBezTo>
                    <a:pt x="33633" y="24247"/>
                    <a:pt x="33411" y="21112"/>
                    <a:pt x="33031" y="18008"/>
                  </a:cubicBezTo>
                  <a:cubicBezTo>
                    <a:pt x="32778" y="16266"/>
                    <a:pt x="33569" y="16076"/>
                    <a:pt x="35089" y="15443"/>
                  </a:cubicBezTo>
                  <a:cubicBezTo>
                    <a:pt x="36546" y="14841"/>
                    <a:pt x="37971" y="14303"/>
                    <a:pt x="39428" y="13701"/>
                  </a:cubicBezTo>
                  <a:cubicBezTo>
                    <a:pt x="50829" y="9204"/>
                    <a:pt x="62388" y="5087"/>
                    <a:pt x="74106" y="1382"/>
                  </a:cubicBezTo>
                  <a:close/>
                  <a:moveTo>
                    <a:pt x="6334" y="26495"/>
                  </a:moveTo>
                  <a:cubicBezTo>
                    <a:pt x="11338" y="27509"/>
                    <a:pt x="16310" y="28997"/>
                    <a:pt x="20553" y="31911"/>
                  </a:cubicBezTo>
                  <a:cubicBezTo>
                    <a:pt x="24639" y="34761"/>
                    <a:pt x="27362" y="38751"/>
                    <a:pt x="30244" y="42710"/>
                  </a:cubicBezTo>
                  <a:cubicBezTo>
                    <a:pt x="30529" y="43121"/>
                    <a:pt x="30814" y="43502"/>
                    <a:pt x="31099" y="43882"/>
                  </a:cubicBezTo>
                  <a:cubicBezTo>
                    <a:pt x="30691" y="43786"/>
                    <a:pt x="30270" y="43744"/>
                    <a:pt x="29851" y="43744"/>
                  </a:cubicBezTo>
                  <a:cubicBezTo>
                    <a:pt x="29295" y="43744"/>
                    <a:pt x="28741" y="43819"/>
                    <a:pt x="28217" y="43945"/>
                  </a:cubicBezTo>
                  <a:cubicBezTo>
                    <a:pt x="28027" y="44040"/>
                    <a:pt x="27869" y="44103"/>
                    <a:pt x="27679" y="44198"/>
                  </a:cubicBezTo>
                  <a:cubicBezTo>
                    <a:pt x="27647" y="44230"/>
                    <a:pt x="27584" y="44230"/>
                    <a:pt x="27584" y="44262"/>
                  </a:cubicBezTo>
                  <a:cubicBezTo>
                    <a:pt x="27584" y="44230"/>
                    <a:pt x="27552" y="44230"/>
                    <a:pt x="27552" y="44230"/>
                  </a:cubicBezTo>
                  <a:cubicBezTo>
                    <a:pt x="25715" y="43470"/>
                    <a:pt x="23784" y="42805"/>
                    <a:pt x="21947" y="42076"/>
                  </a:cubicBezTo>
                  <a:cubicBezTo>
                    <a:pt x="17038" y="38244"/>
                    <a:pt x="11243" y="35584"/>
                    <a:pt x="5320" y="33906"/>
                  </a:cubicBezTo>
                  <a:cubicBezTo>
                    <a:pt x="5303" y="33899"/>
                    <a:pt x="5286" y="33896"/>
                    <a:pt x="5271" y="33896"/>
                  </a:cubicBezTo>
                  <a:cubicBezTo>
                    <a:pt x="5144" y="33896"/>
                    <a:pt x="5085" y="34099"/>
                    <a:pt x="5225" y="34128"/>
                  </a:cubicBezTo>
                  <a:cubicBezTo>
                    <a:pt x="10673" y="35806"/>
                    <a:pt x="15455" y="38276"/>
                    <a:pt x="20078" y="41380"/>
                  </a:cubicBezTo>
                  <a:cubicBezTo>
                    <a:pt x="18115" y="40651"/>
                    <a:pt x="16151" y="39955"/>
                    <a:pt x="14219" y="39195"/>
                  </a:cubicBezTo>
                  <a:cubicBezTo>
                    <a:pt x="10356" y="37706"/>
                    <a:pt x="6556" y="35838"/>
                    <a:pt x="2660" y="34413"/>
                  </a:cubicBezTo>
                  <a:cubicBezTo>
                    <a:pt x="4909" y="32481"/>
                    <a:pt x="6271" y="29472"/>
                    <a:pt x="6334" y="26495"/>
                  </a:cubicBezTo>
                  <a:close/>
                  <a:moveTo>
                    <a:pt x="79331" y="6354"/>
                  </a:moveTo>
                  <a:lnTo>
                    <a:pt x="79331" y="6354"/>
                  </a:lnTo>
                  <a:cubicBezTo>
                    <a:pt x="77178" y="9616"/>
                    <a:pt x="75626" y="13163"/>
                    <a:pt x="74644" y="17058"/>
                  </a:cubicBezTo>
                  <a:cubicBezTo>
                    <a:pt x="74644" y="17185"/>
                    <a:pt x="74676" y="17280"/>
                    <a:pt x="74707" y="17343"/>
                  </a:cubicBezTo>
                  <a:cubicBezTo>
                    <a:pt x="73599" y="17660"/>
                    <a:pt x="72491" y="17945"/>
                    <a:pt x="71350" y="18261"/>
                  </a:cubicBezTo>
                  <a:lnTo>
                    <a:pt x="63022" y="20478"/>
                  </a:lnTo>
                  <a:cubicBezTo>
                    <a:pt x="60583" y="21112"/>
                    <a:pt x="57891" y="21587"/>
                    <a:pt x="55548" y="22568"/>
                  </a:cubicBezTo>
                  <a:cubicBezTo>
                    <a:pt x="53584" y="23392"/>
                    <a:pt x="52159" y="24944"/>
                    <a:pt x="50639" y="26464"/>
                  </a:cubicBezTo>
                  <a:cubicBezTo>
                    <a:pt x="48675" y="28427"/>
                    <a:pt x="46680" y="30422"/>
                    <a:pt x="44717" y="32354"/>
                  </a:cubicBezTo>
                  <a:cubicBezTo>
                    <a:pt x="40631" y="36344"/>
                    <a:pt x="36483" y="40335"/>
                    <a:pt x="32303" y="44293"/>
                  </a:cubicBezTo>
                  <a:lnTo>
                    <a:pt x="32271" y="44293"/>
                  </a:lnTo>
                  <a:cubicBezTo>
                    <a:pt x="35216" y="40145"/>
                    <a:pt x="37813" y="35806"/>
                    <a:pt x="40125" y="31277"/>
                  </a:cubicBezTo>
                  <a:cubicBezTo>
                    <a:pt x="41233" y="29061"/>
                    <a:pt x="42247" y="26812"/>
                    <a:pt x="43228" y="24500"/>
                  </a:cubicBezTo>
                  <a:cubicBezTo>
                    <a:pt x="43830" y="23138"/>
                    <a:pt x="44432" y="21872"/>
                    <a:pt x="45667" y="20985"/>
                  </a:cubicBezTo>
                  <a:cubicBezTo>
                    <a:pt x="46712" y="20225"/>
                    <a:pt x="48074" y="19813"/>
                    <a:pt x="49245" y="19275"/>
                  </a:cubicBezTo>
                  <a:cubicBezTo>
                    <a:pt x="59316" y="14968"/>
                    <a:pt x="69324" y="10661"/>
                    <a:pt x="79331" y="6354"/>
                  </a:cubicBezTo>
                  <a:close/>
                  <a:moveTo>
                    <a:pt x="85507" y="15158"/>
                  </a:moveTo>
                  <a:lnTo>
                    <a:pt x="85507" y="15158"/>
                  </a:lnTo>
                  <a:cubicBezTo>
                    <a:pt x="78793" y="18895"/>
                    <a:pt x="72459" y="23233"/>
                    <a:pt x="66568" y="28269"/>
                  </a:cubicBezTo>
                  <a:cubicBezTo>
                    <a:pt x="66315" y="28427"/>
                    <a:pt x="66442" y="28680"/>
                    <a:pt x="66600" y="28775"/>
                  </a:cubicBezTo>
                  <a:cubicBezTo>
                    <a:pt x="54566" y="32069"/>
                    <a:pt x="43545" y="37738"/>
                    <a:pt x="33031" y="44388"/>
                  </a:cubicBezTo>
                  <a:cubicBezTo>
                    <a:pt x="32936" y="44452"/>
                    <a:pt x="32904" y="44515"/>
                    <a:pt x="32904" y="44578"/>
                  </a:cubicBezTo>
                  <a:cubicBezTo>
                    <a:pt x="32873" y="44547"/>
                    <a:pt x="32841" y="44547"/>
                    <a:pt x="32778" y="44515"/>
                  </a:cubicBezTo>
                  <a:cubicBezTo>
                    <a:pt x="36673" y="41031"/>
                    <a:pt x="40473" y="37421"/>
                    <a:pt x="44242" y="33779"/>
                  </a:cubicBezTo>
                  <a:cubicBezTo>
                    <a:pt x="46142" y="31942"/>
                    <a:pt x="47979" y="30106"/>
                    <a:pt x="49847" y="28237"/>
                  </a:cubicBezTo>
                  <a:cubicBezTo>
                    <a:pt x="51906" y="26179"/>
                    <a:pt x="53806" y="23867"/>
                    <a:pt x="56624" y="22885"/>
                  </a:cubicBezTo>
                  <a:cubicBezTo>
                    <a:pt x="61596" y="21175"/>
                    <a:pt x="66917" y="20130"/>
                    <a:pt x="72016" y="18768"/>
                  </a:cubicBezTo>
                  <a:cubicBezTo>
                    <a:pt x="76544" y="17596"/>
                    <a:pt x="81010" y="16361"/>
                    <a:pt x="85507" y="15158"/>
                  </a:cubicBezTo>
                  <a:close/>
                  <a:moveTo>
                    <a:pt x="94479" y="25886"/>
                  </a:moveTo>
                  <a:cubicBezTo>
                    <a:pt x="96640" y="25886"/>
                    <a:pt x="98802" y="25952"/>
                    <a:pt x="100961" y="26084"/>
                  </a:cubicBezTo>
                  <a:cubicBezTo>
                    <a:pt x="88832" y="30486"/>
                    <a:pt x="77241" y="36186"/>
                    <a:pt x="65713" y="42045"/>
                  </a:cubicBezTo>
                  <a:cubicBezTo>
                    <a:pt x="64852" y="42483"/>
                    <a:pt x="64285" y="42666"/>
                    <a:pt x="63724" y="42666"/>
                  </a:cubicBezTo>
                  <a:cubicBezTo>
                    <a:pt x="63152" y="42666"/>
                    <a:pt x="62587" y="42475"/>
                    <a:pt x="61723" y="42171"/>
                  </a:cubicBezTo>
                  <a:cubicBezTo>
                    <a:pt x="60330" y="41665"/>
                    <a:pt x="58905" y="41285"/>
                    <a:pt x="57479" y="40968"/>
                  </a:cubicBezTo>
                  <a:cubicBezTo>
                    <a:pt x="55214" y="40504"/>
                    <a:pt x="52901" y="40252"/>
                    <a:pt x="50542" y="40252"/>
                  </a:cubicBezTo>
                  <a:cubicBezTo>
                    <a:pt x="50164" y="40252"/>
                    <a:pt x="49784" y="40258"/>
                    <a:pt x="49404" y="40271"/>
                  </a:cubicBezTo>
                  <a:cubicBezTo>
                    <a:pt x="43923" y="40427"/>
                    <a:pt x="38595" y="41930"/>
                    <a:pt x="33781" y="44600"/>
                  </a:cubicBezTo>
                  <a:lnTo>
                    <a:pt x="33781" y="44600"/>
                  </a:lnTo>
                  <a:cubicBezTo>
                    <a:pt x="44485" y="38552"/>
                    <a:pt x="55088" y="32782"/>
                    <a:pt x="67043" y="29536"/>
                  </a:cubicBezTo>
                  <a:cubicBezTo>
                    <a:pt x="75978" y="27097"/>
                    <a:pt x="85224" y="25886"/>
                    <a:pt x="94479" y="25886"/>
                  </a:cubicBezTo>
                  <a:close/>
                  <a:moveTo>
                    <a:pt x="33499" y="44760"/>
                  </a:moveTo>
                  <a:cubicBezTo>
                    <a:pt x="33450" y="44794"/>
                    <a:pt x="33404" y="44845"/>
                    <a:pt x="33379" y="44895"/>
                  </a:cubicBezTo>
                  <a:cubicBezTo>
                    <a:pt x="33348" y="44895"/>
                    <a:pt x="33348" y="44863"/>
                    <a:pt x="33316" y="44863"/>
                  </a:cubicBezTo>
                  <a:cubicBezTo>
                    <a:pt x="33377" y="44829"/>
                    <a:pt x="33438" y="44794"/>
                    <a:pt x="33499" y="44760"/>
                  </a:cubicBezTo>
                  <a:close/>
                  <a:moveTo>
                    <a:pt x="29605" y="44212"/>
                  </a:moveTo>
                  <a:cubicBezTo>
                    <a:pt x="30264" y="44212"/>
                    <a:pt x="30910" y="44324"/>
                    <a:pt x="31511" y="44547"/>
                  </a:cubicBezTo>
                  <a:cubicBezTo>
                    <a:pt x="31479" y="44705"/>
                    <a:pt x="31479" y="44863"/>
                    <a:pt x="31447" y="45022"/>
                  </a:cubicBezTo>
                  <a:cubicBezTo>
                    <a:pt x="31429" y="45191"/>
                    <a:pt x="31555" y="45282"/>
                    <a:pt x="31667" y="45282"/>
                  </a:cubicBezTo>
                  <a:cubicBezTo>
                    <a:pt x="31744" y="45282"/>
                    <a:pt x="31815" y="45239"/>
                    <a:pt x="31827" y="45148"/>
                  </a:cubicBezTo>
                  <a:cubicBezTo>
                    <a:pt x="31891" y="44990"/>
                    <a:pt x="31891" y="44863"/>
                    <a:pt x="31922" y="44705"/>
                  </a:cubicBezTo>
                  <a:cubicBezTo>
                    <a:pt x="31954" y="44737"/>
                    <a:pt x="31986" y="44737"/>
                    <a:pt x="31986" y="44737"/>
                  </a:cubicBezTo>
                  <a:cubicBezTo>
                    <a:pt x="32038" y="44842"/>
                    <a:pt x="32156" y="44903"/>
                    <a:pt x="32249" y="44903"/>
                  </a:cubicBezTo>
                  <a:cubicBezTo>
                    <a:pt x="32268" y="44903"/>
                    <a:pt x="32286" y="44900"/>
                    <a:pt x="32303" y="44895"/>
                  </a:cubicBezTo>
                  <a:cubicBezTo>
                    <a:pt x="33221" y="45370"/>
                    <a:pt x="33981" y="46098"/>
                    <a:pt x="34583" y="47048"/>
                  </a:cubicBezTo>
                  <a:cubicBezTo>
                    <a:pt x="34630" y="47143"/>
                    <a:pt x="34709" y="47183"/>
                    <a:pt x="34789" y="47183"/>
                  </a:cubicBezTo>
                  <a:cubicBezTo>
                    <a:pt x="34868" y="47183"/>
                    <a:pt x="34947" y="47143"/>
                    <a:pt x="34994" y="47080"/>
                  </a:cubicBezTo>
                  <a:cubicBezTo>
                    <a:pt x="35058" y="47080"/>
                    <a:pt x="35058" y="47112"/>
                    <a:pt x="35089" y="47112"/>
                  </a:cubicBezTo>
                  <a:lnTo>
                    <a:pt x="35089" y="47143"/>
                  </a:lnTo>
                  <a:cubicBezTo>
                    <a:pt x="34803" y="47222"/>
                    <a:pt x="34538" y="47278"/>
                    <a:pt x="34241" y="47278"/>
                  </a:cubicBezTo>
                  <a:cubicBezTo>
                    <a:pt x="34177" y="47278"/>
                    <a:pt x="34112" y="47276"/>
                    <a:pt x="34044" y="47270"/>
                  </a:cubicBezTo>
                  <a:cubicBezTo>
                    <a:pt x="32928" y="45701"/>
                    <a:pt x="30689" y="45080"/>
                    <a:pt x="28754" y="45080"/>
                  </a:cubicBezTo>
                  <a:cubicBezTo>
                    <a:pt x="28659" y="45080"/>
                    <a:pt x="28564" y="45082"/>
                    <a:pt x="28471" y="45085"/>
                  </a:cubicBezTo>
                  <a:cubicBezTo>
                    <a:pt x="28281" y="44895"/>
                    <a:pt x="28091" y="44705"/>
                    <a:pt x="27932" y="44452"/>
                  </a:cubicBezTo>
                  <a:cubicBezTo>
                    <a:pt x="28484" y="44292"/>
                    <a:pt x="29049" y="44212"/>
                    <a:pt x="29605" y="44212"/>
                  </a:cubicBezTo>
                  <a:close/>
                  <a:moveTo>
                    <a:pt x="28787" y="45497"/>
                  </a:moveTo>
                  <a:cubicBezTo>
                    <a:pt x="30497" y="45877"/>
                    <a:pt x="32207" y="46098"/>
                    <a:pt x="33474" y="47397"/>
                  </a:cubicBezTo>
                  <a:cubicBezTo>
                    <a:pt x="31669" y="47397"/>
                    <a:pt x="30054" y="46763"/>
                    <a:pt x="28787" y="45497"/>
                  </a:cubicBezTo>
                  <a:close/>
                  <a:moveTo>
                    <a:pt x="50534" y="41051"/>
                  </a:moveTo>
                  <a:cubicBezTo>
                    <a:pt x="50834" y="41051"/>
                    <a:pt x="51134" y="41055"/>
                    <a:pt x="51431" y="41063"/>
                  </a:cubicBezTo>
                  <a:cubicBezTo>
                    <a:pt x="54439" y="41126"/>
                    <a:pt x="57479" y="41601"/>
                    <a:pt x="60393" y="42520"/>
                  </a:cubicBezTo>
                  <a:cubicBezTo>
                    <a:pt x="61235" y="42800"/>
                    <a:pt x="62937" y="43787"/>
                    <a:pt x="63775" y="43787"/>
                  </a:cubicBezTo>
                  <a:cubicBezTo>
                    <a:pt x="63788" y="43787"/>
                    <a:pt x="63801" y="43787"/>
                    <a:pt x="63813" y="43787"/>
                  </a:cubicBezTo>
                  <a:lnTo>
                    <a:pt x="63813" y="43787"/>
                  </a:lnTo>
                  <a:cubicBezTo>
                    <a:pt x="63465" y="45053"/>
                    <a:pt x="64098" y="46605"/>
                    <a:pt x="64257" y="47840"/>
                  </a:cubicBezTo>
                  <a:cubicBezTo>
                    <a:pt x="64605" y="50437"/>
                    <a:pt x="64605" y="52971"/>
                    <a:pt x="64415" y="55599"/>
                  </a:cubicBezTo>
                  <a:cubicBezTo>
                    <a:pt x="63275" y="55314"/>
                    <a:pt x="62166" y="54997"/>
                    <a:pt x="60963" y="54681"/>
                  </a:cubicBezTo>
                  <a:cubicBezTo>
                    <a:pt x="52222" y="52210"/>
                    <a:pt x="43672" y="49202"/>
                    <a:pt x="34963" y="46668"/>
                  </a:cubicBezTo>
                  <a:cubicBezTo>
                    <a:pt x="34931" y="46637"/>
                    <a:pt x="34899" y="46573"/>
                    <a:pt x="34836" y="46478"/>
                  </a:cubicBezTo>
                  <a:cubicBezTo>
                    <a:pt x="34614" y="46098"/>
                    <a:pt x="34329" y="45718"/>
                    <a:pt x="34013" y="45402"/>
                  </a:cubicBezTo>
                  <a:cubicBezTo>
                    <a:pt x="35438" y="44578"/>
                    <a:pt x="36958" y="43913"/>
                    <a:pt x="38446" y="43312"/>
                  </a:cubicBezTo>
                  <a:cubicBezTo>
                    <a:pt x="41550" y="42140"/>
                    <a:pt x="44780" y="41380"/>
                    <a:pt x="48074" y="41126"/>
                  </a:cubicBezTo>
                  <a:cubicBezTo>
                    <a:pt x="48885" y="41080"/>
                    <a:pt x="49714" y="41051"/>
                    <a:pt x="50534" y="41051"/>
                  </a:cubicBezTo>
                  <a:close/>
                  <a:moveTo>
                    <a:pt x="102513" y="26400"/>
                  </a:moveTo>
                  <a:cubicBezTo>
                    <a:pt x="104951" y="29536"/>
                    <a:pt x="106376" y="32924"/>
                    <a:pt x="106313" y="36914"/>
                  </a:cubicBezTo>
                  <a:cubicBezTo>
                    <a:pt x="106155" y="36978"/>
                    <a:pt x="106060" y="37136"/>
                    <a:pt x="106155" y="37294"/>
                  </a:cubicBezTo>
                  <a:cubicBezTo>
                    <a:pt x="106155" y="37358"/>
                    <a:pt x="106186" y="37389"/>
                    <a:pt x="106186" y="37421"/>
                  </a:cubicBezTo>
                  <a:cubicBezTo>
                    <a:pt x="106186" y="37516"/>
                    <a:pt x="106218" y="37548"/>
                    <a:pt x="106250" y="37579"/>
                  </a:cubicBezTo>
                  <a:cubicBezTo>
                    <a:pt x="104255" y="38561"/>
                    <a:pt x="97382" y="41696"/>
                    <a:pt x="96591" y="42108"/>
                  </a:cubicBezTo>
                  <a:cubicBezTo>
                    <a:pt x="93075" y="43755"/>
                    <a:pt x="89560" y="45433"/>
                    <a:pt x="86045" y="47017"/>
                  </a:cubicBezTo>
                  <a:cubicBezTo>
                    <a:pt x="79078" y="50120"/>
                    <a:pt x="71984" y="52907"/>
                    <a:pt x="65017" y="56042"/>
                  </a:cubicBezTo>
                  <a:cubicBezTo>
                    <a:pt x="65207" y="53889"/>
                    <a:pt x="65302" y="51799"/>
                    <a:pt x="65080" y="49645"/>
                  </a:cubicBezTo>
                  <a:cubicBezTo>
                    <a:pt x="64922" y="47872"/>
                    <a:pt x="64035" y="45528"/>
                    <a:pt x="64257" y="43755"/>
                  </a:cubicBezTo>
                  <a:cubicBezTo>
                    <a:pt x="65048" y="43502"/>
                    <a:pt x="65967" y="42836"/>
                    <a:pt x="66600" y="42520"/>
                  </a:cubicBezTo>
                  <a:cubicBezTo>
                    <a:pt x="78318" y="36598"/>
                    <a:pt x="90099" y="30834"/>
                    <a:pt x="102513" y="26400"/>
                  </a:cubicBezTo>
                  <a:close/>
                  <a:moveTo>
                    <a:pt x="106851" y="37674"/>
                  </a:moveTo>
                  <a:cubicBezTo>
                    <a:pt x="107200" y="37801"/>
                    <a:pt x="107612" y="37959"/>
                    <a:pt x="107960" y="38118"/>
                  </a:cubicBezTo>
                  <a:cubicBezTo>
                    <a:pt x="108118" y="38213"/>
                    <a:pt x="108245" y="38244"/>
                    <a:pt x="108403" y="38339"/>
                  </a:cubicBezTo>
                  <a:cubicBezTo>
                    <a:pt x="101183" y="41823"/>
                    <a:pt x="94026" y="45307"/>
                    <a:pt x="86837" y="48790"/>
                  </a:cubicBezTo>
                  <a:cubicBezTo>
                    <a:pt x="79648" y="52210"/>
                    <a:pt x="72522" y="56169"/>
                    <a:pt x="65048" y="58766"/>
                  </a:cubicBezTo>
                  <a:cubicBezTo>
                    <a:pt x="64257" y="57563"/>
                    <a:pt x="61311" y="57246"/>
                    <a:pt x="60140" y="56802"/>
                  </a:cubicBezTo>
                  <a:cubicBezTo>
                    <a:pt x="57416" y="55821"/>
                    <a:pt x="54661" y="54839"/>
                    <a:pt x="51937" y="53762"/>
                  </a:cubicBezTo>
                  <a:cubicBezTo>
                    <a:pt x="49182" y="52717"/>
                    <a:pt x="46427" y="51514"/>
                    <a:pt x="43703" y="50374"/>
                  </a:cubicBezTo>
                  <a:lnTo>
                    <a:pt x="43703" y="50374"/>
                  </a:lnTo>
                  <a:cubicBezTo>
                    <a:pt x="50449" y="52654"/>
                    <a:pt x="57448" y="54427"/>
                    <a:pt x="64257" y="56232"/>
                  </a:cubicBezTo>
                  <a:lnTo>
                    <a:pt x="64415" y="56232"/>
                  </a:lnTo>
                  <a:cubicBezTo>
                    <a:pt x="64415" y="56296"/>
                    <a:pt x="64510" y="56327"/>
                    <a:pt x="64542" y="56327"/>
                  </a:cubicBezTo>
                  <a:cubicBezTo>
                    <a:pt x="64542" y="56437"/>
                    <a:pt x="64613" y="56524"/>
                    <a:pt x="64715" y="56524"/>
                  </a:cubicBezTo>
                  <a:cubicBezTo>
                    <a:pt x="64731" y="56524"/>
                    <a:pt x="64747" y="56522"/>
                    <a:pt x="64763" y="56517"/>
                  </a:cubicBezTo>
                  <a:cubicBezTo>
                    <a:pt x="72586" y="53921"/>
                    <a:pt x="80154" y="50437"/>
                    <a:pt x="87660" y="47048"/>
                  </a:cubicBezTo>
                  <a:cubicBezTo>
                    <a:pt x="91460" y="45307"/>
                    <a:pt x="95261" y="43502"/>
                    <a:pt x="98998" y="41696"/>
                  </a:cubicBezTo>
                  <a:cubicBezTo>
                    <a:pt x="100993" y="40746"/>
                    <a:pt x="102925" y="39796"/>
                    <a:pt x="104888" y="38815"/>
                  </a:cubicBezTo>
                  <a:cubicBezTo>
                    <a:pt x="105458" y="38498"/>
                    <a:pt x="106408" y="38244"/>
                    <a:pt x="106851" y="37674"/>
                  </a:cubicBezTo>
                  <a:close/>
                  <a:moveTo>
                    <a:pt x="887" y="34603"/>
                  </a:moveTo>
                  <a:cubicBezTo>
                    <a:pt x="4845" y="36756"/>
                    <a:pt x="9342" y="38308"/>
                    <a:pt x="13554" y="39923"/>
                  </a:cubicBezTo>
                  <a:cubicBezTo>
                    <a:pt x="18115" y="41696"/>
                    <a:pt x="22643" y="43438"/>
                    <a:pt x="27362" y="44737"/>
                  </a:cubicBezTo>
                  <a:cubicBezTo>
                    <a:pt x="28442" y="46922"/>
                    <a:pt x="30874" y="48250"/>
                    <a:pt x="33270" y="48250"/>
                  </a:cubicBezTo>
                  <a:cubicBezTo>
                    <a:pt x="33964" y="48250"/>
                    <a:pt x="34656" y="48138"/>
                    <a:pt x="35311" y="47903"/>
                  </a:cubicBezTo>
                  <a:cubicBezTo>
                    <a:pt x="35564" y="47872"/>
                    <a:pt x="35596" y="47682"/>
                    <a:pt x="35596" y="47523"/>
                  </a:cubicBezTo>
                  <a:cubicBezTo>
                    <a:pt x="40030" y="49772"/>
                    <a:pt x="44622" y="51640"/>
                    <a:pt x="49214" y="53509"/>
                  </a:cubicBezTo>
                  <a:cubicBezTo>
                    <a:pt x="50354" y="53984"/>
                    <a:pt x="61438" y="58006"/>
                    <a:pt x="64257" y="58956"/>
                  </a:cubicBezTo>
                  <a:lnTo>
                    <a:pt x="64257" y="58988"/>
                  </a:lnTo>
                  <a:cubicBezTo>
                    <a:pt x="64257" y="59019"/>
                    <a:pt x="64225" y="59083"/>
                    <a:pt x="64225" y="59114"/>
                  </a:cubicBezTo>
                  <a:cubicBezTo>
                    <a:pt x="64193" y="59241"/>
                    <a:pt x="64257" y="59431"/>
                    <a:pt x="64383" y="59494"/>
                  </a:cubicBezTo>
                  <a:cubicBezTo>
                    <a:pt x="64415" y="59558"/>
                    <a:pt x="64510" y="59558"/>
                    <a:pt x="64542" y="59589"/>
                  </a:cubicBezTo>
                  <a:cubicBezTo>
                    <a:pt x="64542" y="59621"/>
                    <a:pt x="64573" y="59621"/>
                    <a:pt x="64605" y="59621"/>
                  </a:cubicBezTo>
                  <a:cubicBezTo>
                    <a:pt x="64668" y="59906"/>
                    <a:pt x="64827" y="60191"/>
                    <a:pt x="65017" y="60413"/>
                  </a:cubicBezTo>
                  <a:cubicBezTo>
                    <a:pt x="55073" y="56897"/>
                    <a:pt x="45445" y="52749"/>
                    <a:pt x="35659" y="48917"/>
                  </a:cubicBezTo>
                  <a:cubicBezTo>
                    <a:pt x="35764" y="48708"/>
                    <a:pt x="35610" y="48434"/>
                    <a:pt x="35374" y="48434"/>
                  </a:cubicBezTo>
                  <a:cubicBezTo>
                    <a:pt x="35325" y="48434"/>
                    <a:pt x="35271" y="48446"/>
                    <a:pt x="35216" y="48474"/>
                  </a:cubicBezTo>
                  <a:cubicBezTo>
                    <a:pt x="34317" y="48847"/>
                    <a:pt x="33363" y="49038"/>
                    <a:pt x="32414" y="49038"/>
                  </a:cubicBezTo>
                  <a:cubicBezTo>
                    <a:pt x="31590" y="49038"/>
                    <a:pt x="30770" y="48894"/>
                    <a:pt x="29991" y="48600"/>
                  </a:cubicBezTo>
                  <a:cubicBezTo>
                    <a:pt x="28439" y="48030"/>
                    <a:pt x="27520" y="46953"/>
                    <a:pt x="26507" y="45782"/>
                  </a:cubicBezTo>
                  <a:cubicBezTo>
                    <a:pt x="26602" y="45623"/>
                    <a:pt x="26602" y="45307"/>
                    <a:pt x="26317" y="45212"/>
                  </a:cubicBezTo>
                  <a:cubicBezTo>
                    <a:pt x="17671" y="42298"/>
                    <a:pt x="9184" y="38878"/>
                    <a:pt x="538" y="35964"/>
                  </a:cubicBezTo>
                  <a:cubicBezTo>
                    <a:pt x="697" y="35521"/>
                    <a:pt x="792" y="35078"/>
                    <a:pt x="887" y="34603"/>
                  </a:cubicBezTo>
                  <a:close/>
                  <a:moveTo>
                    <a:pt x="108910" y="38846"/>
                  </a:moveTo>
                  <a:lnTo>
                    <a:pt x="108910" y="38846"/>
                  </a:lnTo>
                  <a:cubicBezTo>
                    <a:pt x="108847" y="39290"/>
                    <a:pt x="108783" y="39765"/>
                    <a:pt x="108847" y="40176"/>
                  </a:cubicBezTo>
                  <a:cubicBezTo>
                    <a:pt x="94627" y="47397"/>
                    <a:pt x="80091" y="53762"/>
                    <a:pt x="65682" y="60539"/>
                  </a:cubicBezTo>
                  <a:cubicBezTo>
                    <a:pt x="65365" y="60191"/>
                    <a:pt x="65207" y="59811"/>
                    <a:pt x="65080" y="59399"/>
                  </a:cubicBezTo>
                  <a:cubicBezTo>
                    <a:pt x="65143" y="59304"/>
                    <a:pt x="65175" y="59273"/>
                    <a:pt x="65175" y="59178"/>
                  </a:cubicBezTo>
                  <a:cubicBezTo>
                    <a:pt x="72522" y="57056"/>
                    <a:pt x="79426" y="53097"/>
                    <a:pt x="86298" y="49772"/>
                  </a:cubicBezTo>
                  <a:cubicBezTo>
                    <a:pt x="93836" y="46130"/>
                    <a:pt x="101404" y="42488"/>
                    <a:pt x="108910" y="38846"/>
                  </a:cubicBezTo>
                  <a:close/>
                  <a:moveTo>
                    <a:pt x="59737" y="0"/>
                  </a:moveTo>
                  <a:cubicBezTo>
                    <a:pt x="59702" y="0"/>
                    <a:pt x="59667" y="7"/>
                    <a:pt x="59633" y="20"/>
                  </a:cubicBezTo>
                  <a:cubicBezTo>
                    <a:pt x="43577" y="5087"/>
                    <a:pt x="28122" y="11674"/>
                    <a:pt x="13396" y="19813"/>
                  </a:cubicBezTo>
                  <a:cubicBezTo>
                    <a:pt x="13111" y="19972"/>
                    <a:pt x="13111" y="20352"/>
                    <a:pt x="13396" y="20510"/>
                  </a:cubicBezTo>
                  <a:cubicBezTo>
                    <a:pt x="14409" y="21017"/>
                    <a:pt x="15360" y="21618"/>
                    <a:pt x="16278" y="22252"/>
                  </a:cubicBezTo>
                  <a:cubicBezTo>
                    <a:pt x="12984" y="23328"/>
                    <a:pt x="9786" y="24595"/>
                    <a:pt x="6524" y="25704"/>
                  </a:cubicBezTo>
                  <a:cubicBezTo>
                    <a:pt x="6271" y="25767"/>
                    <a:pt x="6176" y="26084"/>
                    <a:pt x="6271" y="26305"/>
                  </a:cubicBezTo>
                  <a:cubicBezTo>
                    <a:pt x="6176" y="26305"/>
                    <a:pt x="6144" y="26337"/>
                    <a:pt x="6144" y="26400"/>
                  </a:cubicBezTo>
                  <a:cubicBezTo>
                    <a:pt x="5669" y="29472"/>
                    <a:pt x="4434" y="31911"/>
                    <a:pt x="2312" y="34128"/>
                  </a:cubicBezTo>
                  <a:cubicBezTo>
                    <a:pt x="2280" y="34191"/>
                    <a:pt x="2217" y="34223"/>
                    <a:pt x="2217" y="34254"/>
                  </a:cubicBezTo>
                  <a:lnTo>
                    <a:pt x="1172" y="33906"/>
                  </a:lnTo>
                  <a:cubicBezTo>
                    <a:pt x="1135" y="33887"/>
                    <a:pt x="1098" y="33880"/>
                    <a:pt x="1062" y="33880"/>
                  </a:cubicBezTo>
                  <a:cubicBezTo>
                    <a:pt x="976" y="33880"/>
                    <a:pt x="900" y="33924"/>
                    <a:pt x="855" y="33969"/>
                  </a:cubicBezTo>
                  <a:cubicBezTo>
                    <a:pt x="760" y="33969"/>
                    <a:pt x="633" y="34001"/>
                    <a:pt x="602" y="34128"/>
                  </a:cubicBezTo>
                  <a:cubicBezTo>
                    <a:pt x="380" y="34634"/>
                    <a:pt x="222" y="35236"/>
                    <a:pt x="63" y="35806"/>
                  </a:cubicBezTo>
                  <a:cubicBezTo>
                    <a:pt x="0" y="35964"/>
                    <a:pt x="95" y="36091"/>
                    <a:pt x="158" y="36123"/>
                  </a:cubicBezTo>
                  <a:cubicBezTo>
                    <a:pt x="158" y="36186"/>
                    <a:pt x="158" y="36249"/>
                    <a:pt x="253" y="36281"/>
                  </a:cubicBezTo>
                  <a:cubicBezTo>
                    <a:pt x="8487" y="40113"/>
                    <a:pt x="17386" y="43026"/>
                    <a:pt x="26064" y="45813"/>
                  </a:cubicBezTo>
                  <a:cubicBezTo>
                    <a:pt x="26877" y="48416"/>
                    <a:pt x="29753" y="49654"/>
                    <a:pt x="32465" y="49654"/>
                  </a:cubicBezTo>
                  <a:cubicBezTo>
                    <a:pt x="33449" y="49654"/>
                    <a:pt x="34413" y="49491"/>
                    <a:pt x="35248" y="49170"/>
                  </a:cubicBezTo>
                  <a:cubicBezTo>
                    <a:pt x="44812" y="53952"/>
                    <a:pt x="55104" y="57658"/>
                    <a:pt x="65238" y="61173"/>
                  </a:cubicBezTo>
                  <a:cubicBezTo>
                    <a:pt x="65266" y="61178"/>
                    <a:pt x="65292" y="61181"/>
                    <a:pt x="65317" y="61181"/>
                  </a:cubicBezTo>
                  <a:cubicBezTo>
                    <a:pt x="65439" y="61181"/>
                    <a:pt x="65540" y="61119"/>
                    <a:pt x="65618" y="61014"/>
                  </a:cubicBezTo>
                  <a:cubicBezTo>
                    <a:pt x="80534" y="55124"/>
                    <a:pt x="95071" y="47872"/>
                    <a:pt x="109353" y="40620"/>
                  </a:cubicBezTo>
                  <a:cubicBezTo>
                    <a:pt x="109575" y="40556"/>
                    <a:pt x="109543" y="40271"/>
                    <a:pt x="109385" y="40145"/>
                  </a:cubicBezTo>
                  <a:cubicBezTo>
                    <a:pt x="109385" y="39638"/>
                    <a:pt x="109322" y="39068"/>
                    <a:pt x="109385" y="38593"/>
                  </a:cubicBezTo>
                  <a:lnTo>
                    <a:pt x="109385" y="38498"/>
                  </a:lnTo>
                  <a:cubicBezTo>
                    <a:pt x="109417" y="38371"/>
                    <a:pt x="109385" y="38244"/>
                    <a:pt x="109290" y="38181"/>
                  </a:cubicBezTo>
                  <a:cubicBezTo>
                    <a:pt x="109037" y="37959"/>
                    <a:pt x="108625" y="37896"/>
                    <a:pt x="108277" y="37769"/>
                  </a:cubicBezTo>
                  <a:cubicBezTo>
                    <a:pt x="107865" y="37643"/>
                    <a:pt x="107517" y="37548"/>
                    <a:pt x="107137" y="37421"/>
                  </a:cubicBezTo>
                  <a:cubicBezTo>
                    <a:pt x="107137" y="37389"/>
                    <a:pt x="107168" y="37389"/>
                    <a:pt x="107168" y="37326"/>
                  </a:cubicBezTo>
                  <a:cubicBezTo>
                    <a:pt x="107200" y="37231"/>
                    <a:pt x="107168" y="37073"/>
                    <a:pt x="107073" y="36978"/>
                  </a:cubicBezTo>
                  <a:cubicBezTo>
                    <a:pt x="107200" y="33051"/>
                    <a:pt x="105901" y="29061"/>
                    <a:pt x="103051" y="26305"/>
                  </a:cubicBezTo>
                  <a:cubicBezTo>
                    <a:pt x="103083" y="26242"/>
                    <a:pt x="103178" y="26242"/>
                    <a:pt x="103210" y="26210"/>
                  </a:cubicBezTo>
                  <a:cubicBezTo>
                    <a:pt x="103653" y="26052"/>
                    <a:pt x="103558" y="25419"/>
                    <a:pt x="103083" y="25387"/>
                  </a:cubicBezTo>
                  <a:cubicBezTo>
                    <a:pt x="100270" y="25164"/>
                    <a:pt x="97453" y="25053"/>
                    <a:pt x="94640" y="25053"/>
                  </a:cubicBezTo>
                  <a:cubicBezTo>
                    <a:pt x="85449" y="25053"/>
                    <a:pt x="76290" y="26241"/>
                    <a:pt x="67392" y="28617"/>
                  </a:cubicBezTo>
                  <a:cubicBezTo>
                    <a:pt x="73947" y="23012"/>
                    <a:pt x="81168" y="18230"/>
                    <a:pt x="88832" y="14303"/>
                  </a:cubicBezTo>
                  <a:cubicBezTo>
                    <a:pt x="89205" y="14131"/>
                    <a:pt x="89006" y="13620"/>
                    <a:pt x="88659" y="13620"/>
                  </a:cubicBezTo>
                  <a:cubicBezTo>
                    <a:pt x="88623" y="13620"/>
                    <a:pt x="88585" y="13626"/>
                    <a:pt x="88547" y="13638"/>
                  </a:cubicBezTo>
                  <a:cubicBezTo>
                    <a:pt x="84208" y="14778"/>
                    <a:pt x="79838" y="15950"/>
                    <a:pt x="75499" y="17121"/>
                  </a:cubicBezTo>
                  <a:cubicBezTo>
                    <a:pt x="76481" y="13004"/>
                    <a:pt x="78223" y="9204"/>
                    <a:pt x="80693" y="5752"/>
                  </a:cubicBezTo>
                  <a:cubicBezTo>
                    <a:pt x="80851" y="5488"/>
                    <a:pt x="80592" y="5246"/>
                    <a:pt x="80354" y="5246"/>
                  </a:cubicBezTo>
                  <a:cubicBezTo>
                    <a:pt x="80307" y="5246"/>
                    <a:pt x="80260" y="5256"/>
                    <a:pt x="80218" y="5277"/>
                  </a:cubicBezTo>
                  <a:cubicBezTo>
                    <a:pt x="78033" y="6227"/>
                    <a:pt x="75847" y="7146"/>
                    <a:pt x="73662" y="8096"/>
                  </a:cubicBezTo>
                  <a:cubicBezTo>
                    <a:pt x="73947" y="5657"/>
                    <a:pt x="74454" y="3282"/>
                    <a:pt x="75182" y="907"/>
                  </a:cubicBezTo>
                  <a:cubicBezTo>
                    <a:pt x="75268" y="678"/>
                    <a:pt x="75044" y="423"/>
                    <a:pt x="74789" y="423"/>
                  </a:cubicBezTo>
                  <a:cubicBezTo>
                    <a:pt x="74762" y="423"/>
                    <a:pt x="74735" y="426"/>
                    <a:pt x="74707" y="432"/>
                  </a:cubicBezTo>
                  <a:cubicBezTo>
                    <a:pt x="70052" y="1920"/>
                    <a:pt x="65365" y="3440"/>
                    <a:pt x="60741" y="5087"/>
                  </a:cubicBezTo>
                  <a:lnTo>
                    <a:pt x="60741" y="4960"/>
                  </a:lnTo>
                  <a:cubicBezTo>
                    <a:pt x="60900" y="4929"/>
                    <a:pt x="60995" y="4802"/>
                    <a:pt x="60995" y="4612"/>
                  </a:cubicBezTo>
                  <a:cubicBezTo>
                    <a:pt x="61090" y="3029"/>
                    <a:pt x="60773" y="1635"/>
                    <a:pt x="60045" y="210"/>
                  </a:cubicBezTo>
                  <a:cubicBezTo>
                    <a:pt x="59995" y="86"/>
                    <a:pt x="59867" y="0"/>
                    <a:pt x="59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a:off x="18588475" y="1343325"/>
              <a:ext cx="1096550" cy="542350"/>
            </a:xfrm>
            <a:custGeom>
              <a:avLst/>
              <a:gdLst/>
              <a:ahLst/>
              <a:cxnLst/>
              <a:rect l="l" t="t" r="r" b="b"/>
              <a:pathLst>
                <a:path w="43862" h="21694" extrusionOk="0">
                  <a:moveTo>
                    <a:pt x="43862" y="0"/>
                  </a:moveTo>
                  <a:lnTo>
                    <a:pt x="43862" y="0"/>
                  </a:lnTo>
                  <a:cubicBezTo>
                    <a:pt x="36293" y="3642"/>
                    <a:pt x="28788" y="7284"/>
                    <a:pt x="21219" y="10926"/>
                  </a:cubicBezTo>
                  <a:cubicBezTo>
                    <a:pt x="14346" y="14251"/>
                    <a:pt x="7443" y="18178"/>
                    <a:pt x="95" y="20332"/>
                  </a:cubicBezTo>
                  <a:cubicBezTo>
                    <a:pt x="95" y="20427"/>
                    <a:pt x="32" y="20490"/>
                    <a:pt x="0" y="20553"/>
                  </a:cubicBezTo>
                  <a:cubicBezTo>
                    <a:pt x="127" y="20965"/>
                    <a:pt x="285" y="21345"/>
                    <a:pt x="602" y="21693"/>
                  </a:cubicBezTo>
                  <a:cubicBezTo>
                    <a:pt x="15043" y="14916"/>
                    <a:pt x="29579" y="8551"/>
                    <a:pt x="43799" y="1330"/>
                  </a:cubicBezTo>
                  <a:cubicBezTo>
                    <a:pt x="43799" y="919"/>
                    <a:pt x="43830" y="444"/>
                    <a:pt x="438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a:off x="18054050" y="1315600"/>
              <a:ext cx="1618325" cy="527325"/>
            </a:xfrm>
            <a:custGeom>
              <a:avLst/>
              <a:gdLst/>
              <a:ahLst/>
              <a:cxnLst/>
              <a:rect l="l" t="t" r="r" b="b"/>
              <a:pathLst>
                <a:path w="64733" h="21093" extrusionOk="0">
                  <a:moveTo>
                    <a:pt x="63149" y="1"/>
                  </a:moveTo>
                  <a:cubicBezTo>
                    <a:pt x="62705" y="602"/>
                    <a:pt x="61755" y="824"/>
                    <a:pt x="61154" y="1141"/>
                  </a:cubicBezTo>
                  <a:cubicBezTo>
                    <a:pt x="59222" y="2154"/>
                    <a:pt x="57258" y="3104"/>
                    <a:pt x="55295" y="4054"/>
                  </a:cubicBezTo>
                  <a:cubicBezTo>
                    <a:pt x="51558" y="5860"/>
                    <a:pt x="47758" y="7633"/>
                    <a:pt x="43957" y="9375"/>
                  </a:cubicBezTo>
                  <a:cubicBezTo>
                    <a:pt x="36452" y="12795"/>
                    <a:pt x="28851" y="16247"/>
                    <a:pt x="21061" y="18844"/>
                  </a:cubicBezTo>
                  <a:cubicBezTo>
                    <a:pt x="21039" y="18849"/>
                    <a:pt x="21019" y="18852"/>
                    <a:pt x="21001" y="18852"/>
                  </a:cubicBezTo>
                  <a:cubicBezTo>
                    <a:pt x="20913" y="18852"/>
                    <a:pt x="20865" y="18790"/>
                    <a:pt x="20839" y="18685"/>
                  </a:cubicBezTo>
                  <a:lnTo>
                    <a:pt x="20712" y="18559"/>
                  </a:lnTo>
                  <a:lnTo>
                    <a:pt x="20554" y="18559"/>
                  </a:lnTo>
                  <a:cubicBezTo>
                    <a:pt x="13745" y="16817"/>
                    <a:pt x="6778" y="15012"/>
                    <a:pt x="1" y="12700"/>
                  </a:cubicBezTo>
                  <a:lnTo>
                    <a:pt x="1" y="12700"/>
                  </a:lnTo>
                  <a:cubicBezTo>
                    <a:pt x="2724" y="13840"/>
                    <a:pt x="5479" y="15044"/>
                    <a:pt x="8235" y="16120"/>
                  </a:cubicBezTo>
                  <a:cubicBezTo>
                    <a:pt x="10958" y="17134"/>
                    <a:pt x="13713" y="18179"/>
                    <a:pt x="16437" y="19160"/>
                  </a:cubicBezTo>
                  <a:cubicBezTo>
                    <a:pt x="17672" y="19604"/>
                    <a:pt x="20586" y="19921"/>
                    <a:pt x="21346" y="21092"/>
                  </a:cubicBezTo>
                  <a:cubicBezTo>
                    <a:pt x="28851" y="18464"/>
                    <a:pt x="35977" y="14473"/>
                    <a:pt x="43166" y="11053"/>
                  </a:cubicBezTo>
                  <a:cubicBezTo>
                    <a:pt x="50355" y="7570"/>
                    <a:pt x="57512" y="4086"/>
                    <a:pt x="64732" y="602"/>
                  </a:cubicBezTo>
                  <a:cubicBezTo>
                    <a:pt x="64574" y="507"/>
                    <a:pt x="64447" y="476"/>
                    <a:pt x="64257" y="476"/>
                  </a:cubicBezTo>
                  <a:cubicBezTo>
                    <a:pt x="63846" y="317"/>
                    <a:pt x="63497" y="159"/>
                    <a:pt x="631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a:off x="18561550" y="1032175"/>
              <a:ext cx="1060150" cy="741075"/>
            </a:xfrm>
            <a:custGeom>
              <a:avLst/>
              <a:gdLst/>
              <a:ahLst/>
              <a:cxnLst/>
              <a:rect l="l" t="t" r="r" b="b"/>
              <a:pathLst>
                <a:path w="42406" h="29643" extrusionOk="0">
                  <a:moveTo>
                    <a:pt x="38150" y="10536"/>
                  </a:moveTo>
                  <a:cubicBezTo>
                    <a:pt x="38293" y="10536"/>
                    <a:pt x="38426" y="10750"/>
                    <a:pt x="38257" y="10863"/>
                  </a:cubicBezTo>
                  <a:cubicBezTo>
                    <a:pt x="33538" y="13365"/>
                    <a:pt x="28661" y="15581"/>
                    <a:pt x="23752" y="17545"/>
                  </a:cubicBezTo>
                  <a:cubicBezTo>
                    <a:pt x="23744" y="17548"/>
                    <a:pt x="23736" y="17549"/>
                    <a:pt x="23728" y="17549"/>
                  </a:cubicBezTo>
                  <a:cubicBezTo>
                    <a:pt x="23647" y="17549"/>
                    <a:pt x="23603" y="17415"/>
                    <a:pt x="23689" y="17387"/>
                  </a:cubicBezTo>
                  <a:cubicBezTo>
                    <a:pt x="28598" y="15296"/>
                    <a:pt x="33380" y="12985"/>
                    <a:pt x="38098" y="10546"/>
                  </a:cubicBezTo>
                  <a:cubicBezTo>
                    <a:pt x="38116" y="10539"/>
                    <a:pt x="38133" y="10536"/>
                    <a:pt x="38150" y="10536"/>
                  </a:cubicBezTo>
                  <a:close/>
                  <a:moveTo>
                    <a:pt x="32455" y="3789"/>
                  </a:moveTo>
                  <a:cubicBezTo>
                    <a:pt x="32590" y="3789"/>
                    <a:pt x="32695" y="3971"/>
                    <a:pt x="32556" y="4054"/>
                  </a:cubicBezTo>
                  <a:cubicBezTo>
                    <a:pt x="22549" y="9153"/>
                    <a:pt x="12288" y="13840"/>
                    <a:pt x="2122" y="18590"/>
                  </a:cubicBezTo>
                  <a:cubicBezTo>
                    <a:pt x="2112" y="18593"/>
                    <a:pt x="2102" y="18595"/>
                    <a:pt x="2092" y="18595"/>
                  </a:cubicBezTo>
                  <a:cubicBezTo>
                    <a:pt x="2015" y="18595"/>
                    <a:pt x="1971" y="18491"/>
                    <a:pt x="2027" y="18463"/>
                  </a:cubicBezTo>
                  <a:cubicBezTo>
                    <a:pt x="12130" y="13555"/>
                    <a:pt x="22169" y="8456"/>
                    <a:pt x="32398" y="3801"/>
                  </a:cubicBezTo>
                  <a:cubicBezTo>
                    <a:pt x="32417" y="3793"/>
                    <a:pt x="32437" y="3789"/>
                    <a:pt x="32455" y="3789"/>
                  </a:cubicBezTo>
                  <a:close/>
                  <a:moveTo>
                    <a:pt x="28993" y="11517"/>
                  </a:moveTo>
                  <a:cubicBezTo>
                    <a:pt x="29107" y="11517"/>
                    <a:pt x="29212" y="11698"/>
                    <a:pt x="29073" y="11781"/>
                  </a:cubicBezTo>
                  <a:cubicBezTo>
                    <a:pt x="24386" y="13935"/>
                    <a:pt x="19794" y="16215"/>
                    <a:pt x="15297" y="18685"/>
                  </a:cubicBezTo>
                  <a:cubicBezTo>
                    <a:pt x="15281" y="18695"/>
                    <a:pt x="15267" y="18700"/>
                    <a:pt x="15254" y="18700"/>
                  </a:cubicBezTo>
                  <a:cubicBezTo>
                    <a:pt x="15185" y="18700"/>
                    <a:pt x="15149" y="18580"/>
                    <a:pt x="15202" y="18527"/>
                  </a:cubicBezTo>
                  <a:cubicBezTo>
                    <a:pt x="19730" y="16056"/>
                    <a:pt x="24291" y="13681"/>
                    <a:pt x="28946" y="11528"/>
                  </a:cubicBezTo>
                  <a:cubicBezTo>
                    <a:pt x="28962" y="11520"/>
                    <a:pt x="28977" y="11517"/>
                    <a:pt x="28993" y="11517"/>
                  </a:cubicBezTo>
                  <a:close/>
                  <a:moveTo>
                    <a:pt x="37948" y="4820"/>
                  </a:moveTo>
                  <a:cubicBezTo>
                    <a:pt x="38144" y="4820"/>
                    <a:pt x="38257" y="5108"/>
                    <a:pt x="38067" y="5162"/>
                  </a:cubicBezTo>
                  <a:cubicBezTo>
                    <a:pt x="26096" y="10419"/>
                    <a:pt x="14568" y="16310"/>
                    <a:pt x="2977" y="22264"/>
                  </a:cubicBezTo>
                  <a:cubicBezTo>
                    <a:pt x="2972" y="22269"/>
                    <a:pt x="2964" y="22272"/>
                    <a:pt x="2955" y="22272"/>
                  </a:cubicBezTo>
                  <a:cubicBezTo>
                    <a:pt x="2917" y="22272"/>
                    <a:pt x="2868" y="22220"/>
                    <a:pt x="2946" y="22169"/>
                  </a:cubicBezTo>
                  <a:cubicBezTo>
                    <a:pt x="14188" y="15676"/>
                    <a:pt x="26033" y="10103"/>
                    <a:pt x="37845" y="4846"/>
                  </a:cubicBezTo>
                  <a:cubicBezTo>
                    <a:pt x="37881" y="4828"/>
                    <a:pt x="37915" y="4820"/>
                    <a:pt x="37948" y="4820"/>
                  </a:cubicBezTo>
                  <a:close/>
                  <a:moveTo>
                    <a:pt x="41363" y="6928"/>
                  </a:moveTo>
                  <a:cubicBezTo>
                    <a:pt x="41581" y="6928"/>
                    <a:pt x="41718" y="7200"/>
                    <a:pt x="41487" y="7316"/>
                  </a:cubicBezTo>
                  <a:cubicBezTo>
                    <a:pt x="29263" y="13745"/>
                    <a:pt x="16722" y="19888"/>
                    <a:pt x="4213" y="25937"/>
                  </a:cubicBezTo>
                  <a:cubicBezTo>
                    <a:pt x="4196" y="25954"/>
                    <a:pt x="4179" y="25961"/>
                    <a:pt x="4164" y="25961"/>
                  </a:cubicBezTo>
                  <a:cubicBezTo>
                    <a:pt x="4090" y="25961"/>
                    <a:pt x="4039" y="25805"/>
                    <a:pt x="4118" y="25779"/>
                  </a:cubicBezTo>
                  <a:cubicBezTo>
                    <a:pt x="16437" y="19382"/>
                    <a:pt x="28788" y="12953"/>
                    <a:pt x="41297" y="6936"/>
                  </a:cubicBezTo>
                  <a:cubicBezTo>
                    <a:pt x="41320" y="6930"/>
                    <a:pt x="41342" y="6928"/>
                    <a:pt x="41363" y="6928"/>
                  </a:cubicBezTo>
                  <a:close/>
                  <a:moveTo>
                    <a:pt x="38542" y="0"/>
                  </a:moveTo>
                  <a:cubicBezTo>
                    <a:pt x="26128" y="4434"/>
                    <a:pt x="14347" y="10229"/>
                    <a:pt x="2597" y="16120"/>
                  </a:cubicBezTo>
                  <a:cubicBezTo>
                    <a:pt x="1964" y="16436"/>
                    <a:pt x="1046" y="17133"/>
                    <a:pt x="254" y="17355"/>
                  </a:cubicBezTo>
                  <a:cubicBezTo>
                    <a:pt x="1" y="19128"/>
                    <a:pt x="919" y="21472"/>
                    <a:pt x="1077" y="23245"/>
                  </a:cubicBezTo>
                  <a:cubicBezTo>
                    <a:pt x="1267" y="25399"/>
                    <a:pt x="1236" y="27489"/>
                    <a:pt x="1014" y="29642"/>
                  </a:cubicBezTo>
                  <a:cubicBezTo>
                    <a:pt x="7981" y="26507"/>
                    <a:pt x="15043" y="23720"/>
                    <a:pt x="22011" y="20617"/>
                  </a:cubicBezTo>
                  <a:cubicBezTo>
                    <a:pt x="25589" y="19033"/>
                    <a:pt x="29104" y="17387"/>
                    <a:pt x="32588" y="15708"/>
                  </a:cubicBezTo>
                  <a:cubicBezTo>
                    <a:pt x="33411" y="15328"/>
                    <a:pt x="40220" y="12225"/>
                    <a:pt x="42247" y="11179"/>
                  </a:cubicBezTo>
                  <a:cubicBezTo>
                    <a:pt x="42215" y="11148"/>
                    <a:pt x="42184" y="11084"/>
                    <a:pt x="42184" y="11021"/>
                  </a:cubicBezTo>
                  <a:cubicBezTo>
                    <a:pt x="42184" y="10989"/>
                    <a:pt x="42120" y="10926"/>
                    <a:pt x="42120" y="10894"/>
                  </a:cubicBezTo>
                  <a:cubicBezTo>
                    <a:pt x="42089" y="10736"/>
                    <a:pt x="42184" y="10578"/>
                    <a:pt x="42279" y="10514"/>
                  </a:cubicBezTo>
                  <a:lnTo>
                    <a:pt x="42342" y="10514"/>
                  </a:lnTo>
                  <a:cubicBezTo>
                    <a:pt x="42405" y="6524"/>
                    <a:pt x="40980" y="3136"/>
                    <a:pt x="385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a:off x="18663175" y="1204925"/>
              <a:ext cx="941000" cy="477375"/>
            </a:xfrm>
            <a:custGeom>
              <a:avLst/>
              <a:gdLst/>
              <a:ahLst/>
              <a:cxnLst/>
              <a:rect l="l" t="t" r="r" b="b"/>
              <a:pathLst>
                <a:path w="37640" h="19095" extrusionOk="0">
                  <a:moveTo>
                    <a:pt x="37333" y="0"/>
                  </a:moveTo>
                  <a:cubicBezTo>
                    <a:pt x="37302" y="0"/>
                    <a:pt x="37267" y="8"/>
                    <a:pt x="37232" y="26"/>
                  </a:cubicBezTo>
                  <a:cubicBezTo>
                    <a:pt x="24723" y="6043"/>
                    <a:pt x="12372" y="12472"/>
                    <a:pt x="116" y="18900"/>
                  </a:cubicBezTo>
                  <a:cubicBezTo>
                    <a:pt x="1" y="18958"/>
                    <a:pt x="43" y="19095"/>
                    <a:pt x="147" y="19095"/>
                  </a:cubicBezTo>
                  <a:cubicBezTo>
                    <a:pt x="157" y="19095"/>
                    <a:pt x="168" y="19093"/>
                    <a:pt x="179" y="19090"/>
                  </a:cubicBezTo>
                  <a:cubicBezTo>
                    <a:pt x="12657" y="13010"/>
                    <a:pt x="25166" y="6898"/>
                    <a:pt x="37422" y="406"/>
                  </a:cubicBezTo>
                  <a:cubicBezTo>
                    <a:pt x="37640" y="297"/>
                    <a:pt x="37530" y="0"/>
                    <a:pt x="37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a:off x="19149950" y="1295875"/>
              <a:ext cx="371225" cy="176625"/>
            </a:xfrm>
            <a:custGeom>
              <a:avLst/>
              <a:gdLst/>
              <a:ahLst/>
              <a:cxnLst/>
              <a:rect l="l" t="t" r="r" b="b"/>
              <a:pathLst>
                <a:path w="14849" h="7065" extrusionOk="0">
                  <a:moveTo>
                    <a:pt x="14619" y="0"/>
                  </a:moveTo>
                  <a:cubicBezTo>
                    <a:pt x="14591" y="0"/>
                    <a:pt x="14561" y="9"/>
                    <a:pt x="14531" y="30"/>
                  </a:cubicBezTo>
                  <a:cubicBezTo>
                    <a:pt x="9812" y="2500"/>
                    <a:pt x="5030" y="4748"/>
                    <a:pt x="58" y="6870"/>
                  </a:cubicBezTo>
                  <a:cubicBezTo>
                    <a:pt x="0" y="6928"/>
                    <a:pt x="48" y="7064"/>
                    <a:pt x="128" y="7064"/>
                  </a:cubicBezTo>
                  <a:cubicBezTo>
                    <a:pt x="136" y="7064"/>
                    <a:pt x="145" y="7063"/>
                    <a:pt x="153" y="7060"/>
                  </a:cubicBezTo>
                  <a:cubicBezTo>
                    <a:pt x="5093" y="5065"/>
                    <a:pt x="9970" y="2817"/>
                    <a:pt x="14689" y="346"/>
                  </a:cubicBezTo>
                  <a:cubicBezTo>
                    <a:pt x="14848" y="240"/>
                    <a:pt x="14763" y="0"/>
                    <a:pt x="14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a:off x="18634575" y="1152875"/>
              <a:ext cx="882800" cy="436025"/>
            </a:xfrm>
            <a:custGeom>
              <a:avLst/>
              <a:gdLst/>
              <a:ahLst/>
              <a:cxnLst/>
              <a:rect l="l" t="t" r="r" b="b"/>
              <a:pathLst>
                <a:path w="35312" h="17441" extrusionOk="0">
                  <a:moveTo>
                    <a:pt x="35016" y="0"/>
                  </a:moveTo>
                  <a:cubicBezTo>
                    <a:pt x="34987" y="0"/>
                    <a:pt x="34957" y="5"/>
                    <a:pt x="34924" y="18"/>
                  </a:cubicBezTo>
                  <a:cubicBezTo>
                    <a:pt x="23048" y="5275"/>
                    <a:pt x="11267" y="10848"/>
                    <a:pt x="56" y="17341"/>
                  </a:cubicBezTo>
                  <a:cubicBezTo>
                    <a:pt x="0" y="17341"/>
                    <a:pt x="19" y="17441"/>
                    <a:pt x="68" y="17441"/>
                  </a:cubicBezTo>
                  <a:cubicBezTo>
                    <a:pt x="74" y="17441"/>
                    <a:pt x="81" y="17439"/>
                    <a:pt x="88" y="17436"/>
                  </a:cubicBezTo>
                  <a:cubicBezTo>
                    <a:pt x="11647" y="11482"/>
                    <a:pt x="23207" y="5560"/>
                    <a:pt x="35146" y="334"/>
                  </a:cubicBezTo>
                  <a:cubicBezTo>
                    <a:pt x="35311" y="251"/>
                    <a:pt x="35212" y="0"/>
                    <a:pt x="35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a:off x="18610800" y="1126900"/>
              <a:ext cx="768150" cy="370150"/>
            </a:xfrm>
            <a:custGeom>
              <a:avLst/>
              <a:gdLst/>
              <a:ahLst/>
              <a:cxnLst/>
              <a:rect l="l" t="t" r="r" b="b"/>
              <a:pathLst>
                <a:path w="30726" h="14806" extrusionOk="0">
                  <a:moveTo>
                    <a:pt x="30485" y="0"/>
                  </a:moveTo>
                  <a:cubicBezTo>
                    <a:pt x="30467" y="0"/>
                    <a:pt x="30447" y="4"/>
                    <a:pt x="30428" y="12"/>
                  </a:cubicBezTo>
                  <a:cubicBezTo>
                    <a:pt x="20199" y="4667"/>
                    <a:pt x="10160" y="9766"/>
                    <a:pt x="57" y="14674"/>
                  </a:cubicBezTo>
                  <a:cubicBezTo>
                    <a:pt x="1" y="14702"/>
                    <a:pt x="45" y="14806"/>
                    <a:pt x="122" y="14806"/>
                  </a:cubicBezTo>
                  <a:cubicBezTo>
                    <a:pt x="132" y="14806"/>
                    <a:pt x="142" y="14804"/>
                    <a:pt x="152" y="14801"/>
                  </a:cubicBezTo>
                  <a:cubicBezTo>
                    <a:pt x="10318" y="10051"/>
                    <a:pt x="20579" y="5332"/>
                    <a:pt x="30586" y="265"/>
                  </a:cubicBezTo>
                  <a:cubicBezTo>
                    <a:pt x="30725" y="182"/>
                    <a:pt x="30620" y="0"/>
                    <a:pt x="30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a:off x="17795950" y="1018800"/>
              <a:ext cx="1690350" cy="474175"/>
            </a:xfrm>
            <a:custGeom>
              <a:avLst/>
              <a:gdLst/>
              <a:ahLst/>
              <a:cxnLst/>
              <a:rect l="l" t="t" r="r" b="b"/>
              <a:pathLst>
                <a:path w="67614" h="18967" extrusionOk="0">
                  <a:moveTo>
                    <a:pt x="61237" y="1"/>
                  </a:moveTo>
                  <a:cubicBezTo>
                    <a:pt x="51947" y="1"/>
                    <a:pt x="42665" y="1191"/>
                    <a:pt x="33696" y="3639"/>
                  </a:cubicBezTo>
                  <a:cubicBezTo>
                    <a:pt x="21810" y="6898"/>
                    <a:pt x="11261" y="12620"/>
                    <a:pt x="650" y="18570"/>
                  </a:cubicBezTo>
                  <a:lnTo>
                    <a:pt x="650" y="18570"/>
                  </a:lnTo>
                  <a:cubicBezTo>
                    <a:pt x="5415" y="15966"/>
                    <a:pt x="10678" y="14527"/>
                    <a:pt x="16120" y="14311"/>
                  </a:cubicBezTo>
                  <a:cubicBezTo>
                    <a:pt x="16416" y="14304"/>
                    <a:pt x="16712" y="14301"/>
                    <a:pt x="17008" y="14301"/>
                  </a:cubicBezTo>
                  <a:cubicBezTo>
                    <a:pt x="19409" y="14301"/>
                    <a:pt x="21828" y="14532"/>
                    <a:pt x="24196" y="15040"/>
                  </a:cubicBezTo>
                  <a:cubicBezTo>
                    <a:pt x="25621" y="15356"/>
                    <a:pt x="27014" y="15736"/>
                    <a:pt x="28408" y="16211"/>
                  </a:cubicBezTo>
                  <a:cubicBezTo>
                    <a:pt x="29281" y="16519"/>
                    <a:pt x="29866" y="16710"/>
                    <a:pt x="30452" y="16710"/>
                  </a:cubicBezTo>
                  <a:cubicBezTo>
                    <a:pt x="31014" y="16710"/>
                    <a:pt x="31577" y="16535"/>
                    <a:pt x="32398" y="16116"/>
                  </a:cubicBezTo>
                  <a:cubicBezTo>
                    <a:pt x="43926" y="10321"/>
                    <a:pt x="55485" y="4621"/>
                    <a:pt x="67614" y="187"/>
                  </a:cubicBezTo>
                  <a:cubicBezTo>
                    <a:pt x="65491" y="63"/>
                    <a:pt x="63364" y="1"/>
                    <a:pt x="61237" y="1"/>
                  </a:cubicBezTo>
                  <a:close/>
                  <a:moveTo>
                    <a:pt x="650" y="18570"/>
                  </a:moveTo>
                  <a:lnTo>
                    <a:pt x="650" y="18570"/>
                  </a:lnTo>
                  <a:cubicBezTo>
                    <a:pt x="507" y="18649"/>
                    <a:pt x="364" y="18728"/>
                    <a:pt x="222" y="18808"/>
                  </a:cubicBezTo>
                  <a:cubicBezTo>
                    <a:pt x="208" y="18816"/>
                    <a:pt x="193" y="18825"/>
                    <a:pt x="179" y="18835"/>
                  </a:cubicBezTo>
                  <a:lnTo>
                    <a:pt x="179" y="18835"/>
                  </a:lnTo>
                  <a:cubicBezTo>
                    <a:pt x="336" y="18747"/>
                    <a:pt x="493" y="18659"/>
                    <a:pt x="650" y="18570"/>
                  </a:cubicBezTo>
                  <a:close/>
                  <a:moveTo>
                    <a:pt x="179" y="18835"/>
                  </a:moveTo>
                  <a:cubicBezTo>
                    <a:pt x="119" y="18868"/>
                    <a:pt x="60" y="18902"/>
                    <a:pt x="1" y="18935"/>
                  </a:cubicBezTo>
                  <a:cubicBezTo>
                    <a:pt x="32" y="18935"/>
                    <a:pt x="32" y="18967"/>
                    <a:pt x="64" y="18967"/>
                  </a:cubicBezTo>
                  <a:cubicBezTo>
                    <a:pt x="88" y="18918"/>
                    <a:pt x="131" y="18869"/>
                    <a:pt x="179" y="188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a:off x="18938225" y="1320075"/>
              <a:ext cx="352850" cy="179675"/>
            </a:xfrm>
            <a:custGeom>
              <a:avLst/>
              <a:gdLst/>
              <a:ahLst/>
              <a:cxnLst/>
              <a:rect l="l" t="t" r="r" b="b"/>
              <a:pathLst>
                <a:path w="14114" h="7187" extrusionOk="0">
                  <a:moveTo>
                    <a:pt x="13903" y="1"/>
                  </a:moveTo>
                  <a:cubicBezTo>
                    <a:pt x="13886" y="1"/>
                    <a:pt x="13867" y="4"/>
                    <a:pt x="13847" y="12"/>
                  </a:cubicBezTo>
                  <a:cubicBezTo>
                    <a:pt x="9160" y="2102"/>
                    <a:pt x="4632" y="4540"/>
                    <a:pt x="103" y="7011"/>
                  </a:cubicBezTo>
                  <a:cubicBezTo>
                    <a:pt x="0" y="7088"/>
                    <a:pt x="65" y="7186"/>
                    <a:pt x="143" y="7186"/>
                  </a:cubicBezTo>
                  <a:cubicBezTo>
                    <a:pt x="161" y="7186"/>
                    <a:pt x="180" y="7181"/>
                    <a:pt x="198" y="7169"/>
                  </a:cubicBezTo>
                  <a:cubicBezTo>
                    <a:pt x="4695" y="4730"/>
                    <a:pt x="9319" y="2482"/>
                    <a:pt x="13974" y="265"/>
                  </a:cubicBezTo>
                  <a:cubicBezTo>
                    <a:pt x="14113" y="182"/>
                    <a:pt x="14032" y="1"/>
                    <a:pt x="13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a:off x="17781700" y="751100"/>
              <a:ext cx="1318250" cy="735550"/>
            </a:xfrm>
            <a:custGeom>
              <a:avLst/>
              <a:gdLst/>
              <a:ahLst/>
              <a:cxnLst/>
              <a:rect l="l" t="t" r="r" b="b"/>
              <a:pathLst>
                <a:path w="52730" h="29422" extrusionOk="0">
                  <a:moveTo>
                    <a:pt x="52730" y="1"/>
                  </a:moveTo>
                  <a:lnTo>
                    <a:pt x="52730" y="1"/>
                  </a:lnTo>
                  <a:cubicBezTo>
                    <a:pt x="48233" y="1236"/>
                    <a:pt x="43767" y="2439"/>
                    <a:pt x="39239" y="3611"/>
                  </a:cubicBezTo>
                  <a:cubicBezTo>
                    <a:pt x="34171" y="4973"/>
                    <a:pt x="28819" y="6018"/>
                    <a:pt x="23847" y="7728"/>
                  </a:cubicBezTo>
                  <a:cubicBezTo>
                    <a:pt x="20997" y="8710"/>
                    <a:pt x="19129" y="11022"/>
                    <a:pt x="17070" y="13080"/>
                  </a:cubicBezTo>
                  <a:cubicBezTo>
                    <a:pt x="15202" y="14949"/>
                    <a:pt x="13333" y="16785"/>
                    <a:pt x="11433" y="18622"/>
                  </a:cubicBezTo>
                  <a:cubicBezTo>
                    <a:pt x="7728" y="22264"/>
                    <a:pt x="3896" y="25811"/>
                    <a:pt x="1" y="29358"/>
                  </a:cubicBezTo>
                  <a:cubicBezTo>
                    <a:pt x="64" y="29390"/>
                    <a:pt x="96" y="29390"/>
                    <a:pt x="127" y="29421"/>
                  </a:cubicBezTo>
                  <a:cubicBezTo>
                    <a:pt x="127" y="29358"/>
                    <a:pt x="159" y="29263"/>
                    <a:pt x="254" y="29231"/>
                  </a:cubicBezTo>
                  <a:cubicBezTo>
                    <a:pt x="10736" y="22581"/>
                    <a:pt x="21789" y="16975"/>
                    <a:pt x="33823" y="13618"/>
                  </a:cubicBezTo>
                  <a:cubicBezTo>
                    <a:pt x="33665" y="13523"/>
                    <a:pt x="33570" y="13270"/>
                    <a:pt x="33791" y="13112"/>
                  </a:cubicBezTo>
                  <a:cubicBezTo>
                    <a:pt x="39650" y="8076"/>
                    <a:pt x="45984" y="3738"/>
                    <a:pt x="52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a:off x="17771400" y="531000"/>
              <a:ext cx="1174150" cy="946925"/>
            </a:xfrm>
            <a:custGeom>
              <a:avLst/>
              <a:gdLst/>
              <a:ahLst/>
              <a:cxnLst/>
              <a:rect l="l" t="t" r="r" b="b"/>
              <a:pathLst>
                <a:path w="46966" h="37877" extrusionOk="0">
                  <a:moveTo>
                    <a:pt x="46966" y="1"/>
                  </a:moveTo>
                  <a:cubicBezTo>
                    <a:pt x="36959" y="4308"/>
                    <a:pt x="26920" y="8615"/>
                    <a:pt x="16880" y="12922"/>
                  </a:cubicBezTo>
                  <a:cubicBezTo>
                    <a:pt x="15709" y="13460"/>
                    <a:pt x="14410" y="13872"/>
                    <a:pt x="13365" y="14569"/>
                  </a:cubicBezTo>
                  <a:cubicBezTo>
                    <a:pt x="12130" y="15487"/>
                    <a:pt x="11560" y="16754"/>
                    <a:pt x="10958" y="18084"/>
                  </a:cubicBezTo>
                  <a:cubicBezTo>
                    <a:pt x="9977" y="20396"/>
                    <a:pt x="8932" y="22644"/>
                    <a:pt x="7823" y="24861"/>
                  </a:cubicBezTo>
                  <a:cubicBezTo>
                    <a:pt x="5543" y="29421"/>
                    <a:pt x="2914" y="33728"/>
                    <a:pt x="1" y="37877"/>
                  </a:cubicBezTo>
                  <a:lnTo>
                    <a:pt x="33" y="37877"/>
                  </a:lnTo>
                  <a:cubicBezTo>
                    <a:pt x="4181" y="33918"/>
                    <a:pt x="8298" y="29960"/>
                    <a:pt x="12415" y="25938"/>
                  </a:cubicBezTo>
                  <a:cubicBezTo>
                    <a:pt x="14442" y="23974"/>
                    <a:pt x="16374" y="22011"/>
                    <a:pt x="18369" y="20016"/>
                  </a:cubicBezTo>
                  <a:cubicBezTo>
                    <a:pt x="19857" y="18559"/>
                    <a:pt x="21282" y="16975"/>
                    <a:pt x="23278" y="16152"/>
                  </a:cubicBezTo>
                  <a:cubicBezTo>
                    <a:pt x="25589" y="15139"/>
                    <a:pt x="28281" y="14727"/>
                    <a:pt x="30752" y="14030"/>
                  </a:cubicBezTo>
                  <a:lnTo>
                    <a:pt x="39049" y="11813"/>
                  </a:lnTo>
                  <a:cubicBezTo>
                    <a:pt x="40157" y="11497"/>
                    <a:pt x="41329" y="11243"/>
                    <a:pt x="42437" y="10927"/>
                  </a:cubicBezTo>
                  <a:cubicBezTo>
                    <a:pt x="42342" y="10832"/>
                    <a:pt x="42311" y="10768"/>
                    <a:pt x="42342" y="10642"/>
                  </a:cubicBezTo>
                  <a:cubicBezTo>
                    <a:pt x="43261" y="6810"/>
                    <a:pt x="44813" y="3263"/>
                    <a:pt x="46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p:cNvSpPr/>
            <p:nvPr/>
          </p:nvSpPr>
          <p:spPr>
            <a:xfrm>
              <a:off x="17769025" y="527850"/>
              <a:ext cx="1180500" cy="953250"/>
            </a:xfrm>
            <a:custGeom>
              <a:avLst/>
              <a:gdLst/>
              <a:ahLst/>
              <a:cxnLst/>
              <a:rect l="l" t="t" r="r" b="b"/>
              <a:pathLst>
                <a:path w="47220" h="38130" extrusionOk="0">
                  <a:moveTo>
                    <a:pt x="47029" y="159"/>
                  </a:moveTo>
                  <a:lnTo>
                    <a:pt x="47029" y="159"/>
                  </a:lnTo>
                  <a:cubicBezTo>
                    <a:pt x="44939" y="3420"/>
                    <a:pt x="43387" y="6936"/>
                    <a:pt x="42469" y="10704"/>
                  </a:cubicBezTo>
                  <a:cubicBezTo>
                    <a:pt x="42437" y="10799"/>
                    <a:pt x="42469" y="10894"/>
                    <a:pt x="42532" y="10958"/>
                  </a:cubicBezTo>
                  <a:cubicBezTo>
                    <a:pt x="41962" y="11116"/>
                    <a:pt x="41456" y="11243"/>
                    <a:pt x="40949" y="11401"/>
                  </a:cubicBezTo>
                  <a:cubicBezTo>
                    <a:pt x="40347" y="11559"/>
                    <a:pt x="39777" y="11718"/>
                    <a:pt x="39207" y="11876"/>
                  </a:cubicBezTo>
                  <a:lnTo>
                    <a:pt x="30878" y="14093"/>
                  </a:lnTo>
                  <a:cubicBezTo>
                    <a:pt x="30181" y="14283"/>
                    <a:pt x="29421" y="14473"/>
                    <a:pt x="28693" y="14631"/>
                  </a:cubicBezTo>
                  <a:cubicBezTo>
                    <a:pt x="26920" y="15075"/>
                    <a:pt x="25051" y="15518"/>
                    <a:pt x="23404" y="16215"/>
                  </a:cubicBezTo>
                  <a:cubicBezTo>
                    <a:pt x="21567" y="17006"/>
                    <a:pt x="20206" y="18400"/>
                    <a:pt x="18844" y="19762"/>
                  </a:cubicBezTo>
                  <a:lnTo>
                    <a:pt x="18464" y="20142"/>
                  </a:lnTo>
                  <a:cubicBezTo>
                    <a:pt x="16310" y="22295"/>
                    <a:pt x="14410" y="24195"/>
                    <a:pt x="12510" y="26064"/>
                  </a:cubicBezTo>
                  <a:cubicBezTo>
                    <a:pt x="8900" y="29579"/>
                    <a:pt x="5036" y="33316"/>
                    <a:pt x="286" y="37845"/>
                  </a:cubicBezTo>
                  <a:cubicBezTo>
                    <a:pt x="3168" y="33696"/>
                    <a:pt x="5796" y="29421"/>
                    <a:pt x="7950" y="25050"/>
                  </a:cubicBezTo>
                  <a:cubicBezTo>
                    <a:pt x="9153" y="22738"/>
                    <a:pt x="10230" y="20300"/>
                    <a:pt x="11085" y="18305"/>
                  </a:cubicBezTo>
                  <a:cubicBezTo>
                    <a:pt x="11655" y="17006"/>
                    <a:pt x="12193" y="15708"/>
                    <a:pt x="13460" y="14790"/>
                  </a:cubicBezTo>
                  <a:cubicBezTo>
                    <a:pt x="14252" y="14220"/>
                    <a:pt x="15202" y="13840"/>
                    <a:pt x="16152" y="13460"/>
                  </a:cubicBezTo>
                  <a:cubicBezTo>
                    <a:pt x="16437" y="13333"/>
                    <a:pt x="16754" y="13206"/>
                    <a:pt x="17039" y="13111"/>
                  </a:cubicBezTo>
                  <a:cubicBezTo>
                    <a:pt x="27901" y="8392"/>
                    <a:pt x="38732" y="3769"/>
                    <a:pt x="47029" y="159"/>
                  </a:cubicBezTo>
                  <a:close/>
                  <a:moveTo>
                    <a:pt x="47219" y="0"/>
                  </a:moveTo>
                  <a:lnTo>
                    <a:pt x="47061" y="95"/>
                  </a:lnTo>
                  <a:cubicBezTo>
                    <a:pt x="38827" y="3642"/>
                    <a:pt x="27933" y="8297"/>
                    <a:pt x="16975" y="13016"/>
                  </a:cubicBezTo>
                  <a:cubicBezTo>
                    <a:pt x="16722" y="13143"/>
                    <a:pt x="16405" y="13270"/>
                    <a:pt x="16120" y="13365"/>
                  </a:cubicBezTo>
                  <a:cubicBezTo>
                    <a:pt x="15170" y="13745"/>
                    <a:pt x="14220" y="14125"/>
                    <a:pt x="13397" y="14726"/>
                  </a:cubicBezTo>
                  <a:cubicBezTo>
                    <a:pt x="12130" y="15645"/>
                    <a:pt x="11528" y="17038"/>
                    <a:pt x="10958" y="18242"/>
                  </a:cubicBezTo>
                  <a:cubicBezTo>
                    <a:pt x="10103" y="20268"/>
                    <a:pt x="9027" y="22675"/>
                    <a:pt x="7855" y="25019"/>
                  </a:cubicBezTo>
                  <a:cubicBezTo>
                    <a:pt x="5638" y="29421"/>
                    <a:pt x="3009" y="33759"/>
                    <a:pt x="33" y="38003"/>
                  </a:cubicBezTo>
                  <a:lnTo>
                    <a:pt x="1" y="38035"/>
                  </a:lnTo>
                  <a:lnTo>
                    <a:pt x="33" y="38066"/>
                  </a:lnTo>
                  <a:cubicBezTo>
                    <a:pt x="33" y="38066"/>
                    <a:pt x="96" y="38130"/>
                    <a:pt x="128" y="38130"/>
                  </a:cubicBezTo>
                  <a:cubicBezTo>
                    <a:pt x="4941" y="33538"/>
                    <a:pt x="8868" y="29737"/>
                    <a:pt x="12510" y="26095"/>
                  </a:cubicBezTo>
                  <a:cubicBezTo>
                    <a:pt x="14410" y="24227"/>
                    <a:pt x="16342" y="22327"/>
                    <a:pt x="18464" y="20205"/>
                  </a:cubicBezTo>
                  <a:lnTo>
                    <a:pt x="18844" y="19793"/>
                  </a:lnTo>
                  <a:cubicBezTo>
                    <a:pt x="20206" y="18495"/>
                    <a:pt x="21567" y="17070"/>
                    <a:pt x="23373" y="16310"/>
                  </a:cubicBezTo>
                  <a:cubicBezTo>
                    <a:pt x="25019" y="15581"/>
                    <a:pt x="26888" y="15170"/>
                    <a:pt x="28661" y="14726"/>
                  </a:cubicBezTo>
                  <a:cubicBezTo>
                    <a:pt x="29390" y="14536"/>
                    <a:pt x="30118" y="14378"/>
                    <a:pt x="30847" y="14156"/>
                  </a:cubicBezTo>
                  <a:lnTo>
                    <a:pt x="39144" y="11971"/>
                  </a:lnTo>
                  <a:cubicBezTo>
                    <a:pt x="39746" y="11813"/>
                    <a:pt x="40316" y="11654"/>
                    <a:pt x="40886" y="11496"/>
                  </a:cubicBezTo>
                  <a:cubicBezTo>
                    <a:pt x="41424" y="11338"/>
                    <a:pt x="41962" y="11211"/>
                    <a:pt x="42532" y="11053"/>
                  </a:cubicBezTo>
                  <a:lnTo>
                    <a:pt x="42596" y="11053"/>
                  </a:lnTo>
                  <a:lnTo>
                    <a:pt x="42564" y="11021"/>
                  </a:lnTo>
                  <a:cubicBezTo>
                    <a:pt x="42532" y="10926"/>
                    <a:pt x="42469" y="10863"/>
                    <a:pt x="42532" y="10768"/>
                  </a:cubicBezTo>
                  <a:cubicBezTo>
                    <a:pt x="43419" y="6967"/>
                    <a:pt x="45003" y="3357"/>
                    <a:pt x="47156" y="127"/>
                  </a:cubicBezTo>
                  <a:lnTo>
                    <a:pt x="472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p:cNvSpPr/>
            <p:nvPr/>
          </p:nvSpPr>
          <p:spPr>
            <a:xfrm>
              <a:off x="17767450" y="406700"/>
              <a:ext cx="1047475" cy="1056975"/>
            </a:xfrm>
            <a:custGeom>
              <a:avLst/>
              <a:gdLst/>
              <a:ahLst/>
              <a:cxnLst/>
              <a:rect l="l" t="t" r="r" b="b"/>
              <a:pathLst>
                <a:path w="41899" h="42279" extrusionOk="0">
                  <a:moveTo>
                    <a:pt x="41899" y="1"/>
                  </a:moveTo>
                  <a:cubicBezTo>
                    <a:pt x="30181" y="3706"/>
                    <a:pt x="18622" y="7760"/>
                    <a:pt x="7284" y="12352"/>
                  </a:cubicBezTo>
                  <a:cubicBezTo>
                    <a:pt x="5796" y="12922"/>
                    <a:pt x="4371" y="13524"/>
                    <a:pt x="2914" y="14094"/>
                  </a:cubicBezTo>
                  <a:cubicBezTo>
                    <a:pt x="1426" y="14727"/>
                    <a:pt x="634" y="14980"/>
                    <a:pt x="856" y="16690"/>
                  </a:cubicBezTo>
                  <a:cubicBezTo>
                    <a:pt x="1267" y="19762"/>
                    <a:pt x="1457" y="22898"/>
                    <a:pt x="1489" y="26033"/>
                  </a:cubicBezTo>
                  <a:cubicBezTo>
                    <a:pt x="1521" y="31480"/>
                    <a:pt x="1109" y="36958"/>
                    <a:pt x="0" y="42279"/>
                  </a:cubicBezTo>
                  <a:cubicBezTo>
                    <a:pt x="2914" y="37814"/>
                    <a:pt x="5638" y="33222"/>
                    <a:pt x="7981" y="28408"/>
                  </a:cubicBezTo>
                  <a:cubicBezTo>
                    <a:pt x="9881" y="24513"/>
                    <a:pt x="10705" y="20016"/>
                    <a:pt x="14948" y="18116"/>
                  </a:cubicBezTo>
                  <a:cubicBezTo>
                    <a:pt x="23467" y="14315"/>
                    <a:pt x="32018" y="10673"/>
                    <a:pt x="40600" y="7031"/>
                  </a:cubicBezTo>
                  <a:cubicBezTo>
                    <a:pt x="40569" y="6968"/>
                    <a:pt x="40569" y="6905"/>
                    <a:pt x="40569" y="6810"/>
                  </a:cubicBezTo>
                  <a:cubicBezTo>
                    <a:pt x="40790" y="4498"/>
                    <a:pt x="41265" y="2218"/>
                    <a:pt x="41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a:off x="17764275" y="405925"/>
              <a:ext cx="1053025" cy="1064100"/>
            </a:xfrm>
            <a:custGeom>
              <a:avLst/>
              <a:gdLst/>
              <a:ahLst/>
              <a:cxnLst/>
              <a:rect l="l" t="t" r="r" b="b"/>
              <a:pathLst>
                <a:path w="42121" h="42564" extrusionOk="0">
                  <a:moveTo>
                    <a:pt x="41962" y="127"/>
                  </a:moveTo>
                  <a:lnTo>
                    <a:pt x="41962" y="127"/>
                  </a:lnTo>
                  <a:cubicBezTo>
                    <a:pt x="41329" y="2375"/>
                    <a:pt x="40886" y="4592"/>
                    <a:pt x="40601" y="6841"/>
                  </a:cubicBezTo>
                  <a:cubicBezTo>
                    <a:pt x="40601" y="6936"/>
                    <a:pt x="40601" y="6967"/>
                    <a:pt x="40664" y="7062"/>
                  </a:cubicBezTo>
                  <a:lnTo>
                    <a:pt x="37560" y="8361"/>
                  </a:lnTo>
                  <a:cubicBezTo>
                    <a:pt x="30150" y="11528"/>
                    <a:pt x="22518" y="14758"/>
                    <a:pt x="15044" y="18083"/>
                  </a:cubicBezTo>
                  <a:cubicBezTo>
                    <a:pt x="11750" y="19572"/>
                    <a:pt x="10515" y="22517"/>
                    <a:pt x="9217" y="25684"/>
                  </a:cubicBezTo>
                  <a:cubicBezTo>
                    <a:pt x="8836" y="26602"/>
                    <a:pt x="8456" y="27520"/>
                    <a:pt x="8045" y="28376"/>
                  </a:cubicBezTo>
                  <a:cubicBezTo>
                    <a:pt x="5860" y="32904"/>
                    <a:pt x="3199" y="37496"/>
                    <a:pt x="191" y="42088"/>
                  </a:cubicBezTo>
                  <a:cubicBezTo>
                    <a:pt x="1173" y="37021"/>
                    <a:pt x="1711" y="31637"/>
                    <a:pt x="1616" y="26064"/>
                  </a:cubicBezTo>
                  <a:cubicBezTo>
                    <a:pt x="1584" y="22929"/>
                    <a:pt x="1394" y="19762"/>
                    <a:pt x="983" y="16658"/>
                  </a:cubicBezTo>
                  <a:cubicBezTo>
                    <a:pt x="793" y="15075"/>
                    <a:pt x="1426" y="14821"/>
                    <a:pt x="2819" y="14251"/>
                  </a:cubicBezTo>
                  <a:lnTo>
                    <a:pt x="3009" y="14188"/>
                  </a:lnTo>
                  <a:cubicBezTo>
                    <a:pt x="4403" y="13618"/>
                    <a:pt x="5860" y="13016"/>
                    <a:pt x="7348" y="12446"/>
                  </a:cubicBezTo>
                  <a:cubicBezTo>
                    <a:pt x="18686" y="7917"/>
                    <a:pt x="30308" y="3769"/>
                    <a:pt x="41962" y="127"/>
                  </a:cubicBezTo>
                  <a:close/>
                  <a:moveTo>
                    <a:pt x="42121" y="0"/>
                  </a:moveTo>
                  <a:lnTo>
                    <a:pt x="42026" y="32"/>
                  </a:lnTo>
                  <a:cubicBezTo>
                    <a:pt x="30371" y="3674"/>
                    <a:pt x="18717" y="7854"/>
                    <a:pt x="7348" y="12351"/>
                  </a:cubicBezTo>
                  <a:cubicBezTo>
                    <a:pt x="5860" y="12953"/>
                    <a:pt x="4403" y="13491"/>
                    <a:pt x="3009" y="14093"/>
                  </a:cubicBezTo>
                  <a:lnTo>
                    <a:pt x="2819" y="14188"/>
                  </a:lnTo>
                  <a:cubicBezTo>
                    <a:pt x="1394" y="14726"/>
                    <a:pt x="698" y="15043"/>
                    <a:pt x="919" y="16721"/>
                  </a:cubicBezTo>
                  <a:cubicBezTo>
                    <a:pt x="1299" y="19793"/>
                    <a:pt x="1489" y="22929"/>
                    <a:pt x="1553" y="26064"/>
                  </a:cubicBezTo>
                  <a:cubicBezTo>
                    <a:pt x="1584" y="31701"/>
                    <a:pt x="1109" y="37211"/>
                    <a:pt x="32" y="42310"/>
                  </a:cubicBezTo>
                  <a:lnTo>
                    <a:pt x="1" y="42563"/>
                  </a:lnTo>
                  <a:lnTo>
                    <a:pt x="159" y="42373"/>
                  </a:lnTo>
                  <a:cubicBezTo>
                    <a:pt x="3199" y="37686"/>
                    <a:pt x="5891" y="33031"/>
                    <a:pt x="8140" y="28439"/>
                  </a:cubicBezTo>
                  <a:cubicBezTo>
                    <a:pt x="8583" y="27552"/>
                    <a:pt x="8995" y="26634"/>
                    <a:pt x="9343" y="25747"/>
                  </a:cubicBezTo>
                  <a:cubicBezTo>
                    <a:pt x="10642" y="22612"/>
                    <a:pt x="11877" y="19635"/>
                    <a:pt x="15107" y="18178"/>
                  </a:cubicBezTo>
                  <a:cubicBezTo>
                    <a:pt x="22549" y="14853"/>
                    <a:pt x="30245" y="11591"/>
                    <a:pt x="37655" y="8424"/>
                  </a:cubicBezTo>
                  <a:lnTo>
                    <a:pt x="40822" y="7094"/>
                  </a:lnTo>
                  <a:lnTo>
                    <a:pt x="40759" y="7062"/>
                  </a:lnTo>
                  <a:cubicBezTo>
                    <a:pt x="40727" y="6999"/>
                    <a:pt x="40727" y="6967"/>
                    <a:pt x="40727" y="6904"/>
                  </a:cubicBezTo>
                  <a:cubicBezTo>
                    <a:pt x="40981" y="4592"/>
                    <a:pt x="41392" y="2375"/>
                    <a:pt x="42089" y="95"/>
                  </a:cubicBezTo>
                  <a:lnTo>
                    <a:pt x="42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p:cNvSpPr/>
            <p:nvPr/>
          </p:nvSpPr>
          <p:spPr>
            <a:xfrm>
              <a:off x="16974150" y="1237225"/>
              <a:ext cx="1612750" cy="644500"/>
            </a:xfrm>
            <a:custGeom>
              <a:avLst/>
              <a:gdLst/>
              <a:ahLst/>
              <a:cxnLst/>
              <a:rect l="l" t="t" r="r" b="b"/>
              <a:pathLst>
                <a:path w="64510" h="25780" extrusionOk="0">
                  <a:moveTo>
                    <a:pt x="380" y="1"/>
                  </a:moveTo>
                  <a:cubicBezTo>
                    <a:pt x="285" y="444"/>
                    <a:pt x="158" y="919"/>
                    <a:pt x="0" y="1362"/>
                  </a:cubicBezTo>
                  <a:cubicBezTo>
                    <a:pt x="8677" y="4276"/>
                    <a:pt x="17165" y="7696"/>
                    <a:pt x="25810" y="10610"/>
                  </a:cubicBezTo>
                  <a:cubicBezTo>
                    <a:pt x="26095" y="10705"/>
                    <a:pt x="26127" y="11021"/>
                    <a:pt x="25969" y="11180"/>
                  </a:cubicBezTo>
                  <a:cubicBezTo>
                    <a:pt x="27014" y="12351"/>
                    <a:pt x="27932" y="13396"/>
                    <a:pt x="29452" y="13967"/>
                  </a:cubicBezTo>
                  <a:cubicBezTo>
                    <a:pt x="30270" y="14300"/>
                    <a:pt x="31124" y="14466"/>
                    <a:pt x="31973" y="14466"/>
                  </a:cubicBezTo>
                  <a:cubicBezTo>
                    <a:pt x="32899" y="14466"/>
                    <a:pt x="33819" y="14268"/>
                    <a:pt x="34678" y="13872"/>
                  </a:cubicBezTo>
                  <a:cubicBezTo>
                    <a:pt x="34733" y="13844"/>
                    <a:pt x="34788" y="13832"/>
                    <a:pt x="34839" y="13832"/>
                  </a:cubicBezTo>
                  <a:cubicBezTo>
                    <a:pt x="35082" y="13832"/>
                    <a:pt x="35257" y="14100"/>
                    <a:pt x="35153" y="14283"/>
                  </a:cubicBezTo>
                  <a:cubicBezTo>
                    <a:pt x="44970" y="18115"/>
                    <a:pt x="54566" y="22295"/>
                    <a:pt x="64510" y="25779"/>
                  </a:cubicBezTo>
                  <a:cubicBezTo>
                    <a:pt x="64288" y="25557"/>
                    <a:pt x="64193" y="25272"/>
                    <a:pt x="64098" y="24987"/>
                  </a:cubicBezTo>
                  <a:lnTo>
                    <a:pt x="64035" y="24987"/>
                  </a:lnTo>
                  <a:cubicBezTo>
                    <a:pt x="63972" y="24956"/>
                    <a:pt x="63908" y="24956"/>
                    <a:pt x="63877" y="24892"/>
                  </a:cubicBezTo>
                  <a:cubicBezTo>
                    <a:pt x="63750" y="24829"/>
                    <a:pt x="63655" y="24671"/>
                    <a:pt x="63718" y="24512"/>
                  </a:cubicBezTo>
                  <a:cubicBezTo>
                    <a:pt x="63718" y="24481"/>
                    <a:pt x="63750" y="24417"/>
                    <a:pt x="63750" y="24386"/>
                  </a:cubicBezTo>
                  <a:lnTo>
                    <a:pt x="63750" y="24354"/>
                  </a:lnTo>
                  <a:cubicBezTo>
                    <a:pt x="60931" y="23404"/>
                    <a:pt x="49847" y="19350"/>
                    <a:pt x="48707" y="18875"/>
                  </a:cubicBezTo>
                  <a:cubicBezTo>
                    <a:pt x="44115" y="17038"/>
                    <a:pt x="39491" y="15170"/>
                    <a:pt x="35089" y="12921"/>
                  </a:cubicBezTo>
                  <a:cubicBezTo>
                    <a:pt x="35089" y="13080"/>
                    <a:pt x="34994" y="13238"/>
                    <a:pt x="34804" y="13301"/>
                  </a:cubicBezTo>
                  <a:cubicBezTo>
                    <a:pt x="34149" y="13536"/>
                    <a:pt x="33458" y="13648"/>
                    <a:pt x="32763" y="13648"/>
                  </a:cubicBezTo>
                  <a:cubicBezTo>
                    <a:pt x="30367" y="13648"/>
                    <a:pt x="27936" y="12320"/>
                    <a:pt x="26855" y="10135"/>
                  </a:cubicBezTo>
                  <a:cubicBezTo>
                    <a:pt x="22137" y="8836"/>
                    <a:pt x="17576" y="7094"/>
                    <a:pt x="13048" y="5321"/>
                  </a:cubicBezTo>
                  <a:cubicBezTo>
                    <a:pt x="8836" y="3674"/>
                    <a:pt x="4339" y="2186"/>
                    <a:pt x="3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p:cNvSpPr/>
            <p:nvPr/>
          </p:nvSpPr>
          <p:spPr>
            <a:xfrm>
              <a:off x="17966975" y="1397300"/>
              <a:ext cx="610425" cy="364875"/>
            </a:xfrm>
            <a:custGeom>
              <a:avLst/>
              <a:gdLst/>
              <a:ahLst/>
              <a:cxnLst/>
              <a:rect l="l" t="t" r="r" b="b"/>
              <a:pathLst>
                <a:path w="24417" h="14595" extrusionOk="0">
                  <a:moveTo>
                    <a:pt x="10262" y="0"/>
                  </a:moveTo>
                  <a:cubicBezTo>
                    <a:pt x="9469" y="0"/>
                    <a:pt x="8669" y="45"/>
                    <a:pt x="7886" y="90"/>
                  </a:cubicBezTo>
                  <a:lnTo>
                    <a:pt x="7981" y="1451"/>
                  </a:lnTo>
                  <a:cubicBezTo>
                    <a:pt x="11623" y="1673"/>
                    <a:pt x="15233" y="2465"/>
                    <a:pt x="18685" y="3700"/>
                  </a:cubicBezTo>
                  <a:cubicBezTo>
                    <a:pt x="18880" y="3812"/>
                    <a:pt x="18829" y="4096"/>
                    <a:pt x="18641" y="4096"/>
                  </a:cubicBezTo>
                  <a:cubicBezTo>
                    <a:pt x="18616" y="4096"/>
                    <a:pt x="18588" y="4091"/>
                    <a:pt x="18558" y="4080"/>
                  </a:cubicBezTo>
                  <a:lnTo>
                    <a:pt x="18273" y="4998"/>
                  </a:lnTo>
                  <a:cubicBezTo>
                    <a:pt x="19445" y="5315"/>
                    <a:pt x="20617" y="5663"/>
                    <a:pt x="21757" y="6075"/>
                  </a:cubicBezTo>
                  <a:cubicBezTo>
                    <a:pt x="22023" y="6134"/>
                    <a:pt x="21930" y="6525"/>
                    <a:pt x="21710" y="6525"/>
                  </a:cubicBezTo>
                  <a:cubicBezTo>
                    <a:pt x="21695" y="6525"/>
                    <a:pt x="21679" y="6523"/>
                    <a:pt x="21662" y="6518"/>
                  </a:cubicBezTo>
                  <a:cubicBezTo>
                    <a:pt x="14992" y="4295"/>
                    <a:pt x="8094" y="3183"/>
                    <a:pt x="1130" y="3183"/>
                  </a:cubicBezTo>
                  <a:cubicBezTo>
                    <a:pt x="753" y="3183"/>
                    <a:pt x="377" y="3187"/>
                    <a:pt x="0" y="3193"/>
                  </a:cubicBezTo>
                  <a:lnTo>
                    <a:pt x="0" y="4302"/>
                  </a:lnTo>
                  <a:cubicBezTo>
                    <a:pt x="5796" y="5093"/>
                    <a:pt x="11559" y="6392"/>
                    <a:pt x="17133" y="8134"/>
                  </a:cubicBezTo>
                  <a:cubicBezTo>
                    <a:pt x="17359" y="8190"/>
                    <a:pt x="17308" y="8497"/>
                    <a:pt x="17138" y="8497"/>
                  </a:cubicBezTo>
                  <a:cubicBezTo>
                    <a:pt x="17117" y="8497"/>
                    <a:pt x="17094" y="8492"/>
                    <a:pt x="17070" y="8482"/>
                  </a:cubicBezTo>
                  <a:cubicBezTo>
                    <a:pt x="14568" y="7785"/>
                    <a:pt x="12066" y="7152"/>
                    <a:pt x="9532" y="6550"/>
                  </a:cubicBezTo>
                  <a:lnTo>
                    <a:pt x="9311" y="7564"/>
                  </a:lnTo>
                  <a:cubicBezTo>
                    <a:pt x="13554" y="8609"/>
                    <a:pt x="17576" y="10002"/>
                    <a:pt x="21313" y="12092"/>
                  </a:cubicBezTo>
                  <a:cubicBezTo>
                    <a:pt x="21491" y="12211"/>
                    <a:pt x="21392" y="12412"/>
                    <a:pt x="21223" y="12412"/>
                  </a:cubicBezTo>
                  <a:cubicBezTo>
                    <a:pt x="21211" y="12412"/>
                    <a:pt x="21199" y="12411"/>
                    <a:pt x="21187" y="12409"/>
                  </a:cubicBezTo>
                  <a:lnTo>
                    <a:pt x="20838" y="13676"/>
                  </a:lnTo>
                  <a:cubicBezTo>
                    <a:pt x="21978" y="13992"/>
                    <a:pt x="23087" y="14309"/>
                    <a:pt x="24227" y="14594"/>
                  </a:cubicBezTo>
                  <a:cubicBezTo>
                    <a:pt x="24417" y="11966"/>
                    <a:pt x="24417" y="9400"/>
                    <a:pt x="24069" y="6835"/>
                  </a:cubicBezTo>
                  <a:cubicBezTo>
                    <a:pt x="23910" y="5600"/>
                    <a:pt x="23309" y="4048"/>
                    <a:pt x="23625" y="2750"/>
                  </a:cubicBezTo>
                  <a:lnTo>
                    <a:pt x="23625" y="2750"/>
                  </a:lnTo>
                  <a:cubicBezTo>
                    <a:pt x="23601" y="2752"/>
                    <a:pt x="23576" y="2753"/>
                    <a:pt x="23550" y="2753"/>
                  </a:cubicBezTo>
                  <a:cubicBezTo>
                    <a:pt x="22699" y="2753"/>
                    <a:pt x="21003" y="1760"/>
                    <a:pt x="20173" y="1483"/>
                  </a:cubicBezTo>
                  <a:cubicBezTo>
                    <a:pt x="17291" y="565"/>
                    <a:pt x="14283" y="90"/>
                    <a:pt x="11243" y="26"/>
                  </a:cubicBezTo>
                  <a:cubicBezTo>
                    <a:pt x="10918" y="8"/>
                    <a:pt x="10591" y="0"/>
                    <a:pt x="102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p:cNvSpPr/>
            <p:nvPr/>
          </p:nvSpPr>
          <p:spPr>
            <a:xfrm>
              <a:off x="17928175" y="1471150"/>
              <a:ext cx="590600" cy="91250"/>
            </a:xfrm>
            <a:custGeom>
              <a:avLst/>
              <a:gdLst/>
              <a:ahLst/>
              <a:cxnLst/>
              <a:rect l="l" t="t" r="r" b="b"/>
              <a:pathLst>
                <a:path w="23624" h="3650" extrusionOk="0">
                  <a:moveTo>
                    <a:pt x="3797" y="0"/>
                  </a:moveTo>
                  <a:cubicBezTo>
                    <a:pt x="2585" y="0"/>
                    <a:pt x="1372" y="37"/>
                    <a:pt x="159" y="113"/>
                  </a:cubicBezTo>
                  <a:lnTo>
                    <a:pt x="127" y="113"/>
                  </a:lnTo>
                  <a:cubicBezTo>
                    <a:pt x="0" y="144"/>
                    <a:pt x="0" y="334"/>
                    <a:pt x="159" y="334"/>
                  </a:cubicBezTo>
                  <a:cubicBezTo>
                    <a:pt x="634" y="303"/>
                    <a:pt x="1109" y="303"/>
                    <a:pt x="1584" y="303"/>
                  </a:cubicBezTo>
                  <a:cubicBezTo>
                    <a:pt x="1973" y="296"/>
                    <a:pt x="2362" y="293"/>
                    <a:pt x="2750" y="293"/>
                  </a:cubicBezTo>
                  <a:cubicBezTo>
                    <a:pt x="9755" y="293"/>
                    <a:pt x="16614" y="1377"/>
                    <a:pt x="23245" y="3628"/>
                  </a:cubicBezTo>
                  <a:cubicBezTo>
                    <a:pt x="23279" y="3643"/>
                    <a:pt x="23310" y="3649"/>
                    <a:pt x="23338" y="3649"/>
                  </a:cubicBezTo>
                  <a:cubicBezTo>
                    <a:pt x="23554" y="3649"/>
                    <a:pt x="23624" y="3268"/>
                    <a:pt x="23372" y="3184"/>
                  </a:cubicBezTo>
                  <a:cubicBezTo>
                    <a:pt x="22232" y="2804"/>
                    <a:pt x="21029" y="2456"/>
                    <a:pt x="19888" y="2171"/>
                  </a:cubicBezTo>
                  <a:cubicBezTo>
                    <a:pt x="14632" y="747"/>
                    <a:pt x="9228" y="0"/>
                    <a:pt x="3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p:nvPr/>
          </p:nvSpPr>
          <p:spPr>
            <a:xfrm>
              <a:off x="17837300" y="1526125"/>
              <a:ext cx="666950" cy="181475"/>
            </a:xfrm>
            <a:custGeom>
              <a:avLst/>
              <a:gdLst/>
              <a:ahLst/>
              <a:cxnLst/>
              <a:rect l="l" t="t" r="r" b="b"/>
              <a:pathLst>
                <a:path w="26678" h="7259" extrusionOk="0">
                  <a:moveTo>
                    <a:pt x="131" y="0"/>
                  </a:moveTo>
                  <a:cubicBezTo>
                    <a:pt x="48" y="0"/>
                    <a:pt x="1" y="164"/>
                    <a:pt x="88" y="194"/>
                  </a:cubicBezTo>
                  <a:lnTo>
                    <a:pt x="120" y="194"/>
                  </a:lnTo>
                  <a:cubicBezTo>
                    <a:pt x="9241" y="1777"/>
                    <a:pt x="17886" y="3361"/>
                    <a:pt x="26342" y="7256"/>
                  </a:cubicBezTo>
                  <a:lnTo>
                    <a:pt x="26374" y="7256"/>
                  </a:lnTo>
                  <a:cubicBezTo>
                    <a:pt x="26384" y="7258"/>
                    <a:pt x="26394" y="7259"/>
                    <a:pt x="26405" y="7259"/>
                  </a:cubicBezTo>
                  <a:cubicBezTo>
                    <a:pt x="26551" y="7259"/>
                    <a:pt x="26678" y="7058"/>
                    <a:pt x="26500" y="6939"/>
                  </a:cubicBezTo>
                  <a:cubicBezTo>
                    <a:pt x="22795" y="4881"/>
                    <a:pt x="18741" y="3456"/>
                    <a:pt x="14529" y="2411"/>
                  </a:cubicBezTo>
                  <a:cubicBezTo>
                    <a:pt x="9779" y="1270"/>
                    <a:pt x="4870" y="605"/>
                    <a:pt x="152" y="4"/>
                  </a:cubicBezTo>
                  <a:cubicBezTo>
                    <a:pt x="144" y="1"/>
                    <a:pt x="137"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p:cNvSpPr/>
            <p:nvPr/>
          </p:nvSpPr>
          <p:spPr>
            <a:xfrm>
              <a:off x="17834750" y="1530950"/>
              <a:ext cx="661900" cy="208250"/>
            </a:xfrm>
            <a:custGeom>
              <a:avLst/>
              <a:gdLst/>
              <a:ahLst/>
              <a:cxnLst/>
              <a:rect l="l" t="t" r="r" b="b"/>
              <a:pathLst>
                <a:path w="26476" h="8330" extrusionOk="0">
                  <a:moveTo>
                    <a:pt x="190" y="1"/>
                  </a:moveTo>
                  <a:lnTo>
                    <a:pt x="0" y="127"/>
                  </a:lnTo>
                  <a:cubicBezTo>
                    <a:pt x="32" y="159"/>
                    <a:pt x="64" y="254"/>
                    <a:pt x="95" y="317"/>
                  </a:cubicBezTo>
                  <a:cubicBezTo>
                    <a:pt x="8804" y="2914"/>
                    <a:pt x="17355" y="5923"/>
                    <a:pt x="26127" y="8330"/>
                  </a:cubicBezTo>
                  <a:lnTo>
                    <a:pt x="26476" y="7063"/>
                  </a:lnTo>
                  <a:lnTo>
                    <a:pt x="26444" y="7063"/>
                  </a:lnTo>
                  <a:cubicBezTo>
                    <a:pt x="17988" y="3136"/>
                    <a:pt x="9343" y="1552"/>
                    <a:pt x="2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p:cNvSpPr/>
            <p:nvPr/>
          </p:nvSpPr>
          <p:spPr>
            <a:xfrm>
              <a:off x="17318550" y="398225"/>
              <a:ext cx="1151975" cy="1064675"/>
            </a:xfrm>
            <a:custGeom>
              <a:avLst/>
              <a:gdLst/>
              <a:ahLst/>
              <a:cxnLst/>
              <a:rect l="l" t="t" r="r" b="b"/>
              <a:pathLst>
                <a:path w="46079" h="42587" extrusionOk="0">
                  <a:moveTo>
                    <a:pt x="44367" y="1"/>
                  </a:moveTo>
                  <a:cubicBezTo>
                    <a:pt x="43549" y="1"/>
                    <a:pt x="41808" y="928"/>
                    <a:pt x="41138" y="1132"/>
                  </a:cubicBezTo>
                  <a:cubicBezTo>
                    <a:pt x="39175" y="1765"/>
                    <a:pt x="37180" y="2493"/>
                    <a:pt x="35216" y="3190"/>
                  </a:cubicBezTo>
                  <a:cubicBezTo>
                    <a:pt x="31004" y="4710"/>
                    <a:pt x="26887" y="6325"/>
                    <a:pt x="22770" y="8067"/>
                  </a:cubicBezTo>
                  <a:cubicBezTo>
                    <a:pt x="15011" y="11392"/>
                    <a:pt x="7411" y="15129"/>
                    <a:pt x="0" y="19151"/>
                  </a:cubicBezTo>
                  <a:cubicBezTo>
                    <a:pt x="8804" y="24187"/>
                    <a:pt x="15265" y="32705"/>
                    <a:pt x="17418" y="42586"/>
                  </a:cubicBezTo>
                  <a:cubicBezTo>
                    <a:pt x="18812" y="33434"/>
                    <a:pt x="19097" y="24377"/>
                    <a:pt x="17798" y="15224"/>
                  </a:cubicBezTo>
                  <a:cubicBezTo>
                    <a:pt x="17798" y="15003"/>
                    <a:pt x="17861" y="14844"/>
                    <a:pt x="18052" y="14749"/>
                  </a:cubicBezTo>
                  <a:cubicBezTo>
                    <a:pt x="27299" y="10917"/>
                    <a:pt x="36673" y="7402"/>
                    <a:pt x="46079" y="4108"/>
                  </a:cubicBezTo>
                  <a:lnTo>
                    <a:pt x="46079" y="3918"/>
                  </a:lnTo>
                  <a:cubicBezTo>
                    <a:pt x="45920" y="3887"/>
                    <a:pt x="45825" y="3760"/>
                    <a:pt x="45825" y="3602"/>
                  </a:cubicBezTo>
                  <a:cubicBezTo>
                    <a:pt x="45857" y="2493"/>
                    <a:pt x="46015" y="435"/>
                    <a:pt x="44559" y="23"/>
                  </a:cubicBezTo>
                  <a:cubicBezTo>
                    <a:pt x="44502" y="8"/>
                    <a:pt x="44438" y="1"/>
                    <a:pt x="443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p:cNvSpPr/>
            <p:nvPr/>
          </p:nvSpPr>
          <p:spPr>
            <a:xfrm>
              <a:off x="18163425" y="1435075"/>
              <a:ext cx="276525" cy="66000"/>
            </a:xfrm>
            <a:custGeom>
              <a:avLst/>
              <a:gdLst/>
              <a:ahLst/>
              <a:cxnLst/>
              <a:rect l="l" t="t" r="r" b="b"/>
              <a:pathLst>
                <a:path w="11061" h="2640" extrusionOk="0">
                  <a:moveTo>
                    <a:pt x="125" y="1"/>
                  </a:moveTo>
                  <a:lnTo>
                    <a:pt x="125" y="1"/>
                  </a:lnTo>
                  <a:cubicBezTo>
                    <a:pt x="1" y="1"/>
                    <a:pt x="36" y="194"/>
                    <a:pt x="154" y="194"/>
                  </a:cubicBezTo>
                  <a:cubicBezTo>
                    <a:pt x="3796" y="605"/>
                    <a:pt x="7280" y="1397"/>
                    <a:pt x="10700" y="2632"/>
                  </a:cubicBezTo>
                  <a:cubicBezTo>
                    <a:pt x="10719" y="2637"/>
                    <a:pt x="10738" y="2639"/>
                    <a:pt x="10756" y="2639"/>
                  </a:cubicBezTo>
                  <a:cubicBezTo>
                    <a:pt x="10971" y="2639"/>
                    <a:pt x="11061" y="2308"/>
                    <a:pt x="10827" y="2221"/>
                  </a:cubicBezTo>
                  <a:cubicBezTo>
                    <a:pt x="7375" y="986"/>
                    <a:pt x="3796" y="194"/>
                    <a:pt x="154" y="4"/>
                  </a:cubicBezTo>
                  <a:cubicBezTo>
                    <a:pt x="144" y="2"/>
                    <a:pt x="134" y="1"/>
                    <a:pt x="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a:off x="17923425" y="1400325"/>
              <a:ext cx="507525" cy="122750"/>
            </a:xfrm>
            <a:custGeom>
              <a:avLst/>
              <a:gdLst/>
              <a:ahLst/>
              <a:cxnLst/>
              <a:rect l="l" t="t" r="r" b="b"/>
              <a:pathLst>
                <a:path w="20301" h="4910" extrusionOk="0">
                  <a:moveTo>
                    <a:pt x="9628" y="0"/>
                  </a:moveTo>
                  <a:cubicBezTo>
                    <a:pt x="6302" y="254"/>
                    <a:pt x="3104" y="1014"/>
                    <a:pt x="0" y="2186"/>
                  </a:cubicBezTo>
                  <a:lnTo>
                    <a:pt x="285" y="2851"/>
                  </a:lnTo>
                  <a:lnTo>
                    <a:pt x="317" y="2851"/>
                  </a:lnTo>
                  <a:cubicBezTo>
                    <a:pt x="1499" y="2783"/>
                    <a:pt x="2680" y="2750"/>
                    <a:pt x="3857" y="2750"/>
                  </a:cubicBezTo>
                  <a:cubicBezTo>
                    <a:pt x="9335" y="2750"/>
                    <a:pt x="14755" y="3475"/>
                    <a:pt x="20047" y="4909"/>
                  </a:cubicBezTo>
                  <a:lnTo>
                    <a:pt x="20300" y="4022"/>
                  </a:lnTo>
                  <a:cubicBezTo>
                    <a:pt x="16880" y="2787"/>
                    <a:pt x="13396" y="1995"/>
                    <a:pt x="9754" y="1552"/>
                  </a:cubicBezTo>
                  <a:cubicBezTo>
                    <a:pt x="9628" y="1552"/>
                    <a:pt x="9596" y="1362"/>
                    <a:pt x="9754" y="1362"/>
                  </a:cubicBezTo>
                  <a:lnTo>
                    <a:pt x="96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a:off x="17963800" y="1506400"/>
              <a:ext cx="438375" cy="104600"/>
            </a:xfrm>
            <a:custGeom>
              <a:avLst/>
              <a:gdLst/>
              <a:ahLst/>
              <a:cxnLst/>
              <a:rect l="l" t="t" r="r" b="b"/>
              <a:pathLst>
                <a:path w="17535" h="4184" extrusionOk="0">
                  <a:moveTo>
                    <a:pt x="159" y="1"/>
                  </a:moveTo>
                  <a:cubicBezTo>
                    <a:pt x="0" y="1"/>
                    <a:pt x="0" y="223"/>
                    <a:pt x="127" y="254"/>
                  </a:cubicBezTo>
                  <a:cubicBezTo>
                    <a:pt x="3389" y="824"/>
                    <a:pt x="6556" y="1458"/>
                    <a:pt x="9723" y="2218"/>
                  </a:cubicBezTo>
                  <a:cubicBezTo>
                    <a:pt x="12256" y="2788"/>
                    <a:pt x="14727" y="3453"/>
                    <a:pt x="17228" y="4181"/>
                  </a:cubicBezTo>
                  <a:cubicBezTo>
                    <a:pt x="17237" y="4183"/>
                    <a:pt x="17246" y="4183"/>
                    <a:pt x="17255" y="4183"/>
                  </a:cubicBezTo>
                  <a:cubicBezTo>
                    <a:pt x="17430" y="4183"/>
                    <a:pt x="17535" y="3892"/>
                    <a:pt x="17323" y="3801"/>
                  </a:cubicBezTo>
                  <a:cubicBezTo>
                    <a:pt x="11718" y="2059"/>
                    <a:pt x="5954" y="76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a:off x="17813375" y="1454950"/>
              <a:ext cx="393500" cy="131450"/>
            </a:xfrm>
            <a:custGeom>
              <a:avLst/>
              <a:gdLst/>
              <a:ahLst/>
              <a:cxnLst/>
              <a:rect l="l" t="t" r="r" b="b"/>
              <a:pathLst>
                <a:path w="15740" h="5258" extrusionOk="0">
                  <a:moveTo>
                    <a:pt x="4434" y="1"/>
                  </a:moveTo>
                  <a:cubicBezTo>
                    <a:pt x="2914" y="602"/>
                    <a:pt x="1425" y="1299"/>
                    <a:pt x="0" y="2091"/>
                  </a:cubicBezTo>
                  <a:cubicBezTo>
                    <a:pt x="317" y="2407"/>
                    <a:pt x="602" y="2787"/>
                    <a:pt x="855" y="3167"/>
                  </a:cubicBezTo>
                  <a:lnTo>
                    <a:pt x="1045" y="3041"/>
                  </a:lnTo>
                  <a:cubicBezTo>
                    <a:pt x="950" y="3009"/>
                    <a:pt x="982" y="2851"/>
                    <a:pt x="1109" y="2851"/>
                  </a:cubicBezTo>
                  <a:cubicBezTo>
                    <a:pt x="5827" y="3452"/>
                    <a:pt x="10736" y="4117"/>
                    <a:pt x="15486" y="5258"/>
                  </a:cubicBezTo>
                  <a:lnTo>
                    <a:pt x="15740" y="4244"/>
                  </a:lnTo>
                  <a:cubicBezTo>
                    <a:pt x="12573" y="3484"/>
                    <a:pt x="9406" y="2851"/>
                    <a:pt x="6144" y="2217"/>
                  </a:cubicBezTo>
                  <a:cubicBezTo>
                    <a:pt x="6017" y="2186"/>
                    <a:pt x="6049" y="1996"/>
                    <a:pt x="6176" y="1996"/>
                  </a:cubicBezTo>
                  <a:lnTo>
                    <a:pt x="6176" y="887"/>
                  </a:lnTo>
                  <a:cubicBezTo>
                    <a:pt x="5701" y="887"/>
                    <a:pt x="5226" y="919"/>
                    <a:pt x="4751" y="919"/>
                  </a:cubicBezTo>
                  <a:cubicBezTo>
                    <a:pt x="4744" y="921"/>
                    <a:pt x="4738" y="922"/>
                    <a:pt x="4732" y="922"/>
                  </a:cubicBezTo>
                  <a:cubicBezTo>
                    <a:pt x="4648" y="922"/>
                    <a:pt x="4601" y="725"/>
                    <a:pt x="4719" y="666"/>
                  </a:cubicBezTo>
                  <a:lnTo>
                    <a:pt x="44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a:off x="17660575" y="1479750"/>
              <a:ext cx="178950" cy="76575"/>
            </a:xfrm>
            <a:custGeom>
              <a:avLst/>
              <a:gdLst/>
              <a:ahLst/>
              <a:cxnLst/>
              <a:rect l="l" t="t" r="r" b="b"/>
              <a:pathLst>
                <a:path w="7158" h="3063" extrusionOk="0">
                  <a:moveTo>
                    <a:pt x="7142" y="2804"/>
                  </a:moveTo>
                  <a:cubicBezTo>
                    <a:pt x="7128" y="2804"/>
                    <a:pt x="7103" y="2814"/>
                    <a:pt x="7068" y="2864"/>
                  </a:cubicBezTo>
                  <a:lnTo>
                    <a:pt x="7068" y="2864"/>
                  </a:lnTo>
                  <a:cubicBezTo>
                    <a:pt x="7098" y="2856"/>
                    <a:pt x="7128" y="2849"/>
                    <a:pt x="7157" y="2840"/>
                  </a:cubicBezTo>
                  <a:lnTo>
                    <a:pt x="7157" y="2809"/>
                  </a:lnTo>
                  <a:cubicBezTo>
                    <a:pt x="7157" y="2809"/>
                    <a:pt x="7152" y="2804"/>
                    <a:pt x="7142" y="2804"/>
                  </a:cubicBezTo>
                  <a:close/>
                  <a:moveTo>
                    <a:pt x="1707" y="1"/>
                  </a:moveTo>
                  <a:cubicBezTo>
                    <a:pt x="1139" y="1"/>
                    <a:pt x="563" y="81"/>
                    <a:pt x="0" y="244"/>
                  </a:cubicBezTo>
                  <a:cubicBezTo>
                    <a:pt x="190" y="465"/>
                    <a:pt x="349" y="687"/>
                    <a:pt x="539" y="877"/>
                  </a:cubicBezTo>
                  <a:cubicBezTo>
                    <a:pt x="668" y="871"/>
                    <a:pt x="800" y="867"/>
                    <a:pt x="933" y="867"/>
                  </a:cubicBezTo>
                  <a:cubicBezTo>
                    <a:pt x="2791" y="867"/>
                    <a:pt x="4989" y="1496"/>
                    <a:pt x="6112" y="3062"/>
                  </a:cubicBezTo>
                  <a:cubicBezTo>
                    <a:pt x="6312" y="3022"/>
                    <a:pt x="6536" y="2982"/>
                    <a:pt x="6762" y="2935"/>
                  </a:cubicBezTo>
                  <a:lnTo>
                    <a:pt x="6762" y="2935"/>
                  </a:lnTo>
                  <a:cubicBezTo>
                    <a:pt x="6796" y="2952"/>
                    <a:pt x="6833" y="2959"/>
                    <a:pt x="6868" y="2959"/>
                  </a:cubicBezTo>
                  <a:cubicBezTo>
                    <a:pt x="6952" y="2959"/>
                    <a:pt x="7031" y="2920"/>
                    <a:pt x="7062" y="2872"/>
                  </a:cubicBezTo>
                  <a:cubicBezTo>
                    <a:pt x="7064" y="2869"/>
                    <a:pt x="7066" y="2867"/>
                    <a:pt x="7068" y="2864"/>
                  </a:cubicBezTo>
                  <a:lnTo>
                    <a:pt x="7068" y="2864"/>
                  </a:lnTo>
                  <a:cubicBezTo>
                    <a:pt x="6967" y="2890"/>
                    <a:pt x="6865" y="2913"/>
                    <a:pt x="6762" y="2935"/>
                  </a:cubicBezTo>
                  <a:lnTo>
                    <a:pt x="6762" y="2935"/>
                  </a:lnTo>
                  <a:cubicBezTo>
                    <a:pt x="6718" y="2912"/>
                    <a:pt x="6678" y="2872"/>
                    <a:pt x="6651" y="2809"/>
                  </a:cubicBezTo>
                  <a:cubicBezTo>
                    <a:pt x="6049" y="1859"/>
                    <a:pt x="5289" y="1162"/>
                    <a:pt x="4371" y="687"/>
                  </a:cubicBezTo>
                  <a:cubicBezTo>
                    <a:pt x="4349" y="691"/>
                    <a:pt x="4329" y="693"/>
                    <a:pt x="4310" y="693"/>
                  </a:cubicBezTo>
                  <a:cubicBezTo>
                    <a:pt x="4187" y="693"/>
                    <a:pt x="4109" y="611"/>
                    <a:pt x="4054" y="529"/>
                  </a:cubicBezTo>
                  <a:cubicBezTo>
                    <a:pt x="4022" y="497"/>
                    <a:pt x="4022" y="497"/>
                    <a:pt x="3990" y="497"/>
                  </a:cubicBezTo>
                  <a:cubicBezTo>
                    <a:pt x="3959" y="624"/>
                    <a:pt x="3959" y="750"/>
                    <a:pt x="3895" y="909"/>
                  </a:cubicBezTo>
                  <a:cubicBezTo>
                    <a:pt x="3871" y="1005"/>
                    <a:pt x="3806" y="1047"/>
                    <a:pt x="3735" y="1047"/>
                  </a:cubicBezTo>
                  <a:cubicBezTo>
                    <a:pt x="3621" y="1047"/>
                    <a:pt x="3496" y="939"/>
                    <a:pt x="3515" y="782"/>
                  </a:cubicBezTo>
                  <a:cubicBezTo>
                    <a:pt x="3547" y="624"/>
                    <a:pt x="3547" y="497"/>
                    <a:pt x="3579" y="307"/>
                  </a:cubicBezTo>
                  <a:cubicBezTo>
                    <a:pt x="2988" y="105"/>
                    <a:pt x="2353" y="1"/>
                    <a:pt x="1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a:off x="17681150" y="1509575"/>
              <a:ext cx="116400" cy="47550"/>
            </a:xfrm>
            <a:custGeom>
              <a:avLst/>
              <a:gdLst/>
              <a:ahLst/>
              <a:cxnLst/>
              <a:rect l="l" t="t" r="r" b="b"/>
              <a:pathLst>
                <a:path w="4656" h="1902" extrusionOk="0">
                  <a:moveTo>
                    <a:pt x="1" y="1"/>
                  </a:moveTo>
                  <a:cubicBezTo>
                    <a:pt x="1269" y="1239"/>
                    <a:pt x="2811" y="1902"/>
                    <a:pt x="4535" y="1902"/>
                  </a:cubicBezTo>
                  <a:cubicBezTo>
                    <a:pt x="4575" y="1902"/>
                    <a:pt x="4616" y="1902"/>
                    <a:pt x="4656" y="1901"/>
                  </a:cubicBezTo>
                  <a:cubicBezTo>
                    <a:pt x="3452" y="602"/>
                    <a:pt x="1742" y="38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a:off x="17537850" y="1302950"/>
              <a:ext cx="201900" cy="171025"/>
            </a:xfrm>
            <a:custGeom>
              <a:avLst/>
              <a:gdLst/>
              <a:ahLst/>
              <a:cxnLst/>
              <a:rect l="l" t="t" r="r" b="b"/>
              <a:pathLst>
                <a:path w="8076" h="6841" extrusionOk="0">
                  <a:moveTo>
                    <a:pt x="919" y="0"/>
                  </a:moveTo>
                  <a:lnTo>
                    <a:pt x="666" y="950"/>
                  </a:lnTo>
                  <a:cubicBezTo>
                    <a:pt x="848" y="1080"/>
                    <a:pt x="752" y="1339"/>
                    <a:pt x="589" y="1339"/>
                  </a:cubicBezTo>
                  <a:cubicBezTo>
                    <a:pt x="553" y="1339"/>
                    <a:pt x="515" y="1327"/>
                    <a:pt x="476" y="1299"/>
                  </a:cubicBezTo>
                  <a:lnTo>
                    <a:pt x="0" y="2027"/>
                  </a:lnTo>
                  <a:cubicBezTo>
                    <a:pt x="1679" y="3167"/>
                    <a:pt x="3357" y="4402"/>
                    <a:pt x="4941" y="5669"/>
                  </a:cubicBezTo>
                  <a:cubicBezTo>
                    <a:pt x="5099" y="5764"/>
                    <a:pt x="4941" y="6049"/>
                    <a:pt x="4782" y="6049"/>
                  </a:cubicBezTo>
                  <a:lnTo>
                    <a:pt x="5163" y="6841"/>
                  </a:lnTo>
                  <a:cubicBezTo>
                    <a:pt x="5728" y="6652"/>
                    <a:pt x="6315" y="6565"/>
                    <a:pt x="6899" y="6565"/>
                  </a:cubicBezTo>
                  <a:cubicBezTo>
                    <a:pt x="7296" y="6565"/>
                    <a:pt x="7691" y="6605"/>
                    <a:pt x="8076" y="6682"/>
                  </a:cubicBezTo>
                  <a:cubicBezTo>
                    <a:pt x="7791" y="6271"/>
                    <a:pt x="7506" y="5922"/>
                    <a:pt x="7221" y="5542"/>
                  </a:cubicBezTo>
                  <a:lnTo>
                    <a:pt x="7221" y="5542"/>
                  </a:lnTo>
                  <a:cubicBezTo>
                    <a:pt x="7345" y="5716"/>
                    <a:pt x="7177" y="5949"/>
                    <a:pt x="6991" y="5949"/>
                  </a:cubicBezTo>
                  <a:cubicBezTo>
                    <a:pt x="6941" y="5949"/>
                    <a:pt x="6889" y="5931"/>
                    <a:pt x="6841" y="5890"/>
                  </a:cubicBezTo>
                  <a:cubicBezTo>
                    <a:pt x="5004" y="3705"/>
                    <a:pt x="3041" y="1774"/>
                    <a:pt x="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a:off x="17162825" y="1077225"/>
              <a:ext cx="559850" cy="374775"/>
            </a:xfrm>
            <a:custGeom>
              <a:avLst/>
              <a:gdLst/>
              <a:ahLst/>
              <a:cxnLst/>
              <a:rect l="l" t="t" r="r" b="b"/>
              <a:pathLst>
                <a:path w="22394" h="14991" extrusionOk="0">
                  <a:moveTo>
                    <a:pt x="156" y="0"/>
                  </a:moveTo>
                  <a:cubicBezTo>
                    <a:pt x="46" y="0"/>
                    <a:pt x="1" y="196"/>
                    <a:pt x="149" y="225"/>
                  </a:cubicBezTo>
                  <a:cubicBezTo>
                    <a:pt x="6007" y="2220"/>
                    <a:pt x="11360" y="5134"/>
                    <a:pt x="15983" y="9029"/>
                  </a:cubicBezTo>
                  <a:cubicBezTo>
                    <a:pt x="18073" y="10803"/>
                    <a:pt x="20069" y="12734"/>
                    <a:pt x="21874" y="14919"/>
                  </a:cubicBezTo>
                  <a:cubicBezTo>
                    <a:pt x="21917" y="14969"/>
                    <a:pt x="21969" y="14990"/>
                    <a:pt x="22022" y="14990"/>
                  </a:cubicBezTo>
                  <a:cubicBezTo>
                    <a:pt x="22204" y="14990"/>
                    <a:pt x="22394" y="14743"/>
                    <a:pt x="22222" y="14571"/>
                  </a:cubicBezTo>
                  <a:cubicBezTo>
                    <a:pt x="16585" y="7636"/>
                    <a:pt x="8826" y="2347"/>
                    <a:pt x="180" y="3"/>
                  </a:cubicBezTo>
                  <a:cubicBezTo>
                    <a:pt x="172" y="1"/>
                    <a:pt x="164"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a:off x="17028775" y="1037700"/>
              <a:ext cx="689600" cy="444200"/>
            </a:xfrm>
            <a:custGeom>
              <a:avLst/>
              <a:gdLst/>
              <a:ahLst/>
              <a:cxnLst/>
              <a:rect l="l" t="t" r="r" b="b"/>
              <a:pathLst>
                <a:path w="27584" h="17768" extrusionOk="0">
                  <a:moveTo>
                    <a:pt x="3674" y="1"/>
                  </a:moveTo>
                  <a:cubicBezTo>
                    <a:pt x="3611" y="2946"/>
                    <a:pt x="2249" y="5923"/>
                    <a:pt x="0" y="7918"/>
                  </a:cubicBezTo>
                  <a:cubicBezTo>
                    <a:pt x="3896" y="9343"/>
                    <a:pt x="7696" y="11180"/>
                    <a:pt x="11559" y="12700"/>
                  </a:cubicBezTo>
                  <a:cubicBezTo>
                    <a:pt x="13491" y="13460"/>
                    <a:pt x="15486" y="14157"/>
                    <a:pt x="17418" y="14885"/>
                  </a:cubicBezTo>
                  <a:cubicBezTo>
                    <a:pt x="12795" y="11782"/>
                    <a:pt x="7949" y="9280"/>
                    <a:pt x="2565" y="7633"/>
                  </a:cubicBezTo>
                  <a:cubicBezTo>
                    <a:pt x="2416" y="7603"/>
                    <a:pt x="2492" y="7377"/>
                    <a:pt x="2633" y="7377"/>
                  </a:cubicBezTo>
                  <a:cubicBezTo>
                    <a:pt x="2642" y="7377"/>
                    <a:pt x="2651" y="7378"/>
                    <a:pt x="2660" y="7380"/>
                  </a:cubicBezTo>
                  <a:cubicBezTo>
                    <a:pt x="8583" y="9090"/>
                    <a:pt x="14378" y="11782"/>
                    <a:pt x="19287" y="15582"/>
                  </a:cubicBezTo>
                  <a:cubicBezTo>
                    <a:pt x="21187" y="16247"/>
                    <a:pt x="23055" y="16976"/>
                    <a:pt x="24892" y="17736"/>
                  </a:cubicBezTo>
                  <a:lnTo>
                    <a:pt x="24955" y="17767"/>
                  </a:lnTo>
                  <a:cubicBezTo>
                    <a:pt x="24987" y="17736"/>
                    <a:pt x="24987" y="17672"/>
                    <a:pt x="25019" y="17672"/>
                  </a:cubicBezTo>
                  <a:cubicBezTo>
                    <a:pt x="25209" y="17577"/>
                    <a:pt x="25367" y="17514"/>
                    <a:pt x="25589" y="17451"/>
                  </a:cubicBezTo>
                  <a:lnTo>
                    <a:pt x="25177" y="16659"/>
                  </a:lnTo>
                  <a:cubicBezTo>
                    <a:pt x="25145" y="16659"/>
                    <a:pt x="25114" y="16659"/>
                    <a:pt x="25050" y="16627"/>
                  </a:cubicBezTo>
                  <a:cubicBezTo>
                    <a:pt x="18558" y="11782"/>
                    <a:pt x="11844" y="7792"/>
                    <a:pt x="4371" y="4783"/>
                  </a:cubicBezTo>
                  <a:cubicBezTo>
                    <a:pt x="4251" y="4753"/>
                    <a:pt x="4272" y="4527"/>
                    <a:pt x="4407" y="4527"/>
                  </a:cubicBezTo>
                  <a:cubicBezTo>
                    <a:pt x="4416" y="4527"/>
                    <a:pt x="4425" y="4528"/>
                    <a:pt x="4434" y="4530"/>
                  </a:cubicBezTo>
                  <a:cubicBezTo>
                    <a:pt x="9976" y="6588"/>
                    <a:pt x="15455" y="9280"/>
                    <a:pt x="20395" y="12605"/>
                  </a:cubicBezTo>
                  <a:lnTo>
                    <a:pt x="20870" y="11909"/>
                  </a:lnTo>
                  <a:cubicBezTo>
                    <a:pt x="17355" y="9470"/>
                    <a:pt x="13650" y="7285"/>
                    <a:pt x="9818" y="5321"/>
                  </a:cubicBezTo>
                  <a:cubicBezTo>
                    <a:pt x="9702" y="5264"/>
                    <a:pt x="9797" y="5127"/>
                    <a:pt x="9911" y="5127"/>
                  </a:cubicBezTo>
                  <a:cubicBezTo>
                    <a:pt x="9922" y="5127"/>
                    <a:pt x="9933" y="5129"/>
                    <a:pt x="9944" y="5131"/>
                  </a:cubicBezTo>
                  <a:cubicBezTo>
                    <a:pt x="13808" y="6873"/>
                    <a:pt x="17577" y="9027"/>
                    <a:pt x="21060" y="11497"/>
                  </a:cubicBezTo>
                  <a:lnTo>
                    <a:pt x="21345" y="10547"/>
                  </a:lnTo>
                  <a:cubicBezTo>
                    <a:pt x="16722" y="6683"/>
                    <a:pt x="11401" y="3801"/>
                    <a:pt x="5511" y="1774"/>
                  </a:cubicBezTo>
                  <a:cubicBezTo>
                    <a:pt x="5372" y="1719"/>
                    <a:pt x="5379" y="1542"/>
                    <a:pt x="5490" y="1542"/>
                  </a:cubicBezTo>
                  <a:lnTo>
                    <a:pt x="5490" y="1542"/>
                  </a:lnTo>
                  <a:cubicBezTo>
                    <a:pt x="5505" y="1542"/>
                    <a:pt x="5523" y="1545"/>
                    <a:pt x="5542" y="1553"/>
                  </a:cubicBezTo>
                  <a:cubicBezTo>
                    <a:pt x="14220" y="3960"/>
                    <a:pt x="21947" y="9217"/>
                    <a:pt x="27584" y="16152"/>
                  </a:cubicBezTo>
                  <a:cubicBezTo>
                    <a:pt x="24702" y="12194"/>
                    <a:pt x="21979" y="8172"/>
                    <a:pt x="17893" y="5416"/>
                  </a:cubicBezTo>
                  <a:cubicBezTo>
                    <a:pt x="13650" y="2471"/>
                    <a:pt x="8678" y="1014"/>
                    <a:pt x="36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a:off x="17132875" y="1149900"/>
              <a:ext cx="532475" cy="303500"/>
            </a:xfrm>
            <a:custGeom>
              <a:avLst/>
              <a:gdLst/>
              <a:ahLst/>
              <a:cxnLst/>
              <a:rect l="l" t="t" r="r" b="b"/>
              <a:pathLst>
                <a:path w="21299" h="12140" extrusionOk="0">
                  <a:moveTo>
                    <a:pt x="193" y="1"/>
                  </a:moveTo>
                  <a:cubicBezTo>
                    <a:pt x="64" y="1"/>
                    <a:pt x="1" y="235"/>
                    <a:pt x="143" y="263"/>
                  </a:cubicBezTo>
                  <a:cubicBezTo>
                    <a:pt x="7680" y="3304"/>
                    <a:pt x="14363" y="7294"/>
                    <a:pt x="20855" y="12107"/>
                  </a:cubicBezTo>
                  <a:cubicBezTo>
                    <a:pt x="20886" y="12139"/>
                    <a:pt x="20950" y="12139"/>
                    <a:pt x="20981" y="12139"/>
                  </a:cubicBezTo>
                  <a:cubicBezTo>
                    <a:pt x="21140" y="12139"/>
                    <a:pt x="21298" y="11854"/>
                    <a:pt x="21140" y="11727"/>
                  </a:cubicBezTo>
                  <a:cubicBezTo>
                    <a:pt x="19556" y="10461"/>
                    <a:pt x="17878" y="9226"/>
                    <a:pt x="16168" y="8086"/>
                  </a:cubicBezTo>
                  <a:cubicBezTo>
                    <a:pt x="11227" y="4760"/>
                    <a:pt x="5812" y="2068"/>
                    <a:pt x="238" y="10"/>
                  </a:cubicBezTo>
                  <a:cubicBezTo>
                    <a:pt x="223" y="4"/>
                    <a:pt x="207"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a:off x="17161775" y="939550"/>
              <a:ext cx="576400" cy="507500"/>
            </a:xfrm>
            <a:custGeom>
              <a:avLst/>
              <a:gdLst/>
              <a:ahLst/>
              <a:cxnLst/>
              <a:rect l="l" t="t" r="r" b="b"/>
              <a:pathLst>
                <a:path w="23056" h="20300" extrusionOk="0">
                  <a:moveTo>
                    <a:pt x="8646" y="0"/>
                  </a:moveTo>
                  <a:cubicBezTo>
                    <a:pt x="8615" y="127"/>
                    <a:pt x="8583" y="190"/>
                    <a:pt x="8456" y="222"/>
                  </a:cubicBezTo>
                  <a:cubicBezTo>
                    <a:pt x="5638" y="1330"/>
                    <a:pt x="2788" y="2344"/>
                    <a:pt x="1" y="3357"/>
                  </a:cubicBezTo>
                  <a:cubicBezTo>
                    <a:pt x="4846" y="4434"/>
                    <a:pt x="9660" y="6049"/>
                    <a:pt x="13650" y="9057"/>
                  </a:cubicBezTo>
                  <a:cubicBezTo>
                    <a:pt x="17577" y="12003"/>
                    <a:pt x="20586" y="16120"/>
                    <a:pt x="23056" y="20300"/>
                  </a:cubicBezTo>
                  <a:cubicBezTo>
                    <a:pt x="20649" y="12066"/>
                    <a:pt x="15677" y="4877"/>
                    <a:pt x="86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a:off x="17271325" y="1165075"/>
              <a:ext cx="287925" cy="170500"/>
            </a:xfrm>
            <a:custGeom>
              <a:avLst/>
              <a:gdLst/>
              <a:ahLst/>
              <a:cxnLst/>
              <a:rect l="l" t="t" r="r" b="b"/>
              <a:pathLst>
                <a:path w="11517" h="6820" extrusionOk="0">
                  <a:moveTo>
                    <a:pt x="209" y="1"/>
                  </a:moveTo>
                  <a:cubicBezTo>
                    <a:pt x="95" y="1"/>
                    <a:pt x="0" y="137"/>
                    <a:pt x="116" y="195"/>
                  </a:cubicBezTo>
                  <a:cubicBezTo>
                    <a:pt x="4011" y="2158"/>
                    <a:pt x="7653" y="4312"/>
                    <a:pt x="11168" y="6782"/>
                  </a:cubicBezTo>
                  <a:cubicBezTo>
                    <a:pt x="11200" y="6808"/>
                    <a:pt x="11232" y="6820"/>
                    <a:pt x="11261" y="6820"/>
                  </a:cubicBezTo>
                  <a:cubicBezTo>
                    <a:pt x="11411" y="6820"/>
                    <a:pt x="11517" y="6534"/>
                    <a:pt x="11358" y="6402"/>
                  </a:cubicBezTo>
                  <a:cubicBezTo>
                    <a:pt x="7843" y="3932"/>
                    <a:pt x="4106" y="1778"/>
                    <a:pt x="242" y="5"/>
                  </a:cubicBezTo>
                  <a:cubicBezTo>
                    <a:pt x="231" y="2"/>
                    <a:pt x="220"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صور علم السعودية خلفيات العلم السعودي صور خلفيات علم المملكة العربية  السعودية صور خلفيات السعوديه رمزيات علم السعوديه بدقة عالية خلفيات شعار  السعودية صور علم السعوديه صور علم المملكة رسمة علم السعودية">
            <a:extLst>
              <a:ext uri="{FF2B5EF4-FFF2-40B4-BE49-F238E27FC236}">
                <a16:creationId xmlns:a16="http://schemas.microsoft.com/office/drawing/2014/main" id="{DD39EA29-BF6E-418D-9AC6-6BFAE3E57A0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2693"/>
          <a:stretch/>
        </p:blipFill>
        <p:spPr bwMode="auto">
          <a:xfrm>
            <a:off x="753751" y="-538943"/>
            <a:ext cx="2488522" cy="30726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32"/>
          <p:cNvSpPr txBox="1">
            <a:spLocks noGrp="1"/>
          </p:cNvSpPr>
          <p:nvPr>
            <p:ph type="subTitle" idx="1"/>
          </p:nvPr>
        </p:nvSpPr>
        <p:spPr>
          <a:xfrm>
            <a:off x="68456" y="3198286"/>
            <a:ext cx="3519871" cy="480580"/>
          </a:xfrm>
          <a:prstGeom prst="rect">
            <a:avLst/>
          </a:prstGeom>
        </p:spPr>
        <p:txBody>
          <a:bodyPr spcFirstLastPara="1" wrap="square" lIns="91425" tIns="91425" rIns="91425" bIns="91425" anchor="t" anchorCtr="0">
            <a:noAutofit/>
          </a:bodyPr>
          <a:lstStyle/>
          <a:p>
            <a:pPr marL="0" lvl="0" indent="0"/>
            <a:r>
              <a:rPr lang="ar-SA" b="1" dirty="0"/>
              <a:t>يُعد جبل اللوز أحد أعلى القمم الجبلية في المملكة</a:t>
            </a:r>
            <a:endParaRPr lang="ar-SA" sz="2400" b="1" dirty="0">
              <a:cs typeface="+mj-cs"/>
            </a:endParaRPr>
          </a:p>
        </p:txBody>
      </p:sp>
      <p:sp>
        <p:nvSpPr>
          <p:cNvPr id="589" name="Google Shape;589;p32"/>
          <p:cNvSpPr txBox="1">
            <a:spLocks noGrp="1"/>
          </p:cNvSpPr>
          <p:nvPr>
            <p:ph type="title"/>
          </p:nvPr>
        </p:nvSpPr>
        <p:spPr>
          <a:xfrm>
            <a:off x="1470506" y="610851"/>
            <a:ext cx="3711083" cy="74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5400" dirty="0">
                <a:cs typeface="+mj-cs"/>
              </a:rPr>
              <a:t>جبل اللوز</a:t>
            </a:r>
            <a:endParaRPr sz="5400" dirty="0">
              <a:cs typeface="+mj-cs"/>
            </a:endParaRPr>
          </a:p>
        </p:txBody>
      </p:sp>
      <p:pic>
        <p:nvPicPr>
          <p:cNvPr id="590" name="Google Shape;590;p32"/>
          <p:cNvPicPr preferRelativeResize="0"/>
          <p:nvPr/>
        </p:nvPicPr>
        <p:blipFill rotWithShape="1">
          <a:blip r:embed="rId3">
            <a:alphaModFix/>
          </a:blip>
          <a:srcRect l="51857" r="6668"/>
          <a:stretch/>
        </p:blipFill>
        <p:spPr>
          <a:xfrm>
            <a:off x="4959449" y="8347"/>
            <a:ext cx="3792302" cy="5143500"/>
          </a:xfrm>
          <a:prstGeom prst="rect">
            <a:avLst/>
          </a:prstGeom>
          <a:noFill/>
          <a:ln>
            <a:noFill/>
          </a:ln>
        </p:spPr>
      </p:pic>
      <p:sp>
        <p:nvSpPr>
          <p:cNvPr id="591" name="Google Shape;591;p32"/>
          <p:cNvSpPr/>
          <p:nvPr/>
        </p:nvSpPr>
        <p:spPr>
          <a:xfrm>
            <a:off x="4926600" y="-7728"/>
            <a:ext cx="71198" cy="5176268"/>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w="76200" cap="flat" cmpd="sng">
            <a:solidFill>
              <a:schemeClr val="dk2"/>
            </a:solidFill>
            <a:prstDash val="solid"/>
            <a:round/>
            <a:headEnd type="none" w="med" len="med"/>
            <a:tailEnd type="none" w="med" len="med"/>
          </a:ln>
        </p:spPr>
      </p:sp>
      <p:pic>
        <p:nvPicPr>
          <p:cNvPr id="1028" name="Picture 4" descr="معلومات عن جبل اللوز في تبوك | مجلة سيدتي">
            <a:extLst>
              <a:ext uri="{FF2B5EF4-FFF2-40B4-BE49-F238E27FC236}">
                <a16:creationId xmlns:a16="http://schemas.microsoft.com/office/drawing/2014/main" id="{DC8B310E-5A8F-4D5A-A380-732C9DF2B9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5030647" y="-16384"/>
            <a:ext cx="4113353" cy="5176268"/>
          </a:xfrm>
          <a:prstGeom prst="rect">
            <a:avLst/>
          </a:prstGeom>
          <a:noFill/>
          <a:extLst>
            <a:ext uri="{909E8E84-426E-40DD-AFC4-6F175D3DCCD1}">
              <a14:hiddenFill xmlns:a14="http://schemas.microsoft.com/office/drawing/2010/main">
                <a:solidFill>
                  <a:srgbClr val="FFFFFF"/>
                </a:solidFill>
              </a14:hiddenFill>
            </a:ext>
          </a:extLst>
        </p:spPr>
      </p:pic>
      <p:pic>
        <p:nvPicPr>
          <p:cNvPr id="592" name="Google Shape;592;p32"/>
          <p:cNvPicPr preferRelativeResize="0"/>
          <p:nvPr/>
        </p:nvPicPr>
        <p:blipFill rotWithShape="1">
          <a:blip r:embed="rId5">
            <a:alphaModFix/>
          </a:blip>
          <a:srcRect l="74973"/>
          <a:stretch/>
        </p:blipFill>
        <p:spPr>
          <a:xfrm>
            <a:off x="6855600" y="325"/>
            <a:ext cx="2288400" cy="5143500"/>
          </a:xfrm>
          <a:prstGeom prst="rect">
            <a:avLst/>
          </a:prstGeom>
          <a:noFill/>
          <a:ln>
            <a:noFill/>
          </a:ln>
        </p:spPr>
      </p:pic>
      <p:pic>
        <p:nvPicPr>
          <p:cNvPr id="6" name="صورة 5" descr="صورة تحتوي على مرآة, مرآة يدوية&#10;&#10;تم إنشاء الوصف تلقائياً">
            <a:extLst>
              <a:ext uri="{FF2B5EF4-FFF2-40B4-BE49-F238E27FC236}">
                <a16:creationId xmlns:a16="http://schemas.microsoft.com/office/drawing/2014/main" id="{B0A24F57-B8D8-4709-8056-4CDCAA3BAF34}"/>
              </a:ext>
            </a:extLst>
          </p:cNvPr>
          <p:cNvPicPr>
            <a:picLocks noChangeAspect="1"/>
          </p:cNvPicPr>
          <p:nvPr/>
        </p:nvPicPr>
        <p:blipFill>
          <a:blip r:embed="rId6">
            <a:clrChange>
              <a:clrFrom>
                <a:srgbClr val="F5F5F5"/>
              </a:clrFrom>
              <a:clrTo>
                <a:srgbClr val="F5F5F5">
                  <a:alpha val="0"/>
                </a:srgbClr>
              </a:clrTo>
            </a:clrChange>
          </a:blip>
          <a:stretch>
            <a:fillRect/>
          </a:stretch>
        </p:blipFill>
        <p:spPr>
          <a:xfrm rot="5209318">
            <a:off x="2600668" y="3327865"/>
            <a:ext cx="1914924" cy="1914924"/>
          </a:xfrm>
          <a:prstGeom prst="rect">
            <a:avLst/>
          </a:prstGeom>
        </p:spPr>
      </p:pic>
      <p:pic>
        <p:nvPicPr>
          <p:cNvPr id="12" name="Picture 2" descr="صور علم السعودية خلفيات العلم السعودي صور خلفيات علم المملكة العربية  السعودية صور خلفيات السعوديه رمزيات علم السعوديه بدقة عالية خلفيات شعار  السعودية صور علم السعوديه صور علم المملكة رسمة علم السعودية">
            <a:extLst>
              <a:ext uri="{FF2B5EF4-FFF2-40B4-BE49-F238E27FC236}">
                <a16:creationId xmlns:a16="http://schemas.microsoft.com/office/drawing/2014/main" id="{02694A8F-C373-45F8-9EF0-0CB887AB2628}"/>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12693"/>
          <a:stretch/>
        </p:blipFill>
        <p:spPr bwMode="auto">
          <a:xfrm>
            <a:off x="68456" y="-493303"/>
            <a:ext cx="1499254" cy="1851154"/>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588;p32">
            <a:extLst>
              <a:ext uri="{FF2B5EF4-FFF2-40B4-BE49-F238E27FC236}">
                <a16:creationId xmlns:a16="http://schemas.microsoft.com/office/drawing/2014/main" id="{F5E34FBC-4D2E-4A69-B79B-31EC989EE673}"/>
              </a:ext>
            </a:extLst>
          </p:cNvPr>
          <p:cNvSpPr txBox="1">
            <a:spLocks/>
          </p:cNvSpPr>
          <p:nvPr/>
        </p:nvSpPr>
        <p:spPr>
          <a:xfrm>
            <a:off x="139654" y="1421055"/>
            <a:ext cx="4640164" cy="8570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200"/>
              <a:buFont typeface="Open Sans"/>
              <a:buNone/>
              <a:defRPr sz="1600" b="0" i="0" u="none" strike="noStrike" cap="none">
                <a:solidFill>
                  <a:schemeClr val="dk1"/>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dk1"/>
              </a:buClr>
              <a:buSzPts val="1200"/>
              <a:buFont typeface="Open Sans"/>
              <a:buNone/>
              <a:defRPr sz="1200" b="0" i="0" u="none" strike="noStrike" cap="none">
                <a:solidFill>
                  <a:schemeClr val="dk1"/>
                </a:solidFill>
                <a:latin typeface="Open Sans"/>
                <a:ea typeface="Open Sans"/>
                <a:cs typeface="Open Sans"/>
                <a:sym typeface="Open Sans"/>
              </a:defRPr>
            </a:lvl2pPr>
            <a:lvl3pPr marL="1371600" marR="0" lvl="2" indent="-317500" algn="ctr" rtl="0">
              <a:lnSpc>
                <a:spcPct val="100000"/>
              </a:lnSpc>
              <a:spcBef>
                <a:spcPts val="0"/>
              </a:spcBef>
              <a:spcAft>
                <a:spcPts val="0"/>
              </a:spcAft>
              <a:buClr>
                <a:schemeClr val="dk1"/>
              </a:buClr>
              <a:buSzPts val="1200"/>
              <a:buFont typeface="Open Sans"/>
              <a:buNone/>
              <a:defRPr sz="1200" b="0" i="0" u="none" strike="noStrike" cap="none">
                <a:solidFill>
                  <a:schemeClr val="dk1"/>
                </a:solidFill>
                <a:latin typeface="Open Sans"/>
                <a:ea typeface="Open Sans"/>
                <a:cs typeface="Open Sans"/>
                <a:sym typeface="Open Sans"/>
              </a:defRPr>
            </a:lvl3pPr>
            <a:lvl4pPr marL="1828800" marR="0" lvl="3" indent="-317500" algn="ctr" rtl="0">
              <a:lnSpc>
                <a:spcPct val="100000"/>
              </a:lnSpc>
              <a:spcBef>
                <a:spcPts val="0"/>
              </a:spcBef>
              <a:spcAft>
                <a:spcPts val="0"/>
              </a:spcAft>
              <a:buClr>
                <a:schemeClr val="dk1"/>
              </a:buClr>
              <a:buSzPts val="1200"/>
              <a:buFont typeface="Open Sans"/>
              <a:buNone/>
              <a:defRPr sz="1200" b="0" i="0" u="none" strike="noStrike" cap="none">
                <a:solidFill>
                  <a:schemeClr val="dk1"/>
                </a:solidFill>
                <a:latin typeface="Open Sans"/>
                <a:ea typeface="Open Sans"/>
                <a:cs typeface="Open Sans"/>
                <a:sym typeface="Open Sans"/>
              </a:defRPr>
            </a:lvl4pPr>
            <a:lvl5pPr marL="2286000" marR="0" lvl="4" indent="-317500" algn="ctr" rtl="0">
              <a:lnSpc>
                <a:spcPct val="100000"/>
              </a:lnSpc>
              <a:spcBef>
                <a:spcPts val="0"/>
              </a:spcBef>
              <a:spcAft>
                <a:spcPts val="0"/>
              </a:spcAft>
              <a:buClr>
                <a:schemeClr val="dk1"/>
              </a:buClr>
              <a:buSzPts val="1200"/>
              <a:buFont typeface="Open Sans"/>
              <a:buNone/>
              <a:defRPr sz="1200" b="0" i="0" u="none" strike="noStrike" cap="none">
                <a:solidFill>
                  <a:schemeClr val="dk1"/>
                </a:solidFill>
                <a:latin typeface="Open Sans"/>
                <a:ea typeface="Open Sans"/>
                <a:cs typeface="Open Sans"/>
                <a:sym typeface="Open Sans"/>
              </a:defRPr>
            </a:lvl5pPr>
            <a:lvl6pPr marL="2743200" marR="0" lvl="5" indent="-317500" algn="ctr" rtl="0">
              <a:lnSpc>
                <a:spcPct val="100000"/>
              </a:lnSpc>
              <a:spcBef>
                <a:spcPts val="0"/>
              </a:spcBef>
              <a:spcAft>
                <a:spcPts val="0"/>
              </a:spcAft>
              <a:buClr>
                <a:schemeClr val="dk1"/>
              </a:buClr>
              <a:buSzPts val="1200"/>
              <a:buFont typeface="Open Sans"/>
              <a:buNone/>
              <a:defRPr sz="1200" b="0" i="0" u="none" strike="noStrike" cap="none">
                <a:solidFill>
                  <a:schemeClr val="dk1"/>
                </a:solidFill>
                <a:latin typeface="Open Sans"/>
                <a:ea typeface="Open Sans"/>
                <a:cs typeface="Open Sans"/>
                <a:sym typeface="Open Sans"/>
              </a:defRPr>
            </a:lvl6pPr>
            <a:lvl7pPr marL="3200400" marR="0" lvl="6" indent="-317500" algn="ctr" rtl="0">
              <a:lnSpc>
                <a:spcPct val="100000"/>
              </a:lnSpc>
              <a:spcBef>
                <a:spcPts val="0"/>
              </a:spcBef>
              <a:spcAft>
                <a:spcPts val="0"/>
              </a:spcAft>
              <a:buClr>
                <a:schemeClr val="dk1"/>
              </a:buClr>
              <a:buSzPts val="1200"/>
              <a:buFont typeface="Open Sans"/>
              <a:buNone/>
              <a:defRPr sz="1200" b="0" i="0" u="none" strike="noStrike" cap="none">
                <a:solidFill>
                  <a:schemeClr val="dk1"/>
                </a:solidFill>
                <a:latin typeface="Open Sans"/>
                <a:ea typeface="Open Sans"/>
                <a:cs typeface="Open Sans"/>
                <a:sym typeface="Open Sans"/>
              </a:defRPr>
            </a:lvl7pPr>
            <a:lvl8pPr marL="3657600" marR="0" lvl="7" indent="-317500" algn="ctr" rtl="0">
              <a:lnSpc>
                <a:spcPct val="100000"/>
              </a:lnSpc>
              <a:spcBef>
                <a:spcPts val="0"/>
              </a:spcBef>
              <a:spcAft>
                <a:spcPts val="0"/>
              </a:spcAft>
              <a:buClr>
                <a:schemeClr val="dk1"/>
              </a:buClr>
              <a:buSzPts val="1200"/>
              <a:buFont typeface="Open Sans"/>
              <a:buNone/>
              <a:defRPr sz="1200" b="0" i="0" u="none" strike="noStrike" cap="none">
                <a:solidFill>
                  <a:schemeClr val="dk1"/>
                </a:solidFill>
                <a:latin typeface="Open Sans"/>
                <a:ea typeface="Open Sans"/>
                <a:cs typeface="Open Sans"/>
                <a:sym typeface="Open Sans"/>
              </a:defRPr>
            </a:lvl8pPr>
            <a:lvl9pPr marL="4114800" marR="0" lvl="8" indent="-317500" algn="ctr" rtl="0">
              <a:lnSpc>
                <a:spcPct val="100000"/>
              </a:lnSpc>
              <a:spcBef>
                <a:spcPts val="0"/>
              </a:spcBef>
              <a:spcAft>
                <a:spcPts val="0"/>
              </a:spcAft>
              <a:buClr>
                <a:schemeClr val="dk1"/>
              </a:buClr>
              <a:buSzPts val="1200"/>
              <a:buFont typeface="Open Sans"/>
              <a:buNone/>
              <a:defRPr sz="1200" b="0" i="0" u="none" strike="noStrike" cap="none">
                <a:solidFill>
                  <a:schemeClr val="dk1"/>
                </a:solidFill>
                <a:latin typeface="Open Sans"/>
                <a:ea typeface="Open Sans"/>
                <a:cs typeface="Open Sans"/>
                <a:sym typeface="Open Sans"/>
              </a:defRPr>
            </a:lvl9pPr>
          </a:lstStyle>
          <a:p>
            <a:pPr marL="0" indent="0"/>
            <a:r>
              <a:rPr lang="ar-SA" b="1" dirty="0"/>
              <a:t>جبل اللوز في تبوك والتي تقع في قلب مشروع مدينة المستقبل</a:t>
            </a:r>
          </a:p>
          <a:p>
            <a:pPr marL="0" indent="0"/>
            <a:r>
              <a:rPr lang="ar-SA" b="1" dirty="0"/>
              <a:t> </a:t>
            </a:r>
            <a:endParaRPr lang="ar-SA" sz="2400" b="1" dirty="0">
              <a:cs typeface="+mj-cs"/>
            </a:endParaRPr>
          </a:p>
        </p:txBody>
      </p:sp>
      <p:pic>
        <p:nvPicPr>
          <p:cNvPr id="4098" name="Picture 2" descr="أطلقها ولي العهد السعودي.. تفاصيل تصميم مدينة أوكساجون">
            <a:extLst>
              <a:ext uri="{FF2B5EF4-FFF2-40B4-BE49-F238E27FC236}">
                <a16:creationId xmlns:a16="http://schemas.microsoft.com/office/drawing/2014/main" id="{F6C65197-8036-4190-867D-DB0B27BB22A6}"/>
              </a:ext>
            </a:extLst>
          </p:cNvPr>
          <p:cNvPicPr>
            <a:picLocks noChangeAspect="1" noChangeArrowheads="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426547" y="1788263"/>
            <a:ext cx="2391784" cy="134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0895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1000"/>
                                        <p:tgtEl>
                                          <p:spTgt spid="4098"/>
                                        </p:tgtEl>
                                      </p:cBhvr>
                                    </p:animEffect>
                                    <p:anim calcmode="lin" valueType="num">
                                      <p:cBhvr>
                                        <p:cTn id="15" dur="1000" fill="hold"/>
                                        <p:tgtEl>
                                          <p:spTgt spid="4098"/>
                                        </p:tgtEl>
                                        <p:attrNameLst>
                                          <p:attrName>ppt_x</p:attrName>
                                        </p:attrNameLst>
                                      </p:cBhvr>
                                      <p:tavLst>
                                        <p:tav tm="0">
                                          <p:val>
                                            <p:strVal val="#ppt_x"/>
                                          </p:val>
                                        </p:tav>
                                        <p:tav tm="100000">
                                          <p:val>
                                            <p:strVal val="#ppt_x"/>
                                          </p:val>
                                        </p:tav>
                                      </p:tavLst>
                                    </p:anim>
                                    <p:anim calcmode="lin" valueType="num">
                                      <p:cBhvr>
                                        <p:cTn id="16"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88">
                                            <p:txEl>
                                              <p:pRg st="0" end="0"/>
                                            </p:txEl>
                                          </p:spTgt>
                                        </p:tgtEl>
                                        <p:attrNameLst>
                                          <p:attrName>style.visibility</p:attrName>
                                        </p:attrNameLst>
                                      </p:cBhvr>
                                      <p:to>
                                        <p:strVal val="visible"/>
                                      </p:to>
                                    </p:set>
                                    <p:animEffect transition="in" filter="fade">
                                      <p:cBhvr>
                                        <p:cTn id="21" dur="1000"/>
                                        <p:tgtEl>
                                          <p:spTgt spid="588">
                                            <p:txEl>
                                              <p:pRg st="0" end="0"/>
                                            </p:txEl>
                                          </p:spTgt>
                                        </p:tgtEl>
                                      </p:cBhvr>
                                    </p:animEffect>
                                    <p:anim calcmode="lin" valueType="num">
                                      <p:cBhvr>
                                        <p:cTn id="22" dur="1000" fill="hold"/>
                                        <p:tgtEl>
                                          <p:spTgt spid="58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8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 grpId="0" build="p"/>
      <p:bldP spid="1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3"/>
        <p:cNvGrpSpPr/>
        <p:nvPr/>
      </p:nvGrpSpPr>
      <p:grpSpPr>
        <a:xfrm>
          <a:off x="0" y="0"/>
          <a:ext cx="0" cy="0"/>
          <a:chOff x="0" y="0"/>
          <a:chExt cx="0" cy="0"/>
        </a:xfrm>
      </p:grpSpPr>
      <p:grpSp>
        <p:nvGrpSpPr>
          <p:cNvPr id="1094" name="Google Shape;1094;p42"/>
          <p:cNvGrpSpPr/>
          <p:nvPr/>
        </p:nvGrpSpPr>
        <p:grpSpPr>
          <a:xfrm>
            <a:off x="5351258" y="290941"/>
            <a:ext cx="3515173" cy="3232654"/>
            <a:chOff x="5351258" y="290941"/>
            <a:chExt cx="3515173" cy="3232654"/>
          </a:xfrm>
        </p:grpSpPr>
        <p:sp>
          <p:nvSpPr>
            <p:cNvPr id="1095" name="Google Shape;1095;p42"/>
            <p:cNvSpPr/>
            <p:nvPr/>
          </p:nvSpPr>
          <p:spPr>
            <a:xfrm>
              <a:off x="5351258" y="303395"/>
              <a:ext cx="3502345" cy="3206780"/>
            </a:xfrm>
            <a:custGeom>
              <a:avLst/>
              <a:gdLst/>
              <a:ahLst/>
              <a:cxnLst/>
              <a:rect l="l" t="t" r="r" b="b"/>
              <a:pathLst>
                <a:path w="112489" h="102996" extrusionOk="0">
                  <a:moveTo>
                    <a:pt x="63766" y="0"/>
                  </a:moveTo>
                  <a:cubicBezTo>
                    <a:pt x="56273" y="0"/>
                    <a:pt x="48963" y="1025"/>
                    <a:pt x="41202" y="4461"/>
                  </a:cubicBezTo>
                  <a:cubicBezTo>
                    <a:pt x="28756" y="9940"/>
                    <a:pt x="18020" y="19535"/>
                    <a:pt x="11718" y="31633"/>
                  </a:cubicBezTo>
                  <a:cubicBezTo>
                    <a:pt x="0" y="54118"/>
                    <a:pt x="8424" y="78186"/>
                    <a:pt x="28756" y="92215"/>
                  </a:cubicBezTo>
                  <a:cubicBezTo>
                    <a:pt x="38739" y="99119"/>
                    <a:pt x="50957" y="102995"/>
                    <a:pt x="62872" y="102995"/>
                  </a:cubicBezTo>
                  <a:cubicBezTo>
                    <a:pt x="77791" y="102995"/>
                    <a:pt x="92234" y="96917"/>
                    <a:pt x="101214" y="83095"/>
                  </a:cubicBezTo>
                  <a:cubicBezTo>
                    <a:pt x="109923" y="69762"/>
                    <a:pt x="112489" y="53484"/>
                    <a:pt x="108720" y="38062"/>
                  </a:cubicBezTo>
                  <a:cubicBezTo>
                    <a:pt x="106883" y="30524"/>
                    <a:pt x="103653" y="23367"/>
                    <a:pt x="99473" y="16875"/>
                  </a:cubicBezTo>
                  <a:cubicBezTo>
                    <a:pt x="94691" y="9433"/>
                    <a:pt x="92664" y="2149"/>
                    <a:pt x="82815" y="1294"/>
                  </a:cubicBezTo>
                  <a:cubicBezTo>
                    <a:pt x="76113" y="682"/>
                    <a:pt x="69878" y="0"/>
                    <a:pt x="637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2"/>
            <p:cNvSpPr/>
            <p:nvPr/>
          </p:nvSpPr>
          <p:spPr>
            <a:xfrm>
              <a:off x="5354216" y="290941"/>
              <a:ext cx="3512215" cy="3232654"/>
            </a:xfrm>
            <a:custGeom>
              <a:avLst/>
              <a:gdLst/>
              <a:ahLst/>
              <a:cxnLst/>
              <a:rect l="l" t="t" r="r" b="b"/>
              <a:pathLst>
                <a:path w="112806" h="103827" extrusionOk="0">
                  <a:moveTo>
                    <a:pt x="63687" y="776"/>
                  </a:moveTo>
                  <a:cubicBezTo>
                    <a:pt x="68785" y="776"/>
                    <a:pt x="73979" y="1251"/>
                    <a:pt x="79489" y="1789"/>
                  </a:cubicBezTo>
                  <a:cubicBezTo>
                    <a:pt x="80503" y="1884"/>
                    <a:pt x="81580" y="2011"/>
                    <a:pt x="82656" y="2074"/>
                  </a:cubicBezTo>
                  <a:cubicBezTo>
                    <a:pt x="90479" y="2802"/>
                    <a:pt x="93139" y="7458"/>
                    <a:pt x="96559" y="13348"/>
                  </a:cubicBezTo>
                  <a:cubicBezTo>
                    <a:pt x="97351" y="14710"/>
                    <a:pt x="98143" y="16103"/>
                    <a:pt x="99029" y="17528"/>
                  </a:cubicBezTo>
                  <a:cubicBezTo>
                    <a:pt x="103368" y="24211"/>
                    <a:pt x="106440" y="31336"/>
                    <a:pt x="108213" y="38588"/>
                  </a:cubicBezTo>
                  <a:cubicBezTo>
                    <a:pt x="112077" y="54264"/>
                    <a:pt x="109417" y="70130"/>
                    <a:pt x="100771" y="83305"/>
                  </a:cubicBezTo>
                  <a:cubicBezTo>
                    <a:pt x="94342" y="93249"/>
                    <a:pt x="84620" y="99741"/>
                    <a:pt x="72744" y="102084"/>
                  </a:cubicBezTo>
                  <a:cubicBezTo>
                    <a:pt x="69482" y="102718"/>
                    <a:pt x="66157" y="103034"/>
                    <a:pt x="62737" y="103034"/>
                  </a:cubicBezTo>
                  <a:cubicBezTo>
                    <a:pt x="51051" y="103034"/>
                    <a:pt x="38890" y="99266"/>
                    <a:pt x="28851" y="92299"/>
                  </a:cubicBezTo>
                  <a:cubicBezTo>
                    <a:pt x="7664" y="77699"/>
                    <a:pt x="887" y="53536"/>
                    <a:pt x="11971" y="32254"/>
                  </a:cubicBezTo>
                  <a:cubicBezTo>
                    <a:pt x="18147" y="20442"/>
                    <a:pt x="28534" y="10815"/>
                    <a:pt x="41265" y="5209"/>
                  </a:cubicBezTo>
                  <a:cubicBezTo>
                    <a:pt x="48992" y="1789"/>
                    <a:pt x="56244" y="776"/>
                    <a:pt x="63687" y="776"/>
                  </a:cubicBezTo>
                  <a:close/>
                  <a:moveTo>
                    <a:pt x="63758" y="0"/>
                  </a:moveTo>
                  <a:cubicBezTo>
                    <a:pt x="56200" y="0"/>
                    <a:pt x="48828" y="1023"/>
                    <a:pt x="40948" y="4481"/>
                  </a:cubicBezTo>
                  <a:cubicBezTo>
                    <a:pt x="28059" y="10181"/>
                    <a:pt x="17513" y="19935"/>
                    <a:pt x="11274" y="31874"/>
                  </a:cubicBezTo>
                  <a:cubicBezTo>
                    <a:pt x="0" y="53536"/>
                    <a:pt x="6872" y="78079"/>
                    <a:pt x="28407" y="92964"/>
                  </a:cubicBezTo>
                  <a:cubicBezTo>
                    <a:pt x="38636" y="100026"/>
                    <a:pt x="50892" y="103826"/>
                    <a:pt x="62768" y="103826"/>
                  </a:cubicBezTo>
                  <a:cubicBezTo>
                    <a:pt x="66220" y="103826"/>
                    <a:pt x="69609" y="103510"/>
                    <a:pt x="72902" y="102813"/>
                  </a:cubicBezTo>
                  <a:cubicBezTo>
                    <a:pt x="84968" y="100406"/>
                    <a:pt x="94849" y="93787"/>
                    <a:pt x="101404" y="83716"/>
                  </a:cubicBezTo>
                  <a:cubicBezTo>
                    <a:pt x="110145" y="70321"/>
                    <a:pt x="112805" y="54201"/>
                    <a:pt x="108942" y="38335"/>
                  </a:cubicBezTo>
                  <a:cubicBezTo>
                    <a:pt x="107137" y="31019"/>
                    <a:pt x="104033" y="23831"/>
                    <a:pt x="99663" y="17053"/>
                  </a:cubicBezTo>
                  <a:cubicBezTo>
                    <a:pt x="98808" y="15660"/>
                    <a:pt x="98016" y="14267"/>
                    <a:pt x="97224" y="12936"/>
                  </a:cubicBezTo>
                  <a:cubicBezTo>
                    <a:pt x="93836" y="7014"/>
                    <a:pt x="90954" y="1947"/>
                    <a:pt x="82720" y="1251"/>
                  </a:cubicBezTo>
                  <a:cubicBezTo>
                    <a:pt x="81643" y="1156"/>
                    <a:pt x="80598" y="1061"/>
                    <a:pt x="79553" y="966"/>
                  </a:cubicBezTo>
                  <a:cubicBezTo>
                    <a:pt x="74061" y="467"/>
                    <a:pt x="68867" y="0"/>
                    <a:pt x="637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7" name="Google Shape;1097;p42"/>
          <p:cNvSpPr txBox="1">
            <a:spLocks noGrp="1"/>
          </p:cNvSpPr>
          <p:nvPr>
            <p:ph type="title"/>
          </p:nvPr>
        </p:nvSpPr>
        <p:spPr>
          <a:xfrm>
            <a:off x="5815294" y="960010"/>
            <a:ext cx="2807855" cy="24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6600" dirty="0">
                <a:solidFill>
                  <a:schemeClr val="lt2"/>
                </a:solidFill>
                <a:cs typeface="+mj-cs"/>
              </a:rPr>
              <a:t>استكشف</a:t>
            </a:r>
            <a:endParaRPr sz="6600" dirty="0">
              <a:solidFill>
                <a:schemeClr val="lt2"/>
              </a:solidFill>
              <a:cs typeface="+mj-cs"/>
            </a:endParaRPr>
          </a:p>
        </p:txBody>
      </p:sp>
      <p:grpSp>
        <p:nvGrpSpPr>
          <p:cNvPr id="1098" name="Google Shape;1098;p42"/>
          <p:cNvGrpSpPr/>
          <p:nvPr/>
        </p:nvGrpSpPr>
        <p:grpSpPr>
          <a:xfrm>
            <a:off x="5715195" y="2900021"/>
            <a:ext cx="200198" cy="183665"/>
            <a:chOff x="10818216" y="1981334"/>
            <a:chExt cx="200198" cy="183665"/>
          </a:xfrm>
        </p:grpSpPr>
        <p:sp>
          <p:nvSpPr>
            <p:cNvPr id="1099" name="Google Shape;1099;p42"/>
            <p:cNvSpPr/>
            <p:nvPr/>
          </p:nvSpPr>
          <p:spPr>
            <a:xfrm>
              <a:off x="10824287" y="2000606"/>
              <a:ext cx="180303" cy="145681"/>
            </a:xfrm>
            <a:custGeom>
              <a:avLst/>
              <a:gdLst/>
              <a:ahLst/>
              <a:cxnLst/>
              <a:rect l="l" t="t" r="r" b="b"/>
              <a:pathLst>
                <a:path w="5791" h="4679" extrusionOk="0">
                  <a:moveTo>
                    <a:pt x="2758" y="1"/>
                  </a:moveTo>
                  <a:cubicBezTo>
                    <a:pt x="2317" y="1"/>
                    <a:pt x="1869" y="89"/>
                    <a:pt x="1452" y="255"/>
                  </a:cubicBezTo>
                  <a:lnTo>
                    <a:pt x="1421" y="255"/>
                  </a:lnTo>
                  <a:cubicBezTo>
                    <a:pt x="1452" y="350"/>
                    <a:pt x="1421" y="414"/>
                    <a:pt x="1389" y="509"/>
                  </a:cubicBezTo>
                  <a:cubicBezTo>
                    <a:pt x="1" y="2106"/>
                    <a:pt x="1060" y="4679"/>
                    <a:pt x="2884" y="4679"/>
                  </a:cubicBezTo>
                  <a:cubicBezTo>
                    <a:pt x="3265" y="4679"/>
                    <a:pt x="3680" y="4566"/>
                    <a:pt x="4112" y="4309"/>
                  </a:cubicBezTo>
                  <a:cubicBezTo>
                    <a:pt x="5126" y="3676"/>
                    <a:pt x="5791" y="2282"/>
                    <a:pt x="5063" y="1174"/>
                  </a:cubicBezTo>
                  <a:cubicBezTo>
                    <a:pt x="4531" y="366"/>
                    <a:pt x="3658" y="1"/>
                    <a:pt x="27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10818216" y="1981334"/>
              <a:ext cx="200198" cy="183665"/>
            </a:xfrm>
            <a:custGeom>
              <a:avLst/>
              <a:gdLst/>
              <a:ahLst/>
              <a:cxnLst/>
              <a:rect l="l" t="t" r="r" b="b"/>
              <a:pathLst>
                <a:path w="6430" h="5899" extrusionOk="0">
                  <a:moveTo>
                    <a:pt x="2945" y="697"/>
                  </a:moveTo>
                  <a:cubicBezTo>
                    <a:pt x="3801" y="697"/>
                    <a:pt x="4685" y="1023"/>
                    <a:pt x="5226" y="1856"/>
                  </a:cubicBezTo>
                  <a:cubicBezTo>
                    <a:pt x="5479" y="2268"/>
                    <a:pt x="5574" y="2806"/>
                    <a:pt x="5448" y="3313"/>
                  </a:cubicBezTo>
                  <a:cubicBezTo>
                    <a:pt x="5289" y="3946"/>
                    <a:pt x="4846" y="4548"/>
                    <a:pt x="4276" y="4896"/>
                  </a:cubicBezTo>
                  <a:cubicBezTo>
                    <a:pt x="3853" y="5147"/>
                    <a:pt x="3436" y="5271"/>
                    <a:pt x="3046" y="5271"/>
                  </a:cubicBezTo>
                  <a:cubicBezTo>
                    <a:pt x="2499" y="5271"/>
                    <a:pt x="2003" y="5028"/>
                    <a:pt x="1616" y="4548"/>
                  </a:cubicBezTo>
                  <a:cubicBezTo>
                    <a:pt x="887" y="3693"/>
                    <a:pt x="666" y="2236"/>
                    <a:pt x="1616" y="1128"/>
                  </a:cubicBezTo>
                  <a:cubicBezTo>
                    <a:pt x="1647" y="1096"/>
                    <a:pt x="1679" y="1001"/>
                    <a:pt x="1679" y="938"/>
                  </a:cubicBezTo>
                  <a:cubicBezTo>
                    <a:pt x="2059" y="786"/>
                    <a:pt x="2498" y="697"/>
                    <a:pt x="2945" y="697"/>
                  </a:cubicBezTo>
                  <a:close/>
                  <a:moveTo>
                    <a:pt x="3096" y="1"/>
                  </a:moveTo>
                  <a:cubicBezTo>
                    <a:pt x="2483" y="1"/>
                    <a:pt x="1937" y="223"/>
                    <a:pt x="1489" y="621"/>
                  </a:cubicBezTo>
                  <a:lnTo>
                    <a:pt x="1457" y="653"/>
                  </a:lnTo>
                  <a:cubicBezTo>
                    <a:pt x="1429" y="643"/>
                    <a:pt x="1402" y="640"/>
                    <a:pt x="1374" y="640"/>
                  </a:cubicBezTo>
                  <a:cubicBezTo>
                    <a:pt x="1307" y="640"/>
                    <a:pt x="1239" y="662"/>
                    <a:pt x="1172" y="684"/>
                  </a:cubicBezTo>
                  <a:lnTo>
                    <a:pt x="1046" y="811"/>
                  </a:lnTo>
                  <a:cubicBezTo>
                    <a:pt x="0" y="1888"/>
                    <a:pt x="64" y="3598"/>
                    <a:pt x="824" y="4675"/>
                  </a:cubicBezTo>
                  <a:cubicBezTo>
                    <a:pt x="1336" y="5483"/>
                    <a:pt x="2156" y="5898"/>
                    <a:pt x="3030" y="5898"/>
                  </a:cubicBezTo>
                  <a:cubicBezTo>
                    <a:pt x="3560" y="5898"/>
                    <a:pt x="4110" y="5746"/>
                    <a:pt x="4624" y="5435"/>
                  </a:cubicBezTo>
                  <a:cubicBezTo>
                    <a:pt x="4814" y="5340"/>
                    <a:pt x="5004" y="5150"/>
                    <a:pt x="5163" y="4991"/>
                  </a:cubicBezTo>
                  <a:cubicBezTo>
                    <a:pt x="6018" y="4168"/>
                    <a:pt x="6429" y="2870"/>
                    <a:pt x="5859" y="1666"/>
                  </a:cubicBezTo>
                  <a:cubicBezTo>
                    <a:pt x="5448" y="906"/>
                    <a:pt x="4529" y="273"/>
                    <a:pt x="3611" y="51"/>
                  </a:cubicBezTo>
                  <a:cubicBezTo>
                    <a:pt x="3434" y="17"/>
                    <a:pt x="3263"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10874414" y="2026853"/>
              <a:ext cx="37487" cy="64200"/>
            </a:xfrm>
            <a:custGeom>
              <a:avLst/>
              <a:gdLst/>
              <a:ahLst/>
              <a:cxnLst/>
              <a:rect l="l" t="t" r="r" b="b"/>
              <a:pathLst>
                <a:path w="1204" h="2062" extrusionOk="0">
                  <a:moveTo>
                    <a:pt x="950" y="1"/>
                  </a:moveTo>
                  <a:cubicBezTo>
                    <a:pt x="927" y="1"/>
                    <a:pt x="906" y="5"/>
                    <a:pt x="887" y="14"/>
                  </a:cubicBezTo>
                  <a:cubicBezTo>
                    <a:pt x="476" y="172"/>
                    <a:pt x="191" y="552"/>
                    <a:pt x="96" y="964"/>
                  </a:cubicBezTo>
                  <a:cubicBezTo>
                    <a:pt x="1" y="1376"/>
                    <a:pt x="96" y="1724"/>
                    <a:pt x="317" y="2009"/>
                  </a:cubicBezTo>
                  <a:cubicBezTo>
                    <a:pt x="373" y="2046"/>
                    <a:pt x="418" y="2062"/>
                    <a:pt x="464" y="2062"/>
                  </a:cubicBezTo>
                  <a:cubicBezTo>
                    <a:pt x="497" y="2062"/>
                    <a:pt x="531" y="2054"/>
                    <a:pt x="571" y="2041"/>
                  </a:cubicBezTo>
                  <a:lnTo>
                    <a:pt x="602" y="2041"/>
                  </a:lnTo>
                  <a:cubicBezTo>
                    <a:pt x="634" y="2009"/>
                    <a:pt x="697" y="1914"/>
                    <a:pt x="634" y="1819"/>
                  </a:cubicBezTo>
                  <a:cubicBezTo>
                    <a:pt x="476" y="1566"/>
                    <a:pt x="476" y="1249"/>
                    <a:pt x="571" y="964"/>
                  </a:cubicBezTo>
                  <a:cubicBezTo>
                    <a:pt x="634" y="742"/>
                    <a:pt x="856" y="552"/>
                    <a:pt x="1046" y="426"/>
                  </a:cubicBezTo>
                  <a:cubicBezTo>
                    <a:pt x="1172" y="394"/>
                    <a:pt x="1204" y="236"/>
                    <a:pt x="1172" y="141"/>
                  </a:cubicBezTo>
                  <a:cubicBezTo>
                    <a:pt x="1172" y="109"/>
                    <a:pt x="1109" y="109"/>
                    <a:pt x="1109" y="46"/>
                  </a:cubicBezTo>
                  <a:cubicBezTo>
                    <a:pt x="1064" y="23"/>
                    <a:pt x="1004" y="1"/>
                    <a:pt x="9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42"/>
          <p:cNvGrpSpPr/>
          <p:nvPr/>
        </p:nvGrpSpPr>
        <p:grpSpPr>
          <a:xfrm rot="-2540468">
            <a:off x="8513492" y="326515"/>
            <a:ext cx="204232" cy="459554"/>
            <a:chOff x="10478906" y="1799069"/>
            <a:chExt cx="204246" cy="459584"/>
          </a:xfrm>
        </p:grpSpPr>
        <p:sp>
          <p:nvSpPr>
            <p:cNvPr id="1103" name="Google Shape;1103;p42"/>
            <p:cNvSpPr/>
            <p:nvPr/>
          </p:nvSpPr>
          <p:spPr>
            <a:xfrm>
              <a:off x="10478906" y="1819774"/>
              <a:ext cx="193411" cy="144404"/>
            </a:xfrm>
            <a:custGeom>
              <a:avLst/>
              <a:gdLst/>
              <a:ahLst/>
              <a:cxnLst/>
              <a:rect l="l" t="t" r="r" b="b"/>
              <a:pathLst>
                <a:path w="6212" h="4638" extrusionOk="0">
                  <a:moveTo>
                    <a:pt x="3770" y="1"/>
                  </a:moveTo>
                  <a:cubicBezTo>
                    <a:pt x="1665" y="1"/>
                    <a:pt x="0" y="2653"/>
                    <a:pt x="2189" y="4132"/>
                  </a:cubicBezTo>
                  <a:cubicBezTo>
                    <a:pt x="2643" y="4458"/>
                    <a:pt x="3198" y="4638"/>
                    <a:pt x="3736" y="4638"/>
                  </a:cubicBezTo>
                  <a:cubicBezTo>
                    <a:pt x="4399" y="4638"/>
                    <a:pt x="5035" y="4364"/>
                    <a:pt x="5420" y="3752"/>
                  </a:cubicBezTo>
                  <a:cubicBezTo>
                    <a:pt x="6211" y="2485"/>
                    <a:pt x="5736" y="1028"/>
                    <a:pt x="4755" y="110"/>
                  </a:cubicBezTo>
                  <a:lnTo>
                    <a:pt x="4755" y="78"/>
                  </a:lnTo>
                  <a:cubicBezTo>
                    <a:pt x="4687" y="100"/>
                    <a:pt x="4636" y="123"/>
                    <a:pt x="4578" y="123"/>
                  </a:cubicBezTo>
                  <a:cubicBezTo>
                    <a:pt x="4554" y="123"/>
                    <a:pt x="4529" y="119"/>
                    <a:pt x="4501" y="110"/>
                  </a:cubicBezTo>
                  <a:cubicBezTo>
                    <a:pt x="4255" y="35"/>
                    <a:pt x="4010" y="1"/>
                    <a:pt x="3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10484947" y="1799069"/>
              <a:ext cx="198205" cy="184195"/>
            </a:xfrm>
            <a:custGeom>
              <a:avLst/>
              <a:gdLst/>
              <a:ahLst/>
              <a:cxnLst/>
              <a:rect l="l" t="t" r="r" b="b"/>
              <a:pathLst>
                <a:path w="6366" h="5916" extrusionOk="0">
                  <a:moveTo>
                    <a:pt x="3564" y="709"/>
                  </a:moveTo>
                  <a:cubicBezTo>
                    <a:pt x="3794" y="709"/>
                    <a:pt x="4032" y="740"/>
                    <a:pt x="4276" y="806"/>
                  </a:cubicBezTo>
                  <a:cubicBezTo>
                    <a:pt x="4303" y="816"/>
                    <a:pt x="4329" y="819"/>
                    <a:pt x="4351" y="819"/>
                  </a:cubicBezTo>
                  <a:cubicBezTo>
                    <a:pt x="4405" y="819"/>
                    <a:pt x="4443" y="797"/>
                    <a:pt x="4466" y="775"/>
                  </a:cubicBezTo>
                  <a:cubicBezTo>
                    <a:pt x="5416" y="1598"/>
                    <a:pt x="6017" y="3086"/>
                    <a:pt x="5162" y="4385"/>
                  </a:cubicBezTo>
                  <a:cubicBezTo>
                    <a:pt x="4877" y="4797"/>
                    <a:pt x="4434" y="5082"/>
                    <a:pt x="3927" y="5208"/>
                  </a:cubicBezTo>
                  <a:cubicBezTo>
                    <a:pt x="3785" y="5237"/>
                    <a:pt x="3637" y="5251"/>
                    <a:pt x="3488" y="5251"/>
                  </a:cubicBezTo>
                  <a:cubicBezTo>
                    <a:pt x="2974" y="5251"/>
                    <a:pt x="2437" y="5084"/>
                    <a:pt x="1995" y="4765"/>
                  </a:cubicBezTo>
                  <a:cubicBezTo>
                    <a:pt x="1045" y="4100"/>
                    <a:pt x="760" y="3150"/>
                    <a:pt x="1204" y="2200"/>
                  </a:cubicBezTo>
                  <a:cubicBezTo>
                    <a:pt x="1596" y="1390"/>
                    <a:pt x="2483" y="709"/>
                    <a:pt x="3564" y="709"/>
                  </a:cubicBezTo>
                  <a:close/>
                  <a:moveTo>
                    <a:pt x="3517" y="0"/>
                  </a:moveTo>
                  <a:cubicBezTo>
                    <a:pt x="2428" y="0"/>
                    <a:pt x="1360" y="677"/>
                    <a:pt x="792" y="1566"/>
                  </a:cubicBezTo>
                  <a:cubicBezTo>
                    <a:pt x="0" y="2833"/>
                    <a:pt x="349" y="4448"/>
                    <a:pt x="1679" y="5367"/>
                  </a:cubicBezTo>
                  <a:cubicBezTo>
                    <a:pt x="1869" y="5493"/>
                    <a:pt x="2059" y="5588"/>
                    <a:pt x="2312" y="5683"/>
                  </a:cubicBezTo>
                  <a:cubicBezTo>
                    <a:pt x="2690" y="5834"/>
                    <a:pt x="3094" y="5916"/>
                    <a:pt x="3495" y="5916"/>
                  </a:cubicBezTo>
                  <a:cubicBezTo>
                    <a:pt x="4272" y="5916"/>
                    <a:pt x="5042" y="5612"/>
                    <a:pt x="5606" y="4923"/>
                  </a:cubicBezTo>
                  <a:cubicBezTo>
                    <a:pt x="6144" y="4163"/>
                    <a:pt x="6366" y="3086"/>
                    <a:pt x="6144" y="2168"/>
                  </a:cubicBezTo>
                  <a:cubicBezTo>
                    <a:pt x="5954" y="1376"/>
                    <a:pt x="5479" y="775"/>
                    <a:pt x="4782" y="458"/>
                  </a:cubicBezTo>
                  <a:lnTo>
                    <a:pt x="4719" y="458"/>
                  </a:lnTo>
                  <a:cubicBezTo>
                    <a:pt x="4719" y="363"/>
                    <a:pt x="4656" y="300"/>
                    <a:pt x="4561" y="205"/>
                  </a:cubicBezTo>
                  <a:cubicBezTo>
                    <a:pt x="4529" y="173"/>
                    <a:pt x="4497" y="173"/>
                    <a:pt x="4434" y="173"/>
                  </a:cubicBezTo>
                  <a:cubicBezTo>
                    <a:pt x="4134" y="54"/>
                    <a:pt x="3825" y="0"/>
                    <a:pt x="35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2"/>
            <p:cNvSpPr/>
            <p:nvPr/>
          </p:nvSpPr>
          <p:spPr>
            <a:xfrm>
              <a:off x="10557896" y="1847827"/>
              <a:ext cx="68061" cy="28987"/>
            </a:xfrm>
            <a:custGeom>
              <a:avLst/>
              <a:gdLst/>
              <a:ahLst/>
              <a:cxnLst/>
              <a:rect l="l" t="t" r="r" b="b"/>
              <a:pathLst>
                <a:path w="2186" h="931" extrusionOk="0">
                  <a:moveTo>
                    <a:pt x="1195" y="1"/>
                  </a:moveTo>
                  <a:cubicBezTo>
                    <a:pt x="1103" y="1"/>
                    <a:pt x="1010" y="11"/>
                    <a:pt x="919" y="32"/>
                  </a:cubicBezTo>
                  <a:cubicBezTo>
                    <a:pt x="508" y="127"/>
                    <a:pt x="191" y="349"/>
                    <a:pt x="32" y="665"/>
                  </a:cubicBezTo>
                  <a:cubicBezTo>
                    <a:pt x="1" y="792"/>
                    <a:pt x="32" y="855"/>
                    <a:pt x="128" y="919"/>
                  </a:cubicBezTo>
                  <a:lnTo>
                    <a:pt x="159" y="919"/>
                  </a:lnTo>
                  <a:cubicBezTo>
                    <a:pt x="175" y="927"/>
                    <a:pt x="193" y="931"/>
                    <a:pt x="211" y="931"/>
                  </a:cubicBezTo>
                  <a:cubicBezTo>
                    <a:pt x="266" y="931"/>
                    <a:pt x="325" y="895"/>
                    <a:pt x="349" y="824"/>
                  </a:cubicBezTo>
                  <a:cubicBezTo>
                    <a:pt x="508" y="602"/>
                    <a:pt x="793" y="444"/>
                    <a:pt x="1109" y="380"/>
                  </a:cubicBezTo>
                  <a:cubicBezTo>
                    <a:pt x="1145" y="376"/>
                    <a:pt x="1181" y="374"/>
                    <a:pt x="1215" y="374"/>
                  </a:cubicBezTo>
                  <a:cubicBezTo>
                    <a:pt x="1450" y="374"/>
                    <a:pt x="1640" y="468"/>
                    <a:pt x="1806" y="634"/>
                  </a:cubicBezTo>
                  <a:cubicBezTo>
                    <a:pt x="1869" y="665"/>
                    <a:pt x="1933" y="681"/>
                    <a:pt x="1988" y="681"/>
                  </a:cubicBezTo>
                  <a:cubicBezTo>
                    <a:pt x="2043" y="681"/>
                    <a:pt x="2091" y="665"/>
                    <a:pt x="2123" y="634"/>
                  </a:cubicBezTo>
                  <a:cubicBezTo>
                    <a:pt x="2123" y="634"/>
                    <a:pt x="2186" y="602"/>
                    <a:pt x="2186" y="539"/>
                  </a:cubicBezTo>
                  <a:cubicBezTo>
                    <a:pt x="2186" y="475"/>
                    <a:pt x="2186" y="380"/>
                    <a:pt x="2091" y="349"/>
                  </a:cubicBezTo>
                  <a:cubicBezTo>
                    <a:pt x="1844" y="127"/>
                    <a:pt x="1521"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2"/>
            <p:cNvSpPr/>
            <p:nvPr/>
          </p:nvSpPr>
          <p:spPr>
            <a:xfrm>
              <a:off x="10513528" y="2097623"/>
              <a:ext cx="153838" cy="143719"/>
            </a:xfrm>
            <a:custGeom>
              <a:avLst/>
              <a:gdLst/>
              <a:ahLst/>
              <a:cxnLst/>
              <a:rect l="l" t="t" r="r" b="b"/>
              <a:pathLst>
                <a:path w="4941" h="4616" extrusionOk="0">
                  <a:moveTo>
                    <a:pt x="2197" y="1"/>
                  </a:moveTo>
                  <a:cubicBezTo>
                    <a:pt x="1188" y="1"/>
                    <a:pt x="248" y="612"/>
                    <a:pt x="127" y="1985"/>
                  </a:cubicBezTo>
                  <a:cubicBezTo>
                    <a:pt x="1" y="3188"/>
                    <a:pt x="761" y="4518"/>
                    <a:pt x="2059" y="4613"/>
                  </a:cubicBezTo>
                  <a:cubicBezTo>
                    <a:pt x="2099" y="4615"/>
                    <a:pt x="2139" y="4616"/>
                    <a:pt x="2178" y="4616"/>
                  </a:cubicBezTo>
                  <a:cubicBezTo>
                    <a:pt x="3574" y="4616"/>
                    <a:pt x="4601" y="3532"/>
                    <a:pt x="4909" y="2238"/>
                  </a:cubicBezTo>
                  <a:cubicBezTo>
                    <a:pt x="4909" y="2175"/>
                    <a:pt x="4941" y="2175"/>
                    <a:pt x="4941" y="2175"/>
                  </a:cubicBezTo>
                  <a:cubicBezTo>
                    <a:pt x="4878" y="2143"/>
                    <a:pt x="4846" y="2111"/>
                    <a:pt x="4783" y="2016"/>
                  </a:cubicBezTo>
                  <a:cubicBezTo>
                    <a:pt x="4501" y="739"/>
                    <a:pt x="3307" y="1"/>
                    <a:pt x="2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10498739" y="2075517"/>
              <a:ext cx="182451" cy="183136"/>
            </a:xfrm>
            <a:custGeom>
              <a:avLst/>
              <a:gdLst/>
              <a:ahLst/>
              <a:cxnLst/>
              <a:rect l="l" t="t" r="r" b="b"/>
              <a:pathLst>
                <a:path w="5860" h="5882" extrusionOk="0">
                  <a:moveTo>
                    <a:pt x="2739" y="722"/>
                  </a:moveTo>
                  <a:cubicBezTo>
                    <a:pt x="3773" y="722"/>
                    <a:pt x="4961" y="1390"/>
                    <a:pt x="5258" y="2726"/>
                  </a:cubicBezTo>
                  <a:cubicBezTo>
                    <a:pt x="5258" y="2821"/>
                    <a:pt x="5353" y="2853"/>
                    <a:pt x="5384" y="2885"/>
                  </a:cubicBezTo>
                  <a:cubicBezTo>
                    <a:pt x="5083" y="4061"/>
                    <a:pt x="4121" y="5237"/>
                    <a:pt x="2744" y="5237"/>
                  </a:cubicBezTo>
                  <a:cubicBezTo>
                    <a:pt x="2675" y="5237"/>
                    <a:pt x="2605" y="5234"/>
                    <a:pt x="2534" y="5228"/>
                  </a:cubicBezTo>
                  <a:cubicBezTo>
                    <a:pt x="2028" y="5197"/>
                    <a:pt x="1552" y="4943"/>
                    <a:pt x="1236" y="4563"/>
                  </a:cubicBezTo>
                  <a:cubicBezTo>
                    <a:pt x="792" y="4025"/>
                    <a:pt x="602" y="3360"/>
                    <a:pt x="666" y="2663"/>
                  </a:cubicBezTo>
                  <a:cubicBezTo>
                    <a:pt x="792" y="1523"/>
                    <a:pt x="1457" y="795"/>
                    <a:pt x="2534" y="731"/>
                  </a:cubicBezTo>
                  <a:cubicBezTo>
                    <a:pt x="2602" y="725"/>
                    <a:pt x="2670" y="722"/>
                    <a:pt x="2739" y="722"/>
                  </a:cubicBezTo>
                  <a:close/>
                  <a:moveTo>
                    <a:pt x="2765" y="0"/>
                  </a:moveTo>
                  <a:cubicBezTo>
                    <a:pt x="1329" y="0"/>
                    <a:pt x="156" y="1121"/>
                    <a:pt x="32" y="2631"/>
                  </a:cubicBezTo>
                  <a:cubicBezTo>
                    <a:pt x="1" y="2853"/>
                    <a:pt x="32" y="3106"/>
                    <a:pt x="96" y="3328"/>
                  </a:cubicBezTo>
                  <a:cubicBezTo>
                    <a:pt x="254" y="4531"/>
                    <a:pt x="1046" y="5608"/>
                    <a:pt x="2344" y="5830"/>
                  </a:cubicBezTo>
                  <a:cubicBezTo>
                    <a:pt x="2495" y="5865"/>
                    <a:pt x="2653" y="5882"/>
                    <a:pt x="2813" y="5882"/>
                  </a:cubicBezTo>
                  <a:cubicBezTo>
                    <a:pt x="3530" y="5882"/>
                    <a:pt x="4315" y="5550"/>
                    <a:pt x="4909" y="5007"/>
                  </a:cubicBezTo>
                  <a:cubicBezTo>
                    <a:pt x="5511" y="4436"/>
                    <a:pt x="5764" y="3740"/>
                    <a:pt x="5733" y="2980"/>
                  </a:cubicBezTo>
                  <a:lnTo>
                    <a:pt x="5733" y="2885"/>
                  </a:lnTo>
                  <a:cubicBezTo>
                    <a:pt x="5828" y="2853"/>
                    <a:pt x="5859" y="2726"/>
                    <a:pt x="5859" y="2663"/>
                  </a:cubicBezTo>
                  <a:lnTo>
                    <a:pt x="5859" y="2505"/>
                  </a:lnTo>
                  <a:cubicBezTo>
                    <a:pt x="5669" y="985"/>
                    <a:pt x="4213" y="35"/>
                    <a:pt x="2883" y="3"/>
                  </a:cubicBezTo>
                  <a:cubicBezTo>
                    <a:pt x="2843" y="1"/>
                    <a:pt x="2804" y="0"/>
                    <a:pt x="2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2"/>
            <p:cNvSpPr/>
            <p:nvPr/>
          </p:nvSpPr>
          <p:spPr>
            <a:xfrm>
              <a:off x="10587474" y="2130688"/>
              <a:ext cx="49349" cy="56354"/>
            </a:xfrm>
            <a:custGeom>
              <a:avLst/>
              <a:gdLst/>
              <a:ahLst/>
              <a:cxnLst/>
              <a:rect l="l" t="t" r="r" b="b"/>
              <a:pathLst>
                <a:path w="1585" h="1810" extrusionOk="0">
                  <a:moveTo>
                    <a:pt x="255" y="0"/>
                  </a:moveTo>
                  <a:cubicBezTo>
                    <a:pt x="223" y="0"/>
                    <a:pt x="191" y="2"/>
                    <a:pt x="159" y="4"/>
                  </a:cubicBezTo>
                  <a:cubicBezTo>
                    <a:pt x="33" y="4"/>
                    <a:pt x="1" y="99"/>
                    <a:pt x="1" y="163"/>
                  </a:cubicBezTo>
                  <a:lnTo>
                    <a:pt x="1" y="226"/>
                  </a:lnTo>
                  <a:cubicBezTo>
                    <a:pt x="1" y="289"/>
                    <a:pt x="64" y="321"/>
                    <a:pt x="159" y="384"/>
                  </a:cubicBezTo>
                  <a:cubicBezTo>
                    <a:pt x="444" y="416"/>
                    <a:pt x="698" y="574"/>
                    <a:pt x="856" y="796"/>
                  </a:cubicBezTo>
                  <a:cubicBezTo>
                    <a:pt x="1014" y="1049"/>
                    <a:pt x="1078" y="1271"/>
                    <a:pt x="1014" y="1524"/>
                  </a:cubicBezTo>
                  <a:cubicBezTo>
                    <a:pt x="983" y="1683"/>
                    <a:pt x="1109" y="1746"/>
                    <a:pt x="1173" y="1809"/>
                  </a:cubicBezTo>
                  <a:lnTo>
                    <a:pt x="1268" y="1809"/>
                  </a:lnTo>
                  <a:cubicBezTo>
                    <a:pt x="1394" y="1809"/>
                    <a:pt x="1458" y="1746"/>
                    <a:pt x="1458" y="1651"/>
                  </a:cubicBezTo>
                  <a:cubicBezTo>
                    <a:pt x="1584" y="1239"/>
                    <a:pt x="1458" y="764"/>
                    <a:pt x="1141" y="448"/>
                  </a:cubicBezTo>
                  <a:cubicBezTo>
                    <a:pt x="938" y="158"/>
                    <a:pt x="602"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Science Education Center by Slidesgo">
  <a:themeElements>
    <a:clrScheme name="Simple Light">
      <a:dk1>
        <a:srgbClr val="555555"/>
      </a:dk1>
      <a:lt1>
        <a:srgbClr val="FFFFFF"/>
      </a:lt1>
      <a:dk2>
        <a:srgbClr val="79C8CF"/>
      </a:dk2>
      <a:lt2>
        <a:srgbClr val="FFFFFF"/>
      </a:lt2>
      <a:accent1>
        <a:srgbClr val="D8EEF9"/>
      </a:accent1>
      <a:accent2>
        <a:srgbClr val="9BD3D4"/>
      </a:accent2>
      <a:accent3>
        <a:srgbClr val="5BC0C7"/>
      </a:accent3>
      <a:accent4>
        <a:srgbClr val="F49432"/>
      </a:accent4>
      <a:accent5>
        <a:srgbClr val="FBD98C"/>
      </a:accent5>
      <a:accent6>
        <a:srgbClr val="FFF8CD"/>
      </a:accent6>
      <a:hlink>
        <a:srgbClr val="5555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990</TotalTime>
  <Words>698</Words>
  <Application>Microsoft Office PowerPoint</Application>
  <PresentationFormat>عرض على الشاشة (16:9)</PresentationFormat>
  <Paragraphs>192</Paragraphs>
  <Slides>43</Slides>
  <Notes>21</Notes>
  <HiddenSlides>0</HiddenSlides>
  <MMClips>4</MMClips>
  <ScaleCrop>false</ScaleCrop>
  <HeadingPairs>
    <vt:vector size="6" baseType="variant">
      <vt:variant>
        <vt:lpstr>الخطوط المستخدمة</vt:lpstr>
      </vt:variant>
      <vt:variant>
        <vt:i4>15</vt:i4>
      </vt:variant>
      <vt:variant>
        <vt:lpstr>نسق</vt:lpstr>
      </vt:variant>
      <vt:variant>
        <vt:i4>1</vt:i4>
      </vt:variant>
      <vt:variant>
        <vt:lpstr>عناوين الشرائح</vt:lpstr>
      </vt:variant>
      <vt:variant>
        <vt:i4>43</vt:i4>
      </vt:variant>
    </vt:vector>
  </HeadingPairs>
  <TitlesOfParts>
    <vt:vector size="59" baseType="lpstr">
      <vt:lpstr>Open Sans</vt:lpstr>
      <vt:lpstr>Montserrat</vt:lpstr>
      <vt:lpstr>a Alloy Ink</vt:lpstr>
      <vt:lpstr>Black Han Sans</vt:lpstr>
      <vt:lpstr>Tahoma</vt:lpstr>
      <vt:lpstr>Abdo Logo</vt:lpstr>
      <vt:lpstr>Indie Flower</vt:lpstr>
      <vt:lpstr>Times New Roman</vt:lpstr>
      <vt:lpstr>Encode Sans</vt:lpstr>
      <vt:lpstr>Arial</vt:lpstr>
      <vt:lpstr>Lato</vt:lpstr>
      <vt:lpstr>Calibri Light</vt:lpstr>
      <vt:lpstr>Twinkl</vt:lpstr>
      <vt:lpstr>Calibri</vt:lpstr>
      <vt:lpstr>Report Rg</vt:lpstr>
      <vt:lpstr>Science Education Center by Slidesgo</vt:lpstr>
      <vt:lpstr>عرض تقديمي في PowerPoint</vt:lpstr>
      <vt:lpstr>عرض تقديمي في PowerPoint</vt:lpstr>
      <vt:lpstr>الوحدة الخامسة </vt:lpstr>
      <vt:lpstr>عرض تقديمي في PowerPoint</vt:lpstr>
      <vt:lpstr>أنظر واتساءل</vt:lpstr>
      <vt:lpstr>أنظر وأتساءل</vt:lpstr>
      <vt:lpstr>المملكة العربية السعودية </vt:lpstr>
      <vt:lpstr>جبل اللوز</vt:lpstr>
      <vt:lpstr>استكشف</vt:lpstr>
      <vt:lpstr>عرض تقديمي في PowerPoint</vt:lpstr>
      <vt:lpstr>أقرا وأتعلم</vt:lpstr>
      <vt:lpstr>عرض تقديمي في PowerPoint</vt:lpstr>
      <vt:lpstr>عرض تقديمي في PowerPoint</vt:lpstr>
      <vt:lpstr>عرض تقديمي في PowerPoint</vt:lpstr>
      <vt:lpstr>كيف يغير التسخين المادة</vt:lpstr>
      <vt:lpstr>عرض تقديمي في PowerPoint</vt:lpstr>
      <vt:lpstr>عرض تقديمي في PowerPoint</vt:lpstr>
      <vt:lpstr>عرض تقديمي في PowerPoint</vt:lpstr>
      <vt:lpstr>اقرأ وأتعلم</vt:lpstr>
      <vt:lpstr>عرض تقديمي في PowerPoint</vt:lpstr>
      <vt:lpstr>عرض تقديمي في PowerPoint</vt:lpstr>
      <vt:lpstr>عرض تقديمي في PowerPoint</vt:lpstr>
      <vt:lpstr>عرض تقديمي في PowerPoint</vt:lpstr>
      <vt:lpstr>كيف يغير التبريد المادة ؟</vt:lpstr>
      <vt:lpstr>معلومة </vt:lpstr>
      <vt:lpstr>عرض تقديمي في PowerPoint</vt:lpstr>
      <vt:lpstr>عرض تقديمي في PowerPoint</vt:lpstr>
      <vt:lpstr>عرض تقديمي في PowerPoint</vt:lpstr>
      <vt:lpstr>عرض تقديمي في PowerPoint</vt:lpstr>
      <vt:lpstr>قراءة علمية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نموذج اختبار</vt:lpstr>
      <vt:lpstr>عرض تقديمي في PowerPoint</vt:lpstr>
      <vt:lpstr>الى اللقاء  يا أصدقائي</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Education Center</dc:title>
  <dc:creator>Rawan Alshehri</dc:creator>
  <cp:lastModifiedBy>عائشه العمراني</cp:lastModifiedBy>
  <cp:revision>7</cp:revision>
  <dcterms:modified xsi:type="dcterms:W3CDTF">2023-03-13T21:58:40Z</dcterms:modified>
</cp:coreProperties>
</file>