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</p:embeddedFont>
    <p:embeddedFont>
      <p:font typeface="Tajawal Black" panose="020B0604020202020204" charset="-7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9.png"/><Relationship Id="rId3" Type="http://schemas.openxmlformats.org/officeDocument/2006/relationships/image" Target="../media/image141.svg"/><Relationship Id="rId7" Type="http://schemas.openxmlformats.org/officeDocument/2006/relationships/image" Target="../media/image145.svg"/><Relationship Id="rId12" Type="http://schemas.openxmlformats.org/officeDocument/2006/relationships/image" Target="../media/image1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9.png"/><Relationship Id="rId3" Type="http://schemas.openxmlformats.org/officeDocument/2006/relationships/image" Target="../media/image141.svg"/><Relationship Id="rId7" Type="http://schemas.openxmlformats.org/officeDocument/2006/relationships/image" Target="../media/image145.svg"/><Relationship Id="rId12" Type="http://schemas.openxmlformats.org/officeDocument/2006/relationships/image" Target="../media/image1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51.png"/><Relationship Id="rId5" Type="http://schemas.openxmlformats.org/officeDocument/2006/relationships/image" Target="../media/image143.png"/><Relationship Id="rId10" Type="http://schemas.openxmlformats.org/officeDocument/2006/relationships/image" Target="../media/image150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svg"/><Relationship Id="rId3" Type="http://schemas.openxmlformats.org/officeDocument/2006/relationships/image" Target="../media/image2.svg"/><Relationship Id="rId21" Type="http://schemas.openxmlformats.org/officeDocument/2006/relationships/image" Target="../media/image169.gif"/><Relationship Id="rId7" Type="http://schemas.openxmlformats.org/officeDocument/2006/relationships/image" Target="../media/image155.svg"/><Relationship Id="rId12" Type="http://schemas.openxmlformats.org/officeDocument/2006/relationships/image" Target="../media/image160.svg"/><Relationship Id="rId17" Type="http://schemas.openxmlformats.org/officeDocument/2006/relationships/image" Target="../media/image165.png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64.svg"/><Relationship Id="rId20" Type="http://schemas.openxmlformats.org/officeDocument/2006/relationships/image" Target="../media/image1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24" Type="http://schemas.openxmlformats.org/officeDocument/2006/relationships/image" Target="../media/image18.png"/><Relationship Id="rId5" Type="http://schemas.openxmlformats.org/officeDocument/2006/relationships/image" Target="../media/image153.svg"/><Relationship Id="rId15" Type="http://schemas.openxmlformats.org/officeDocument/2006/relationships/image" Target="../media/image163.png"/><Relationship Id="rId23" Type="http://schemas.openxmlformats.org/officeDocument/2006/relationships/image" Target="../media/image171.gif"/><Relationship Id="rId10" Type="http://schemas.openxmlformats.org/officeDocument/2006/relationships/image" Target="../media/image158.sv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Relationship Id="rId22" Type="http://schemas.openxmlformats.org/officeDocument/2006/relationships/image" Target="../media/image17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9.png"/><Relationship Id="rId18" Type="http://schemas.openxmlformats.org/officeDocument/2006/relationships/image" Target="../media/image186.png"/><Relationship Id="rId3" Type="http://schemas.openxmlformats.org/officeDocument/2006/relationships/image" Target="../media/image173.svg"/><Relationship Id="rId7" Type="http://schemas.openxmlformats.org/officeDocument/2006/relationships/image" Target="../media/image177.svg"/><Relationship Id="rId12" Type="http://schemas.openxmlformats.org/officeDocument/2006/relationships/image" Target="../media/image18.png"/><Relationship Id="rId17" Type="http://schemas.openxmlformats.org/officeDocument/2006/relationships/image" Target="../media/image185.svg"/><Relationship Id="rId2" Type="http://schemas.openxmlformats.org/officeDocument/2006/relationships/image" Target="../media/image172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81.gif"/><Relationship Id="rId5" Type="http://schemas.openxmlformats.org/officeDocument/2006/relationships/image" Target="../media/image175.svg"/><Relationship Id="rId15" Type="http://schemas.openxmlformats.org/officeDocument/2006/relationships/image" Target="../media/image183.svg"/><Relationship Id="rId10" Type="http://schemas.openxmlformats.org/officeDocument/2006/relationships/image" Target="../media/image180.svg"/><Relationship Id="rId19" Type="http://schemas.openxmlformats.org/officeDocument/2006/relationships/image" Target="../media/image187.sv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13" Type="http://schemas.openxmlformats.org/officeDocument/2006/relationships/image" Target="../media/image199.svg"/><Relationship Id="rId3" Type="http://schemas.openxmlformats.org/officeDocument/2006/relationships/image" Target="../media/image189.sv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18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svg"/><Relationship Id="rId15" Type="http://schemas.openxmlformats.org/officeDocument/2006/relationships/image" Target="../media/image18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13" Type="http://schemas.openxmlformats.org/officeDocument/2006/relationships/image" Target="../media/image198.png"/><Relationship Id="rId3" Type="http://schemas.openxmlformats.org/officeDocument/2006/relationships/image" Target="../media/image189.svg"/><Relationship Id="rId7" Type="http://schemas.openxmlformats.org/officeDocument/2006/relationships/image" Target="../media/image193.png"/><Relationship Id="rId12" Type="http://schemas.openxmlformats.org/officeDocument/2006/relationships/image" Target="../media/image200.png"/><Relationship Id="rId2" Type="http://schemas.openxmlformats.org/officeDocument/2006/relationships/image" Target="../media/image18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202.png"/><Relationship Id="rId5" Type="http://schemas.openxmlformats.org/officeDocument/2006/relationships/image" Target="../media/image191.svg"/><Relationship Id="rId15" Type="http://schemas.openxmlformats.org/officeDocument/2006/relationships/image" Target="../media/image18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201.png"/><Relationship Id="rId14" Type="http://schemas.openxmlformats.org/officeDocument/2006/relationships/image" Target="../media/image1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210.svg"/><Relationship Id="rId18" Type="http://schemas.openxmlformats.org/officeDocument/2006/relationships/image" Target="../media/image215.svg"/><Relationship Id="rId3" Type="http://schemas.openxmlformats.org/officeDocument/2006/relationships/image" Target="../media/image189.svg"/><Relationship Id="rId21" Type="http://schemas.openxmlformats.org/officeDocument/2006/relationships/image" Target="../media/image19.png"/><Relationship Id="rId7" Type="http://schemas.openxmlformats.org/officeDocument/2006/relationships/image" Target="../media/image206.svg"/><Relationship Id="rId12" Type="http://schemas.openxmlformats.org/officeDocument/2006/relationships/image" Target="../media/image209.png"/><Relationship Id="rId17" Type="http://schemas.openxmlformats.org/officeDocument/2006/relationships/image" Target="../media/image214.png"/><Relationship Id="rId2" Type="http://schemas.openxmlformats.org/officeDocument/2006/relationships/image" Target="../media/image188.png"/><Relationship Id="rId16" Type="http://schemas.openxmlformats.org/officeDocument/2006/relationships/image" Target="../media/image213.gi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11" Type="http://schemas.openxmlformats.org/officeDocument/2006/relationships/image" Target="../media/image208.svg"/><Relationship Id="rId5" Type="http://schemas.openxmlformats.org/officeDocument/2006/relationships/image" Target="../media/image204.svg"/><Relationship Id="rId15" Type="http://schemas.openxmlformats.org/officeDocument/2006/relationships/image" Target="../media/image212.svg"/><Relationship Id="rId10" Type="http://schemas.openxmlformats.org/officeDocument/2006/relationships/image" Target="../media/image207.png"/><Relationship Id="rId19" Type="http://schemas.openxmlformats.org/officeDocument/2006/relationships/image" Target="../media/image216.gif"/><Relationship Id="rId4" Type="http://schemas.openxmlformats.org/officeDocument/2006/relationships/image" Target="../media/image203.png"/><Relationship Id="rId9" Type="http://schemas.openxmlformats.org/officeDocument/2006/relationships/image" Target="../media/image147.svg"/><Relationship Id="rId14" Type="http://schemas.openxmlformats.org/officeDocument/2006/relationships/image" Target="../media/image2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svg"/><Relationship Id="rId18" Type="http://schemas.openxmlformats.org/officeDocument/2006/relationships/image" Target="../media/image233.png"/><Relationship Id="rId3" Type="http://schemas.openxmlformats.org/officeDocument/2006/relationships/image" Target="../media/image218.svg"/><Relationship Id="rId7" Type="http://schemas.openxmlformats.org/officeDocument/2006/relationships/image" Target="../media/image222.svg"/><Relationship Id="rId12" Type="http://schemas.openxmlformats.org/officeDocument/2006/relationships/image" Target="../media/image227.png"/><Relationship Id="rId17" Type="http://schemas.openxmlformats.org/officeDocument/2006/relationships/image" Target="../media/image232.svg"/><Relationship Id="rId2" Type="http://schemas.openxmlformats.org/officeDocument/2006/relationships/image" Target="../media/image217.png"/><Relationship Id="rId16" Type="http://schemas.openxmlformats.org/officeDocument/2006/relationships/image" Target="../media/image231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image" Target="../media/image226.svg"/><Relationship Id="rId5" Type="http://schemas.openxmlformats.org/officeDocument/2006/relationships/image" Target="../media/image220.svg"/><Relationship Id="rId15" Type="http://schemas.openxmlformats.org/officeDocument/2006/relationships/image" Target="../media/image230.svg"/><Relationship Id="rId10" Type="http://schemas.openxmlformats.org/officeDocument/2006/relationships/image" Target="../media/image225.png"/><Relationship Id="rId19" Type="http://schemas.openxmlformats.org/officeDocument/2006/relationships/image" Target="../media/image18.png"/><Relationship Id="rId4" Type="http://schemas.openxmlformats.org/officeDocument/2006/relationships/image" Target="../media/image219.png"/><Relationship Id="rId9" Type="http://schemas.openxmlformats.org/officeDocument/2006/relationships/image" Target="../media/image224.svg"/><Relationship Id="rId14" Type="http://schemas.openxmlformats.org/officeDocument/2006/relationships/image" Target="../media/image2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18" Type="http://schemas.openxmlformats.org/officeDocument/2006/relationships/image" Target="../media/image18.png"/><Relationship Id="rId3" Type="http://schemas.openxmlformats.org/officeDocument/2006/relationships/image" Target="../media/image141.svg"/><Relationship Id="rId7" Type="http://schemas.openxmlformats.org/officeDocument/2006/relationships/image" Target="../media/image237.svg"/><Relationship Id="rId12" Type="http://schemas.openxmlformats.org/officeDocument/2006/relationships/image" Target="../media/image242.png"/><Relationship Id="rId17" Type="http://schemas.openxmlformats.org/officeDocument/2006/relationships/image" Target="../media/image247.gif"/><Relationship Id="rId2" Type="http://schemas.openxmlformats.org/officeDocument/2006/relationships/image" Target="../media/image140.png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11" Type="http://schemas.openxmlformats.org/officeDocument/2006/relationships/image" Target="../media/image241.svg"/><Relationship Id="rId5" Type="http://schemas.openxmlformats.org/officeDocument/2006/relationships/image" Target="../media/image235.svg"/><Relationship Id="rId15" Type="http://schemas.openxmlformats.org/officeDocument/2006/relationships/image" Target="../media/image245.gif"/><Relationship Id="rId10" Type="http://schemas.openxmlformats.org/officeDocument/2006/relationships/image" Target="../media/image240.png"/><Relationship Id="rId19" Type="http://schemas.openxmlformats.org/officeDocument/2006/relationships/image" Target="../media/image19.png"/><Relationship Id="rId4" Type="http://schemas.openxmlformats.org/officeDocument/2006/relationships/image" Target="../media/image234.png"/><Relationship Id="rId9" Type="http://schemas.openxmlformats.org/officeDocument/2006/relationships/image" Target="../media/image239.svg"/><Relationship Id="rId14" Type="http://schemas.openxmlformats.org/officeDocument/2006/relationships/image" Target="../media/image2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svg"/><Relationship Id="rId18" Type="http://schemas.openxmlformats.org/officeDocument/2006/relationships/image" Target="../media/image264.svg"/><Relationship Id="rId26" Type="http://schemas.openxmlformats.org/officeDocument/2006/relationships/image" Target="../media/image18.png"/><Relationship Id="rId3" Type="http://schemas.openxmlformats.org/officeDocument/2006/relationships/image" Target="../media/image249.svg"/><Relationship Id="rId21" Type="http://schemas.openxmlformats.org/officeDocument/2006/relationships/image" Target="../media/image267.svg"/><Relationship Id="rId7" Type="http://schemas.openxmlformats.org/officeDocument/2006/relationships/image" Target="../media/image253.sv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5" Type="http://schemas.openxmlformats.org/officeDocument/2006/relationships/image" Target="../media/image271.svg"/><Relationship Id="rId2" Type="http://schemas.openxmlformats.org/officeDocument/2006/relationships/image" Target="../media/image248.png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11" Type="http://schemas.openxmlformats.org/officeDocument/2006/relationships/image" Target="../media/image257.svg"/><Relationship Id="rId24" Type="http://schemas.openxmlformats.org/officeDocument/2006/relationships/image" Target="../media/image270.png"/><Relationship Id="rId5" Type="http://schemas.openxmlformats.org/officeDocument/2006/relationships/image" Target="../media/image251.svg"/><Relationship Id="rId15" Type="http://schemas.openxmlformats.org/officeDocument/2006/relationships/image" Target="../media/image261.svg"/><Relationship Id="rId23" Type="http://schemas.openxmlformats.org/officeDocument/2006/relationships/image" Target="../media/image269.svg"/><Relationship Id="rId10" Type="http://schemas.openxmlformats.org/officeDocument/2006/relationships/image" Target="../media/image256.png"/><Relationship Id="rId19" Type="http://schemas.openxmlformats.org/officeDocument/2006/relationships/image" Target="../media/image265.png"/><Relationship Id="rId4" Type="http://schemas.openxmlformats.org/officeDocument/2006/relationships/image" Target="../media/image250.png"/><Relationship Id="rId9" Type="http://schemas.openxmlformats.org/officeDocument/2006/relationships/image" Target="../media/image255.svg"/><Relationship Id="rId14" Type="http://schemas.openxmlformats.org/officeDocument/2006/relationships/image" Target="../media/image260.png"/><Relationship Id="rId22" Type="http://schemas.openxmlformats.org/officeDocument/2006/relationships/image" Target="../media/image268.png"/><Relationship Id="rId27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12" Type="http://schemas.openxmlformats.org/officeDocument/2006/relationships/image" Target="../media/image26.svg"/><Relationship Id="rId17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svg"/><Relationship Id="rId15" Type="http://schemas.openxmlformats.org/officeDocument/2006/relationships/image" Target="../media/image29.svg"/><Relationship Id="rId10" Type="http://schemas.openxmlformats.org/officeDocument/2006/relationships/image" Target="../media/image2.svg"/><Relationship Id="rId4" Type="http://schemas.openxmlformats.org/officeDocument/2006/relationships/image" Target="../media/image20.png"/><Relationship Id="rId9" Type="http://schemas.openxmlformats.org/officeDocument/2006/relationships/image" Target="../media/image1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svg"/><Relationship Id="rId18" Type="http://schemas.openxmlformats.org/officeDocument/2006/relationships/image" Target="../media/image264.svg"/><Relationship Id="rId26" Type="http://schemas.openxmlformats.org/officeDocument/2006/relationships/image" Target="../media/image269.svg"/><Relationship Id="rId3" Type="http://schemas.openxmlformats.org/officeDocument/2006/relationships/image" Target="../media/image249.svg"/><Relationship Id="rId21" Type="http://schemas.openxmlformats.org/officeDocument/2006/relationships/image" Target="../media/image267.svg"/><Relationship Id="rId7" Type="http://schemas.openxmlformats.org/officeDocument/2006/relationships/image" Target="../media/image253.sv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5" Type="http://schemas.openxmlformats.org/officeDocument/2006/relationships/image" Target="../media/image268.png"/><Relationship Id="rId2" Type="http://schemas.openxmlformats.org/officeDocument/2006/relationships/image" Target="../media/image248.png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11" Type="http://schemas.openxmlformats.org/officeDocument/2006/relationships/image" Target="../media/image257.svg"/><Relationship Id="rId24" Type="http://schemas.openxmlformats.org/officeDocument/2006/relationships/image" Target="../media/image272.png"/><Relationship Id="rId5" Type="http://schemas.openxmlformats.org/officeDocument/2006/relationships/image" Target="../media/image251.svg"/><Relationship Id="rId15" Type="http://schemas.openxmlformats.org/officeDocument/2006/relationships/image" Target="../media/image261.svg"/><Relationship Id="rId23" Type="http://schemas.openxmlformats.org/officeDocument/2006/relationships/image" Target="../media/image271.svg"/><Relationship Id="rId28" Type="http://schemas.openxmlformats.org/officeDocument/2006/relationships/image" Target="../media/image19.png"/><Relationship Id="rId10" Type="http://schemas.openxmlformats.org/officeDocument/2006/relationships/image" Target="../media/image256.png"/><Relationship Id="rId19" Type="http://schemas.openxmlformats.org/officeDocument/2006/relationships/image" Target="../media/image265.png"/><Relationship Id="rId4" Type="http://schemas.openxmlformats.org/officeDocument/2006/relationships/image" Target="../media/image250.png"/><Relationship Id="rId9" Type="http://schemas.openxmlformats.org/officeDocument/2006/relationships/image" Target="../media/image255.svg"/><Relationship Id="rId14" Type="http://schemas.openxmlformats.org/officeDocument/2006/relationships/image" Target="../media/image260.png"/><Relationship Id="rId22" Type="http://schemas.openxmlformats.org/officeDocument/2006/relationships/image" Target="../media/image270.png"/><Relationship Id="rId27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18.png"/><Relationship Id="rId3" Type="http://schemas.openxmlformats.org/officeDocument/2006/relationships/image" Target="../media/image274.svg"/><Relationship Id="rId7" Type="http://schemas.openxmlformats.org/officeDocument/2006/relationships/image" Target="../media/image278.svg"/><Relationship Id="rId12" Type="http://schemas.openxmlformats.org/officeDocument/2006/relationships/image" Target="../media/image283.sv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sv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sv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89.svg"/><Relationship Id="rId18" Type="http://schemas.openxmlformats.org/officeDocument/2006/relationships/image" Target="../media/image294.svg"/><Relationship Id="rId26" Type="http://schemas.openxmlformats.org/officeDocument/2006/relationships/image" Target="../media/image18.png"/><Relationship Id="rId3" Type="http://schemas.openxmlformats.org/officeDocument/2006/relationships/image" Target="../media/image274.svg"/><Relationship Id="rId21" Type="http://schemas.openxmlformats.org/officeDocument/2006/relationships/image" Target="../media/image297.png"/><Relationship Id="rId7" Type="http://schemas.openxmlformats.org/officeDocument/2006/relationships/image" Target="../media/image285.svg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5" Type="http://schemas.openxmlformats.org/officeDocument/2006/relationships/image" Target="../media/image301.svg"/><Relationship Id="rId2" Type="http://schemas.openxmlformats.org/officeDocument/2006/relationships/image" Target="../media/image273.png"/><Relationship Id="rId16" Type="http://schemas.openxmlformats.org/officeDocument/2006/relationships/image" Target="../media/image292.svg"/><Relationship Id="rId20" Type="http://schemas.openxmlformats.org/officeDocument/2006/relationships/image" Target="../media/image2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11" Type="http://schemas.openxmlformats.org/officeDocument/2006/relationships/image" Target="../media/image278.svg"/><Relationship Id="rId24" Type="http://schemas.openxmlformats.org/officeDocument/2006/relationships/image" Target="../media/image300.png"/><Relationship Id="rId5" Type="http://schemas.openxmlformats.org/officeDocument/2006/relationships/image" Target="../media/image251.svg"/><Relationship Id="rId15" Type="http://schemas.openxmlformats.org/officeDocument/2006/relationships/image" Target="../media/image291.png"/><Relationship Id="rId23" Type="http://schemas.openxmlformats.org/officeDocument/2006/relationships/image" Target="../media/image299.png"/><Relationship Id="rId10" Type="http://schemas.openxmlformats.org/officeDocument/2006/relationships/image" Target="../media/image277.png"/><Relationship Id="rId19" Type="http://schemas.openxmlformats.org/officeDocument/2006/relationships/image" Target="../media/image295.png"/><Relationship Id="rId4" Type="http://schemas.openxmlformats.org/officeDocument/2006/relationships/image" Target="../media/image250.png"/><Relationship Id="rId9" Type="http://schemas.openxmlformats.org/officeDocument/2006/relationships/image" Target="../media/image287.svg"/><Relationship Id="rId14" Type="http://schemas.openxmlformats.org/officeDocument/2006/relationships/image" Target="../media/image290.png"/><Relationship Id="rId22" Type="http://schemas.openxmlformats.org/officeDocument/2006/relationships/image" Target="../media/image298.svg"/><Relationship Id="rId27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303.png"/><Relationship Id="rId3" Type="http://schemas.openxmlformats.org/officeDocument/2006/relationships/image" Target="../media/image274.svg"/><Relationship Id="rId7" Type="http://schemas.openxmlformats.org/officeDocument/2006/relationships/image" Target="../media/image278.svg"/><Relationship Id="rId12" Type="http://schemas.openxmlformats.org/officeDocument/2006/relationships/image" Target="../media/image302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11" Type="http://schemas.openxmlformats.org/officeDocument/2006/relationships/image" Target="../media/image283.svg"/><Relationship Id="rId5" Type="http://schemas.openxmlformats.org/officeDocument/2006/relationships/image" Target="../media/image276.svg"/><Relationship Id="rId15" Type="http://schemas.openxmlformats.org/officeDocument/2006/relationships/image" Target="../media/image19.png"/><Relationship Id="rId10" Type="http://schemas.openxmlformats.org/officeDocument/2006/relationships/image" Target="../media/image282.png"/><Relationship Id="rId4" Type="http://schemas.openxmlformats.org/officeDocument/2006/relationships/image" Target="../media/image275.png"/><Relationship Id="rId9" Type="http://schemas.openxmlformats.org/officeDocument/2006/relationships/image" Target="../media/image280.sv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3.svg"/><Relationship Id="rId18" Type="http://schemas.openxmlformats.org/officeDocument/2006/relationships/image" Target="../media/image19.png"/><Relationship Id="rId3" Type="http://schemas.openxmlformats.org/officeDocument/2006/relationships/image" Target="../media/image280.svg"/><Relationship Id="rId7" Type="http://schemas.openxmlformats.org/officeDocument/2006/relationships/image" Target="../media/image307.svg"/><Relationship Id="rId12" Type="http://schemas.openxmlformats.org/officeDocument/2006/relationships/image" Target="../media/image312.png"/><Relationship Id="rId17" Type="http://schemas.openxmlformats.org/officeDocument/2006/relationships/image" Target="../media/image18.png"/><Relationship Id="rId2" Type="http://schemas.openxmlformats.org/officeDocument/2006/relationships/image" Target="../media/image279.png"/><Relationship Id="rId16" Type="http://schemas.openxmlformats.org/officeDocument/2006/relationships/image" Target="../media/image3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png"/><Relationship Id="rId11" Type="http://schemas.openxmlformats.org/officeDocument/2006/relationships/image" Target="../media/image311.svg"/><Relationship Id="rId5" Type="http://schemas.openxmlformats.org/officeDocument/2006/relationships/image" Target="../media/image305.svg"/><Relationship Id="rId15" Type="http://schemas.openxmlformats.org/officeDocument/2006/relationships/image" Target="../media/image315.png"/><Relationship Id="rId10" Type="http://schemas.openxmlformats.org/officeDocument/2006/relationships/image" Target="../media/image310.png"/><Relationship Id="rId4" Type="http://schemas.openxmlformats.org/officeDocument/2006/relationships/image" Target="../media/image304.png"/><Relationship Id="rId9" Type="http://schemas.openxmlformats.org/officeDocument/2006/relationships/image" Target="../media/image309.svg"/><Relationship Id="rId14" Type="http://schemas.openxmlformats.org/officeDocument/2006/relationships/image" Target="../media/image3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19.png"/><Relationship Id="rId3" Type="http://schemas.openxmlformats.org/officeDocument/2006/relationships/image" Target="../media/image274.svg"/><Relationship Id="rId7" Type="http://schemas.openxmlformats.org/officeDocument/2006/relationships/image" Target="../media/image283.svg"/><Relationship Id="rId12" Type="http://schemas.openxmlformats.org/officeDocument/2006/relationships/image" Target="../media/image1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11" Type="http://schemas.openxmlformats.org/officeDocument/2006/relationships/image" Target="../media/image280.svg"/><Relationship Id="rId5" Type="http://schemas.openxmlformats.org/officeDocument/2006/relationships/image" Target="../media/image276.svg"/><Relationship Id="rId10" Type="http://schemas.openxmlformats.org/officeDocument/2006/relationships/image" Target="../media/image279.png"/><Relationship Id="rId4" Type="http://schemas.openxmlformats.org/officeDocument/2006/relationships/image" Target="../media/image275.png"/><Relationship Id="rId9" Type="http://schemas.openxmlformats.org/officeDocument/2006/relationships/image" Target="../media/image278.svg"/><Relationship Id="rId14" Type="http://schemas.openxmlformats.org/officeDocument/2006/relationships/image" Target="../media/image3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19.png"/><Relationship Id="rId3" Type="http://schemas.openxmlformats.org/officeDocument/2006/relationships/image" Target="../media/image274.svg"/><Relationship Id="rId7" Type="http://schemas.openxmlformats.org/officeDocument/2006/relationships/image" Target="../media/image283.svg"/><Relationship Id="rId12" Type="http://schemas.openxmlformats.org/officeDocument/2006/relationships/image" Target="../media/image1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11" Type="http://schemas.openxmlformats.org/officeDocument/2006/relationships/image" Target="../media/image280.svg"/><Relationship Id="rId5" Type="http://schemas.openxmlformats.org/officeDocument/2006/relationships/image" Target="../media/image276.svg"/><Relationship Id="rId10" Type="http://schemas.openxmlformats.org/officeDocument/2006/relationships/image" Target="../media/image279.png"/><Relationship Id="rId4" Type="http://schemas.openxmlformats.org/officeDocument/2006/relationships/image" Target="../media/image275.png"/><Relationship Id="rId9" Type="http://schemas.openxmlformats.org/officeDocument/2006/relationships/image" Target="../media/image278.svg"/><Relationship Id="rId14" Type="http://schemas.openxmlformats.org/officeDocument/2006/relationships/image" Target="../media/image3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3" Type="http://schemas.openxmlformats.org/officeDocument/2006/relationships/image" Target="../media/image320.svg"/><Relationship Id="rId7" Type="http://schemas.openxmlformats.org/officeDocument/2006/relationships/image" Target="../media/image324.svg"/><Relationship Id="rId12" Type="http://schemas.openxmlformats.org/officeDocument/2006/relationships/image" Target="../media/image329.png"/><Relationship Id="rId2" Type="http://schemas.openxmlformats.org/officeDocument/2006/relationships/image" Target="../media/image31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3.png"/><Relationship Id="rId11" Type="http://schemas.openxmlformats.org/officeDocument/2006/relationships/image" Target="../media/image328.svg"/><Relationship Id="rId5" Type="http://schemas.openxmlformats.org/officeDocument/2006/relationships/image" Target="../media/image322.svg"/><Relationship Id="rId15" Type="http://schemas.openxmlformats.org/officeDocument/2006/relationships/image" Target="../media/image18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svg"/><Relationship Id="rId14" Type="http://schemas.openxmlformats.org/officeDocument/2006/relationships/image" Target="../media/image33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18.png"/><Relationship Id="rId3" Type="http://schemas.openxmlformats.org/officeDocument/2006/relationships/image" Target="../media/image218.svg"/><Relationship Id="rId7" Type="http://schemas.openxmlformats.org/officeDocument/2006/relationships/image" Target="../media/image194.svg"/><Relationship Id="rId12" Type="http://schemas.openxmlformats.org/officeDocument/2006/relationships/image" Target="../media/image33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337.svg"/><Relationship Id="rId5" Type="http://schemas.openxmlformats.org/officeDocument/2006/relationships/image" Target="../media/image333.svg"/><Relationship Id="rId10" Type="http://schemas.openxmlformats.org/officeDocument/2006/relationships/image" Target="../media/image336.png"/><Relationship Id="rId4" Type="http://schemas.openxmlformats.org/officeDocument/2006/relationships/image" Target="../media/image332.png"/><Relationship Id="rId9" Type="http://schemas.openxmlformats.org/officeDocument/2006/relationships/image" Target="../media/image335.svg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18.png"/><Relationship Id="rId3" Type="http://schemas.openxmlformats.org/officeDocument/2006/relationships/image" Target="../media/image218.svg"/><Relationship Id="rId7" Type="http://schemas.openxmlformats.org/officeDocument/2006/relationships/image" Target="../media/image194.svg"/><Relationship Id="rId12" Type="http://schemas.openxmlformats.org/officeDocument/2006/relationships/image" Target="../media/image339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337.svg"/><Relationship Id="rId5" Type="http://schemas.openxmlformats.org/officeDocument/2006/relationships/image" Target="../media/image333.svg"/><Relationship Id="rId10" Type="http://schemas.openxmlformats.org/officeDocument/2006/relationships/image" Target="../media/image336.png"/><Relationship Id="rId4" Type="http://schemas.openxmlformats.org/officeDocument/2006/relationships/image" Target="../media/image332.png"/><Relationship Id="rId9" Type="http://schemas.openxmlformats.org/officeDocument/2006/relationships/image" Target="../media/image335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8.pn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18.png"/><Relationship Id="rId3" Type="http://schemas.openxmlformats.org/officeDocument/2006/relationships/image" Target="../media/image218.svg"/><Relationship Id="rId7" Type="http://schemas.openxmlformats.org/officeDocument/2006/relationships/image" Target="../media/image335.svg"/><Relationship Id="rId12" Type="http://schemas.openxmlformats.org/officeDocument/2006/relationships/image" Target="../media/image194.sv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png"/><Relationship Id="rId11" Type="http://schemas.openxmlformats.org/officeDocument/2006/relationships/image" Target="../media/image193.png"/><Relationship Id="rId5" Type="http://schemas.openxmlformats.org/officeDocument/2006/relationships/image" Target="../media/image333.svg"/><Relationship Id="rId10" Type="http://schemas.openxmlformats.org/officeDocument/2006/relationships/image" Target="../media/image340.png"/><Relationship Id="rId4" Type="http://schemas.openxmlformats.org/officeDocument/2006/relationships/image" Target="../media/image332.png"/><Relationship Id="rId9" Type="http://schemas.openxmlformats.org/officeDocument/2006/relationships/image" Target="../media/image337.svg"/><Relationship Id="rId1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18.png"/><Relationship Id="rId3" Type="http://schemas.openxmlformats.org/officeDocument/2006/relationships/image" Target="../media/image218.svg"/><Relationship Id="rId7" Type="http://schemas.openxmlformats.org/officeDocument/2006/relationships/image" Target="../media/image194.svg"/><Relationship Id="rId12" Type="http://schemas.openxmlformats.org/officeDocument/2006/relationships/image" Target="../media/image34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337.svg"/><Relationship Id="rId5" Type="http://schemas.openxmlformats.org/officeDocument/2006/relationships/image" Target="../media/image333.svg"/><Relationship Id="rId10" Type="http://schemas.openxmlformats.org/officeDocument/2006/relationships/image" Target="../media/image336.png"/><Relationship Id="rId4" Type="http://schemas.openxmlformats.org/officeDocument/2006/relationships/image" Target="../media/image332.png"/><Relationship Id="rId9" Type="http://schemas.openxmlformats.org/officeDocument/2006/relationships/image" Target="../media/image335.svg"/><Relationship Id="rId1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49.svg"/><Relationship Id="rId18" Type="http://schemas.openxmlformats.org/officeDocument/2006/relationships/image" Target="../media/image354.png"/><Relationship Id="rId3" Type="http://schemas.openxmlformats.org/officeDocument/2006/relationships/image" Target="../media/image218.svg"/><Relationship Id="rId21" Type="http://schemas.openxmlformats.org/officeDocument/2006/relationships/image" Target="../media/image18.png"/><Relationship Id="rId7" Type="http://schemas.openxmlformats.org/officeDocument/2006/relationships/image" Target="../media/image345.svg"/><Relationship Id="rId12" Type="http://schemas.openxmlformats.org/officeDocument/2006/relationships/image" Target="../media/image348.png"/><Relationship Id="rId17" Type="http://schemas.openxmlformats.org/officeDocument/2006/relationships/image" Target="../media/image353.svg"/><Relationship Id="rId2" Type="http://schemas.openxmlformats.org/officeDocument/2006/relationships/image" Target="../media/image217.png"/><Relationship Id="rId16" Type="http://schemas.openxmlformats.org/officeDocument/2006/relationships/image" Target="../media/image352.png"/><Relationship Id="rId20" Type="http://schemas.openxmlformats.org/officeDocument/2006/relationships/image" Target="../media/image3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4.png"/><Relationship Id="rId11" Type="http://schemas.openxmlformats.org/officeDocument/2006/relationships/image" Target="../media/image347.svg"/><Relationship Id="rId5" Type="http://schemas.openxmlformats.org/officeDocument/2006/relationships/image" Target="../media/image343.svg"/><Relationship Id="rId15" Type="http://schemas.openxmlformats.org/officeDocument/2006/relationships/image" Target="../media/image351.svg"/><Relationship Id="rId10" Type="http://schemas.openxmlformats.org/officeDocument/2006/relationships/image" Target="../media/image346.png"/><Relationship Id="rId19" Type="http://schemas.openxmlformats.org/officeDocument/2006/relationships/image" Target="../media/image355.png"/><Relationship Id="rId4" Type="http://schemas.openxmlformats.org/officeDocument/2006/relationships/image" Target="../media/image342.png"/><Relationship Id="rId9" Type="http://schemas.openxmlformats.org/officeDocument/2006/relationships/image" Target="../media/image335.svg"/><Relationship Id="rId14" Type="http://schemas.openxmlformats.org/officeDocument/2006/relationships/image" Target="../media/image350.png"/><Relationship Id="rId2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svg"/><Relationship Id="rId13" Type="http://schemas.openxmlformats.org/officeDocument/2006/relationships/image" Target="../media/image366.svg"/><Relationship Id="rId18" Type="http://schemas.openxmlformats.org/officeDocument/2006/relationships/image" Target="../media/image19.png"/><Relationship Id="rId3" Type="http://schemas.openxmlformats.org/officeDocument/2006/relationships/image" Target="../media/image358.svg"/><Relationship Id="rId7" Type="http://schemas.openxmlformats.org/officeDocument/2006/relationships/image" Target="../media/image360.png"/><Relationship Id="rId12" Type="http://schemas.openxmlformats.org/officeDocument/2006/relationships/image" Target="../media/image365.png"/><Relationship Id="rId17" Type="http://schemas.openxmlformats.org/officeDocument/2006/relationships/image" Target="../media/image18.png"/><Relationship Id="rId2" Type="http://schemas.openxmlformats.org/officeDocument/2006/relationships/image" Target="../media/image357.png"/><Relationship Id="rId16" Type="http://schemas.openxmlformats.org/officeDocument/2006/relationships/image" Target="../media/image3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svg"/><Relationship Id="rId11" Type="http://schemas.openxmlformats.org/officeDocument/2006/relationships/image" Target="../media/image364.png"/><Relationship Id="rId5" Type="http://schemas.openxmlformats.org/officeDocument/2006/relationships/image" Target="../media/image336.png"/><Relationship Id="rId15" Type="http://schemas.openxmlformats.org/officeDocument/2006/relationships/image" Target="../media/image368.svg"/><Relationship Id="rId10" Type="http://schemas.openxmlformats.org/officeDocument/2006/relationships/image" Target="../media/image363.svg"/><Relationship Id="rId4" Type="http://schemas.openxmlformats.org/officeDocument/2006/relationships/image" Target="../media/image359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svg"/><Relationship Id="rId5" Type="http://schemas.openxmlformats.org/officeDocument/2006/relationships/image" Target="../media/image373.png"/><Relationship Id="rId4" Type="http://schemas.openxmlformats.org/officeDocument/2006/relationships/image" Target="../media/image372.svg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73.png"/><Relationship Id="rId7" Type="http://schemas.openxmlformats.org/officeDocument/2006/relationships/image" Target="../media/image37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4" Type="http://schemas.openxmlformats.org/officeDocument/2006/relationships/image" Target="../media/image374.svg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9.png"/><Relationship Id="rId7" Type="http://schemas.openxmlformats.org/officeDocument/2006/relationships/image" Target="../media/image1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8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7" Type="http://schemas.openxmlformats.org/officeDocument/2006/relationships/image" Target="../media/image1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0.svg"/><Relationship Id="rId4" Type="http://schemas.openxmlformats.org/officeDocument/2006/relationships/image" Target="../media/image3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gif"/><Relationship Id="rId3" Type="http://schemas.openxmlformats.org/officeDocument/2006/relationships/image" Target="../media/image385.svg"/><Relationship Id="rId7" Type="http://schemas.openxmlformats.org/officeDocument/2006/relationships/image" Target="../media/image389.gif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8.gif"/><Relationship Id="rId5" Type="http://schemas.openxmlformats.org/officeDocument/2006/relationships/image" Target="../media/image387.gif"/><Relationship Id="rId10" Type="http://schemas.openxmlformats.org/officeDocument/2006/relationships/image" Target="../media/image18.png"/><Relationship Id="rId4" Type="http://schemas.openxmlformats.org/officeDocument/2006/relationships/image" Target="../media/image38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2.svg"/><Relationship Id="rId21" Type="http://schemas.openxmlformats.org/officeDocument/2006/relationships/image" Target="../media/image18.pn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41.png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.sv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gif"/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19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18" Type="http://schemas.openxmlformats.org/officeDocument/2006/relationships/image" Target="../media/image18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2.svg"/><Relationship Id="rId17" Type="http://schemas.openxmlformats.org/officeDocument/2006/relationships/image" Target="../media/image83.gif"/><Relationship Id="rId2" Type="http://schemas.openxmlformats.org/officeDocument/2006/relationships/image" Target="../media/image70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.png"/><Relationship Id="rId5" Type="http://schemas.openxmlformats.org/officeDocument/2006/relationships/image" Target="../media/image73.svg"/><Relationship Id="rId15" Type="http://schemas.openxmlformats.org/officeDocument/2006/relationships/image" Target="../media/image81.png"/><Relationship Id="rId10" Type="http://schemas.openxmlformats.org/officeDocument/2006/relationships/image" Target="../media/image78.svg"/><Relationship Id="rId19" Type="http://schemas.openxmlformats.org/officeDocument/2006/relationships/image" Target="../media/image1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video" Target="../media/media1.mp4"/><Relationship Id="rId16" Type="http://schemas.openxmlformats.org/officeDocument/2006/relationships/image" Target="../media/image94.jpeg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2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26" Type="http://schemas.openxmlformats.org/officeDocument/2006/relationships/image" Target="../media/image118.png"/><Relationship Id="rId3" Type="http://schemas.openxmlformats.org/officeDocument/2006/relationships/image" Target="../media/image97.svg"/><Relationship Id="rId21" Type="http://schemas.openxmlformats.org/officeDocument/2006/relationships/image" Target="../media/image113.png"/><Relationship Id="rId34" Type="http://schemas.openxmlformats.org/officeDocument/2006/relationships/image" Target="../media/image124.png"/><Relationship Id="rId7" Type="http://schemas.openxmlformats.org/officeDocument/2006/relationships/image" Target="../media/image1.pn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9.png"/><Relationship Id="rId2" Type="http://schemas.openxmlformats.org/officeDocument/2006/relationships/image" Target="../media/image96.png"/><Relationship Id="rId16" Type="http://schemas.openxmlformats.org/officeDocument/2006/relationships/image" Target="../media/image108.svg"/><Relationship Id="rId20" Type="http://schemas.openxmlformats.org/officeDocument/2006/relationships/image" Target="../media/image112.svg"/><Relationship Id="rId29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3.png"/><Relationship Id="rId24" Type="http://schemas.openxmlformats.org/officeDocument/2006/relationships/image" Target="../media/image116.svg"/><Relationship Id="rId32" Type="http://schemas.openxmlformats.org/officeDocument/2006/relationships/image" Target="../media/image18.png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10" Type="http://schemas.openxmlformats.org/officeDocument/2006/relationships/image" Target="../media/image102.svg"/><Relationship Id="rId19" Type="http://schemas.openxmlformats.org/officeDocument/2006/relationships/image" Target="../media/image111.png"/><Relationship Id="rId31" Type="http://schemas.openxmlformats.org/officeDocument/2006/relationships/image" Target="../media/image123.svg"/><Relationship Id="rId4" Type="http://schemas.openxmlformats.org/officeDocument/2006/relationships/image" Target="../media/image98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Relationship Id="rId22" Type="http://schemas.openxmlformats.org/officeDocument/2006/relationships/image" Target="../media/image114.svg"/><Relationship Id="rId27" Type="http://schemas.openxmlformats.org/officeDocument/2006/relationships/image" Target="../media/image119.svg"/><Relationship Id="rId30" Type="http://schemas.openxmlformats.org/officeDocument/2006/relationships/image" Target="../media/image122.png"/><Relationship Id="rId35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gif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12" Type="http://schemas.openxmlformats.org/officeDocument/2006/relationships/image" Target="../media/image136.svg"/><Relationship Id="rId17" Type="http://schemas.openxmlformats.org/officeDocument/2006/relationships/image" Target="../media/image139.png"/><Relationship Id="rId2" Type="http://schemas.openxmlformats.org/officeDocument/2006/relationships/image" Target="../media/image12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svg"/><Relationship Id="rId15" Type="http://schemas.openxmlformats.org/officeDocument/2006/relationships/image" Target="../media/image18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svg"/><Relationship Id="rId14" Type="http://schemas.openxmlformats.org/officeDocument/2006/relationships/image" Target="../media/image1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82996">
            <a:off x="6615834" y="6736085"/>
            <a:ext cx="14529757" cy="70106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33" t="34010" r="19623"/>
          <a:stretch>
            <a:fillRect/>
          </a:stretch>
        </p:blipFill>
        <p:spPr>
          <a:xfrm rot="-4588844">
            <a:off x="-1255161" y="-458875"/>
            <a:ext cx="6596345" cy="55091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9206243" y="-431926"/>
            <a:ext cx="4114136" cy="27410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05757">
            <a:off x="13818701" y="-4608774"/>
            <a:ext cx="8136733" cy="78824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55564" y="1627693"/>
            <a:ext cx="10127012" cy="63176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7196" y="3579885"/>
            <a:ext cx="6335122" cy="7068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10813" y="2704984"/>
            <a:ext cx="1571763" cy="13145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768215" y="7637131"/>
            <a:ext cx="3386254" cy="32423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95969" y="-1150581"/>
            <a:ext cx="4097047" cy="43585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 l="6659" t="18950" r="16321" b="15649"/>
          <a:stretch>
            <a:fillRect/>
          </a:stretch>
        </p:blipFill>
        <p:spPr>
          <a:xfrm>
            <a:off x="0" y="0"/>
            <a:ext cx="1773351" cy="14730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055564" y="3537887"/>
            <a:ext cx="9979603" cy="173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8"/>
              </a:lnSpc>
            </a:pPr>
            <a:r>
              <a:rPr lang="en-US" sz="11606">
                <a:solidFill>
                  <a:srgbClr val="F9F9F9"/>
                </a:solidFill>
                <a:cs typeface="Tajawal Black Bold"/>
              </a:rPr>
              <a:t>المخاليط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05223" y="5134298"/>
            <a:ext cx="6880284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FCF31"/>
                </a:solidFill>
                <a:cs typeface="Tajawal Black"/>
              </a:rPr>
              <a:t>الدرس الثالث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FCF31"/>
                </a:solidFill>
                <a:cs typeface="Tajawal Black"/>
              </a:rPr>
              <a:t>اعداد المعلمة /نوره العريك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036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31744" y="3884469"/>
            <a:ext cx="3738565" cy="60604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71624" y="0"/>
            <a:ext cx="4931331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962384" y="7334072"/>
            <a:ext cx="3729241" cy="399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63413" y="202580"/>
            <a:ext cx="11984794" cy="3646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980296" y="3848826"/>
            <a:ext cx="9805748" cy="60961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036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31744" y="3884469"/>
            <a:ext cx="3738565" cy="60604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71624" y="0"/>
            <a:ext cx="4931331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962384" y="7334072"/>
            <a:ext cx="3729241" cy="399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68460" y="202580"/>
            <a:ext cx="11332567" cy="3497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384061" y="3860503"/>
            <a:ext cx="9213802" cy="61084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82996">
            <a:off x="-2357860" y="-2775847"/>
            <a:ext cx="11506102" cy="55516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0519" y="542486"/>
            <a:ext cx="11200974" cy="11515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11959688" y="-310083"/>
            <a:ext cx="7980382" cy="6163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705868" y="4820801"/>
            <a:ext cx="6911828" cy="57108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21236">
            <a:off x="1404669" y="1291201"/>
            <a:ext cx="9302426" cy="96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47"/>
              </a:lnSpc>
            </a:pPr>
            <a:r>
              <a:rPr lang="en-US" sz="7368" dirty="0" err="1">
                <a:solidFill>
                  <a:srgbClr val="492D44"/>
                </a:solidFill>
                <a:cs typeface="Tajawal Black Bold"/>
              </a:rPr>
              <a:t>المحاليل</a:t>
            </a:r>
            <a:r>
              <a:rPr lang="en-US" sz="7368" dirty="0">
                <a:solidFill>
                  <a:srgbClr val="492D44"/>
                </a:solidFill>
                <a:cs typeface="Tajawal Black Bold"/>
              </a:rPr>
              <a:t> </a:t>
            </a:r>
            <a:r>
              <a:rPr lang="en-US" sz="7368" dirty="0" err="1">
                <a:solidFill>
                  <a:srgbClr val="492D44"/>
                </a:solidFill>
                <a:cs typeface="Tajawal Black Bold"/>
              </a:rPr>
              <a:t>والمخاليط</a:t>
            </a:r>
            <a:r>
              <a:rPr lang="en-US" sz="7368" dirty="0">
                <a:solidFill>
                  <a:srgbClr val="492D44"/>
                </a:solidFill>
                <a:cs typeface="Tajawal Black Bold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90635" y="-1666889"/>
            <a:ext cx="534100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03849" y="-1324174"/>
            <a:ext cx="449091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31153" y="8197229"/>
            <a:ext cx="8330339" cy="69662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532911" y="3086971"/>
            <a:ext cx="1894646" cy="18449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378060">
            <a:off x="1718736" y="8131432"/>
            <a:ext cx="1505670" cy="19211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772206">
            <a:off x="3591905" y="8679367"/>
            <a:ext cx="2324621" cy="8252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74141" y="190450"/>
            <a:ext cx="1711052" cy="28050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41060" y="7418875"/>
            <a:ext cx="2281586" cy="28512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/>
          <a:srcRect l="179" r="179"/>
          <a:stretch>
            <a:fillRect/>
          </a:stretch>
        </p:blipFill>
        <p:spPr>
          <a:xfrm>
            <a:off x="1079678" y="4108201"/>
            <a:ext cx="1933996" cy="351635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170450">
            <a:off x="2314581" y="3141638"/>
            <a:ext cx="8097835" cy="530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ar-SA" sz="3699" dirty="0">
                <a:solidFill>
                  <a:srgbClr val="000000"/>
                </a:solidFill>
                <a:cs typeface="Tajawal Black Bold"/>
              </a:rPr>
              <a:t>المحلول ؛: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هو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مخلوط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مكون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من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مادتين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أو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أكثر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ممتزجتين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معا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امتزاجا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تاما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</a:p>
          <a:p>
            <a:pPr algn="ctr"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cs typeface="Tajawal Black Bold"/>
            </a:endParaRPr>
          </a:p>
          <a:p>
            <a:pPr algn="ctr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مثال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</a:p>
          <a:p>
            <a:pPr algn="ctr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بعض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المواد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الصلبة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مثل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السكر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تختلط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بسهولة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بالسوائل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 ف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السكر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يمتزج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تماما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حتى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يختفي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وتصعب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رؤيته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</a:p>
          <a:p>
            <a:pPr algn="ctr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فيصير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هذا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المخلوط</a:t>
            </a:r>
            <a:r>
              <a:rPr lang="en-US" sz="3699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cs typeface="Tajawal Black Bold"/>
              </a:rPr>
              <a:t>محلولا</a:t>
            </a:r>
            <a:endParaRPr lang="en-US" sz="3699" dirty="0">
              <a:solidFill>
                <a:srgbClr val="000000"/>
              </a:solidFill>
              <a:cs typeface="Tajawal Black Bold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4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5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2900" y="5131817"/>
            <a:ext cx="5039774" cy="743130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123">
            <a:off x="3389109" y="4869036"/>
            <a:ext cx="506512" cy="0"/>
          </a:xfrm>
          <a:prstGeom prst="line">
            <a:avLst/>
          </a:prstGeom>
          <a:ln w="19050" cap="flat">
            <a:solidFill>
              <a:srgbClr val="3A234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3119631" y="3824263"/>
            <a:ext cx="1046313" cy="801042"/>
            <a:chOff x="0" y="0"/>
            <a:chExt cx="1395084" cy="106805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95084" cy="1068056"/>
              <a:chOff x="0" y="0"/>
              <a:chExt cx="497759" cy="38107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97759" cy="381077"/>
              </a:xfrm>
              <a:custGeom>
                <a:avLst/>
                <a:gdLst/>
                <a:ahLst/>
                <a:cxnLst/>
                <a:rect l="l" t="t" r="r" b="b"/>
                <a:pathLst>
                  <a:path w="497759" h="381077">
                    <a:moveTo>
                      <a:pt x="100119" y="0"/>
                    </a:moveTo>
                    <a:lnTo>
                      <a:pt x="397640" y="0"/>
                    </a:lnTo>
                    <a:cubicBezTo>
                      <a:pt x="424193" y="0"/>
                      <a:pt x="449659" y="10548"/>
                      <a:pt x="468435" y="29324"/>
                    </a:cubicBezTo>
                    <a:cubicBezTo>
                      <a:pt x="487211" y="48100"/>
                      <a:pt x="497759" y="73566"/>
                      <a:pt x="497759" y="100119"/>
                    </a:cubicBezTo>
                    <a:lnTo>
                      <a:pt x="497759" y="280958"/>
                    </a:lnTo>
                    <a:cubicBezTo>
                      <a:pt x="497759" y="307511"/>
                      <a:pt x="487211" y="332977"/>
                      <a:pt x="468435" y="351753"/>
                    </a:cubicBezTo>
                    <a:cubicBezTo>
                      <a:pt x="449659" y="370529"/>
                      <a:pt x="424193" y="381077"/>
                      <a:pt x="397640" y="381077"/>
                    </a:cubicBezTo>
                    <a:lnTo>
                      <a:pt x="100119" y="381077"/>
                    </a:lnTo>
                    <a:cubicBezTo>
                      <a:pt x="73566" y="381077"/>
                      <a:pt x="48100" y="370529"/>
                      <a:pt x="29324" y="351753"/>
                    </a:cubicBezTo>
                    <a:cubicBezTo>
                      <a:pt x="10548" y="332977"/>
                      <a:pt x="0" y="307511"/>
                      <a:pt x="0" y="280958"/>
                    </a:cubicBezTo>
                    <a:lnTo>
                      <a:pt x="0" y="100119"/>
                    </a:lnTo>
                    <a:cubicBezTo>
                      <a:pt x="0" y="73566"/>
                      <a:pt x="10548" y="48100"/>
                      <a:pt x="29324" y="29324"/>
                    </a:cubicBezTo>
                    <a:cubicBezTo>
                      <a:pt x="48100" y="10548"/>
                      <a:pt x="73566" y="0"/>
                      <a:pt x="100119" y="0"/>
                    </a:cubicBezTo>
                    <a:close/>
                  </a:path>
                </a:pathLst>
              </a:custGeom>
              <a:solidFill>
                <a:srgbClr val="FFB495"/>
              </a:solidFill>
              <a:ln w="19050">
                <a:solidFill>
                  <a:srgbClr val="3A234A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4"/>
                  </a:lnSpc>
                </a:pPr>
                <a:endParaRPr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8544" y="217930"/>
              <a:ext cx="637996" cy="63219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78893" y="102908"/>
            <a:ext cx="9043514" cy="3592411"/>
            <a:chOff x="0" y="-227625"/>
            <a:chExt cx="2381831" cy="9461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81831" cy="520564"/>
            </a:xfrm>
            <a:custGeom>
              <a:avLst/>
              <a:gdLst/>
              <a:ahLst/>
              <a:cxnLst/>
              <a:rect l="l" t="t" r="r" b="b"/>
              <a:pathLst>
                <a:path w="2381831" h="520564">
                  <a:moveTo>
                    <a:pt x="29107" y="0"/>
                  </a:moveTo>
                  <a:lnTo>
                    <a:pt x="2352724" y="0"/>
                  </a:lnTo>
                  <a:cubicBezTo>
                    <a:pt x="2360444" y="0"/>
                    <a:pt x="2367847" y="3067"/>
                    <a:pt x="2373306" y="8525"/>
                  </a:cubicBezTo>
                  <a:cubicBezTo>
                    <a:pt x="2378764" y="13984"/>
                    <a:pt x="2381831" y="21387"/>
                    <a:pt x="2381831" y="29107"/>
                  </a:cubicBezTo>
                  <a:lnTo>
                    <a:pt x="2381831" y="491457"/>
                  </a:lnTo>
                  <a:cubicBezTo>
                    <a:pt x="2381831" y="499177"/>
                    <a:pt x="2378764" y="506580"/>
                    <a:pt x="2373306" y="512039"/>
                  </a:cubicBezTo>
                  <a:cubicBezTo>
                    <a:pt x="2367847" y="517497"/>
                    <a:pt x="2360444" y="520564"/>
                    <a:pt x="2352724" y="520564"/>
                  </a:cubicBezTo>
                  <a:lnTo>
                    <a:pt x="29107" y="520564"/>
                  </a:lnTo>
                  <a:cubicBezTo>
                    <a:pt x="21387" y="520564"/>
                    <a:pt x="13984" y="517497"/>
                    <a:pt x="8525" y="512039"/>
                  </a:cubicBezTo>
                  <a:cubicBezTo>
                    <a:pt x="3067" y="506580"/>
                    <a:pt x="0" y="499177"/>
                    <a:pt x="0" y="491457"/>
                  </a:cubicBezTo>
                  <a:lnTo>
                    <a:pt x="0" y="29107"/>
                  </a:lnTo>
                  <a:cubicBezTo>
                    <a:pt x="0" y="21387"/>
                    <a:pt x="3067" y="13984"/>
                    <a:pt x="8525" y="8525"/>
                  </a:cubicBezTo>
                  <a:cubicBezTo>
                    <a:pt x="13984" y="3067"/>
                    <a:pt x="21387" y="0"/>
                    <a:pt x="29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3A234A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27625"/>
              <a:ext cx="2269498" cy="9461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7800"/>
                </a:lnSpc>
              </a:pPr>
              <a:r>
                <a:rPr lang="en-US" sz="6500" dirty="0" err="1">
                  <a:solidFill>
                    <a:srgbClr val="3A234A"/>
                  </a:solidFill>
                  <a:cs typeface="Tajawal Black"/>
                </a:rPr>
                <a:t>السبائك</a:t>
              </a:r>
              <a:r>
                <a:rPr lang="en-US" sz="6500" dirty="0">
                  <a:solidFill>
                    <a:srgbClr val="3A234A"/>
                  </a:solidFill>
                  <a:cs typeface="Tajawal Black"/>
                </a:rPr>
                <a:t> </a:t>
              </a:r>
              <a:r>
                <a:rPr lang="en-US" sz="6500" dirty="0" err="1">
                  <a:solidFill>
                    <a:srgbClr val="3A234A"/>
                  </a:solidFill>
                  <a:cs typeface="Tajawal Black"/>
                </a:rPr>
                <a:t>محاليل</a:t>
              </a:r>
              <a:r>
                <a:rPr lang="en-US" sz="6500" dirty="0">
                  <a:solidFill>
                    <a:srgbClr val="3A234A"/>
                  </a:solidFill>
                  <a:cs typeface="Tajawal Black"/>
                </a:rPr>
                <a:t>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78591" y="2540164"/>
            <a:ext cx="774417" cy="706752"/>
            <a:chOff x="0" y="0"/>
            <a:chExt cx="1032556" cy="94233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32556" cy="942335"/>
              <a:chOff x="0" y="0"/>
              <a:chExt cx="404917" cy="36953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04917" cy="369537"/>
              </a:xfrm>
              <a:custGeom>
                <a:avLst/>
                <a:gdLst/>
                <a:ahLst/>
                <a:cxnLst/>
                <a:rect l="l" t="t" r="r" b="b"/>
                <a:pathLst>
                  <a:path w="404917" h="369537">
                    <a:moveTo>
                      <a:pt x="178581" y="0"/>
                    </a:moveTo>
                    <a:lnTo>
                      <a:pt x="226336" y="0"/>
                    </a:lnTo>
                    <a:cubicBezTo>
                      <a:pt x="324963" y="0"/>
                      <a:pt x="404917" y="79953"/>
                      <a:pt x="404917" y="178581"/>
                    </a:cubicBezTo>
                    <a:lnTo>
                      <a:pt x="404917" y="190956"/>
                    </a:lnTo>
                    <a:cubicBezTo>
                      <a:pt x="404917" y="289583"/>
                      <a:pt x="324963" y="369537"/>
                      <a:pt x="226336" y="369537"/>
                    </a:cubicBezTo>
                    <a:lnTo>
                      <a:pt x="178581" y="369537"/>
                    </a:lnTo>
                    <a:cubicBezTo>
                      <a:pt x="79953" y="369537"/>
                      <a:pt x="0" y="289583"/>
                      <a:pt x="0" y="190956"/>
                    </a:cubicBezTo>
                    <a:lnTo>
                      <a:pt x="0" y="178581"/>
                    </a:lnTo>
                    <a:cubicBezTo>
                      <a:pt x="0" y="79953"/>
                      <a:pt x="79953" y="0"/>
                      <a:pt x="178581" y="0"/>
                    </a:cubicBezTo>
                    <a:close/>
                  </a:path>
                </a:pathLst>
              </a:custGeom>
              <a:solidFill>
                <a:srgbClr val="93E6E4"/>
              </a:solidFill>
              <a:ln>
                <a:noFill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1260" y="219750"/>
              <a:ext cx="490036" cy="502836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0722532" y="1181921"/>
            <a:ext cx="6753933" cy="7191317"/>
            <a:chOff x="0" y="0"/>
            <a:chExt cx="1778814" cy="18940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78814" cy="1894009"/>
            </a:xfrm>
            <a:custGeom>
              <a:avLst/>
              <a:gdLst/>
              <a:ahLst/>
              <a:cxnLst/>
              <a:rect l="l" t="t" r="r" b="b"/>
              <a:pathLst>
                <a:path w="1778814" h="1894009">
                  <a:moveTo>
                    <a:pt x="38974" y="0"/>
                  </a:moveTo>
                  <a:lnTo>
                    <a:pt x="1739840" y="0"/>
                  </a:lnTo>
                  <a:cubicBezTo>
                    <a:pt x="1750177" y="0"/>
                    <a:pt x="1760090" y="4106"/>
                    <a:pt x="1767399" y="11415"/>
                  </a:cubicBezTo>
                  <a:cubicBezTo>
                    <a:pt x="1774708" y="18724"/>
                    <a:pt x="1778814" y="28637"/>
                    <a:pt x="1778814" y="38974"/>
                  </a:cubicBezTo>
                  <a:lnTo>
                    <a:pt x="1778814" y="1855036"/>
                  </a:lnTo>
                  <a:cubicBezTo>
                    <a:pt x="1778814" y="1865372"/>
                    <a:pt x="1774708" y="1875285"/>
                    <a:pt x="1767399" y="1882594"/>
                  </a:cubicBezTo>
                  <a:cubicBezTo>
                    <a:pt x="1760090" y="1889903"/>
                    <a:pt x="1750177" y="1894009"/>
                    <a:pt x="1739840" y="1894009"/>
                  </a:cubicBezTo>
                  <a:lnTo>
                    <a:pt x="38974" y="1894009"/>
                  </a:lnTo>
                  <a:cubicBezTo>
                    <a:pt x="28637" y="1894009"/>
                    <a:pt x="18724" y="1889903"/>
                    <a:pt x="11415" y="1882594"/>
                  </a:cubicBezTo>
                  <a:cubicBezTo>
                    <a:pt x="4106" y="1875285"/>
                    <a:pt x="0" y="1865372"/>
                    <a:pt x="0" y="1855036"/>
                  </a:cubicBezTo>
                  <a:lnTo>
                    <a:pt x="0" y="38974"/>
                  </a:lnTo>
                  <a:cubicBezTo>
                    <a:pt x="0" y="28637"/>
                    <a:pt x="4106" y="18724"/>
                    <a:pt x="11415" y="11415"/>
                  </a:cubicBezTo>
                  <a:cubicBezTo>
                    <a:pt x="18724" y="4106"/>
                    <a:pt x="28637" y="0"/>
                    <a:pt x="38974" y="0"/>
                  </a:cubicBezTo>
                  <a:close/>
                </a:path>
              </a:pathLst>
            </a:custGeom>
            <a:solidFill>
              <a:srgbClr val="FFFCFC"/>
            </a:solidFill>
            <a:ln w="19050">
              <a:solidFill>
                <a:srgbClr val="3A234A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864890" y="0"/>
            <a:ext cx="1423110" cy="23093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12369" y="6244811"/>
            <a:ext cx="8128543" cy="34343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7995724">
            <a:off x="16472388" y="5081593"/>
            <a:ext cx="2008155" cy="170354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501340" y="7171843"/>
            <a:ext cx="5196318" cy="221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3A234A"/>
                </a:solidFill>
                <a:cs typeface="Tajawal Black"/>
              </a:rPr>
              <a:t>قد تكون السبائك اقوى او اكثر صلابة وقد تكون اكثر ليونه من المواد التي صنعت منها 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/>
          <a:srcRect l="6659" t="18950" r="16321" b="15649"/>
          <a:stretch>
            <a:fillRect/>
          </a:stretch>
        </p:blipFill>
        <p:spPr>
          <a:xfrm>
            <a:off x="-207783" y="0"/>
            <a:ext cx="1773351" cy="147304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60056" y="836097"/>
            <a:ext cx="1393403" cy="232233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814112" y="3493517"/>
            <a:ext cx="1638300" cy="16383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072331" y="4145126"/>
            <a:ext cx="3223563" cy="5581928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0893982" y="1336929"/>
            <a:ext cx="6365318" cy="471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البرونز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نوع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من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المحاليل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تسمى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</a:p>
          <a:p>
            <a:pPr algn="ctr">
              <a:lnSpc>
                <a:spcPts val="9149"/>
              </a:lnSpc>
            </a:pPr>
            <a:r>
              <a:rPr lang="en-US" sz="6099" dirty="0" err="1">
                <a:solidFill>
                  <a:srgbClr val="3A234A"/>
                </a:solidFill>
                <a:cs typeface="Tajawal Black Bold"/>
              </a:rPr>
              <a:t>السبائك</a:t>
            </a:r>
            <a:endParaRPr lang="en-US" sz="6099" dirty="0">
              <a:solidFill>
                <a:srgbClr val="3A234A"/>
              </a:solidFill>
              <a:cs typeface="Tajawal Black Bold"/>
            </a:endParaRPr>
          </a:p>
          <a:p>
            <a:pPr algn="ctr">
              <a:lnSpc>
                <a:spcPts val="5550"/>
              </a:lnSpc>
            </a:pP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وهي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تنتج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عن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خلط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نوعين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أو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أكثر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من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العناصر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أحدهما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على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الأقل</a:t>
            </a:r>
            <a:r>
              <a:rPr lang="en-US" sz="3700" dirty="0">
                <a:solidFill>
                  <a:srgbClr val="3A234A"/>
                </a:solidFill>
                <a:cs typeface="Tajawal Black Bold"/>
              </a:rPr>
              <a:t> </a:t>
            </a:r>
            <a:r>
              <a:rPr lang="en-US" sz="3700" dirty="0" err="1">
                <a:solidFill>
                  <a:srgbClr val="3A234A"/>
                </a:solidFill>
                <a:cs typeface="Tajawal Black Bold"/>
              </a:rPr>
              <a:t>فلز</a:t>
            </a:r>
            <a:r>
              <a:rPr lang="en-US" sz="3700" dirty="0">
                <a:solidFill>
                  <a:srgbClr val="3A234A"/>
                </a:solidFill>
                <a:latin typeface="Tajawal Black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85375" y="1565904"/>
            <a:ext cx="12935065" cy="718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53169" y="7597042"/>
            <a:ext cx="2034831" cy="28409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133"/>
          <a:stretch>
            <a:fillRect/>
          </a:stretch>
        </p:blipFill>
        <p:spPr>
          <a:xfrm rot="-5983020">
            <a:off x="-398539" y="-1317819"/>
            <a:ext cx="3681013" cy="3696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0668" y="1565904"/>
            <a:ext cx="15126664" cy="2338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690065">
            <a:off x="15623625" y="-79133"/>
            <a:ext cx="1890013" cy="2888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180507" y="4174220"/>
            <a:ext cx="12526825" cy="34962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895">
            <a:off x="163152" y="1251675"/>
            <a:ext cx="5413786" cy="40652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3520" y="5222255"/>
            <a:ext cx="6327049" cy="59526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 t="20281" b="22715"/>
          <a:stretch>
            <a:fillRect/>
          </a:stretch>
        </p:blipFill>
        <p:spPr>
          <a:xfrm>
            <a:off x="442973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85375" y="1565904"/>
            <a:ext cx="12935065" cy="718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53169" y="7597042"/>
            <a:ext cx="2034831" cy="28409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133"/>
          <a:stretch>
            <a:fillRect/>
          </a:stretch>
        </p:blipFill>
        <p:spPr>
          <a:xfrm rot="-5983020">
            <a:off x="-398539" y="-1317819"/>
            <a:ext cx="3681013" cy="3696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37315" y="1028700"/>
            <a:ext cx="13383125" cy="2522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690065">
            <a:off x="15623625" y="-79133"/>
            <a:ext cx="1890013" cy="2888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351196" y="3862808"/>
            <a:ext cx="13178902" cy="30391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3520" y="5222255"/>
            <a:ext cx="6327049" cy="59526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92895">
            <a:off x="163152" y="1251675"/>
            <a:ext cx="5413786" cy="40652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 t="20281" b="22715"/>
          <a:stretch>
            <a:fillRect/>
          </a:stretch>
        </p:blipFill>
        <p:spPr>
          <a:xfrm>
            <a:off x="2577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743396" y="-169059"/>
            <a:ext cx="13993348" cy="105077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573857" y="7973292"/>
            <a:ext cx="377532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51922" y="5143500"/>
            <a:ext cx="6101255" cy="51435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504768" y="3682793"/>
            <a:ext cx="2985741" cy="3458743"/>
            <a:chOff x="0" y="0"/>
            <a:chExt cx="3980988" cy="461165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2256" y="0"/>
              <a:ext cx="3948731" cy="461165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1039870"/>
              <a:ext cx="2006622" cy="3571787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3444137">
            <a:off x="1978446" y="1273765"/>
            <a:ext cx="1592250" cy="22114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776773" y="5727888"/>
            <a:ext cx="7353407" cy="455911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02811" y="3802952"/>
            <a:ext cx="9701331" cy="154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2865">
                <a:solidFill>
                  <a:srgbClr val="000000"/>
                </a:solidFill>
                <a:cs typeface="Tajawal Black"/>
              </a:rPr>
              <a:t>مخلوط الماء والملح من المواد الضعيفة التوصيل للكهرباء </a:t>
            </a:r>
          </a:p>
          <a:p>
            <a:pPr algn="ctr">
              <a:lnSpc>
                <a:spcPts val="4012"/>
              </a:lnSpc>
            </a:pPr>
            <a:r>
              <a:rPr lang="en-US" sz="2865">
                <a:solidFill>
                  <a:srgbClr val="000000"/>
                </a:solidFill>
                <a:cs typeface="Tajawal Black"/>
              </a:rPr>
              <a:t>أما محلول الملح والماء فهو موصل جيد للكهرباء </a:t>
            </a:r>
          </a:p>
          <a:p>
            <a:pPr algn="ctr">
              <a:lnSpc>
                <a:spcPts val="4012"/>
              </a:lnSpc>
            </a:pPr>
            <a:r>
              <a:rPr lang="en-US" sz="2865">
                <a:solidFill>
                  <a:srgbClr val="000000"/>
                </a:solidFill>
                <a:cs typeface="Tajawal Black"/>
              </a:rPr>
              <a:t>فالموصلية الكهربائية خاصية كيميائية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78951" y="234884"/>
            <a:ext cx="4779501" cy="94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5"/>
              </a:lnSpc>
            </a:pPr>
            <a:r>
              <a:rPr lang="en-US" sz="5068">
                <a:solidFill>
                  <a:srgbClr val="000000"/>
                </a:solidFill>
                <a:cs typeface="Tajawal Black"/>
              </a:rPr>
              <a:t>ماذا ترين أمامك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70695" y="2562825"/>
            <a:ext cx="9340499" cy="55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0">
                <a:solidFill>
                  <a:srgbClr val="000000"/>
                </a:solidFill>
                <a:cs typeface="Tajawal Black"/>
              </a:rPr>
              <a:t>هل يمكنك توقع خصائص خلط الماء بالملح الفيزيائية؟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85660" y="7381050"/>
            <a:ext cx="4335632" cy="114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4"/>
              </a:lnSpc>
            </a:pPr>
            <a:r>
              <a:rPr lang="en-US" sz="3167">
                <a:solidFill>
                  <a:srgbClr val="000000"/>
                </a:solidFill>
                <a:cs typeface="Tajawal Black"/>
              </a:rPr>
              <a:t>قدمي نصيحة لمن يهدر في استخدام الماء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621292" y="5617116"/>
            <a:ext cx="2738676" cy="29134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/>
          <a:srcRect t="20281" b="22715"/>
          <a:stretch>
            <a:fillRect/>
          </a:stretch>
        </p:blipFill>
        <p:spPr>
          <a:xfrm>
            <a:off x="321688" y="9258300"/>
            <a:ext cx="1541876" cy="9375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07775" y="2053415"/>
            <a:ext cx="13523776" cy="11410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00444" y="-2377054"/>
            <a:ext cx="3803764" cy="52432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50167" flipH="1" flipV="1">
            <a:off x="14823530" y="6150805"/>
            <a:ext cx="3418511" cy="58686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933778" y="750258"/>
            <a:ext cx="4735186" cy="1642874"/>
            <a:chOff x="0" y="0"/>
            <a:chExt cx="1247127" cy="4326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7127" cy="432691"/>
            </a:xfrm>
            <a:custGeom>
              <a:avLst/>
              <a:gdLst/>
              <a:ahLst/>
              <a:cxnLst/>
              <a:rect l="l" t="t" r="r" b="b"/>
              <a:pathLst>
                <a:path w="1247127" h="432691">
                  <a:moveTo>
                    <a:pt x="83384" y="0"/>
                  </a:moveTo>
                  <a:lnTo>
                    <a:pt x="1163743" y="0"/>
                  </a:lnTo>
                  <a:cubicBezTo>
                    <a:pt x="1209795" y="0"/>
                    <a:pt x="1247127" y="37332"/>
                    <a:pt x="1247127" y="83384"/>
                  </a:cubicBezTo>
                  <a:lnTo>
                    <a:pt x="1247127" y="349307"/>
                  </a:lnTo>
                  <a:cubicBezTo>
                    <a:pt x="1247127" y="395359"/>
                    <a:pt x="1209795" y="432691"/>
                    <a:pt x="1163743" y="432691"/>
                  </a:cubicBezTo>
                  <a:lnTo>
                    <a:pt x="83384" y="432691"/>
                  </a:lnTo>
                  <a:cubicBezTo>
                    <a:pt x="37332" y="432691"/>
                    <a:pt x="0" y="395359"/>
                    <a:pt x="0" y="349307"/>
                  </a:cubicBezTo>
                  <a:lnTo>
                    <a:pt x="0" y="83384"/>
                  </a:lnTo>
                  <a:cubicBezTo>
                    <a:pt x="0" y="37332"/>
                    <a:pt x="37332" y="0"/>
                    <a:pt x="83384" y="0"/>
                  </a:cubicBezTo>
                  <a:close/>
                </a:path>
              </a:pathLst>
            </a:custGeom>
            <a:solidFill>
              <a:srgbClr val="FADA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23457">
            <a:off x="11994104" y="124697"/>
            <a:ext cx="1766006" cy="13576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37868">
            <a:off x="15648292" y="2308781"/>
            <a:ext cx="2540831" cy="29482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862278">
            <a:off x="-1182005" y="8041821"/>
            <a:ext cx="416688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72497">
            <a:off x="16204557" y="-1812812"/>
            <a:ext cx="416688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l="6855" t="3019" r="8435" b="11824"/>
          <a:stretch>
            <a:fillRect/>
          </a:stretch>
        </p:blipFill>
        <p:spPr>
          <a:xfrm>
            <a:off x="2803320" y="3995610"/>
            <a:ext cx="12160390" cy="554655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13236" y="1079241"/>
            <a:ext cx="7376269" cy="8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3"/>
              </a:lnSpc>
            </a:pPr>
            <a:r>
              <a:rPr lang="en-US" sz="4302">
                <a:solidFill>
                  <a:srgbClr val="000000"/>
                </a:solidFill>
                <a:cs typeface="Tajawal Black"/>
              </a:rPr>
              <a:t>ماذا سنتعلم ايضا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9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5148" y="1549829"/>
            <a:ext cx="10016018" cy="68860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2895">
            <a:off x="-139544" y="1330705"/>
            <a:ext cx="9506219" cy="7138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953773">
            <a:off x="12763992" y="5721655"/>
            <a:ext cx="1242850" cy="208404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7405613" y="4551489"/>
            <a:ext cx="4495088" cy="0"/>
          </a:xfrm>
          <a:prstGeom prst="line">
            <a:avLst/>
          </a:prstGeom>
          <a:ln w="47625" cap="flat">
            <a:solidFill>
              <a:srgbClr val="FFBD9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277227" y="-394301"/>
            <a:ext cx="7315200" cy="38882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0745" y="2287967"/>
            <a:ext cx="7305988" cy="5223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2895">
            <a:off x="14283678" y="2463331"/>
            <a:ext cx="3604211" cy="27064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19315" y="3156226"/>
            <a:ext cx="2132938" cy="13206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66003" y="939177"/>
            <a:ext cx="3078260" cy="2474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905117" y="8029075"/>
            <a:ext cx="2494945" cy="22579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969662" y="5480135"/>
            <a:ext cx="4507272" cy="50643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2108498" y="-3235240"/>
            <a:ext cx="8229600" cy="82296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692723"/>
            <a:ext cx="6614140" cy="22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فتحت هند حصالتها فوجدتها مليئة بالقطع النقدية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ساعديها على تصنيف هذه القطع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ما الطريقة الممكنه لتصنيف القطع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88745" y="8482437"/>
            <a:ext cx="7381677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ما العمل الذي يجب ان نكثرمن  القيام به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في شهر رمضان وجميع شهور السنة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2776" y="6639854"/>
            <a:ext cx="7305988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لقطها باليد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415453FB-FD8E-9AD8-E34D-5517828A1C6F}"/>
              </a:ext>
            </a:extLst>
          </p:cNvPr>
          <p:cNvSpPr/>
          <p:nvPr/>
        </p:nvSpPr>
        <p:spPr>
          <a:xfrm>
            <a:off x="3048000" y="6639854"/>
            <a:ext cx="2667000" cy="581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94535" y="351288"/>
            <a:ext cx="9764765" cy="5513723"/>
            <a:chOff x="0" y="0"/>
            <a:chExt cx="13019686" cy="735163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19071"/>
              <a:ext cx="13019686" cy="6932560"/>
              <a:chOff x="0" y="0"/>
              <a:chExt cx="5149950" cy="27421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5127090" cy="2714241"/>
              </a:xfrm>
              <a:custGeom>
                <a:avLst/>
                <a:gdLst/>
                <a:ahLst/>
                <a:cxnLst/>
                <a:rect l="l" t="t" r="r" b="b"/>
                <a:pathLst>
                  <a:path w="5127090" h="2714241">
                    <a:moveTo>
                      <a:pt x="5127090" y="2714241"/>
                    </a:moveTo>
                    <a:lnTo>
                      <a:pt x="0" y="2706621"/>
                    </a:lnTo>
                    <a:lnTo>
                      <a:pt x="0" y="954597"/>
                    </a:lnTo>
                    <a:lnTo>
                      <a:pt x="17780" y="19050"/>
                    </a:lnTo>
                    <a:lnTo>
                      <a:pt x="2554675" y="0"/>
                    </a:lnTo>
                    <a:lnTo>
                      <a:pt x="5108040" y="5080"/>
                    </a:lnTo>
                    <a:close/>
                  </a:path>
                </a:pathLst>
              </a:custGeom>
              <a:solidFill>
                <a:srgbClr val="FFFDFA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5156300" cy="2740911"/>
              </a:xfrm>
              <a:custGeom>
                <a:avLst/>
                <a:gdLst/>
                <a:ahLst/>
                <a:cxnLst/>
                <a:rect l="l" t="t" r="r" b="b"/>
                <a:pathLst>
                  <a:path w="5156300" h="2740911">
                    <a:moveTo>
                      <a:pt x="5122010" y="21590"/>
                    </a:moveTo>
                    <a:cubicBezTo>
                      <a:pt x="5123280" y="34290"/>
                      <a:pt x="5123280" y="44450"/>
                      <a:pt x="5124550" y="54610"/>
                    </a:cubicBezTo>
                    <a:cubicBezTo>
                      <a:pt x="5127090" y="104801"/>
                      <a:pt x="5128360" y="163392"/>
                      <a:pt x="5130900" y="219890"/>
                    </a:cubicBezTo>
                    <a:cubicBezTo>
                      <a:pt x="5130900" y="301499"/>
                      <a:pt x="5143600" y="1910650"/>
                      <a:pt x="5149950" y="1992259"/>
                    </a:cubicBezTo>
                    <a:cubicBezTo>
                      <a:pt x="5156300" y="2115718"/>
                      <a:pt x="5152490" y="2241269"/>
                      <a:pt x="5152490" y="2364728"/>
                    </a:cubicBezTo>
                    <a:cubicBezTo>
                      <a:pt x="5152490" y="2473540"/>
                      <a:pt x="5153760" y="2573981"/>
                      <a:pt x="5155030" y="2679951"/>
                    </a:cubicBezTo>
                    <a:cubicBezTo>
                      <a:pt x="5155030" y="2701541"/>
                      <a:pt x="5155030" y="2715511"/>
                      <a:pt x="5155030" y="2739641"/>
                    </a:cubicBezTo>
                    <a:cubicBezTo>
                      <a:pt x="5132170" y="2739641"/>
                      <a:pt x="5111850" y="2740911"/>
                      <a:pt x="5080366" y="2739641"/>
                    </a:cubicBezTo>
                    <a:cubicBezTo>
                      <a:pt x="4820395" y="2734561"/>
                      <a:pt x="4556424" y="2740911"/>
                      <a:pt x="4296453" y="2735831"/>
                    </a:cubicBezTo>
                    <a:cubicBezTo>
                      <a:pt x="4140471" y="2732021"/>
                      <a:pt x="3988487" y="2734561"/>
                      <a:pt x="3832505" y="2732021"/>
                    </a:cubicBezTo>
                    <a:cubicBezTo>
                      <a:pt x="3760513" y="2730751"/>
                      <a:pt x="3688521" y="2729481"/>
                      <a:pt x="3616529" y="2728211"/>
                    </a:cubicBezTo>
                    <a:cubicBezTo>
                      <a:pt x="3572534" y="2728211"/>
                      <a:pt x="3532538" y="2729481"/>
                      <a:pt x="3488543" y="2729481"/>
                    </a:cubicBezTo>
                    <a:cubicBezTo>
                      <a:pt x="3376555" y="2728211"/>
                      <a:pt x="3068589" y="2729481"/>
                      <a:pt x="2956602" y="2728211"/>
                    </a:cubicBezTo>
                    <a:cubicBezTo>
                      <a:pt x="2876611" y="2726941"/>
                      <a:pt x="1276788" y="2735831"/>
                      <a:pt x="1196797" y="2734561"/>
                    </a:cubicBezTo>
                    <a:cubicBezTo>
                      <a:pt x="1176799" y="2734561"/>
                      <a:pt x="1152802" y="2735831"/>
                      <a:pt x="1132804" y="2735831"/>
                    </a:cubicBezTo>
                    <a:cubicBezTo>
                      <a:pt x="1084810" y="2735831"/>
                      <a:pt x="1040814" y="2737101"/>
                      <a:pt x="992820" y="2737101"/>
                    </a:cubicBezTo>
                    <a:cubicBezTo>
                      <a:pt x="872833" y="2737101"/>
                      <a:pt x="756846" y="2735831"/>
                      <a:pt x="636859" y="2734561"/>
                    </a:cubicBezTo>
                    <a:cubicBezTo>
                      <a:pt x="564867" y="2733291"/>
                      <a:pt x="492875" y="2732021"/>
                      <a:pt x="424883" y="2730751"/>
                    </a:cubicBezTo>
                    <a:cubicBezTo>
                      <a:pt x="296897" y="2729481"/>
                      <a:pt x="168911" y="2728211"/>
                      <a:pt x="48260" y="2728211"/>
                    </a:cubicBezTo>
                    <a:cubicBezTo>
                      <a:pt x="38100" y="2728211"/>
                      <a:pt x="29210" y="2728211"/>
                      <a:pt x="19050" y="2726941"/>
                    </a:cubicBezTo>
                    <a:cubicBezTo>
                      <a:pt x="10160" y="2725671"/>
                      <a:pt x="5080" y="2719321"/>
                      <a:pt x="7620" y="2710431"/>
                    </a:cubicBezTo>
                    <a:cubicBezTo>
                      <a:pt x="16510" y="2678607"/>
                      <a:pt x="12700" y="2626294"/>
                      <a:pt x="11430" y="2571888"/>
                    </a:cubicBezTo>
                    <a:cubicBezTo>
                      <a:pt x="10160" y="2460984"/>
                      <a:pt x="6350" y="2352173"/>
                      <a:pt x="7620" y="2241269"/>
                    </a:cubicBezTo>
                    <a:cubicBezTo>
                      <a:pt x="5080" y="2103163"/>
                      <a:pt x="0" y="393570"/>
                      <a:pt x="7620" y="253370"/>
                    </a:cubicBezTo>
                    <a:cubicBezTo>
                      <a:pt x="8890" y="226168"/>
                      <a:pt x="7620" y="196872"/>
                      <a:pt x="8890" y="169669"/>
                    </a:cubicBezTo>
                    <a:cubicBezTo>
                      <a:pt x="10160" y="125726"/>
                      <a:pt x="12700" y="7759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8922" y="30480"/>
                      <a:pt x="132915" y="29210"/>
                    </a:cubicBezTo>
                    <a:cubicBezTo>
                      <a:pt x="240903" y="25400"/>
                      <a:pt x="348891" y="22860"/>
                      <a:pt x="460879" y="20320"/>
                    </a:cubicBezTo>
                    <a:cubicBezTo>
                      <a:pt x="536870" y="17780"/>
                      <a:pt x="612862" y="16510"/>
                      <a:pt x="684854" y="13970"/>
                    </a:cubicBezTo>
                    <a:cubicBezTo>
                      <a:pt x="756846" y="11430"/>
                      <a:pt x="832837" y="8890"/>
                      <a:pt x="904830" y="8890"/>
                    </a:cubicBezTo>
                    <a:cubicBezTo>
                      <a:pt x="984821" y="7620"/>
                      <a:pt x="1064812" y="10160"/>
                      <a:pt x="1144803" y="8890"/>
                    </a:cubicBezTo>
                    <a:cubicBezTo>
                      <a:pt x="1244792" y="8890"/>
                      <a:pt x="3056591" y="6350"/>
                      <a:pt x="3156580" y="5080"/>
                    </a:cubicBezTo>
                    <a:cubicBezTo>
                      <a:pt x="3252569" y="3810"/>
                      <a:pt x="3348559" y="2540"/>
                      <a:pt x="3448547" y="2540"/>
                    </a:cubicBezTo>
                    <a:cubicBezTo>
                      <a:pt x="3612529" y="1270"/>
                      <a:pt x="3772511" y="0"/>
                      <a:pt x="3936493" y="0"/>
                    </a:cubicBezTo>
                    <a:cubicBezTo>
                      <a:pt x="4004486" y="0"/>
                      <a:pt x="4076478" y="2540"/>
                      <a:pt x="4144470" y="2540"/>
                    </a:cubicBezTo>
                    <a:cubicBezTo>
                      <a:pt x="4332449" y="3810"/>
                      <a:pt x="4524428" y="5080"/>
                      <a:pt x="4712407" y="7620"/>
                    </a:cubicBezTo>
                    <a:cubicBezTo>
                      <a:pt x="4812396" y="8890"/>
                      <a:pt x="4912385" y="12700"/>
                      <a:pt x="5012374" y="16510"/>
                    </a:cubicBezTo>
                    <a:cubicBezTo>
                      <a:pt x="5036371" y="16510"/>
                      <a:pt x="5060368" y="16510"/>
                      <a:pt x="5080366" y="16510"/>
                    </a:cubicBezTo>
                    <a:cubicBezTo>
                      <a:pt x="5102960" y="17780"/>
                      <a:pt x="5111850" y="20320"/>
                      <a:pt x="5122010" y="21590"/>
                    </a:cubicBezTo>
                    <a:close/>
                    <a:moveTo>
                      <a:pt x="5132170" y="2723131"/>
                    </a:moveTo>
                    <a:cubicBezTo>
                      <a:pt x="5133440" y="2706621"/>
                      <a:pt x="5134710" y="2693921"/>
                      <a:pt x="5134710" y="2681221"/>
                    </a:cubicBezTo>
                    <a:cubicBezTo>
                      <a:pt x="5133440" y="2563518"/>
                      <a:pt x="5132170" y="2452614"/>
                      <a:pt x="5132170" y="2333340"/>
                    </a:cubicBezTo>
                    <a:cubicBezTo>
                      <a:pt x="5132170" y="2278935"/>
                      <a:pt x="5134710" y="2224529"/>
                      <a:pt x="5133440" y="2170123"/>
                    </a:cubicBezTo>
                    <a:cubicBezTo>
                      <a:pt x="5133440" y="2119903"/>
                      <a:pt x="5132170" y="2067590"/>
                      <a:pt x="5130900" y="2017369"/>
                    </a:cubicBezTo>
                    <a:cubicBezTo>
                      <a:pt x="5125820" y="1939946"/>
                      <a:pt x="5114390" y="337071"/>
                      <a:pt x="5114390" y="259648"/>
                    </a:cubicBezTo>
                    <a:cubicBezTo>
                      <a:pt x="5111850" y="194780"/>
                      <a:pt x="5109310" y="127819"/>
                      <a:pt x="5106770" y="63500"/>
                    </a:cubicBezTo>
                    <a:cubicBezTo>
                      <a:pt x="5105500" y="44450"/>
                      <a:pt x="5104230" y="43180"/>
                      <a:pt x="5068368" y="41910"/>
                    </a:cubicBezTo>
                    <a:cubicBezTo>
                      <a:pt x="5056369" y="41910"/>
                      <a:pt x="5048370" y="41910"/>
                      <a:pt x="5036371" y="40640"/>
                    </a:cubicBezTo>
                    <a:cubicBezTo>
                      <a:pt x="4936383" y="36830"/>
                      <a:pt x="4832394" y="31750"/>
                      <a:pt x="4732405" y="30480"/>
                    </a:cubicBezTo>
                    <a:cubicBezTo>
                      <a:pt x="4488432" y="26670"/>
                      <a:pt x="4240460" y="25400"/>
                      <a:pt x="3996487" y="22860"/>
                    </a:cubicBezTo>
                    <a:cubicBezTo>
                      <a:pt x="3960491" y="22860"/>
                      <a:pt x="3920495" y="22860"/>
                      <a:pt x="3884499" y="22860"/>
                    </a:cubicBezTo>
                    <a:cubicBezTo>
                      <a:pt x="3824506" y="22860"/>
                      <a:pt x="3764512" y="22860"/>
                      <a:pt x="3708519" y="22860"/>
                    </a:cubicBezTo>
                    <a:cubicBezTo>
                      <a:pt x="3580533" y="22860"/>
                      <a:pt x="3452547" y="22860"/>
                      <a:pt x="3328561" y="24130"/>
                    </a:cubicBezTo>
                    <a:cubicBezTo>
                      <a:pt x="3220573" y="25400"/>
                      <a:pt x="1400774" y="29210"/>
                      <a:pt x="1292787" y="29210"/>
                    </a:cubicBezTo>
                    <a:cubicBezTo>
                      <a:pt x="1116806" y="29210"/>
                      <a:pt x="940826" y="26670"/>
                      <a:pt x="764845" y="33020"/>
                    </a:cubicBezTo>
                    <a:cubicBezTo>
                      <a:pt x="672855" y="36830"/>
                      <a:pt x="584865" y="36830"/>
                      <a:pt x="496875" y="38100"/>
                    </a:cubicBezTo>
                    <a:cubicBezTo>
                      <a:pt x="344892" y="41910"/>
                      <a:pt x="192908" y="45720"/>
                      <a:pt x="49530" y="50800"/>
                    </a:cubicBezTo>
                    <a:cubicBezTo>
                      <a:pt x="36830" y="50800"/>
                      <a:pt x="34290" y="53340"/>
                      <a:pt x="33020" y="71321"/>
                    </a:cubicBezTo>
                    <a:cubicBezTo>
                      <a:pt x="31750" y="108986"/>
                      <a:pt x="31750" y="146652"/>
                      <a:pt x="30480" y="184317"/>
                    </a:cubicBezTo>
                    <a:cubicBezTo>
                      <a:pt x="29210" y="247093"/>
                      <a:pt x="26670" y="307776"/>
                      <a:pt x="25400" y="370552"/>
                    </a:cubicBezTo>
                    <a:cubicBezTo>
                      <a:pt x="20320" y="437513"/>
                      <a:pt x="26670" y="2073867"/>
                      <a:pt x="29210" y="2140828"/>
                    </a:cubicBezTo>
                    <a:cubicBezTo>
                      <a:pt x="29210" y="2211974"/>
                      <a:pt x="29210" y="2285212"/>
                      <a:pt x="30480" y="2356358"/>
                    </a:cubicBezTo>
                    <a:cubicBezTo>
                      <a:pt x="30480" y="2408671"/>
                      <a:pt x="33020" y="2460984"/>
                      <a:pt x="33020" y="2513298"/>
                    </a:cubicBezTo>
                    <a:cubicBezTo>
                      <a:pt x="33020" y="2569796"/>
                      <a:pt x="33020" y="2626294"/>
                      <a:pt x="31750" y="2681221"/>
                    </a:cubicBezTo>
                    <a:cubicBezTo>
                      <a:pt x="31750" y="2685031"/>
                      <a:pt x="31750" y="2687571"/>
                      <a:pt x="31750" y="2691381"/>
                    </a:cubicBezTo>
                    <a:cubicBezTo>
                      <a:pt x="31750" y="2701541"/>
                      <a:pt x="35560" y="2705351"/>
                      <a:pt x="44450" y="2705351"/>
                    </a:cubicBezTo>
                    <a:cubicBezTo>
                      <a:pt x="76921" y="2705351"/>
                      <a:pt x="132915" y="2706621"/>
                      <a:pt x="184909" y="2706621"/>
                    </a:cubicBezTo>
                    <a:cubicBezTo>
                      <a:pt x="260901" y="2706621"/>
                      <a:pt x="340892" y="2704081"/>
                      <a:pt x="416884" y="2706621"/>
                    </a:cubicBezTo>
                    <a:cubicBezTo>
                      <a:pt x="540870" y="2710431"/>
                      <a:pt x="664856" y="2712971"/>
                      <a:pt x="788842" y="2711701"/>
                    </a:cubicBezTo>
                    <a:cubicBezTo>
                      <a:pt x="868834" y="2710431"/>
                      <a:pt x="944825" y="2712971"/>
                      <a:pt x="1024816" y="2712971"/>
                    </a:cubicBezTo>
                    <a:cubicBezTo>
                      <a:pt x="1140803" y="2712971"/>
                      <a:pt x="1256790" y="2711701"/>
                      <a:pt x="1372778" y="2712971"/>
                    </a:cubicBezTo>
                    <a:cubicBezTo>
                      <a:pt x="1544759" y="2714241"/>
                      <a:pt x="3432549" y="2704081"/>
                      <a:pt x="3608530" y="2706621"/>
                    </a:cubicBezTo>
                    <a:cubicBezTo>
                      <a:pt x="3684521" y="2707891"/>
                      <a:pt x="3760513" y="2709161"/>
                      <a:pt x="3832505" y="2709161"/>
                    </a:cubicBezTo>
                    <a:cubicBezTo>
                      <a:pt x="3964490" y="2711701"/>
                      <a:pt x="4092476" y="2707891"/>
                      <a:pt x="4224461" y="2711701"/>
                    </a:cubicBezTo>
                    <a:cubicBezTo>
                      <a:pt x="4332449" y="2714241"/>
                      <a:pt x="4440437" y="2714241"/>
                      <a:pt x="4548425" y="2716781"/>
                    </a:cubicBezTo>
                    <a:cubicBezTo>
                      <a:pt x="4708408" y="2720591"/>
                      <a:pt x="4868390" y="2723131"/>
                      <a:pt x="5028372" y="2724401"/>
                    </a:cubicBezTo>
                    <a:cubicBezTo>
                      <a:pt x="5088366" y="2724401"/>
                      <a:pt x="5111850" y="2723131"/>
                      <a:pt x="5132170" y="2723131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32510">
              <a:off x="4427327" y="79806"/>
              <a:ext cx="4165032" cy="120091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06952" flipV="1">
            <a:off x="2702085" y="3469373"/>
            <a:ext cx="1419598" cy="1346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020" y="5865011"/>
            <a:ext cx="9144000" cy="4697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1182">
            <a:off x="1776784" y="7021554"/>
            <a:ext cx="1419598" cy="13468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755">
            <a:off x="3170247" y="784470"/>
            <a:ext cx="2080802" cy="27759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7548">
            <a:off x="1219786" y="3561981"/>
            <a:ext cx="2533595" cy="3308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3242" y="1424223"/>
            <a:ext cx="539878" cy="6593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655630" y="2687374"/>
            <a:ext cx="729921" cy="8915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5977" y="7429628"/>
            <a:ext cx="2739505" cy="28573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 l="7339" r="7339"/>
          <a:stretch>
            <a:fillRect/>
          </a:stretch>
        </p:blipFill>
        <p:spPr>
          <a:xfrm>
            <a:off x="9652295" y="8250362"/>
            <a:ext cx="1248189" cy="18785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785020" y="7816535"/>
            <a:ext cx="4501977" cy="27462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5655630" y="4346262"/>
            <a:ext cx="4620759" cy="37043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13221">
            <a:off x="3729014" y="6236893"/>
            <a:ext cx="3812736" cy="39357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806585" y="3578880"/>
            <a:ext cx="2481415" cy="26195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23595" y="8250362"/>
            <a:ext cx="1810455" cy="187855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7660060" y="1579070"/>
            <a:ext cx="9433716" cy="251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ذهبت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هند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في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رحلة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بحرية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واستمتعت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باللعب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بالماء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والرمل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3920"/>
              </a:lnSpc>
            </a:pP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ولكن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واجهتها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مشكلة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عندما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ارادت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فصل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الماء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عن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الرمل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3920"/>
              </a:lnSpc>
            </a:pP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في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أوعيتها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؟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ساعدي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هند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بطريقة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600" dirty="0" err="1">
                <a:solidFill>
                  <a:srgbClr val="000000"/>
                </a:solidFill>
                <a:cs typeface="Tajawal Black"/>
              </a:rPr>
              <a:t>مناسبة</a:t>
            </a:r>
            <a:r>
              <a:rPr lang="en-US" sz="3600" dirty="0">
                <a:solidFill>
                  <a:srgbClr val="000000"/>
                </a:solidFill>
                <a:cs typeface="Tajawal Black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43239" y="6131539"/>
            <a:ext cx="5171167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الترسيب افضل طريقة لفصل أجزاء من المخلوط نتيجة اختلاف كثافتها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6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7"/>
          <a:srcRect l="6659" t="18950" r="16321" b="15649"/>
          <a:stretch>
            <a:fillRect/>
          </a:stretch>
        </p:blipFill>
        <p:spPr>
          <a:xfrm>
            <a:off x="142024" y="43464"/>
            <a:ext cx="1773351" cy="147304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C2443F8C-4B16-B436-6E4F-07C9F57C7A37}"/>
              </a:ext>
            </a:extLst>
          </p:cNvPr>
          <p:cNvSpPr/>
          <p:nvPr/>
        </p:nvSpPr>
        <p:spPr>
          <a:xfrm>
            <a:off x="14677296" y="6198416"/>
            <a:ext cx="1811066" cy="54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979" r="20305" b="10150"/>
          <a:stretch>
            <a:fillRect/>
          </a:stretch>
        </p:blipFill>
        <p:spPr>
          <a:xfrm>
            <a:off x="8011311" y="-431020"/>
            <a:ext cx="12978431" cy="110229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85063">
            <a:off x="-76422" y="665027"/>
            <a:ext cx="2552856" cy="4978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338" y="155395"/>
            <a:ext cx="10224555" cy="101316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71132" y="4639106"/>
            <a:ext cx="7588168" cy="6734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08479">
            <a:off x="12623618" y="-1749601"/>
            <a:ext cx="9271364" cy="4473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82054">
            <a:off x="12767373" y="-1562492"/>
            <a:ext cx="4286719" cy="4374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 t="1081" b="1081"/>
          <a:stretch>
            <a:fillRect/>
          </a:stretch>
        </p:blipFill>
        <p:spPr>
          <a:xfrm>
            <a:off x="1200006" y="5080477"/>
            <a:ext cx="10089888" cy="49127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52809" y="5693465"/>
            <a:ext cx="2963018" cy="283709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186551" y="4232053"/>
            <a:ext cx="8207297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Tajawal Black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7581" y="1619210"/>
            <a:ext cx="7545238" cy="389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1D6193"/>
                </a:solidFill>
                <a:cs typeface="Tajawal Black Bold"/>
              </a:rPr>
              <a:t>ماذا تتوقع أن نتعلم اليوم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 l="6659" t="18950" r="16321" b="15649"/>
          <a:stretch>
            <a:fillRect/>
          </a:stretch>
        </p:blipFill>
        <p:spPr>
          <a:xfrm>
            <a:off x="16372624" y="10807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85551" y="-17404"/>
            <a:ext cx="10873749" cy="6139917"/>
            <a:chOff x="0" y="0"/>
            <a:chExt cx="14498333" cy="818655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66665"/>
              <a:ext cx="14498333" cy="7719891"/>
              <a:chOff x="0" y="0"/>
              <a:chExt cx="5149950" cy="27421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5127090" cy="2714241"/>
              </a:xfrm>
              <a:custGeom>
                <a:avLst/>
                <a:gdLst/>
                <a:ahLst/>
                <a:cxnLst/>
                <a:rect l="l" t="t" r="r" b="b"/>
                <a:pathLst>
                  <a:path w="5127090" h="2714241">
                    <a:moveTo>
                      <a:pt x="5127090" y="2714241"/>
                    </a:moveTo>
                    <a:lnTo>
                      <a:pt x="0" y="2706621"/>
                    </a:lnTo>
                    <a:lnTo>
                      <a:pt x="0" y="954597"/>
                    </a:lnTo>
                    <a:lnTo>
                      <a:pt x="17780" y="19050"/>
                    </a:lnTo>
                    <a:lnTo>
                      <a:pt x="2554675" y="0"/>
                    </a:lnTo>
                    <a:lnTo>
                      <a:pt x="5108040" y="5080"/>
                    </a:lnTo>
                    <a:close/>
                  </a:path>
                </a:pathLst>
              </a:custGeom>
              <a:solidFill>
                <a:srgbClr val="FFFDFA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5156300" cy="2740911"/>
              </a:xfrm>
              <a:custGeom>
                <a:avLst/>
                <a:gdLst/>
                <a:ahLst/>
                <a:cxnLst/>
                <a:rect l="l" t="t" r="r" b="b"/>
                <a:pathLst>
                  <a:path w="5156300" h="2740911">
                    <a:moveTo>
                      <a:pt x="5122010" y="21590"/>
                    </a:moveTo>
                    <a:cubicBezTo>
                      <a:pt x="5123280" y="34290"/>
                      <a:pt x="5123280" y="44450"/>
                      <a:pt x="5124550" y="54610"/>
                    </a:cubicBezTo>
                    <a:cubicBezTo>
                      <a:pt x="5127090" y="104801"/>
                      <a:pt x="5128360" y="163392"/>
                      <a:pt x="5130900" y="219890"/>
                    </a:cubicBezTo>
                    <a:cubicBezTo>
                      <a:pt x="5130900" y="301499"/>
                      <a:pt x="5143600" y="1910650"/>
                      <a:pt x="5149950" y="1992259"/>
                    </a:cubicBezTo>
                    <a:cubicBezTo>
                      <a:pt x="5156300" y="2115718"/>
                      <a:pt x="5152490" y="2241269"/>
                      <a:pt x="5152490" y="2364728"/>
                    </a:cubicBezTo>
                    <a:cubicBezTo>
                      <a:pt x="5152490" y="2473540"/>
                      <a:pt x="5153760" y="2573981"/>
                      <a:pt x="5155030" y="2679951"/>
                    </a:cubicBezTo>
                    <a:cubicBezTo>
                      <a:pt x="5155030" y="2701541"/>
                      <a:pt x="5155030" y="2715511"/>
                      <a:pt x="5155030" y="2739641"/>
                    </a:cubicBezTo>
                    <a:cubicBezTo>
                      <a:pt x="5132170" y="2739641"/>
                      <a:pt x="5111850" y="2740911"/>
                      <a:pt x="5080366" y="2739641"/>
                    </a:cubicBezTo>
                    <a:cubicBezTo>
                      <a:pt x="4820395" y="2734561"/>
                      <a:pt x="4556424" y="2740911"/>
                      <a:pt x="4296453" y="2735831"/>
                    </a:cubicBezTo>
                    <a:cubicBezTo>
                      <a:pt x="4140471" y="2732021"/>
                      <a:pt x="3988487" y="2734561"/>
                      <a:pt x="3832505" y="2732021"/>
                    </a:cubicBezTo>
                    <a:cubicBezTo>
                      <a:pt x="3760513" y="2730751"/>
                      <a:pt x="3688521" y="2729481"/>
                      <a:pt x="3616529" y="2728211"/>
                    </a:cubicBezTo>
                    <a:cubicBezTo>
                      <a:pt x="3572534" y="2728211"/>
                      <a:pt x="3532538" y="2729481"/>
                      <a:pt x="3488543" y="2729481"/>
                    </a:cubicBezTo>
                    <a:cubicBezTo>
                      <a:pt x="3376555" y="2728211"/>
                      <a:pt x="3068589" y="2729481"/>
                      <a:pt x="2956602" y="2728211"/>
                    </a:cubicBezTo>
                    <a:cubicBezTo>
                      <a:pt x="2876611" y="2726941"/>
                      <a:pt x="1276788" y="2735831"/>
                      <a:pt x="1196797" y="2734561"/>
                    </a:cubicBezTo>
                    <a:cubicBezTo>
                      <a:pt x="1176799" y="2734561"/>
                      <a:pt x="1152802" y="2735831"/>
                      <a:pt x="1132804" y="2735831"/>
                    </a:cubicBezTo>
                    <a:cubicBezTo>
                      <a:pt x="1084810" y="2735831"/>
                      <a:pt x="1040814" y="2737101"/>
                      <a:pt x="992820" y="2737101"/>
                    </a:cubicBezTo>
                    <a:cubicBezTo>
                      <a:pt x="872833" y="2737101"/>
                      <a:pt x="756846" y="2735831"/>
                      <a:pt x="636859" y="2734561"/>
                    </a:cubicBezTo>
                    <a:cubicBezTo>
                      <a:pt x="564867" y="2733291"/>
                      <a:pt x="492875" y="2732021"/>
                      <a:pt x="424883" y="2730751"/>
                    </a:cubicBezTo>
                    <a:cubicBezTo>
                      <a:pt x="296897" y="2729481"/>
                      <a:pt x="168911" y="2728211"/>
                      <a:pt x="48260" y="2728211"/>
                    </a:cubicBezTo>
                    <a:cubicBezTo>
                      <a:pt x="38100" y="2728211"/>
                      <a:pt x="29210" y="2728211"/>
                      <a:pt x="19050" y="2726941"/>
                    </a:cubicBezTo>
                    <a:cubicBezTo>
                      <a:pt x="10160" y="2725671"/>
                      <a:pt x="5080" y="2719321"/>
                      <a:pt x="7620" y="2710431"/>
                    </a:cubicBezTo>
                    <a:cubicBezTo>
                      <a:pt x="16510" y="2678607"/>
                      <a:pt x="12700" y="2626294"/>
                      <a:pt x="11430" y="2571888"/>
                    </a:cubicBezTo>
                    <a:cubicBezTo>
                      <a:pt x="10160" y="2460984"/>
                      <a:pt x="6350" y="2352173"/>
                      <a:pt x="7620" y="2241269"/>
                    </a:cubicBezTo>
                    <a:cubicBezTo>
                      <a:pt x="5080" y="2103163"/>
                      <a:pt x="0" y="393570"/>
                      <a:pt x="7620" y="253370"/>
                    </a:cubicBezTo>
                    <a:cubicBezTo>
                      <a:pt x="8890" y="226168"/>
                      <a:pt x="7620" y="196872"/>
                      <a:pt x="8890" y="169669"/>
                    </a:cubicBezTo>
                    <a:cubicBezTo>
                      <a:pt x="10160" y="125726"/>
                      <a:pt x="12700" y="7759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8922" y="30480"/>
                      <a:pt x="132915" y="29210"/>
                    </a:cubicBezTo>
                    <a:cubicBezTo>
                      <a:pt x="240903" y="25400"/>
                      <a:pt x="348891" y="22860"/>
                      <a:pt x="460879" y="20320"/>
                    </a:cubicBezTo>
                    <a:cubicBezTo>
                      <a:pt x="536870" y="17780"/>
                      <a:pt x="612862" y="16510"/>
                      <a:pt x="684854" y="13970"/>
                    </a:cubicBezTo>
                    <a:cubicBezTo>
                      <a:pt x="756846" y="11430"/>
                      <a:pt x="832837" y="8890"/>
                      <a:pt x="904830" y="8890"/>
                    </a:cubicBezTo>
                    <a:cubicBezTo>
                      <a:pt x="984821" y="7620"/>
                      <a:pt x="1064812" y="10160"/>
                      <a:pt x="1144803" y="8890"/>
                    </a:cubicBezTo>
                    <a:cubicBezTo>
                      <a:pt x="1244792" y="8890"/>
                      <a:pt x="3056591" y="6350"/>
                      <a:pt x="3156580" y="5080"/>
                    </a:cubicBezTo>
                    <a:cubicBezTo>
                      <a:pt x="3252569" y="3810"/>
                      <a:pt x="3348559" y="2540"/>
                      <a:pt x="3448547" y="2540"/>
                    </a:cubicBezTo>
                    <a:cubicBezTo>
                      <a:pt x="3612529" y="1270"/>
                      <a:pt x="3772511" y="0"/>
                      <a:pt x="3936493" y="0"/>
                    </a:cubicBezTo>
                    <a:cubicBezTo>
                      <a:pt x="4004486" y="0"/>
                      <a:pt x="4076478" y="2540"/>
                      <a:pt x="4144470" y="2540"/>
                    </a:cubicBezTo>
                    <a:cubicBezTo>
                      <a:pt x="4332449" y="3810"/>
                      <a:pt x="4524428" y="5080"/>
                      <a:pt x="4712407" y="7620"/>
                    </a:cubicBezTo>
                    <a:cubicBezTo>
                      <a:pt x="4812396" y="8890"/>
                      <a:pt x="4912385" y="12700"/>
                      <a:pt x="5012374" y="16510"/>
                    </a:cubicBezTo>
                    <a:cubicBezTo>
                      <a:pt x="5036371" y="16510"/>
                      <a:pt x="5060368" y="16510"/>
                      <a:pt x="5080366" y="16510"/>
                    </a:cubicBezTo>
                    <a:cubicBezTo>
                      <a:pt x="5102960" y="17780"/>
                      <a:pt x="5111850" y="20320"/>
                      <a:pt x="5122010" y="21590"/>
                    </a:cubicBezTo>
                    <a:close/>
                    <a:moveTo>
                      <a:pt x="5132170" y="2723131"/>
                    </a:moveTo>
                    <a:cubicBezTo>
                      <a:pt x="5133440" y="2706621"/>
                      <a:pt x="5134710" y="2693921"/>
                      <a:pt x="5134710" y="2681221"/>
                    </a:cubicBezTo>
                    <a:cubicBezTo>
                      <a:pt x="5133440" y="2563518"/>
                      <a:pt x="5132170" y="2452614"/>
                      <a:pt x="5132170" y="2333340"/>
                    </a:cubicBezTo>
                    <a:cubicBezTo>
                      <a:pt x="5132170" y="2278935"/>
                      <a:pt x="5134710" y="2224529"/>
                      <a:pt x="5133440" y="2170123"/>
                    </a:cubicBezTo>
                    <a:cubicBezTo>
                      <a:pt x="5133440" y="2119903"/>
                      <a:pt x="5132170" y="2067590"/>
                      <a:pt x="5130900" y="2017369"/>
                    </a:cubicBezTo>
                    <a:cubicBezTo>
                      <a:pt x="5125820" y="1939946"/>
                      <a:pt x="5114390" y="337071"/>
                      <a:pt x="5114390" y="259648"/>
                    </a:cubicBezTo>
                    <a:cubicBezTo>
                      <a:pt x="5111850" y="194780"/>
                      <a:pt x="5109310" y="127819"/>
                      <a:pt x="5106770" y="63500"/>
                    </a:cubicBezTo>
                    <a:cubicBezTo>
                      <a:pt x="5105500" y="44450"/>
                      <a:pt x="5104230" y="43180"/>
                      <a:pt x="5068368" y="41910"/>
                    </a:cubicBezTo>
                    <a:cubicBezTo>
                      <a:pt x="5056369" y="41910"/>
                      <a:pt x="5048370" y="41910"/>
                      <a:pt x="5036371" y="40640"/>
                    </a:cubicBezTo>
                    <a:cubicBezTo>
                      <a:pt x="4936383" y="36830"/>
                      <a:pt x="4832394" y="31750"/>
                      <a:pt x="4732405" y="30480"/>
                    </a:cubicBezTo>
                    <a:cubicBezTo>
                      <a:pt x="4488432" y="26670"/>
                      <a:pt x="4240460" y="25400"/>
                      <a:pt x="3996487" y="22860"/>
                    </a:cubicBezTo>
                    <a:cubicBezTo>
                      <a:pt x="3960491" y="22860"/>
                      <a:pt x="3920495" y="22860"/>
                      <a:pt x="3884499" y="22860"/>
                    </a:cubicBezTo>
                    <a:cubicBezTo>
                      <a:pt x="3824506" y="22860"/>
                      <a:pt x="3764512" y="22860"/>
                      <a:pt x="3708519" y="22860"/>
                    </a:cubicBezTo>
                    <a:cubicBezTo>
                      <a:pt x="3580533" y="22860"/>
                      <a:pt x="3452547" y="22860"/>
                      <a:pt x="3328561" y="24130"/>
                    </a:cubicBezTo>
                    <a:cubicBezTo>
                      <a:pt x="3220573" y="25400"/>
                      <a:pt x="1400774" y="29210"/>
                      <a:pt x="1292787" y="29210"/>
                    </a:cubicBezTo>
                    <a:cubicBezTo>
                      <a:pt x="1116806" y="29210"/>
                      <a:pt x="940826" y="26670"/>
                      <a:pt x="764845" y="33020"/>
                    </a:cubicBezTo>
                    <a:cubicBezTo>
                      <a:pt x="672855" y="36830"/>
                      <a:pt x="584865" y="36830"/>
                      <a:pt x="496875" y="38100"/>
                    </a:cubicBezTo>
                    <a:cubicBezTo>
                      <a:pt x="344892" y="41910"/>
                      <a:pt x="192908" y="45720"/>
                      <a:pt x="49530" y="50800"/>
                    </a:cubicBezTo>
                    <a:cubicBezTo>
                      <a:pt x="36830" y="50800"/>
                      <a:pt x="34290" y="53340"/>
                      <a:pt x="33020" y="71321"/>
                    </a:cubicBezTo>
                    <a:cubicBezTo>
                      <a:pt x="31750" y="108986"/>
                      <a:pt x="31750" y="146652"/>
                      <a:pt x="30480" y="184317"/>
                    </a:cubicBezTo>
                    <a:cubicBezTo>
                      <a:pt x="29210" y="247093"/>
                      <a:pt x="26670" y="307776"/>
                      <a:pt x="25400" y="370552"/>
                    </a:cubicBezTo>
                    <a:cubicBezTo>
                      <a:pt x="20320" y="437513"/>
                      <a:pt x="26670" y="2073867"/>
                      <a:pt x="29210" y="2140828"/>
                    </a:cubicBezTo>
                    <a:cubicBezTo>
                      <a:pt x="29210" y="2211974"/>
                      <a:pt x="29210" y="2285212"/>
                      <a:pt x="30480" y="2356358"/>
                    </a:cubicBezTo>
                    <a:cubicBezTo>
                      <a:pt x="30480" y="2408671"/>
                      <a:pt x="33020" y="2460984"/>
                      <a:pt x="33020" y="2513298"/>
                    </a:cubicBezTo>
                    <a:cubicBezTo>
                      <a:pt x="33020" y="2569796"/>
                      <a:pt x="33020" y="2626294"/>
                      <a:pt x="31750" y="2681221"/>
                    </a:cubicBezTo>
                    <a:cubicBezTo>
                      <a:pt x="31750" y="2685031"/>
                      <a:pt x="31750" y="2687571"/>
                      <a:pt x="31750" y="2691381"/>
                    </a:cubicBezTo>
                    <a:cubicBezTo>
                      <a:pt x="31750" y="2701541"/>
                      <a:pt x="35560" y="2705351"/>
                      <a:pt x="44450" y="2705351"/>
                    </a:cubicBezTo>
                    <a:cubicBezTo>
                      <a:pt x="76921" y="2705351"/>
                      <a:pt x="132915" y="2706621"/>
                      <a:pt x="184909" y="2706621"/>
                    </a:cubicBezTo>
                    <a:cubicBezTo>
                      <a:pt x="260901" y="2706621"/>
                      <a:pt x="340892" y="2704081"/>
                      <a:pt x="416884" y="2706621"/>
                    </a:cubicBezTo>
                    <a:cubicBezTo>
                      <a:pt x="540870" y="2710431"/>
                      <a:pt x="664856" y="2712971"/>
                      <a:pt x="788842" y="2711701"/>
                    </a:cubicBezTo>
                    <a:cubicBezTo>
                      <a:pt x="868834" y="2710431"/>
                      <a:pt x="944825" y="2712971"/>
                      <a:pt x="1024816" y="2712971"/>
                    </a:cubicBezTo>
                    <a:cubicBezTo>
                      <a:pt x="1140803" y="2712971"/>
                      <a:pt x="1256790" y="2711701"/>
                      <a:pt x="1372778" y="2712971"/>
                    </a:cubicBezTo>
                    <a:cubicBezTo>
                      <a:pt x="1544759" y="2714241"/>
                      <a:pt x="3432549" y="2704081"/>
                      <a:pt x="3608530" y="2706621"/>
                    </a:cubicBezTo>
                    <a:cubicBezTo>
                      <a:pt x="3684521" y="2707891"/>
                      <a:pt x="3760513" y="2709161"/>
                      <a:pt x="3832505" y="2709161"/>
                    </a:cubicBezTo>
                    <a:cubicBezTo>
                      <a:pt x="3964490" y="2711701"/>
                      <a:pt x="4092476" y="2707891"/>
                      <a:pt x="4224461" y="2711701"/>
                    </a:cubicBezTo>
                    <a:cubicBezTo>
                      <a:pt x="4332449" y="2714241"/>
                      <a:pt x="4440437" y="2714241"/>
                      <a:pt x="4548425" y="2716781"/>
                    </a:cubicBezTo>
                    <a:cubicBezTo>
                      <a:pt x="4708408" y="2720591"/>
                      <a:pt x="4868390" y="2723131"/>
                      <a:pt x="5028372" y="2724401"/>
                    </a:cubicBezTo>
                    <a:cubicBezTo>
                      <a:pt x="5088366" y="2724401"/>
                      <a:pt x="5111850" y="2723131"/>
                      <a:pt x="5132170" y="2723131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32510">
              <a:off x="4930139" y="88870"/>
              <a:ext cx="4638055" cy="133730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06952" flipV="1">
            <a:off x="2702085" y="3469373"/>
            <a:ext cx="1419598" cy="1346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020" y="5865011"/>
            <a:ext cx="9144000" cy="4697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1182">
            <a:off x="1776784" y="7021554"/>
            <a:ext cx="1419598" cy="13468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755">
            <a:off x="3170247" y="784470"/>
            <a:ext cx="2080802" cy="27759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7548">
            <a:off x="1219786" y="3561981"/>
            <a:ext cx="2533595" cy="3308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3242" y="1424223"/>
            <a:ext cx="539878" cy="6593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655630" y="2687374"/>
            <a:ext cx="729921" cy="8915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5977" y="7429628"/>
            <a:ext cx="2739505" cy="28573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 l="7339" r="7339"/>
          <a:stretch>
            <a:fillRect/>
          </a:stretch>
        </p:blipFill>
        <p:spPr>
          <a:xfrm>
            <a:off x="9652295" y="8250362"/>
            <a:ext cx="1248189" cy="18785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785020" y="7816535"/>
            <a:ext cx="4501977" cy="27462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660060" y="7011567"/>
            <a:ext cx="3798766" cy="30453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13221">
            <a:off x="3729014" y="6236893"/>
            <a:ext cx="3812736" cy="39357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675676" y="7988760"/>
            <a:ext cx="1810455" cy="187855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/>
          <a:srcRect l="6891" t="19498" r="20694" b="28090"/>
          <a:stretch>
            <a:fillRect/>
          </a:stretch>
        </p:blipFill>
        <p:spPr>
          <a:xfrm>
            <a:off x="6748498" y="1386308"/>
            <a:ext cx="10147855" cy="333249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5673699" y="4555243"/>
            <a:ext cx="2481415" cy="261953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995320" y="6260290"/>
            <a:ext cx="5171167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الترسيب افضل طريقة لفصل أجزاء من المخلوط نتيجة اختلاف كثافتها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7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8"/>
          <a:srcRect l="6659" t="18950" r="16321" b="15649"/>
          <a:stretch>
            <a:fillRect/>
          </a:stretch>
        </p:blipFill>
        <p:spPr>
          <a:xfrm>
            <a:off x="142024" y="29485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38564" flipH="1">
            <a:off x="15785007" y="-610090"/>
            <a:ext cx="2202838" cy="2407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81091">
            <a:off x="206598" y="8513102"/>
            <a:ext cx="1921133" cy="18226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0391" y="1584016"/>
            <a:ext cx="14526722" cy="7215163"/>
            <a:chOff x="0" y="0"/>
            <a:chExt cx="8218678" cy="4082070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4763">
            <a:off x="16636304" y="7719696"/>
            <a:ext cx="880950" cy="7477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27335" y="2046377"/>
            <a:ext cx="879658" cy="1149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2680" b="16423"/>
          <a:stretch>
            <a:fillRect/>
          </a:stretch>
        </p:blipFill>
        <p:spPr>
          <a:xfrm>
            <a:off x="2334328" y="2082291"/>
            <a:ext cx="13777653" cy="53684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3280" y="4938432"/>
            <a:ext cx="2607427" cy="53485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l="6659" t="18950" r="16321" b="15649"/>
          <a:stretch>
            <a:fillRect/>
          </a:stretch>
        </p:blipFill>
        <p:spPr>
          <a:xfrm>
            <a:off x="0" y="110975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3578" y="4380253"/>
            <a:ext cx="10096348" cy="4997046"/>
            <a:chOff x="0" y="0"/>
            <a:chExt cx="5291041" cy="261872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68181" cy="2590786"/>
            </a:xfrm>
            <a:custGeom>
              <a:avLst/>
              <a:gdLst/>
              <a:ahLst/>
              <a:cxnLst/>
              <a:rect l="l" t="t" r="r" b="b"/>
              <a:pathLst>
                <a:path w="5268181" h="2590786">
                  <a:moveTo>
                    <a:pt x="5268181" y="2590786"/>
                  </a:moveTo>
                  <a:lnTo>
                    <a:pt x="0" y="2583166"/>
                  </a:lnTo>
                  <a:lnTo>
                    <a:pt x="0" y="911779"/>
                  </a:lnTo>
                  <a:lnTo>
                    <a:pt x="17780" y="19050"/>
                  </a:lnTo>
                  <a:lnTo>
                    <a:pt x="2625039" y="0"/>
                  </a:lnTo>
                  <a:lnTo>
                    <a:pt x="5249131" y="5080"/>
                  </a:lnTo>
                  <a:close/>
                </a:path>
              </a:pathLst>
            </a:custGeom>
            <a:solidFill>
              <a:srgbClr val="FFE1A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297391" cy="2617456"/>
            </a:xfrm>
            <a:custGeom>
              <a:avLst/>
              <a:gdLst/>
              <a:ahLst/>
              <a:cxnLst/>
              <a:rect l="l" t="t" r="r" b="b"/>
              <a:pathLst>
                <a:path w="5297391" h="2617456">
                  <a:moveTo>
                    <a:pt x="5263101" y="21590"/>
                  </a:moveTo>
                  <a:cubicBezTo>
                    <a:pt x="5264371" y="34290"/>
                    <a:pt x="5264371" y="44450"/>
                    <a:pt x="5265641" y="54610"/>
                  </a:cubicBezTo>
                  <a:cubicBezTo>
                    <a:pt x="5268181" y="102891"/>
                    <a:pt x="5269451" y="158715"/>
                    <a:pt x="5271991" y="212545"/>
                  </a:cubicBezTo>
                  <a:cubicBezTo>
                    <a:pt x="5271991" y="290300"/>
                    <a:pt x="5284691" y="1823468"/>
                    <a:pt x="5291041" y="1901223"/>
                  </a:cubicBezTo>
                  <a:cubicBezTo>
                    <a:pt x="5297391" y="2018852"/>
                    <a:pt x="5293581" y="2138475"/>
                    <a:pt x="5293581" y="2256104"/>
                  </a:cubicBezTo>
                  <a:cubicBezTo>
                    <a:pt x="5293581" y="2359777"/>
                    <a:pt x="5294851" y="2455476"/>
                    <a:pt x="5296121" y="2556496"/>
                  </a:cubicBezTo>
                  <a:cubicBezTo>
                    <a:pt x="5296121" y="2578086"/>
                    <a:pt x="5296121" y="2592056"/>
                    <a:pt x="5296121" y="2616186"/>
                  </a:cubicBezTo>
                  <a:cubicBezTo>
                    <a:pt x="5273261" y="2616186"/>
                    <a:pt x="5252941" y="2617456"/>
                    <a:pt x="5221000" y="2616186"/>
                  </a:cubicBezTo>
                  <a:cubicBezTo>
                    <a:pt x="4953755" y="2611106"/>
                    <a:pt x="4682400" y="2617456"/>
                    <a:pt x="4415155" y="2612376"/>
                  </a:cubicBezTo>
                  <a:cubicBezTo>
                    <a:pt x="4254809" y="2608566"/>
                    <a:pt x="4098574" y="2611106"/>
                    <a:pt x="3938227" y="2608566"/>
                  </a:cubicBezTo>
                  <a:cubicBezTo>
                    <a:pt x="3864221" y="2607296"/>
                    <a:pt x="3790215" y="2606026"/>
                    <a:pt x="3716209" y="2604756"/>
                  </a:cubicBezTo>
                  <a:cubicBezTo>
                    <a:pt x="3670983" y="2604756"/>
                    <a:pt x="3629869" y="2606026"/>
                    <a:pt x="3584643" y="2606026"/>
                  </a:cubicBezTo>
                  <a:cubicBezTo>
                    <a:pt x="3469522" y="2604756"/>
                    <a:pt x="3152940" y="2606026"/>
                    <a:pt x="3037820" y="2604756"/>
                  </a:cubicBezTo>
                  <a:cubicBezTo>
                    <a:pt x="2955591" y="2603486"/>
                    <a:pt x="1311011" y="2612376"/>
                    <a:pt x="1228782" y="2611106"/>
                  </a:cubicBezTo>
                  <a:cubicBezTo>
                    <a:pt x="1208224" y="2611106"/>
                    <a:pt x="1183556" y="2612376"/>
                    <a:pt x="1162998" y="2612376"/>
                  </a:cubicBezTo>
                  <a:cubicBezTo>
                    <a:pt x="1113661" y="2612376"/>
                    <a:pt x="1068435" y="2613646"/>
                    <a:pt x="1019098" y="2613646"/>
                  </a:cubicBezTo>
                  <a:cubicBezTo>
                    <a:pt x="895754" y="2613646"/>
                    <a:pt x="776522" y="2612376"/>
                    <a:pt x="653179" y="2611106"/>
                  </a:cubicBezTo>
                  <a:cubicBezTo>
                    <a:pt x="579173" y="2609836"/>
                    <a:pt x="505166" y="2608566"/>
                    <a:pt x="435272" y="2607296"/>
                  </a:cubicBezTo>
                  <a:cubicBezTo>
                    <a:pt x="303705" y="2606026"/>
                    <a:pt x="172139" y="2604756"/>
                    <a:pt x="48260" y="2604756"/>
                  </a:cubicBezTo>
                  <a:cubicBezTo>
                    <a:pt x="38100" y="2604756"/>
                    <a:pt x="29210" y="2604756"/>
                    <a:pt x="19050" y="2603486"/>
                  </a:cubicBezTo>
                  <a:cubicBezTo>
                    <a:pt x="10160" y="2602216"/>
                    <a:pt x="5080" y="2595866"/>
                    <a:pt x="7620" y="2586976"/>
                  </a:cubicBezTo>
                  <a:cubicBezTo>
                    <a:pt x="16510" y="2555161"/>
                    <a:pt x="12700" y="2505318"/>
                    <a:pt x="11430" y="2453482"/>
                  </a:cubicBezTo>
                  <a:cubicBezTo>
                    <a:pt x="10160" y="2347815"/>
                    <a:pt x="6350" y="2244142"/>
                    <a:pt x="7620" y="2138475"/>
                  </a:cubicBezTo>
                  <a:cubicBezTo>
                    <a:pt x="5080" y="2006890"/>
                    <a:pt x="0" y="378024"/>
                    <a:pt x="7620" y="244445"/>
                  </a:cubicBezTo>
                  <a:cubicBezTo>
                    <a:pt x="8890" y="218526"/>
                    <a:pt x="7620" y="190614"/>
                    <a:pt x="8890" y="164696"/>
                  </a:cubicBezTo>
                  <a:cubicBezTo>
                    <a:pt x="10160" y="122828"/>
                    <a:pt x="12700" y="7697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53" y="30480"/>
                    <a:pt x="135136" y="29210"/>
                  </a:cubicBezTo>
                  <a:cubicBezTo>
                    <a:pt x="246145" y="25400"/>
                    <a:pt x="357154" y="22860"/>
                    <a:pt x="472275" y="20320"/>
                  </a:cubicBezTo>
                  <a:cubicBezTo>
                    <a:pt x="550392" y="17780"/>
                    <a:pt x="628510" y="16510"/>
                    <a:pt x="702516" y="13970"/>
                  </a:cubicBezTo>
                  <a:cubicBezTo>
                    <a:pt x="776522" y="11430"/>
                    <a:pt x="854640" y="8890"/>
                    <a:pt x="928646" y="8890"/>
                  </a:cubicBezTo>
                  <a:cubicBezTo>
                    <a:pt x="1010875" y="7620"/>
                    <a:pt x="1093104" y="10160"/>
                    <a:pt x="1175333" y="8890"/>
                  </a:cubicBezTo>
                  <a:cubicBezTo>
                    <a:pt x="1278119" y="8890"/>
                    <a:pt x="3140606" y="6350"/>
                    <a:pt x="3243392" y="5080"/>
                  </a:cubicBezTo>
                  <a:cubicBezTo>
                    <a:pt x="3342067" y="3810"/>
                    <a:pt x="3440742" y="2540"/>
                    <a:pt x="3543528" y="2540"/>
                  </a:cubicBezTo>
                  <a:cubicBezTo>
                    <a:pt x="3712098" y="1270"/>
                    <a:pt x="3876555" y="0"/>
                    <a:pt x="4045125" y="0"/>
                  </a:cubicBezTo>
                  <a:cubicBezTo>
                    <a:pt x="4115020" y="0"/>
                    <a:pt x="4189025" y="2540"/>
                    <a:pt x="4258920" y="2540"/>
                  </a:cubicBezTo>
                  <a:cubicBezTo>
                    <a:pt x="4452158" y="3810"/>
                    <a:pt x="4649508" y="5080"/>
                    <a:pt x="4842746" y="7620"/>
                  </a:cubicBezTo>
                  <a:cubicBezTo>
                    <a:pt x="4945532" y="8890"/>
                    <a:pt x="5048319" y="12700"/>
                    <a:pt x="5151105" y="16510"/>
                  </a:cubicBezTo>
                  <a:cubicBezTo>
                    <a:pt x="5175774" y="16510"/>
                    <a:pt x="5200442" y="16510"/>
                    <a:pt x="5221000" y="16510"/>
                  </a:cubicBezTo>
                  <a:cubicBezTo>
                    <a:pt x="5244051" y="17780"/>
                    <a:pt x="5252941" y="20320"/>
                    <a:pt x="5263101" y="21590"/>
                  </a:cubicBezTo>
                  <a:close/>
                  <a:moveTo>
                    <a:pt x="5273261" y="2599676"/>
                  </a:moveTo>
                  <a:cubicBezTo>
                    <a:pt x="5274531" y="2583166"/>
                    <a:pt x="5275801" y="2570466"/>
                    <a:pt x="5275801" y="2557766"/>
                  </a:cubicBezTo>
                  <a:cubicBezTo>
                    <a:pt x="5274531" y="2445507"/>
                    <a:pt x="5273261" y="2339840"/>
                    <a:pt x="5273261" y="2226198"/>
                  </a:cubicBezTo>
                  <a:cubicBezTo>
                    <a:pt x="5273261" y="2174362"/>
                    <a:pt x="5275801" y="2122525"/>
                    <a:pt x="5274531" y="2070688"/>
                  </a:cubicBezTo>
                  <a:cubicBezTo>
                    <a:pt x="5274531" y="2022839"/>
                    <a:pt x="5273261" y="1972996"/>
                    <a:pt x="5271991" y="1925147"/>
                  </a:cubicBezTo>
                  <a:cubicBezTo>
                    <a:pt x="5266911" y="1851380"/>
                    <a:pt x="5255481" y="324193"/>
                    <a:pt x="5255481" y="250426"/>
                  </a:cubicBezTo>
                  <a:cubicBezTo>
                    <a:pt x="5252941" y="188621"/>
                    <a:pt x="5250401" y="124822"/>
                    <a:pt x="5247861" y="63500"/>
                  </a:cubicBezTo>
                  <a:cubicBezTo>
                    <a:pt x="5246591" y="44450"/>
                    <a:pt x="5245321" y="43180"/>
                    <a:pt x="5208666" y="41910"/>
                  </a:cubicBezTo>
                  <a:cubicBezTo>
                    <a:pt x="5196331" y="41910"/>
                    <a:pt x="5188108" y="41910"/>
                    <a:pt x="5175774" y="40640"/>
                  </a:cubicBezTo>
                  <a:cubicBezTo>
                    <a:pt x="5072987" y="36830"/>
                    <a:pt x="4966090" y="31750"/>
                    <a:pt x="4863304" y="30480"/>
                  </a:cubicBezTo>
                  <a:cubicBezTo>
                    <a:pt x="4612505" y="26670"/>
                    <a:pt x="4357595" y="25400"/>
                    <a:pt x="4106797" y="22860"/>
                  </a:cubicBezTo>
                  <a:cubicBezTo>
                    <a:pt x="4069794" y="22860"/>
                    <a:pt x="4028679" y="22860"/>
                    <a:pt x="3991676" y="22860"/>
                  </a:cubicBezTo>
                  <a:cubicBezTo>
                    <a:pt x="3930004" y="22860"/>
                    <a:pt x="3868333" y="22860"/>
                    <a:pt x="3810772" y="22860"/>
                  </a:cubicBezTo>
                  <a:cubicBezTo>
                    <a:pt x="3679206" y="22860"/>
                    <a:pt x="3547639" y="22860"/>
                    <a:pt x="3420185" y="24130"/>
                  </a:cubicBezTo>
                  <a:cubicBezTo>
                    <a:pt x="3309175" y="25400"/>
                    <a:pt x="1438466" y="29210"/>
                    <a:pt x="1327457" y="29210"/>
                  </a:cubicBezTo>
                  <a:cubicBezTo>
                    <a:pt x="1146553" y="29210"/>
                    <a:pt x="965649" y="26670"/>
                    <a:pt x="784745" y="33020"/>
                  </a:cubicBezTo>
                  <a:cubicBezTo>
                    <a:pt x="690182" y="36830"/>
                    <a:pt x="599730" y="36830"/>
                    <a:pt x="509278" y="38100"/>
                  </a:cubicBezTo>
                  <a:cubicBezTo>
                    <a:pt x="353043" y="41910"/>
                    <a:pt x="196808" y="45720"/>
                    <a:pt x="49530" y="50800"/>
                  </a:cubicBezTo>
                  <a:cubicBezTo>
                    <a:pt x="36830" y="50800"/>
                    <a:pt x="34290" y="53340"/>
                    <a:pt x="33020" y="70992"/>
                  </a:cubicBezTo>
                  <a:cubicBezTo>
                    <a:pt x="31750" y="106878"/>
                    <a:pt x="31750" y="142765"/>
                    <a:pt x="30480" y="178652"/>
                  </a:cubicBezTo>
                  <a:cubicBezTo>
                    <a:pt x="29210" y="238464"/>
                    <a:pt x="26670" y="296281"/>
                    <a:pt x="25400" y="356093"/>
                  </a:cubicBezTo>
                  <a:cubicBezTo>
                    <a:pt x="20320" y="419892"/>
                    <a:pt x="26670" y="1978977"/>
                    <a:pt x="29210" y="2042776"/>
                  </a:cubicBezTo>
                  <a:cubicBezTo>
                    <a:pt x="29210" y="2110563"/>
                    <a:pt x="29210" y="2180343"/>
                    <a:pt x="30480" y="2248129"/>
                  </a:cubicBezTo>
                  <a:cubicBezTo>
                    <a:pt x="30480" y="2297972"/>
                    <a:pt x="33020" y="2347815"/>
                    <a:pt x="33020" y="2397658"/>
                  </a:cubicBezTo>
                  <a:cubicBezTo>
                    <a:pt x="33020" y="2451488"/>
                    <a:pt x="33020" y="2505318"/>
                    <a:pt x="31750" y="2557766"/>
                  </a:cubicBezTo>
                  <a:cubicBezTo>
                    <a:pt x="31750" y="2561576"/>
                    <a:pt x="31750" y="2564116"/>
                    <a:pt x="31750" y="2567926"/>
                  </a:cubicBezTo>
                  <a:cubicBezTo>
                    <a:pt x="31750" y="2578086"/>
                    <a:pt x="35560" y="2581896"/>
                    <a:pt x="44450" y="2581896"/>
                  </a:cubicBezTo>
                  <a:cubicBezTo>
                    <a:pt x="77576" y="2581896"/>
                    <a:pt x="135136" y="2583166"/>
                    <a:pt x="188585" y="2583166"/>
                  </a:cubicBezTo>
                  <a:cubicBezTo>
                    <a:pt x="266702" y="2583166"/>
                    <a:pt x="348931" y="2580626"/>
                    <a:pt x="427049" y="2583166"/>
                  </a:cubicBezTo>
                  <a:cubicBezTo>
                    <a:pt x="554504" y="2586976"/>
                    <a:pt x="681959" y="2589516"/>
                    <a:pt x="809414" y="2588246"/>
                  </a:cubicBezTo>
                  <a:cubicBezTo>
                    <a:pt x="891643" y="2586976"/>
                    <a:pt x="969760" y="2589516"/>
                    <a:pt x="1051989" y="2589516"/>
                  </a:cubicBezTo>
                  <a:cubicBezTo>
                    <a:pt x="1171221" y="2589516"/>
                    <a:pt x="1290453" y="2588246"/>
                    <a:pt x="1409685" y="2589516"/>
                  </a:cubicBezTo>
                  <a:cubicBezTo>
                    <a:pt x="1586478" y="2590786"/>
                    <a:pt x="3527082" y="2580626"/>
                    <a:pt x="3707986" y="2583166"/>
                  </a:cubicBezTo>
                  <a:cubicBezTo>
                    <a:pt x="3786104" y="2584436"/>
                    <a:pt x="3864221" y="2585706"/>
                    <a:pt x="3938227" y="2585706"/>
                  </a:cubicBezTo>
                  <a:cubicBezTo>
                    <a:pt x="4073905" y="2588246"/>
                    <a:pt x="4205471" y="2584436"/>
                    <a:pt x="4341150" y="2588246"/>
                  </a:cubicBezTo>
                  <a:cubicBezTo>
                    <a:pt x="4452159" y="2590786"/>
                    <a:pt x="4563168" y="2590786"/>
                    <a:pt x="4674177" y="2593326"/>
                  </a:cubicBezTo>
                  <a:cubicBezTo>
                    <a:pt x="4838635" y="2597136"/>
                    <a:pt x="5003093" y="2599676"/>
                    <a:pt x="5167551" y="2600946"/>
                  </a:cubicBezTo>
                  <a:cubicBezTo>
                    <a:pt x="5229222" y="2600946"/>
                    <a:pt x="5252941" y="2599676"/>
                    <a:pt x="5273261" y="2599676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38564" flipH="1">
            <a:off x="15852132" y="210645"/>
            <a:ext cx="2288328" cy="25009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439706">
            <a:off x="11520646" y="8903899"/>
            <a:ext cx="1905776" cy="18081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92943">
            <a:off x="9128853" y="4235691"/>
            <a:ext cx="2577392" cy="74314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53475" y="838494"/>
            <a:ext cx="10562152" cy="2975286"/>
            <a:chOff x="0" y="0"/>
            <a:chExt cx="14082870" cy="3967048"/>
          </a:xfrm>
        </p:grpSpPr>
        <p:grpSp>
          <p:nvGrpSpPr>
            <p:cNvPr id="9" name="Group 9"/>
            <p:cNvGrpSpPr/>
            <p:nvPr/>
          </p:nvGrpSpPr>
          <p:grpSpPr>
            <a:xfrm>
              <a:off x="732811" y="621631"/>
              <a:ext cx="13350058" cy="3345417"/>
              <a:chOff x="0" y="0"/>
              <a:chExt cx="5302585" cy="132878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5279725" cy="1300845"/>
              </a:xfrm>
              <a:custGeom>
                <a:avLst/>
                <a:gdLst/>
                <a:ahLst/>
                <a:cxnLst/>
                <a:rect l="l" t="t" r="r" b="b"/>
                <a:pathLst>
                  <a:path w="5279725" h="1300845">
                    <a:moveTo>
                      <a:pt x="5279725" y="1300845"/>
                    </a:moveTo>
                    <a:lnTo>
                      <a:pt x="0" y="1293225"/>
                    </a:lnTo>
                    <a:lnTo>
                      <a:pt x="0" y="464394"/>
                    </a:lnTo>
                    <a:lnTo>
                      <a:pt x="17780" y="19050"/>
                    </a:lnTo>
                    <a:lnTo>
                      <a:pt x="2630797" y="0"/>
                    </a:lnTo>
                    <a:lnTo>
                      <a:pt x="5260675" y="5080"/>
                    </a:lnTo>
                    <a:close/>
                  </a:path>
                </a:pathLst>
              </a:custGeom>
              <a:solidFill>
                <a:srgbClr val="FFFDF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5308935" cy="1327515"/>
              </a:xfrm>
              <a:custGeom>
                <a:avLst/>
                <a:gdLst/>
                <a:ahLst/>
                <a:cxnLst/>
                <a:rect l="l" t="t" r="r" b="b"/>
                <a:pathLst>
                  <a:path w="5308935" h="1327515">
                    <a:moveTo>
                      <a:pt x="5274645" y="21590"/>
                    </a:moveTo>
                    <a:cubicBezTo>
                      <a:pt x="5275915" y="34290"/>
                      <a:pt x="5275915" y="44450"/>
                      <a:pt x="5277185" y="54610"/>
                    </a:cubicBezTo>
                    <a:cubicBezTo>
                      <a:pt x="5279725" y="82932"/>
                      <a:pt x="5280995" y="109848"/>
                      <a:pt x="5283535" y="135803"/>
                    </a:cubicBezTo>
                    <a:cubicBezTo>
                      <a:pt x="5283535" y="173293"/>
                      <a:pt x="5296235" y="912521"/>
                      <a:pt x="5302585" y="950011"/>
                    </a:cubicBezTo>
                    <a:cubicBezTo>
                      <a:pt x="5308935" y="1006727"/>
                      <a:pt x="5305125" y="1064404"/>
                      <a:pt x="5305125" y="1121120"/>
                    </a:cubicBezTo>
                    <a:cubicBezTo>
                      <a:pt x="5305125" y="1171107"/>
                      <a:pt x="5306395" y="1217248"/>
                      <a:pt x="5307665" y="1266555"/>
                    </a:cubicBezTo>
                    <a:cubicBezTo>
                      <a:pt x="5307665" y="1288145"/>
                      <a:pt x="5307665" y="1302115"/>
                      <a:pt x="5307665" y="1326245"/>
                    </a:cubicBezTo>
                    <a:cubicBezTo>
                      <a:pt x="5284805" y="1326245"/>
                      <a:pt x="5264485" y="1327515"/>
                      <a:pt x="5232507" y="1326245"/>
                    </a:cubicBezTo>
                    <a:cubicBezTo>
                      <a:pt x="4964667" y="1321165"/>
                      <a:pt x="4692707" y="1327515"/>
                      <a:pt x="4424868" y="1322435"/>
                    </a:cubicBezTo>
                    <a:cubicBezTo>
                      <a:pt x="4264164" y="1318625"/>
                      <a:pt x="4107581" y="1321165"/>
                      <a:pt x="3946878" y="1318625"/>
                    </a:cubicBezTo>
                    <a:cubicBezTo>
                      <a:pt x="3872707" y="1317355"/>
                      <a:pt x="3798536" y="1316085"/>
                      <a:pt x="3724365" y="1314815"/>
                    </a:cubicBezTo>
                    <a:cubicBezTo>
                      <a:pt x="3679038" y="1314815"/>
                      <a:pt x="3637832" y="1316085"/>
                      <a:pt x="3592506" y="1316085"/>
                    </a:cubicBezTo>
                    <a:cubicBezTo>
                      <a:pt x="3477129" y="1314815"/>
                      <a:pt x="3159842" y="1316085"/>
                      <a:pt x="3044465" y="1314815"/>
                    </a:cubicBezTo>
                    <a:cubicBezTo>
                      <a:pt x="2962053" y="1313545"/>
                      <a:pt x="1313811" y="1322435"/>
                      <a:pt x="1231399" y="1321165"/>
                    </a:cubicBezTo>
                    <a:cubicBezTo>
                      <a:pt x="1210796" y="1321165"/>
                      <a:pt x="1186072" y="1322435"/>
                      <a:pt x="1165469" y="1322435"/>
                    </a:cubicBezTo>
                    <a:cubicBezTo>
                      <a:pt x="1116022" y="1322435"/>
                      <a:pt x="1070695" y="1323705"/>
                      <a:pt x="1021248" y="1323705"/>
                    </a:cubicBezTo>
                    <a:cubicBezTo>
                      <a:pt x="897630" y="1323705"/>
                      <a:pt x="778132" y="1322435"/>
                      <a:pt x="654514" y="1321165"/>
                    </a:cubicBezTo>
                    <a:cubicBezTo>
                      <a:pt x="580343" y="1319895"/>
                      <a:pt x="506172" y="1318625"/>
                      <a:pt x="436122" y="1317355"/>
                    </a:cubicBezTo>
                    <a:cubicBezTo>
                      <a:pt x="304262" y="1316085"/>
                      <a:pt x="172403" y="1314815"/>
                      <a:pt x="48260" y="1314815"/>
                    </a:cubicBezTo>
                    <a:cubicBezTo>
                      <a:pt x="38100" y="1314815"/>
                      <a:pt x="29210" y="1314815"/>
                      <a:pt x="19050" y="1313545"/>
                    </a:cubicBezTo>
                    <a:cubicBezTo>
                      <a:pt x="10160" y="1312275"/>
                      <a:pt x="5080" y="1305925"/>
                      <a:pt x="7620" y="1297035"/>
                    </a:cubicBezTo>
                    <a:cubicBezTo>
                      <a:pt x="16510" y="1265313"/>
                      <a:pt x="12700" y="1241281"/>
                      <a:pt x="11430" y="1216287"/>
                    </a:cubicBezTo>
                    <a:cubicBezTo>
                      <a:pt x="10160" y="1165339"/>
                      <a:pt x="6350" y="1115352"/>
                      <a:pt x="7620" y="1064404"/>
                    </a:cubicBezTo>
                    <a:cubicBezTo>
                      <a:pt x="5080" y="1000959"/>
                      <a:pt x="0" y="215589"/>
                      <a:pt x="7620" y="151183"/>
                    </a:cubicBezTo>
                    <a:cubicBezTo>
                      <a:pt x="8890" y="138686"/>
                      <a:pt x="7620" y="125228"/>
                      <a:pt x="8890" y="112732"/>
                    </a:cubicBezTo>
                    <a:cubicBezTo>
                      <a:pt x="10160" y="92545"/>
                      <a:pt x="12700" y="7043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9388" y="30480"/>
                      <a:pt x="135318" y="29210"/>
                    </a:cubicBezTo>
                    <a:cubicBezTo>
                      <a:pt x="246574" y="25400"/>
                      <a:pt x="357830" y="22860"/>
                      <a:pt x="473207" y="20320"/>
                    </a:cubicBezTo>
                    <a:cubicBezTo>
                      <a:pt x="551499" y="17780"/>
                      <a:pt x="629790" y="16510"/>
                      <a:pt x="703961" y="13970"/>
                    </a:cubicBezTo>
                    <a:cubicBezTo>
                      <a:pt x="778132" y="11430"/>
                      <a:pt x="856424" y="8890"/>
                      <a:pt x="930595" y="8890"/>
                    </a:cubicBezTo>
                    <a:cubicBezTo>
                      <a:pt x="1013007" y="7620"/>
                      <a:pt x="1095419" y="10160"/>
                      <a:pt x="1177831" y="8890"/>
                    </a:cubicBezTo>
                    <a:cubicBezTo>
                      <a:pt x="1280846" y="8890"/>
                      <a:pt x="3147480" y="6350"/>
                      <a:pt x="3250495" y="5080"/>
                    </a:cubicBezTo>
                    <a:cubicBezTo>
                      <a:pt x="3349390" y="3810"/>
                      <a:pt x="3448284" y="2540"/>
                      <a:pt x="3551300" y="2540"/>
                    </a:cubicBezTo>
                    <a:cubicBezTo>
                      <a:pt x="3720244" y="1270"/>
                      <a:pt x="3885069" y="0"/>
                      <a:pt x="4054014" y="0"/>
                    </a:cubicBezTo>
                    <a:cubicBezTo>
                      <a:pt x="4124064" y="0"/>
                      <a:pt x="4198235" y="2540"/>
                      <a:pt x="4268285" y="2540"/>
                    </a:cubicBezTo>
                    <a:cubicBezTo>
                      <a:pt x="4461953" y="3810"/>
                      <a:pt x="4659742" y="5080"/>
                      <a:pt x="4853411" y="7620"/>
                    </a:cubicBezTo>
                    <a:cubicBezTo>
                      <a:pt x="4956426" y="8890"/>
                      <a:pt x="5059441" y="12700"/>
                      <a:pt x="5162456" y="16510"/>
                    </a:cubicBezTo>
                    <a:cubicBezTo>
                      <a:pt x="5187180" y="16510"/>
                      <a:pt x="5211904" y="16510"/>
                      <a:pt x="5232507" y="16510"/>
                    </a:cubicBezTo>
                    <a:cubicBezTo>
                      <a:pt x="5255595" y="17780"/>
                      <a:pt x="5264485" y="20320"/>
                      <a:pt x="5274645" y="21590"/>
                    </a:cubicBezTo>
                    <a:close/>
                    <a:moveTo>
                      <a:pt x="5284805" y="1309735"/>
                    </a:moveTo>
                    <a:cubicBezTo>
                      <a:pt x="5286075" y="1293225"/>
                      <a:pt x="5287345" y="1280525"/>
                      <a:pt x="5287345" y="1267825"/>
                    </a:cubicBezTo>
                    <a:cubicBezTo>
                      <a:pt x="5286075" y="1212442"/>
                      <a:pt x="5284805" y="1161494"/>
                      <a:pt x="5284805" y="1106701"/>
                    </a:cubicBezTo>
                    <a:cubicBezTo>
                      <a:pt x="5284805" y="1081707"/>
                      <a:pt x="5287345" y="1056714"/>
                      <a:pt x="5286075" y="1031720"/>
                    </a:cubicBezTo>
                    <a:cubicBezTo>
                      <a:pt x="5286075" y="1008650"/>
                      <a:pt x="5284805" y="984617"/>
                      <a:pt x="5283535" y="961547"/>
                    </a:cubicBezTo>
                    <a:cubicBezTo>
                      <a:pt x="5278455" y="925979"/>
                      <a:pt x="5267025" y="189634"/>
                      <a:pt x="5267025" y="154067"/>
                    </a:cubicBezTo>
                    <a:cubicBezTo>
                      <a:pt x="5264485" y="124267"/>
                      <a:pt x="5261945" y="93506"/>
                      <a:pt x="5259405" y="63500"/>
                    </a:cubicBezTo>
                    <a:cubicBezTo>
                      <a:pt x="5258135" y="44450"/>
                      <a:pt x="5256865" y="43180"/>
                      <a:pt x="5220145" y="41910"/>
                    </a:cubicBezTo>
                    <a:cubicBezTo>
                      <a:pt x="5207783" y="41910"/>
                      <a:pt x="5199542" y="41910"/>
                      <a:pt x="5187180" y="40640"/>
                    </a:cubicBezTo>
                    <a:cubicBezTo>
                      <a:pt x="5084165" y="36830"/>
                      <a:pt x="4977029" y="31750"/>
                      <a:pt x="4874014" y="30480"/>
                    </a:cubicBezTo>
                    <a:cubicBezTo>
                      <a:pt x="4622657" y="26670"/>
                      <a:pt x="4367180" y="25400"/>
                      <a:pt x="4115823" y="22860"/>
                    </a:cubicBezTo>
                    <a:cubicBezTo>
                      <a:pt x="4078737" y="22860"/>
                      <a:pt x="4037531" y="22860"/>
                      <a:pt x="4000446" y="22860"/>
                    </a:cubicBezTo>
                    <a:cubicBezTo>
                      <a:pt x="3938636" y="22860"/>
                      <a:pt x="3876827" y="22860"/>
                      <a:pt x="3819139" y="22860"/>
                    </a:cubicBezTo>
                    <a:cubicBezTo>
                      <a:pt x="3687280" y="22860"/>
                      <a:pt x="3555420" y="22860"/>
                      <a:pt x="3427682" y="24130"/>
                    </a:cubicBezTo>
                    <a:cubicBezTo>
                      <a:pt x="3316425" y="25400"/>
                      <a:pt x="1441550" y="29210"/>
                      <a:pt x="1330293" y="29210"/>
                    </a:cubicBezTo>
                    <a:cubicBezTo>
                      <a:pt x="1148987" y="29210"/>
                      <a:pt x="967680" y="26670"/>
                      <a:pt x="786373" y="33020"/>
                    </a:cubicBezTo>
                    <a:cubicBezTo>
                      <a:pt x="691599" y="36830"/>
                      <a:pt x="600946" y="36830"/>
                      <a:pt x="510293" y="38100"/>
                    </a:cubicBezTo>
                    <a:cubicBezTo>
                      <a:pt x="353710" y="41910"/>
                      <a:pt x="197127" y="45720"/>
                      <a:pt x="49530" y="50800"/>
                    </a:cubicBezTo>
                    <a:cubicBezTo>
                      <a:pt x="36830" y="50800"/>
                      <a:pt x="34290" y="53340"/>
                      <a:pt x="33020" y="67551"/>
                    </a:cubicBezTo>
                    <a:cubicBezTo>
                      <a:pt x="31750" y="84854"/>
                      <a:pt x="31750" y="102158"/>
                      <a:pt x="30480" y="119461"/>
                    </a:cubicBezTo>
                    <a:cubicBezTo>
                      <a:pt x="29210" y="148299"/>
                      <a:pt x="26670" y="176177"/>
                      <a:pt x="25400" y="205015"/>
                    </a:cubicBezTo>
                    <a:cubicBezTo>
                      <a:pt x="20320" y="235776"/>
                      <a:pt x="26670" y="987501"/>
                      <a:pt x="29210" y="1018262"/>
                    </a:cubicBezTo>
                    <a:cubicBezTo>
                      <a:pt x="29210" y="1050946"/>
                      <a:pt x="29210" y="1084591"/>
                      <a:pt x="30480" y="1117275"/>
                    </a:cubicBezTo>
                    <a:cubicBezTo>
                      <a:pt x="30480" y="1141307"/>
                      <a:pt x="33020" y="1165339"/>
                      <a:pt x="33020" y="1189371"/>
                    </a:cubicBezTo>
                    <a:cubicBezTo>
                      <a:pt x="33020" y="1215326"/>
                      <a:pt x="33020" y="1241281"/>
                      <a:pt x="31750" y="1267825"/>
                    </a:cubicBezTo>
                    <a:cubicBezTo>
                      <a:pt x="31750" y="1271635"/>
                      <a:pt x="31750" y="1274175"/>
                      <a:pt x="31750" y="1277985"/>
                    </a:cubicBezTo>
                    <a:cubicBezTo>
                      <a:pt x="31750" y="1288145"/>
                      <a:pt x="35560" y="1291955"/>
                      <a:pt x="44450" y="1291955"/>
                    </a:cubicBezTo>
                    <a:cubicBezTo>
                      <a:pt x="77629" y="1291955"/>
                      <a:pt x="135318" y="1293225"/>
                      <a:pt x="188886" y="1293225"/>
                    </a:cubicBezTo>
                    <a:cubicBezTo>
                      <a:pt x="267177" y="1293225"/>
                      <a:pt x="349589" y="1290685"/>
                      <a:pt x="427881" y="1293225"/>
                    </a:cubicBezTo>
                    <a:cubicBezTo>
                      <a:pt x="555619" y="1297035"/>
                      <a:pt x="683358" y="1299575"/>
                      <a:pt x="811097" y="1298305"/>
                    </a:cubicBezTo>
                    <a:cubicBezTo>
                      <a:pt x="893509" y="1297035"/>
                      <a:pt x="971801" y="1299575"/>
                      <a:pt x="1054213" y="1299575"/>
                    </a:cubicBezTo>
                    <a:cubicBezTo>
                      <a:pt x="1173710" y="1299575"/>
                      <a:pt x="1293208" y="1298305"/>
                      <a:pt x="1412705" y="1299575"/>
                    </a:cubicBezTo>
                    <a:cubicBezTo>
                      <a:pt x="1589891" y="1300845"/>
                      <a:pt x="3534817" y="1290685"/>
                      <a:pt x="3716124" y="1293225"/>
                    </a:cubicBezTo>
                    <a:cubicBezTo>
                      <a:pt x="3794415" y="1294495"/>
                      <a:pt x="3872707" y="1295765"/>
                      <a:pt x="3946878" y="1295765"/>
                    </a:cubicBezTo>
                    <a:cubicBezTo>
                      <a:pt x="4082858" y="1298305"/>
                      <a:pt x="4214717" y="1294495"/>
                      <a:pt x="4350697" y="1298305"/>
                    </a:cubicBezTo>
                    <a:cubicBezTo>
                      <a:pt x="4461953" y="1300845"/>
                      <a:pt x="4573210" y="1300845"/>
                      <a:pt x="4684466" y="1303385"/>
                    </a:cubicBezTo>
                    <a:cubicBezTo>
                      <a:pt x="4849291" y="1307195"/>
                      <a:pt x="5014115" y="1309735"/>
                      <a:pt x="5178939" y="1311005"/>
                    </a:cubicBezTo>
                    <a:cubicBezTo>
                      <a:pt x="5240748" y="1311005"/>
                      <a:pt x="5264485" y="1309735"/>
                      <a:pt x="5284805" y="1309735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338856">
              <a:off x="44124" y="814685"/>
              <a:ext cx="3017849" cy="1208397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3199">
            <a:off x="12043980" y="3876423"/>
            <a:ext cx="933213" cy="7920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3199">
            <a:off x="16691242" y="4584716"/>
            <a:ext cx="610108" cy="5178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515770" y="6172145"/>
            <a:ext cx="311181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50236" y="287408"/>
            <a:ext cx="2730782" cy="15497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695897" y="3813779"/>
            <a:ext cx="3100775" cy="20852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371" y="7738698"/>
            <a:ext cx="2079652" cy="206925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730673" y="6590313"/>
            <a:ext cx="2785097" cy="30647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2288394">
            <a:off x="6404866" y="8930534"/>
            <a:ext cx="2909029" cy="84725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53475" y="3787252"/>
            <a:ext cx="2420207" cy="18877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1368907">
            <a:off x="11271392" y="3124172"/>
            <a:ext cx="2124134" cy="104879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09425" y="1713301"/>
            <a:ext cx="7725536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Tajawal Black"/>
              </a:rPr>
              <a:t>ساعدي هند في اعداد طبق من المعكرونة اللذيذة لاهلها في رمضان  ما الادوات اللازمة لفصل الماء عن المعكرونة ؟؟؟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76334" y="4477107"/>
            <a:ext cx="2531963" cy="93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00000"/>
                </a:solidFill>
                <a:cs typeface="Tajawal Black"/>
              </a:rPr>
              <a:t>الترشيح</a:t>
            </a:r>
            <a:r>
              <a:rPr lang="en-US" sz="4899" dirty="0">
                <a:solidFill>
                  <a:srgbClr val="000000"/>
                </a:solidFill>
                <a:cs typeface="Tajawal Black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63578" y="5563074"/>
            <a:ext cx="10096348" cy="295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cs typeface="Tajawal Black"/>
              </a:rPr>
              <a:t>المرشح /اداة تستخدم لفصل الأشياء بحسب احجامها والمرشح يكون شبكا ،او مصفاة ،او منخلا  حيث تمر منه المواد التي حجمها أصغر من ثقوبه </a:t>
            </a:r>
          </a:p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cs typeface="Tajawal Black"/>
              </a:rPr>
              <a:t>وتستخدم المرشحات غالبا لفصل المواد الصلبة عن السوائل 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6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38564" flipH="1">
            <a:off x="15785007" y="-610090"/>
            <a:ext cx="2202838" cy="2407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81091">
            <a:off x="206598" y="8513102"/>
            <a:ext cx="1921133" cy="18226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0391" y="1584016"/>
            <a:ext cx="14526722" cy="7215163"/>
            <a:chOff x="0" y="0"/>
            <a:chExt cx="8218678" cy="4082070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4763">
            <a:off x="16636304" y="7719696"/>
            <a:ext cx="880950" cy="7477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27335" y="2046377"/>
            <a:ext cx="879658" cy="1149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3280" y="4938432"/>
            <a:ext cx="2607427" cy="53485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l="6259" r="19374" b="17080"/>
          <a:stretch>
            <a:fillRect/>
          </a:stretch>
        </p:blipFill>
        <p:spPr>
          <a:xfrm>
            <a:off x="8839523" y="2046377"/>
            <a:ext cx="7361984" cy="37245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l="4769" r="20268"/>
          <a:stretch>
            <a:fillRect/>
          </a:stretch>
        </p:blipFill>
        <p:spPr>
          <a:xfrm>
            <a:off x="2910707" y="4263941"/>
            <a:ext cx="6654524" cy="40278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 l="6659" t="18950" r="16321" b="15649"/>
          <a:stretch>
            <a:fillRect/>
          </a:stretch>
        </p:blipFill>
        <p:spPr>
          <a:xfrm>
            <a:off x="0" y="110975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3721" y="816317"/>
            <a:ext cx="12518960" cy="2701399"/>
            <a:chOff x="0" y="0"/>
            <a:chExt cx="6438802" cy="138939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415942" cy="1361455"/>
            </a:xfrm>
            <a:custGeom>
              <a:avLst/>
              <a:gdLst/>
              <a:ahLst/>
              <a:cxnLst/>
              <a:rect l="l" t="t" r="r" b="b"/>
              <a:pathLst>
                <a:path w="6415942" h="1361455">
                  <a:moveTo>
                    <a:pt x="6415942" y="1361455"/>
                  </a:moveTo>
                  <a:lnTo>
                    <a:pt x="0" y="1353835"/>
                  </a:lnTo>
                  <a:lnTo>
                    <a:pt x="0" y="485415"/>
                  </a:lnTo>
                  <a:lnTo>
                    <a:pt x="17780" y="19050"/>
                  </a:lnTo>
                  <a:lnTo>
                    <a:pt x="3197444" y="0"/>
                  </a:lnTo>
                  <a:lnTo>
                    <a:pt x="6396892" y="5080"/>
                  </a:lnTo>
                  <a:close/>
                </a:path>
              </a:pathLst>
            </a:custGeom>
            <a:solidFill>
              <a:srgbClr val="FFE1A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6445152" cy="1388125"/>
            </a:xfrm>
            <a:custGeom>
              <a:avLst/>
              <a:gdLst/>
              <a:ahLst/>
              <a:cxnLst/>
              <a:rect l="l" t="t" r="r" b="b"/>
              <a:pathLst>
                <a:path w="6445152" h="1388125">
                  <a:moveTo>
                    <a:pt x="6410862" y="21590"/>
                  </a:moveTo>
                  <a:cubicBezTo>
                    <a:pt x="6412132" y="34290"/>
                    <a:pt x="6412132" y="44450"/>
                    <a:pt x="6413402" y="54610"/>
                  </a:cubicBezTo>
                  <a:cubicBezTo>
                    <a:pt x="6415942" y="83870"/>
                    <a:pt x="6417212" y="112144"/>
                    <a:pt x="6419752" y="139408"/>
                  </a:cubicBezTo>
                  <a:cubicBezTo>
                    <a:pt x="6419752" y="178790"/>
                    <a:pt x="6432452" y="955323"/>
                    <a:pt x="6438802" y="994705"/>
                  </a:cubicBezTo>
                  <a:cubicBezTo>
                    <a:pt x="6445152" y="1054283"/>
                    <a:pt x="6441342" y="1114871"/>
                    <a:pt x="6441342" y="1174449"/>
                  </a:cubicBezTo>
                  <a:cubicBezTo>
                    <a:pt x="6441342" y="1226958"/>
                    <a:pt x="6442612" y="1275428"/>
                    <a:pt x="6443882" y="1327165"/>
                  </a:cubicBezTo>
                  <a:cubicBezTo>
                    <a:pt x="6443882" y="1348755"/>
                    <a:pt x="6443882" y="1362725"/>
                    <a:pt x="6443882" y="1386855"/>
                  </a:cubicBezTo>
                  <a:cubicBezTo>
                    <a:pt x="6421022" y="1386855"/>
                    <a:pt x="6400702" y="1388125"/>
                    <a:pt x="6365038" y="1386855"/>
                  </a:cubicBezTo>
                  <a:cubicBezTo>
                    <a:pt x="6038628" y="1381775"/>
                    <a:pt x="5707196" y="1388125"/>
                    <a:pt x="5380786" y="1383045"/>
                  </a:cubicBezTo>
                  <a:cubicBezTo>
                    <a:pt x="5184939" y="1379235"/>
                    <a:pt x="4994115" y="1381775"/>
                    <a:pt x="4798269" y="1379235"/>
                  </a:cubicBezTo>
                  <a:cubicBezTo>
                    <a:pt x="4707879" y="1377965"/>
                    <a:pt x="4617488" y="1376695"/>
                    <a:pt x="4527098" y="1375425"/>
                  </a:cubicBezTo>
                  <a:cubicBezTo>
                    <a:pt x="4471859" y="1375425"/>
                    <a:pt x="4421642" y="1376695"/>
                    <a:pt x="4366403" y="1376695"/>
                  </a:cubicBezTo>
                  <a:cubicBezTo>
                    <a:pt x="4225796" y="1375425"/>
                    <a:pt x="3839126" y="1376695"/>
                    <a:pt x="3698518" y="1375425"/>
                  </a:cubicBezTo>
                  <a:cubicBezTo>
                    <a:pt x="3598084" y="1374155"/>
                    <a:pt x="1589407" y="1383045"/>
                    <a:pt x="1488973" y="1381775"/>
                  </a:cubicBezTo>
                  <a:cubicBezTo>
                    <a:pt x="1463864" y="1381775"/>
                    <a:pt x="1433734" y="1383045"/>
                    <a:pt x="1408626" y="1383045"/>
                  </a:cubicBezTo>
                  <a:cubicBezTo>
                    <a:pt x="1348365" y="1383045"/>
                    <a:pt x="1293127" y="1384315"/>
                    <a:pt x="1232866" y="1384315"/>
                  </a:cubicBezTo>
                  <a:cubicBezTo>
                    <a:pt x="1082215" y="1384315"/>
                    <a:pt x="936586" y="1383045"/>
                    <a:pt x="785936" y="1381775"/>
                  </a:cubicBezTo>
                  <a:cubicBezTo>
                    <a:pt x="695545" y="1380505"/>
                    <a:pt x="605155" y="1379235"/>
                    <a:pt x="519786" y="1377965"/>
                  </a:cubicBezTo>
                  <a:cubicBezTo>
                    <a:pt x="359092" y="1376695"/>
                    <a:pt x="198397" y="1375425"/>
                    <a:pt x="48260" y="1375425"/>
                  </a:cubicBezTo>
                  <a:cubicBezTo>
                    <a:pt x="38100" y="1375425"/>
                    <a:pt x="29210" y="1375425"/>
                    <a:pt x="19050" y="1374155"/>
                  </a:cubicBezTo>
                  <a:cubicBezTo>
                    <a:pt x="10160" y="1372885"/>
                    <a:pt x="5080" y="1366535"/>
                    <a:pt x="7620" y="1357645"/>
                  </a:cubicBezTo>
                  <a:cubicBezTo>
                    <a:pt x="16510" y="1325918"/>
                    <a:pt x="12700" y="1300673"/>
                    <a:pt x="11430" y="1274418"/>
                  </a:cubicBezTo>
                  <a:cubicBezTo>
                    <a:pt x="10160" y="1220899"/>
                    <a:pt x="6350" y="1168390"/>
                    <a:pt x="7620" y="1114871"/>
                  </a:cubicBezTo>
                  <a:cubicBezTo>
                    <a:pt x="5080" y="1048224"/>
                    <a:pt x="0" y="223221"/>
                    <a:pt x="7620" y="155565"/>
                  </a:cubicBezTo>
                  <a:cubicBezTo>
                    <a:pt x="8890" y="142438"/>
                    <a:pt x="7620" y="128301"/>
                    <a:pt x="8890" y="115173"/>
                  </a:cubicBezTo>
                  <a:cubicBezTo>
                    <a:pt x="10160" y="93968"/>
                    <a:pt x="12700" y="7074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855" y="30480"/>
                    <a:pt x="153202" y="29210"/>
                  </a:cubicBezTo>
                  <a:cubicBezTo>
                    <a:pt x="288788" y="25400"/>
                    <a:pt x="424374" y="22860"/>
                    <a:pt x="564981" y="20320"/>
                  </a:cubicBezTo>
                  <a:cubicBezTo>
                    <a:pt x="660393" y="17780"/>
                    <a:pt x="755805" y="16510"/>
                    <a:pt x="846196" y="13970"/>
                  </a:cubicBezTo>
                  <a:cubicBezTo>
                    <a:pt x="936586" y="11430"/>
                    <a:pt x="1031999" y="8890"/>
                    <a:pt x="1122389" y="8890"/>
                  </a:cubicBezTo>
                  <a:cubicBezTo>
                    <a:pt x="1222823" y="7620"/>
                    <a:pt x="1323257" y="10160"/>
                    <a:pt x="1423691" y="8890"/>
                  </a:cubicBezTo>
                  <a:cubicBezTo>
                    <a:pt x="1549233" y="8890"/>
                    <a:pt x="3824061" y="6350"/>
                    <a:pt x="3949603" y="5080"/>
                  </a:cubicBezTo>
                  <a:cubicBezTo>
                    <a:pt x="4070123" y="3810"/>
                    <a:pt x="4190644" y="2540"/>
                    <a:pt x="4316187" y="2540"/>
                  </a:cubicBezTo>
                  <a:cubicBezTo>
                    <a:pt x="4522076" y="1270"/>
                    <a:pt x="4722944" y="0"/>
                    <a:pt x="4928833" y="0"/>
                  </a:cubicBezTo>
                  <a:cubicBezTo>
                    <a:pt x="5014202" y="0"/>
                    <a:pt x="5104592" y="2540"/>
                    <a:pt x="5189961" y="2540"/>
                  </a:cubicBezTo>
                  <a:cubicBezTo>
                    <a:pt x="5425981" y="3810"/>
                    <a:pt x="5667022" y="5080"/>
                    <a:pt x="5903042" y="7620"/>
                  </a:cubicBezTo>
                  <a:cubicBezTo>
                    <a:pt x="6028584" y="8890"/>
                    <a:pt x="6154126" y="12700"/>
                    <a:pt x="6279669" y="16510"/>
                  </a:cubicBezTo>
                  <a:cubicBezTo>
                    <a:pt x="6309799" y="16510"/>
                    <a:pt x="6339929" y="16510"/>
                    <a:pt x="6365038" y="16510"/>
                  </a:cubicBezTo>
                  <a:cubicBezTo>
                    <a:pt x="6391812" y="17780"/>
                    <a:pt x="6400702" y="20320"/>
                    <a:pt x="6410862" y="21590"/>
                  </a:cubicBezTo>
                  <a:close/>
                  <a:moveTo>
                    <a:pt x="6421022" y="1370345"/>
                  </a:moveTo>
                  <a:cubicBezTo>
                    <a:pt x="6422292" y="1353835"/>
                    <a:pt x="6423562" y="1341135"/>
                    <a:pt x="6423562" y="1328435"/>
                  </a:cubicBezTo>
                  <a:cubicBezTo>
                    <a:pt x="6422292" y="1270379"/>
                    <a:pt x="6421022" y="1216860"/>
                    <a:pt x="6421022" y="1159302"/>
                  </a:cubicBezTo>
                  <a:cubicBezTo>
                    <a:pt x="6421022" y="1133047"/>
                    <a:pt x="6423562" y="1106792"/>
                    <a:pt x="6422292" y="1080538"/>
                  </a:cubicBezTo>
                  <a:cubicBezTo>
                    <a:pt x="6422292" y="1056303"/>
                    <a:pt x="6421022" y="1031058"/>
                    <a:pt x="6419752" y="1006823"/>
                  </a:cubicBezTo>
                  <a:cubicBezTo>
                    <a:pt x="6414672" y="969460"/>
                    <a:pt x="6403242" y="195957"/>
                    <a:pt x="6403242" y="158595"/>
                  </a:cubicBezTo>
                  <a:cubicBezTo>
                    <a:pt x="6400702" y="127291"/>
                    <a:pt x="6398162" y="94977"/>
                    <a:pt x="6395622" y="63500"/>
                  </a:cubicBezTo>
                  <a:cubicBezTo>
                    <a:pt x="6394352" y="44450"/>
                    <a:pt x="6393082" y="43180"/>
                    <a:pt x="6349973" y="41910"/>
                  </a:cubicBezTo>
                  <a:cubicBezTo>
                    <a:pt x="6334908" y="41910"/>
                    <a:pt x="6324864" y="41910"/>
                    <a:pt x="6309799" y="40640"/>
                  </a:cubicBezTo>
                  <a:cubicBezTo>
                    <a:pt x="6184257" y="36830"/>
                    <a:pt x="6053693" y="31750"/>
                    <a:pt x="5928151" y="30480"/>
                  </a:cubicBezTo>
                  <a:cubicBezTo>
                    <a:pt x="5621827" y="26670"/>
                    <a:pt x="5310482" y="25400"/>
                    <a:pt x="5004159" y="22860"/>
                  </a:cubicBezTo>
                  <a:cubicBezTo>
                    <a:pt x="4958964" y="22860"/>
                    <a:pt x="4908747" y="22860"/>
                    <a:pt x="4863551" y="22860"/>
                  </a:cubicBezTo>
                  <a:cubicBezTo>
                    <a:pt x="4788226" y="22860"/>
                    <a:pt x="4712900" y="22860"/>
                    <a:pt x="4642597" y="22860"/>
                  </a:cubicBezTo>
                  <a:cubicBezTo>
                    <a:pt x="4481903" y="22860"/>
                    <a:pt x="4321208" y="22860"/>
                    <a:pt x="4165536" y="24130"/>
                  </a:cubicBezTo>
                  <a:cubicBezTo>
                    <a:pt x="4029950" y="25400"/>
                    <a:pt x="1745079" y="29210"/>
                    <a:pt x="1609493" y="29210"/>
                  </a:cubicBezTo>
                  <a:cubicBezTo>
                    <a:pt x="1388539" y="29210"/>
                    <a:pt x="1167584" y="26670"/>
                    <a:pt x="946630" y="33020"/>
                  </a:cubicBezTo>
                  <a:cubicBezTo>
                    <a:pt x="831131" y="36830"/>
                    <a:pt x="720654" y="36830"/>
                    <a:pt x="610176" y="38100"/>
                  </a:cubicBezTo>
                  <a:cubicBezTo>
                    <a:pt x="419352" y="41910"/>
                    <a:pt x="228528" y="45720"/>
                    <a:pt x="49530" y="50800"/>
                  </a:cubicBezTo>
                  <a:cubicBezTo>
                    <a:pt x="36830" y="50800"/>
                    <a:pt x="34290" y="53340"/>
                    <a:pt x="33020" y="67713"/>
                  </a:cubicBezTo>
                  <a:cubicBezTo>
                    <a:pt x="31750" y="85889"/>
                    <a:pt x="31750" y="104066"/>
                    <a:pt x="30480" y="122242"/>
                  </a:cubicBezTo>
                  <a:cubicBezTo>
                    <a:pt x="29210" y="152536"/>
                    <a:pt x="26670" y="181820"/>
                    <a:pt x="25400" y="212114"/>
                  </a:cubicBezTo>
                  <a:cubicBezTo>
                    <a:pt x="20320" y="244427"/>
                    <a:pt x="26670" y="1034087"/>
                    <a:pt x="29210" y="1066401"/>
                  </a:cubicBezTo>
                  <a:cubicBezTo>
                    <a:pt x="29210" y="1100734"/>
                    <a:pt x="29210" y="1136076"/>
                    <a:pt x="30480" y="1170410"/>
                  </a:cubicBezTo>
                  <a:cubicBezTo>
                    <a:pt x="30480" y="1195654"/>
                    <a:pt x="33020" y="1220899"/>
                    <a:pt x="33020" y="1246144"/>
                  </a:cubicBezTo>
                  <a:cubicBezTo>
                    <a:pt x="33020" y="1273409"/>
                    <a:pt x="33020" y="1300673"/>
                    <a:pt x="31750" y="1328435"/>
                  </a:cubicBezTo>
                  <a:cubicBezTo>
                    <a:pt x="31750" y="1332245"/>
                    <a:pt x="31750" y="1334785"/>
                    <a:pt x="31750" y="1338595"/>
                  </a:cubicBezTo>
                  <a:cubicBezTo>
                    <a:pt x="31750" y="1348755"/>
                    <a:pt x="35560" y="1352565"/>
                    <a:pt x="44450" y="1352565"/>
                  </a:cubicBezTo>
                  <a:cubicBezTo>
                    <a:pt x="82898" y="1352565"/>
                    <a:pt x="153202" y="1353835"/>
                    <a:pt x="218484" y="1353835"/>
                  </a:cubicBezTo>
                  <a:cubicBezTo>
                    <a:pt x="313896" y="1353835"/>
                    <a:pt x="414330" y="1351295"/>
                    <a:pt x="509742" y="1353835"/>
                  </a:cubicBezTo>
                  <a:cubicBezTo>
                    <a:pt x="665415" y="1357645"/>
                    <a:pt x="821087" y="1360185"/>
                    <a:pt x="976760" y="1358915"/>
                  </a:cubicBezTo>
                  <a:cubicBezTo>
                    <a:pt x="1077194" y="1357645"/>
                    <a:pt x="1172606" y="1360185"/>
                    <a:pt x="1273040" y="1360185"/>
                  </a:cubicBezTo>
                  <a:cubicBezTo>
                    <a:pt x="1418669" y="1360185"/>
                    <a:pt x="1564298" y="1358915"/>
                    <a:pt x="1709927" y="1360185"/>
                  </a:cubicBezTo>
                  <a:cubicBezTo>
                    <a:pt x="1925860" y="1361455"/>
                    <a:pt x="4296100" y="1351295"/>
                    <a:pt x="4517054" y="1353835"/>
                  </a:cubicBezTo>
                  <a:cubicBezTo>
                    <a:pt x="4612467" y="1355105"/>
                    <a:pt x="4707879" y="1356375"/>
                    <a:pt x="4798269" y="1356375"/>
                  </a:cubicBezTo>
                  <a:cubicBezTo>
                    <a:pt x="4963985" y="1358915"/>
                    <a:pt x="5124679" y="1355105"/>
                    <a:pt x="5290395" y="1358915"/>
                  </a:cubicBezTo>
                  <a:cubicBezTo>
                    <a:pt x="5425981" y="1361455"/>
                    <a:pt x="5561567" y="1361455"/>
                    <a:pt x="5697152" y="1363995"/>
                  </a:cubicBezTo>
                  <a:cubicBezTo>
                    <a:pt x="5898020" y="1367805"/>
                    <a:pt x="6098888" y="1370345"/>
                    <a:pt x="6299756" y="1371615"/>
                  </a:cubicBezTo>
                  <a:cubicBezTo>
                    <a:pt x="6375081" y="1371615"/>
                    <a:pt x="6400702" y="1370345"/>
                    <a:pt x="6421022" y="1370345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6144" y="2568488"/>
            <a:ext cx="1076537" cy="1407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4272">
            <a:off x="1151674" y="4187679"/>
            <a:ext cx="836121" cy="8319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457284">
            <a:off x="2329255" y="378141"/>
            <a:ext cx="1879550" cy="749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0812">
            <a:off x="14285246" y="515523"/>
            <a:ext cx="2387781" cy="770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797160">
            <a:off x="15278917" y="1878745"/>
            <a:ext cx="2172925" cy="24976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6036" y="668332"/>
            <a:ext cx="2975213" cy="36227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743717" y="782388"/>
            <a:ext cx="10622609" cy="24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000000"/>
                </a:solidFill>
                <a:cs typeface="Tajawal Black"/>
              </a:rPr>
              <a:t>أثناء تناول هند لطبق المعكرونة سقطت ملعقتها تحت الطاولة ولم تسنطيع الوصول اليها ؟؟؟؟؟بماذا فكرت هند لتحصل على الملعقة ؟ فكري يامبدعتي بفكرة تساعدين بها هند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037457" y="4350292"/>
            <a:ext cx="4250543" cy="59367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3239" y="7556344"/>
            <a:ext cx="2269858" cy="273065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129090" y="3865724"/>
            <a:ext cx="12545716" cy="405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4499" dirty="0" err="1">
                <a:solidFill>
                  <a:srgbClr val="000000"/>
                </a:solidFill>
                <a:cs typeface="Tajawal Black"/>
              </a:rPr>
              <a:t>المغناطيس</a:t>
            </a:r>
            <a:r>
              <a:rPr lang="en-US" sz="4499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نستخدم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المغناطيس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لفصل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مكونات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بعض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أنواع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المخاليط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عن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بعض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للمواد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التي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يجذبها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المغناطيس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ومنها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الحديد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cs typeface="Tajawal Black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cs typeface="Tajawal Black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تعرف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هذه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الخاصية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/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بالجاذبية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lack"/>
              </a:rPr>
              <a:t>المغناطيسية</a:t>
            </a:r>
            <a:r>
              <a:rPr lang="en-US" sz="3200" dirty="0">
                <a:solidFill>
                  <a:srgbClr val="000000"/>
                </a:solidFill>
                <a:cs typeface="Tajawal Black"/>
              </a:rPr>
              <a:t>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38564" flipH="1">
            <a:off x="15785007" y="-610090"/>
            <a:ext cx="2202838" cy="2407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81091">
            <a:off x="206598" y="8513102"/>
            <a:ext cx="1921133" cy="18226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0391" y="1584016"/>
            <a:ext cx="14526722" cy="7215163"/>
            <a:chOff x="0" y="0"/>
            <a:chExt cx="8218678" cy="4082070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0391" y="3216705"/>
            <a:ext cx="2607427" cy="53485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4763">
            <a:off x="16636304" y="7719696"/>
            <a:ext cx="880950" cy="747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27335" y="2046377"/>
            <a:ext cx="879658" cy="1149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l="6659" t="18950" r="16321" b="15649"/>
          <a:stretch>
            <a:fillRect/>
          </a:stretch>
        </p:blipFill>
        <p:spPr>
          <a:xfrm>
            <a:off x="142024" y="0"/>
            <a:ext cx="1773351" cy="1473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l="24117"/>
          <a:stretch>
            <a:fillRect/>
          </a:stretch>
        </p:blipFill>
        <p:spPr>
          <a:xfrm>
            <a:off x="6428368" y="1758305"/>
            <a:ext cx="8338194" cy="67703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38564" flipH="1">
            <a:off x="15785007" y="-610090"/>
            <a:ext cx="2202838" cy="2407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81091">
            <a:off x="206598" y="8513102"/>
            <a:ext cx="1921133" cy="18226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0391" y="1584016"/>
            <a:ext cx="14526722" cy="7215163"/>
            <a:chOff x="0" y="0"/>
            <a:chExt cx="8218678" cy="4082070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0391" y="3216705"/>
            <a:ext cx="2607427" cy="53485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4763">
            <a:off x="16636304" y="7719696"/>
            <a:ext cx="880950" cy="747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27335" y="2046377"/>
            <a:ext cx="879658" cy="1149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l="6659" t="18950" r="16321" b="15649"/>
          <a:stretch>
            <a:fillRect/>
          </a:stretch>
        </p:blipFill>
        <p:spPr>
          <a:xfrm>
            <a:off x="142024" y="0"/>
            <a:ext cx="1773351" cy="1473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80685" y="1882745"/>
            <a:ext cx="9774041" cy="66825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68946">
            <a:off x="-789116" y="5446157"/>
            <a:ext cx="3418511" cy="5868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654">
            <a:off x="-1402308" y="-702004"/>
            <a:ext cx="416688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0466" flipV="1">
            <a:off x="14316847" y="-442821"/>
            <a:ext cx="4743511" cy="27339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2422">
            <a:off x="15651142" y="8017840"/>
            <a:ext cx="416688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6045" b="22335"/>
          <a:stretch>
            <a:fillRect/>
          </a:stretch>
        </p:blipFill>
        <p:spPr>
          <a:xfrm>
            <a:off x="1490859" y="2155106"/>
            <a:ext cx="15461528" cy="57989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17519" y="0"/>
            <a:ext cx="2563406" cy="29744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34712" y="1168280"/>
            <a:ext cx="12218575" cy="127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5"/>
              </a:lnSpc>
            </a:pPr>
            <a:r>
              <a:rPr lang="en-US" sz="9087">
                <a:solidFill>
                  <a:srgbClr val="1B4262"/>
                </a:solidFill>
                <a:cs typeface="Tajawal Black"/>
              </a:rPr>
              <a:t>تقويم مرحلي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2163">
            <a:off x="-1340846" y="-155032"/>
            <a:ext cx="7315200" cy="23674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96727" y="6172200"/>
            <a:ext cx="519580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11692">
            <a:off x="14899375" y="47345"/>
            <a:ext cx="4216762" cy="1962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40543" y="6583050"/>
            <a:ext cx="4607224" cy="46838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r="2089" b="10116"/>
          <a:stretch>
            <a:fillRect/>
          </a:stretch>
        </p:blipFill>
        <p:spPr>
          <a:xfrm>
            <a:off x="2018788" y="3657237"/>
            <a:ext cx="14988968" cy="44670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l="6659" t="18950" r="16321" b="15649"/>
          <a:stretch>
            <a:fillRect/>
          </a:stretch>
        </p:blipFill>
        <p:spPr>
          <a:xfrm>
            <a:off x="142024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75093" y="1123950"/>
            <a:ext cx="12218575" cy="108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5"/>
              </a:lnSpc>
            </a:pPr>
            <a:r>
              <a:rPr lang="en-US" sz="7787">
                <a:solidFill>
                  <a:srgbClr val="1B4262"/>
                </a:solidFill>
                <a:cs typeface="Tajawal Black"/>
              </a:rPr>
              <a:t>إجابة التقويم المرحلي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2163">
            <a:off x="-1340846" y="-155032"/>
            <a:ext cx="7315200" cy="23674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96727" y="6172200"/>
            <a:ext cx="519580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11692">
            <a:off x="14899375" y="47345"/>
            <a:ext cx="4216762" cy="1962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40543" y="6583050"/>
            <a:ext cx="4607224" cy="46838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l="11028" r="1192" b="10816"/>
          <a:stretch>
            <a:fillRect/>
          </a:stretch>
        </p:blipFill>
        <p:spPr>
          <a:xfrm>
            <a:off x="1943392" y="3029089"/>
            <a:ext cx="14341549" cy="66112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l="6659" t="18950" r="16321" b="15649"/>
          <a:stretch>
            <a:fillRect/>
          </a:stretch>
        </p:blipFill>
        <p:spPr>
          <a:xfrm>
            <a:off x="0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7455" y="7606295"/>
            <a:ext cx="9271364" cy="447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1006" b="13059"/>
          <a:stretch>
            <a:fillRect/>
          </a:stretch>
        </p:blipFill>
        <p:spPr>
          <a:xfrm rot="-7848208">
            <a:off x="-143877" y="-2318753"/>
            <a:ext cx="5155600" cy="6562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0642" y="3755393"/>
            <a:ext cx="6770415" cy="5653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396481" y="517655"/>
            <a:ext cx="11394988" cy="14177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3626968" y="5946447"/>
            <a:ext cx="5937140" cy="52030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934319">
            <a:off x="-1607655" y="1123901"/>
            <a:ext cx="7315200" cy="11795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93742" y="8547994"/>
            <a:ext cx="2963018" cy="28370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636315" y="5543621"/>
            <a:ext cx="4422237" cy="37146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675251" y="1047750"/>
            <a:ext cx="8647469" cy="466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9000">
                <a:solidFill>
                  <a:srgbClr val="492D44"/>
                </a:solidFill>
                <a:cs typeface="Tajawal Black Bold"/>
              </a:rPr>
              <a:t>هل يمكن التمميز بين مكونات هذا الطبق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0396" y="308105"/>
            <a:ext cx="2510872" cy="106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0"/>
              </a:lnSpc>
            </a:pPr>
            <a:r>
              <a:rPr lang="en-US" sz="5621">
                <a:solidFill>
                  <a:srgbClr val="492D44"/>
                </a:solidFill>
                <a:cs typeface="Tajawal Black Bold"/>
              </a:rPr>
              <a:t>التمهيد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l="6659" t="18950" r="16321" b="15649"/>
          <a:stretch>
            <a:fillRect/>
          </a:stretch>
        </p:blipFill>
        <p:spPr>
          <a:xfrm>
            <a:off x="16514649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2163">
            <a:off x="-1340846" y="-155032"/>
            <a:ext cx="7315200" cy="23674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11692">
            <a:off x="14899375" y="47345"/>
            <a:ext cx="4216762" cy="1962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40543" y="6583050"/>
            <a:ext cx="4607224" cy="46838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b="6684"/>
          <a:stretch>
            <a:fillRect/>
          </a:stretch>
        </p:blipFill>
        <p:spPr>
          <a:xfrm>
            <a:off x="1323067" y="2037979"/>
            <a:ext cx="15821088" cy="66986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96727" y="6172200"/>
            <a:ext cx="5195807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99079" y="845508"/>
            <a:ext cx="12218575" cy="108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5"/>
              </a:lnSpc>
            </a:pPr>
            <a:r>
              <a:rPr lang="en-US" sz="7787">
                <a:solidFill>
                  <a:srgbClr val="1B4262"/>
                </a:solidFill>
                <a:cs typeface="Tajawal Black"/>
              </a:rPr>
              <a:t>إجابة التقويم المرحلي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l="6659" t="18950" r="16321" b="15649"/>
          <a:stretch>
            <a:fillRect/>
          </a:stretch>
        </p:blipFill>
        <p:spPr>
          <a:xfrm>
            <a:off x="142024" y="13738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2163">
            <a:off x="-1340846" y="-155032"/>
            <a:ext cx="7315200" cy="23674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08467" y="6923525"/>
            <a:ext cx="3981510" cy="3153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11692">
            <a:off x="14899375" y="47345"/>
            <a:ext cx="4216762" cy="1962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40543" y="6583050"/>
            <a:ext cx="4607224" cy="4683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8665" r="1641" b="2010"/>
          <a:stretch>
            <a:fillRect/>
          </a:stretch>
        </p:blipFill>
        <p:spPr>
          <a:xfrm>
            <a:off x="1431625" y="2155106"/>
            <a:ext cx="14775545" cy="73241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34712" y="539079"/>
            <a:ext cx="12218575" cy="108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5"/>
              </a:lnSpc>
            </a:pPr>
            <a:r>
              <a:rPr lang="en-US" sz="7787">
                <a:solidFill>
                  <a:srgbClr val="1B4262"/>
                </a:solidFill>
                <a:cs typeface="Tajawal Black"/>
              </a:rPr>
              <a:t>إجابة التقويم المرحلي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l="6659" t="18950" r="16321" b="15649"/>
          <a:stretch>
            <a:fillRect/>
          </a:stretch>
        </p:blipFill>
        <p:spPr>
          <a:xfrm>
            <a:off x="142024" y="13738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4309">
            <a:off x="2929866" y="-13678"/>
            <a:ext cx="13911362" cy="104461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2812819" y="6897086"/>
            <a:ext cx="5884004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11692">
            <a:off x="14899375" y="47345"/>
            <a:ext cx="4216762" cy="1962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443110" cy="2407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8648" y="354124"/>
            <a:ext cx="1652417" cy="18183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24949">
            <a:off x="13854857" y="445804"/>
            <a:ext cx="2042620" cy="2112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3258375"/>
            <a:ext cx="3278573" cy="7106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 l="17214" t="21002" r="26053" b="29116"/>
          <a:stretch>
            <a:fillRect/>
          </a:stretch>
        </p:blipFill>
        <p:spPr>
          <a:xfrm>
            <a:off x="4640841" y="3701245"/>
            <a:ext cx="9565063" cy="47306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55125" flipH="1">
            <a:off x="13239306" y="6130619"/>
            <a:ext cx="6237935" cy="460248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384990" y="2793929"/>
            <a:ext cx="3820914" cy="90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0"/>
              </a:lnSpc>
            </a:pPr>
            <a:r>
              <a:rPr lang="en-US" sz="4778">
                <a:solidFill>
                  <a:srgbClr val="000000"/>
                </a:solidFill>
                <a:cs typeface="Tajawal Black"/>
              </a:rPr>
              <a:t>تعلمت اليوم :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1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52" r="852"/>
          <a:stretch>
            <a:fillRect/>
          </a:stretch>
        </p:blipFill>
        <p:spPr>
          <a:xfrm>
            <a:off x="-1362896" y="-922720"/>
            <a:ext cx="5455235" cy="7075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54826" y="5897198"/>
            <a:ext cx="4770892" cy="4850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61564" y="1690088"/>
            <a:ext cx="12543997" cy="75682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4961" t="23607"/>
          <a:stretch>
            <a:fillRect/>
          </a:stretch>
        </p:blipFill>
        <p:spPr>
          <a:xfrm rot="-8100000">
            <a:off x="8159759" y="1181185"/>
            <a:ext cx="1968483" cy="19238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4961" t="23607"/>
          <a:stretch>
            <a:fillRect/>
          </a:stretch>
        </p:blipFill>
        <p:spPr>
          <a:xfrm rot="-8100000" flipH="1" flipV="1">
            <a:off x="7833099" y="7255686"/>
            <a:ext cx="2092263" cy="2044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623821">
            <a:off x="14722393" y="7157369"/>
            <a:ext cx="3756896" cy="37770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242" flipH="1">
            <a:off x="14797879" y="-2470234"/>
            <a:ext cx="4058288" cy="55941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2080" y="4294064"/>
            <a:ext cx="4030428" cy="5845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 l="7755" r="7304" b="15311"/>
          <a:stretch>
            <a:fillRect/>
          </a:stretch>
        </p:blipFill>
        <p:spPr>
          <a:xfrm>
            <a:off x="3506161" y="2416834"/>
            <a:ext cx="12054803" cy="54533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25" t="26527" r="2411" b="203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30" y="629692"/>
            <a:ext cx="16630010" cy="881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925771"/>
            <a:ext cx="3962859" cy="86650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5702" b="14076"/>
          <a:stretch>
            <a:fillRect/>
          </a:stretch>
        </p:blipFill>
        <p:spPr>
          <a:xfrm>
            <a:off x="4782736" y="2909876"/>
            <a:ext cx="10959064" cy="45308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25" t="26527" r="2411" b="203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57682" y="4195314"/>
            <a:ext cx="2785959" cy="6091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2513"/>
          <a:stretch>
            <a:fillRect/>
          </a:stretch>
        </p:blipFill>
        <p:spPr>
          <a:xfrm>
            <a:off x="0" y="1173481"/>
            <a:ext cx="17712632" cy="78346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54652" y="0"/>
            <a:ext cx="1833348" cy="1803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41933" y="-502692"/>
            <a:ext cx="2303173" cy="230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t="20281" b="22715"/>
          <a:stretch>
            <a:fillRect/>
          </a:stretch>
        </p:blipFill>
        <p:spPr>
          <a:xfrm>
            <a:off x="319363" y="9258300"/>
            <a:ext cx="1541876" cy="9375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l="6659" t="18950" r="16321" b="15649"/>
          <a:stretch>
            <a:fillRect/>
          </a:stretch>
        </p:blipFill>
        <p:spPr>
          <a:xfrm>
            <a:off x="0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25" t="26527" r="2411" b="203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0230" y="804230"/>
            <a:ext cx="17535222" cy="8454070"/>
            <a:chOff x="0" y="0"/>
            <a:chExt cx="3784812" cy="18247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4812" cy="1824731"/>
            </a:xfrm>
            <a:custGeom>
              <a:avLst/>
              <a:gdLst/>
              <a:ahLst/>
              <a:cxnLst/>
              <a:rect l="l" t="t" r="r" b="b"/>
              <a:pathLst>
                <a:path w="3784812" h="1824731">
                  <a:moveTo>
                    <a:pt x="22517" y="0"/>
                  </a:moveTo>
                  <a:lnTo>
                    <a:pt x="3762296" y="0"/>
                  </a:lnTo>
                  <a:cubicBezTo>
                    <a:pt x="3774731" y="0"/>
                    <a:pt x="3784812" y="10081"/>
                    <a:pt x="3784812" y="22517"/>
                  </a:cubicBezTo>
                  <a:lnTo>
                    <a:pt x="3784812" y="1802214"/>
                  </a:lnTo>
                  <a:cubicBezTo>
                    <a:pt x="3784812" y="1814650"/>
                    <a:pt x="3774731" y="1824731"/>
                    <a:pt x="3762296" y="1824731"/>
                  </a:cubicBezTo>
                  <a:lnTo>
                    <a:pt x="22517" y="1824731"/>
                  </a:lnTo>
                  <a:cubicBezTo>
                    <a:pt x="10081" y="1824731"/>
                    <a:pt x="0" y="1814650"/>
                    <a:pt x="0" y="1802214"/>
                  </a:cubicBezTo>
                  <a:lnTo>
                    <a:pt x="0" y="22517"/>
                  </a:lnTo>
                  <a:cubicBezTo>
                    <a:pt x="0" y="10081"/>
                    <a:pt x="10081" y="0"/>
                    <a:pt x="225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230" y="3697195"/>
            <a:ext cx="5231632" cy="11122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6386" b="22120"/>
          <a:stretch>
            <a:fillRect/>
          </a:stretch>
        </p:blipFill>
        <p:spPr>
          <a:xfrm>
            <a:off x="4357085" y="804230"/>
            <a:ext cx="13363001" cy="5044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9580" t="8043" r="44708" b="13071"/>
          <a:stretch>
            <a:fillRect/>
          </a:stretch>
        </p:blipFill>
        <p:spPr>
          <a:xfrm>
            <a:off x="11038585" y="4543510"/>
            <a:ext cx="6021365" cy="4714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6659" t="18950" r="16321" b="15649"/>
          <a:stretch>
            <a:fillRect/>
          </a:stretch>
        </p:blipFill>
        <p:spPr>
          <a:xfrm>
            <a:off x="142024" y="6771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25" t="26527" r="2411" b="203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0230" y="804230"/>
            <a:ext cx="17535222" cy="8454070"/>
            <a:chOff x="0" y="0"/>
            <a:chExt cx="3784812" cy="18247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4812" cy="1824731"/>
            </a:xfrm>
            <a:custGeom>
              <a:avLst/>
              <a:gdLst/>
              <a:ahLst/>
              <a:cxnLst/>
              <a:rect l="l" t="t" r="r" b="b"/>
              <a:pathLst>
                <a:path w="3784812" h="1824731">
                  <a:moveTo>
                    <a:pt x="22517" y="0"/>
                  </a:moveTo>
                  <a:lnTo>
                    <a:pt x="3762296" y="0"/>
                  </a:lnTo>
                  <a:cubicBezTo>
                    <a:pt x="3774731" y="0"/>
                    <a:pt x="3784812" y="10081"/>
                    <a:pt x="3784812" y="22517"/>
                  </a:cubicBezTo>
                  <a:lnTo>
                    <a:pt x="3784812" y="1802214"/>
                  </a:lnTo>
                  <a:cubicBezTo>
                    <a:pt x="3784812" y="1814650"/>
                    <a:pt x="3774731" y="1824731"/>
                    <a:pt x="3762296" y="1824731"/>
                  </a:cubicBezTo>
                  <a:lnTo>
                    <a:pt x="22517" y="1824731"/>
                  </a:lnTo>
                  <a:cubicBezTo>
                    <a:pt x="10081" y="1824731"/>
                    <a:pt x="0" y="1814650"/>
                    <a:pt x="0" y="1802214"/>
                  </a:cubicBezTo>
                  <a:lnTo>
                    <a:pt x="0" y="22517"/>
                  </a:lnTo>
                  <a:cubicBezTo>
                    <a:pt x="0" y="10081"/>
                    <a:pt x="10081" y="0"/>
                    <a:pt x="225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6326"/>
          <a:stretch>
            <a:fillRect/>
          </a:stretch>
        </p:blipFill>
        <p:spPr>
          <a:xfrm>
            <a:off x="3391653" y="1028700"/>
            <a:ext cx="14653799" cy="62281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697195"/>
            <a:ext cx="5231632" cy="11122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6659" t="18950" r="16321" b="15649"/>
          <a:stretch>
            <a:fillRect/>
          </a:stretch>
        </p:blipFill>
        <p:spPr>
          <a:xfrm>
            <a:off x="142024" y="6771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7796" y="4364828"/>
            <a:ext cx="6192385" cy="104024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4016" t="11897" r="14370" b="14076"/>
          <a:stretch>
            <a:fillRect/>
          </a:stretch>
        </p:blipFill>
        <p:spPr>
          <a:xfrm>
            <a:off x="7216308" y="2009669"/>
            <a:ext cx="10042992" cy="4710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97918" y="-4114800"/>
            <a:ext cx="8540406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70442" y="5451254"/>
            <a:ext cx="7873512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14582" y="1075909"/>
            <a:ext cx="2079881" cy="18675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465" y="756321"/>
            <a:ext cx="2187108" cy="2187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0"/>
            <a:ext cx="1560019" cy="15260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66465" y="1430641"/>
            <a:ext cx="7427997" cy="146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9"/>
              </a:lnSpc>
            </a:pPr>
            <a:r>
              <a:rPr lang="en-US" sz="8799" spc="879">
                <a:solidFill>
                  <a:srgbClr val="6D4F6D"/>
                </a:solidFill>
                <a:cs typeface="Tajawal Black"/>
              </a:rPr>
              <a:t>تعلمنا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58969" y="7610377"/>
            <a:ext cx="524341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6D4F6D"/>
                </a:solidFill>
                <a:cs typeface="Cairo Bold"/>
              </a:rPr>
              <a:t>تنسيق المعلمة /نوره العريك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693" b="55190"/>
          <a:stretch>
            <a:fillRect/>
          </a:stretch>
        </p:blipFill>
        <p:spPr>
          <a:xfrm rot="-4429557">
            <a:off x="10032316" y="2016409"/>
            <a:ext cx="12655191" cy="7631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7404" y="8432175"/>
            <a:ext cx="14046119" cy="6777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62573" y="3418571"/>
            <a:ext cx="7073738" cy="100272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525986" y="3832954"/>
            <a:ext cx="4310253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700000">
            <a:off x="13708234" y="215020"/>
            <a:ext cx="1945757" cy="16273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577007" flipV="1">
            <a:off x="-1768711" y="2098345"/>
            <a:ext cx="7315200" cy="17129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26331">
            <a:off x="14661621" y="-1689986"/>
            <a:ext cx="3396580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98423" y="6410075"/>
            <a:ext cx="1781196" cy="16795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04098" y="6232962"/>
            <a:ext cx="1420324" cy="18566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497873" y="7041808"/>
            <a:ext cx="1529850" cy="9485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80826" y="619560"/>
            <a:ext cx="13461703" cy="11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9"/>
              </a:lnSpc>
            </a:pPr>
            <a:r>
              <a:rPr lang="en-US" sz="7907">
                <a:solidFill>
                  <a:srgbClr val="492D44"/>
                </a:solidFill>
                <a:cs typeface="Tajawal Black Bold"/>
              </a:rPr>
              <a:t>السؤال الأساسي والمفردات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94680" y="2082438"/>
            <a:ext cx="10427464" cy="399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dirty="0" err="1">
                <a:solidFill>
                  <a:srgbClr val="492D44"/>
                </a:solidFill>
                <a:cs typeface="Tajawal Black Bold"/>
              </a:rPr>
              <a:t>كيف</a:t>
            </a:r>
            <a:r>
              <a:rPr lang="en-US" sz="5299" dirty="0">
                <a:solidFill>
                  <a:srgbClr val="492D44"/>
                </a:solidFill>
                <a:cs typeface="Tajawal Black Bold"/>
              </a:rPr>
              <a:t> </a:t>
            </a:r>
            <a:r>
              <a:rPr lang="en-US" sz="5299" dirty="0" err="1">
                <a:solidFill>
                  <a:srgbClr val="492D44"/>
                </a:solidFill>
                <a:cs typeface="Tajawal Black Bold"/>
              </a:rPr>
              <a:t>نفصل</a:t>
            </a:r>
            <a:r>
              <a:rPr lang="en-US" sz="5299" dirty="0">
                <a:solidFill>
                  <a:srgbClr val="492D44"/>
                </a:solidFill>
                <a:cs typeface="Tajawal Black Bold"/>
              </a:rPr>
              <a:t> </a:t>
            </a:r>
            <a:r>
              <a:rPr lang="en-US" sz="5299" dirty="0" err="1">
                <a:solidFill>
                  <a:srgbClr val="492D44"/>
                </a:solidFill>
                <a:cs typeface="Tajawal Black Bold"/>
              </a:rPr>
              <a:t>المخاليط</a:t>
            </a:r>
            <a:r>
              <a:rPr lang="en-US" sz="5299" dirty="0">
                <a:solidFill>
                  <a:srgbClr val="492D44"/>
                </a:solidFill>
                <a:cs typeface="Tajawal Black Bold"/>
              </a:rPr>
              <a:t>؟</a:t>
            </a:r>
          </a:p>
          <a:p>
            <a:pPr algn="ctr">
              <a:lnSpc>
                <a:spcPts val="6019"/>
              </a:lnSpc>
            </a:pPr>
            <a:endParaRPr lang="en-US" sz="5299" dirty="0">
              <a:solidFill>
                <a:srgbClr val="492D44"/>
              </a:solidFill>
              <a:cs typeface="Tajawal Black Bold"/>
            </a:endParaRPr>
          </a:p>
          <a:p>
            <a:pPr algn="ctr">
              <a:lnSpc>
                <a:spcPts val="6019"/>
              </a:lnSpc>
            </a:pPr>
            <a:r>
              <a:rPr lang="ar-SA" sz="4299" dirty="0">
                <a:solidFill>
                  <a:srgbClr val="492D44"/>
                </a:solidFill>
                <a:cs typeface="Tajawal Black Bold"/>
              </a:rPr>
              <a:t>المفردات :</a:t>
            </a:r>
            <a:r>
              <a:rPr lang="en-US" sz="4299" dirty="0" err="1">
                <a:solidFill>
                  <a:srgbClr val="492D44"/>
                </a:solidFill>
                <a:cs typeface="Tajawal Black Bold"/>
              </a:rPr>
              <a:t>المخلوط</a:t>
            </a:r>
            <a:r>
              <a:rPr lang="en-US" sz="4299" dirty="0">
                <a:solidFill>
                  <a:srgbClr val="492D44"/>
                </a:solidFill>
                <a:cs typeface="Tajawal Black Bold"/>
              </a:rPr>
              <a:t>   ،  </a:t>
            </a:r>
            <a:r>
              <a:rPr lang="en-US" sz="4299" dirty="0" err="1">
                <a:solidFill>
                  <a:srgbClr val="492D44"/>
                </a:solidFill>
                <a:cs typeface="Tajawal Black Bold"/>
              </a:rPr>
              <a:t>المحلول</a:t>
            </a:r>
            <a:r>
              <a:rPr lang="en-US" sz="4299" dirty="0">
                <a:solidFill>
                  <a:srgbClr val="492D44"/>
                </a:solidFill>
                <a:cs typeface="Tajawal Black Bold"/>
              </a:rPr>
              <a:t>  ،  </a:t>
            </a:r>
            <a:r>
              <a:rPr lang="en-US" sz="4299" dirty="0" err="1">
                <a:solidFill>
                  <a:srgbClr val="492D44"/>
                </a:solidFill>
                <a:cs typeface="Tajawal Black Bold"/>
              </a:rPr>
              <a:t>السبائك</a:t>
            </a:r>
            <a:r>
              <a:rPr lang="en-US" sz="4299" dirty="0">
                <a:solidFill>
                  <a:srgbClr val="492D44"/>
                </a:solidFill>
                <a:cs typeface="Tajawal Black Bold"/>
              </a:rPr>
              <a:t>  ،  </a:t>
            </a: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492D44"/>
                </a:solidFill>
                <a:cs typeface="Tajawal Black Bold"/>
              </a:rPr>
              <a:t>المرشح</a:t>
            </a:r>
            <a:r>
              <a:rPr lang="en-US" sz="4299" dirty="0">
                <a:solidFill>
                  <a:srgbClr val="492D44"/>
                </a:solidFill>
                <a:cs typeface="Tajawal Black Bold"/>
              </a:rPr>
              <a:t>  ،  </a:t>
            </a:r>
            <a:r>
              <a:rPr lang="en-US" sz="4299" dirty="0" err="1">
                <a:solidFill>
                  <a:srgbClr val="492D44"/>
                </a:solidFill>
                <a:cs typeface="Tajawal Black Bold"/>
              </a:rPr>
              <a:t>الترشيح</a:t>
            </a:r>
            <a:r>
              <a:rPr lang="en-US" sz="4299" dirty="0">
                <a:solidFill>
                  <a:srgbClr val="492D44"/>
                </a:solidFill>
                <a:cs typeface="Tajawal Black Bold"/>
              </a:rPr>
              <a:t>  ، </a:t>
            </a:r>
            <a:r>
              <a:rPr lang="en-US" sz="4299" dirty="0" err="1">
                <a:solidFill>
                  <a:srgbClr val="492D44"/>
                </a:solidFill>
                <a:cs typeface="Tajawal Black Bold"/>
              </a:rPr>
              <a:t>التقطير</a:t>
            </a:r>
            <a:r>
              <a:rPr lang="en-US" sz="4299" dirty="0">
                <a:solidFill>
                  <a:srgbClr val="492D44"/>
                </a:solidFill>
                <a:cs typeface="Tajawal Black Bold"/>
              </a:rPr>
              <a:t>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1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767713">
            <a:off x="-8032167" y="-584678"/>
            <a:ext cx="17774704" cy="81763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2491" y="2832276"/>
            <a:ext cx="7077456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2089" y="307717"/>
            <a:ext cx="9274340" cy="94275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85693" y="1296528"/>
            <a:ext cx="4829686" cy="139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3"/>
              </a:lnSpc>
            </a:pPr>
            <a:r>
              <a:rPr lang="en-US" sz="5096">
                <a:solidFill>
                  <a:srgbClr val="492D44"/>
                </a:solidFill>
                <a:cs typeface="Tajawal Black Bold"/>
              </a:rPr>
              <a:t>الخصائص الفيزيائية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35118" flipV="1">
            <a:off x="-717020" y="169718"/>
            <a:ext cx="8158832" cy="1315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15380" y="-258270"/>
            <a:ext cx="3372620" cy="3090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331500" y="5143500"/>
            <a:ext cx="3725137" cy="3725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035019">
            <a:off x="6584749" y="1895441"/>
            <a:ext cx="2850396" cy="339332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934874" y="2906166"/>
            <a:ext cx="6518389" cy="202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543E39"/>
                </a:solidFill>
                <a:cs typeface="Tajawal Black Bold"/>
              </a:rPr>
              <a:t>فسري كيف يمكن إستخدام الخصائص الفيزيائية لفصل مخلوط معين مثل هذا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3867" y="1343128"/>
            <a:ext cx="6094809" cy="150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8"/>
              </a:lnSpc>
            </a:pPr>
            <a:r>
              <a:rPr lang="en-US" sz="2741">
                <a:solidFill>
                  <a:srgbClr val="D87979"/>
                </a:solidFill>
                <a:cs typeface="Tajawal Black"/>
              </a:rPr>
              <a:t>كم نوعا ترين من المكسرات </a:t>
            </a:r>
          </a:p>
          <a:p>
            <a:pPr algn="ctr">
              <a:lnSpc>
                <a:spcPts val="3838"/>
              </a:lnSpc>
            </a:pPr>
            <a:r>
              <a:rPr lang="en-US" sz="2741">
                <a:solidFill>
                  <a:srgbClr val="D87979"/>
                </a:solidFill>
                <a:cs typeface="Tajawal Black"/>
              </a:rPr>
              <a:t>ماذا يمكن أن نطلق على هذه المجموعة </a:t>
            </a:r>
          </a:p>
          <a:p>
            <a:pPr algn="ctr">
              <a:lnSpc>
                <a:spcPts val="3838"/>
              </a:lnSpc>
            </a:pPr>
            <a:r>
              <a:rPr lang="en-US" sz="2741">
                <a:solidFill>
                  <a:srgbClr val="D87979"/>
                </a:solidFill>
                <a:cs typeface="Tajawal Black"/>
              </a:rPr>
              <a:t>لماذا؟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60099">
            <a:off x="-883508" y="6935226"/>
            <a:ext cx="5247787" cy="4915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25861" flipH="1">
            <a:off x="15262815" y="4206180"/>
            <a:ext cx="3542174" cy="69084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60214">
            <a:off x="82951" y="673154"/>
            <a:ext cx="18122099" cy="192276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1065">
            <a:off x="2278484" y="1739157"/>
            <a:ext cx="14860104" cy="133555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49271" y="-1028700"/>
            <a:ext cx="3778135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527196">
            <a:off x="-4072665" y="-1705009"/>
            <a:ext cx="9271364" cy="44734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5009" y="33115"/>
            <a:ext cx="1792903" cy="22032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64224" y="1473041"/>
            <a:ext cx="1495076" cy="22869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8505288">
            <a:off x="14107474" y="1172909"/>
            <a:ext cx="1040523" cy="16572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229214" y="2163288"/>
            <a:ext cx="9528007" cy="4830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6936">
                <a:solidFill>
                  <a:srgbClr val="121212"/>
                </a:solidFill>
                <a:cs typeface="Tajawal Black Bold"/>
              </a:rPr>
              <a:t>هو مادتان أوأكثر تختلطان معا ، وتحافظ كل مادة في المخلوط على نوعها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86479" y="173956"/>
            <a:ext cx="8335085" cy="10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ajawal Black Bold"/>
              </a:rPr>
              <a:t>      إذا   ----     ما المخلوط؟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2996">
            <a:off x="7551038" y="6658870"/>
            <a:ext cx="12767842" cy="6160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7823" r="44139"/>
          <a:stretch>
            <a:fillRect/>
          </a:stretch>
        </p:blipFill>
        <p:spPr>
          <a:xfrm rot="-5317407">
            <a:off x="295215" y="-1635834"/>
            <a:ext cx="8559999" cy="101615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2831" y="685090"/>
            <a:ext cx="8894529" cy="89168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527810">
            <a:off x="-2084167" y="-887385"/>
            <a:ext cx="7315200" cy="39989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8681" y="7753764"/>
            <a:ext cx="4333100" cy="39706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66164" flipV="1">
            <a:off x="-549714" y="3027234"/>
            <a:ext cx="2537034" cy="3073499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7444834" y="2306017"/>
            <a:ext cx="8457373" cy="47572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26331">
            <a:off x="15362699" y="1345491"/>
            <a:ext cx="3768144" cy="45649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537384" y="3217153"/>
            <a:ext cx="10064109" cy="66674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612262" y="437360"/>
            <a:ext cx="5596419" cy="136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50"/>
              </a:lnSpc>
            </a:pPr>
            <a:r>
              <a:rPr lang="en-US" sz="9123">
                <a:solidFill>
                  <a:srgbClr val="96747E"/>
                </a:solidFill>
                <a:cs typeface="Tajawal Black Bold"/>
              </a:rPr>
              <a:t>شاهد دون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8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/>
          <a:srcRect l="6659" t="18950" r="16321" b="15649"/>
          <a:stretch>
            <a:fillRect/>
          </a:stretch>
        </p:blipFill>
        <p:spPr>
          <a:xfrm>
            <a:off x="16488362" y="0"/>
            <a:ext cx="1773351" cy="1473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829035" y="-2045159"/>
            <a:ext cx="14314291" cy="151875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60153" y="7830833"/>
            <a:ext cx="5187820" cy="3372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6904" y="559096"/>
            <a:ext cx="8958177" cy="218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60571">
            <a:off x="14486072" y="1889343"/>
            <a:ext cx="9271364" cy="44734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11022823" y="6919750"/>
            <a:ext cx="8467656" cy="54415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993430">
            <a:off x="12589374" y="7943941"/>
            <a:ext cx="7315200" cy="17129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591231" y="4126059"/>
            <a:ext cx="3778135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025752" y="2349571"/>
            <a:ext cx="3754868" cy="3313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522007" y="7356387"/>
            <a:ext cx="2888083" cy="28880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917370" y="4006406"/>
            <a:ext cx="2114995" cy="2552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58306" y="4126059"/>
            <a:ext cx="2594809" cy="23937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682422" y="7603674"/>
            <a:ext cx="2255916" cy="2123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476899" y="4514528"/>
            <a:ext cx="1421842" cy="21142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510615" y="0"/>
            <a:ext cx="1497370" cy="16522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538584" y="6082505"/>
            <a:ext cx="1194411" cy="21683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4296281" y="6082505"/>
            <a:ext cx="960370" cy="212824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18568" y="1312915"/>
            <a:ext cx="8274808" cy="775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8"/>
              </a:lnSpc>
            </a:pPr>
            <a:r>
              <a:rPr lang="en-US" sz="5163" dirty="0" err="1">
                <a:solidFill>
                  <a:srgbClr val="121212"/>
                </a:solidFill>
                <a:cs typeface="Tajawal Black"/>
              </a:rPr>
              <a:t>المخاليط</a:t>
            </a:r>
            <a:r>
              <a:rPr lang="en-US" sz="5163" dirty="0">
                <a:solidFill>
                  <a:srgbClr val="121212"/>
                </a:solidFill>
                <a:cs typeface="Tajawal Black"/>
              </a:rPr>
              <a:t> </a:t>
            </a:r>
            <a:r>
              <a:rPr lang="en-US" sz="5163" dirty="0" err="1">
                <a:solidFill>
                  <a:srgbClr val="121212"/>
                </a:solidFill>
                <a:cs typeface="Tajawal Black"/>
              </a:rPr>
              <a:t>في</a:t>
            </a:r>
            <a:r>
              <a:rPr lang="en-US" sz="5163" dirty="0">
                <a:solidFill>
                  <a:srgbClr val="121212"/>
                </a:solidFill>
                <a:cs typeface="Tajawal Black"/>
              </a:rPr>
              <a:t> </a:t>
            </a:r>
            <a:r>
              <a:rPr lang="en-US" sz="5163" dirty="0" err="1">
                <a:solidFill>
                  <a:srgbClr val="121212"/>
                </a:solidFill>
                <a:cs typeface="Tajawal Black"/>
              </a:rPr>
              <a:t>حياتنا</a:t>
            </a:r>
            <a:r>
              <a:rPr lang="en-US" sz="5163" dirty="0">
                <a:solidFill>
                  <a:srgbClr val="121212"/>
                </a:solidFill>
                <a:cs typeface="Tajawal Black"/>
              </a:rPr>
              <a:t> </a:t>
            </a:r>
            <a:r>
              <a:rPr lang="en-US" sz="5163" dirty="0" err="1">
                <a:solidFill>
                  <a:srgbClr val="121212"/>
                </a:solidFill>
                <a:cs typeface="Tajawal Black"/>
              </a:rPr>
              <a:t>اليومية</a:t>
            </a:r>
            <a:r>
              <a:rPr lang="en-US" sz="5163" dirty="0">
                <a:solidFill>
                  <a:srgbClr val="121212"/>
                </a:solidFill>
                <a:cs typeface="Tajawal Black"/>
              </a:rPr>
              <a:t>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2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3"/>
          <a:srcRect l="6659" t="18950" r="16321" b="15649"/>
          <a:stretch>
            <a:fillRect/>
          </a:stretch>
        </p:blipFill>
        <p:spPr>
          <a:xfrm>
            <a:off x="0" y="0"/>
            <a:ext cx="1773351" cy="1473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1787358" y="4434779"/>
            <a:ext cx="1506367" cy="22737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5187820" y="7505091"/>
            <a:ext cx="1800711" cy="269769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449935" y="2843983"/>
            <a:ext cx="11202259" cy="144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121212"/>
                </a:solidFill>
                <a:cs typeface="Tajawal Black"/>
              </a:rPr>
              <a:t>لديك مجموعه من الصور صغيرتي  صنفيها من حيث كونها مخلوط ام محلول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9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59799" flipH="1">
            <a:off x="11566141" y="4713521"/>
            <a:ext cx="8352253" cy="8041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875827" y="-2899039"/>
            <a:ext cx="9572432" cy="94331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69232" y="367936"/>
            <a:ext cx="11564722" cy="843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من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خلال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تصنيفك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السابق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للأدوات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نستنتج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أن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:</a:t>
            </a:r>
          </a:p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هناك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ar-SA" sz="3898" dirty="0">
                <a:solidFill>
                  <a:srgbClr val="000000"/>
                </a:solidFill>
                <a:cs typeface="Tajawal Black Bold"/>
              </a:rPr>
              <a:t>أربعة 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انواع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من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المخاليط</a:t>
            </a:r>
            <a:endParaRPr lang="en-US" sz="3898" dirty="0">
              <a:solidFill>
                <a:srgbClr val="000000"/>
              </a:solidFill>
              <a:cs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endParaRPr lang="en-US" sz="3898" dirty="0">
              <a:solidFill>
                <a:srgbClr val="000000"/>
              </a:solidFill>
              <a:cs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ar-SA" sz="4000" b="1" dirty="0">
                <a:solidFill>
                  <a:srgbClr val="000000"/>
                </a:solidFill>
                <a:latin typeface="Tajawal Black Bold"/>
              </a:rPr>
              <a:t>1-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مواد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صلبة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مع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مواد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صلبة</a:t>
            </a:r>
            <a:endParaRPr lang="en-US" sz="4000" b="1" dirty="0">
              <a:solidFill>
                <a:srgbClr val="000000"/>
              </a:solidFill>
              <a:latin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endParaRPr lang="en-US" sz="4000" b="1" dirty="0">
              <a:solidFill>
                <a:srgbClr val="000000"/>
              </a:solidFill>
              <a:latin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ar-SA" sz="4000" b="1" dirty="0">
                <a:solidFill>
                  <a:srgbClr val="000000"/>
                </a:solidFill>
                <a:latin typeface="Tajawal Black Bold"/>
              </a:rPr>
              <a:t>2-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مواد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سائلة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مع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سائلة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</a:p>
          <a:p>
            <a:pPr algn="ctr">
              <a:lnSpc>
                <a:spcPts val="5457"/>
              </a:lnSpc>
              <a:spcBef>
                <a:spcPct val="0"/>
              </a:spcBef>
            </a:pPr>
            <a:endParaRPr lang="en-US" sz="4000" b="1" dirty="0">
              <a:solidFill>
                <a:srgbClr val="000000"/>
              </a:solidFill>
              <a:latin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ar-SA" sz="4000" b="1" dirty="0">
                <a:solidFill>
                  <a:srgbClr val="000000"/>
                </a:solidFill>
                <a:latin typeface="Tajawal Black Bold"/>
              </a:rPr>
              <a:t>3-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مواد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صلبة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مع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مواد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jawal Black Bold"/>
              </a:rPr>
              <a:t>سائلة</a:t>
            </a:r>
            <a:r>
              <a:rPr lang="en-US" sz="4000" b="1" dirty="0">
                <a:solidFill>
                  <a:srgbClr val="000000"/>
                </a:solidFill>
                <a:latin typeface="Tajawal Black Bold"/>
              </a:rPr>
              <a:t> </a:t>
            </a:r>
          </a:p>
          <a:p>
            <a:pPr algn="ctr">
              <a:lnSpc>
                <a:spcPts val="5457"/>
              </a:lnSpc>
              <a:spcBef>
                <a:spcPct val="0"/>
              </a:spcBef>
            </a:pPr>
            <a:endParaRPr lang="en-US" sz="3898" dirty="0">
              <a:solidFill>
                <a:srgbClr val="000000"/>
              </a:solidFill>
              <a:latin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ar-SA" sz="3898" dirty="0">
                <a:solidFill>
                  <a:srgbClr val="000000"/>
                </a:solidFill>
                <a:cs typeface="Tajawal Black Bold"/>
              </a:rPr>
              <a:t>4-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مواد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صلبة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مع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مواد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صلبة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أحدهما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فلز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</a:p>
          <a:p>
            <a:pPr algn="ctr">
              <a:lnSpc>
                <a:spcPts val="5457"/>
              </a:lnSpc>
              <a:spcBef>
                <a:spcPct val="0"/>
              </a:spcBef>
            </a:pPr>
            <a:endParaRPr lang="en-US" sz="3898" dirty="0">
              <a:solidFill>
                <a:srgbClr val="000000"/>
              </a:solidFill>
              <a:cs typeface="Tajawal Black Bold"/>
            </a:endParaRPr>
          </a:p>
          <a:p>
            <a:pPr algn="ctr">
              <a:lnSpc>
                <a:spcPts val="5457"/>
              </a:lnSpc>
              <a:spcBef>
                <a:spcPct val="0"/>
              </a:spcBef>
            </a:pP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يمكن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فصلها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حسب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خواصها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الفيزيائية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او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cs typeface="Tajawal Black Bold"/>
              </a:rPr>
              <a:t>الكيميائية</a:t>
            </a:r>
            <a:r>
              <a:rPr lang="en-US" sz="3898" dirty="0">
                <a:solidFill>
                  <a:srgbClr val="000000"/>
                </a:solidFill>
                <a:cs typeface="Tajawal Black Bold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75827" y="1028700"/>
            <a:ext cx="6802740" cy="10443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294" y="1817559"/>
            <a:ext cx="2164759" cy="21431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97138" y="3367197"/>
            <a:ext cx="1578689" cy="17763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1294" y="4356082"/>
            <a:ext cx="1655077" cy="18942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926242">
            <a:off x="5139027" y="8068582"/>
            <a:ext cx="950591" cy="2001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36053" y="8123958"/>
            <a:ext cx="1098428" cy="18904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 t="20281" b="22715"/>
          <a:stretch>
            <a:fillRect/>
          </a:stretch>
        </p:blipFill>
        <p:spPr>
          <a:xfrm>
            <a:off x="16488362" y="9258300"/>
            <a:ext cx="1541876" cy="937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l="6659" t="18950" r="16321" b="15649"/>
          <a:stretch>
            <a:fillRect/>
          </a:stretch>
        </p:blipFill>
        <p:spPr>
          <a:xfrm>
            <a:off x="16488362" y="82665"/>
            <a:ext cx="1773351" cy="14730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92151" y="5827895"/>
            <a:ext cx="2004603" cy="21410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467</Words>
  <Application>Microsoft Office PowerPoint</Application>
  <PresentationFormat>مخصص</PresentationFormat>
  <Paragraphs>81</Paragraphs>
  <Slides>38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3" baseType="lpstr">
      <vt:lpstr>Calibri</vt:lpstr>
      <vt:lpstr>Tajawal Black</vt:lpstr>
      <vt:lpstr>Arial</vt:lpstr>
      <vt:lpstr>Tajawal Black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المخاليط (نوره العريك)</dc:title>
  <cp:lastModifiedBy>noura oraik</cp:lastModifiedBy>
  <cp:revision>3</cp:revision>
  <dcterms:created xsi:type="dcterms:W3CDTF">2006-08-16T00:00:00Z</dcterms:created>
  <dcterms:modified xsi:type="dcterms:W3CDTF">2023-04-04T09:25:38Z</dcterms:modified>
  <dc:identifier>DAFeVjQ21eA</dc:identifier>
</cp:coreProperties>
</file>