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97"/>
  </p:notesMasterIdLst>
  <p:sldIdLst>
    <p:sldId id="496" r:id="rId2"/>
    <p:sldId id="546" r:id="rId3"/>
    <p:sldId id="267" r:id="rId4"/>
    <p:sldId id="545" r:id="rId5"/>
    <p:sldId id="274" r:id="rId6"/>
    <p:sldId id="1165" r:id="rId7"/>
    <p:sldId id="1166" r:id="rId8"/>
    <p:sldId id="1167" r:id="rId9"/>
    <p:sldId id="1168" r:id="rId10"/>
    <p:sldId id="1169" r:id="rId11"/>
    <p:sldId id="1170" r:id="rId12"/>
    <p:sldId id="1171" r:id="rId13"/>
    <p:sldId id="487" r:id="rId14"/>
    <p:sldId id="470" r:id="rId15"/>
    <p:sldId id="471" r:id="rId16"/>
    <p:sldId id="1172" r:id="rId17"/>
    <p:sldId id="277" r:id="rId18"/>
    <p:sldId id="472" r:id="rId19"/>
    <p:sldId id="478" r:id="rId20"/>
    <p:sldId id="464" r:id="rId21"/>
    <p:sldId id="473" r:id="rId22"/>
    <p:sldId id="365" r:id="rId23"/>
    <p:sldId id="397" r:id="rId24"/>
    <p:sldId id="497" r:id="rId25"/>
    <p:sldId id="1173" r:id="rId26"/>
    <p:sldId id="1174" r:id="rId27"/>
    <p:sldId id="1175" r:id="rId28"/>
    <p:sldId id="1176" r:id="rId29"/>
    <p:sldId id="1177" r:id="rId30"/>
    <p:sldId id="1178" r:id="rId31"/>
    <p:sldId id="1179" r:id="rId32"/>
    <p:sldId id="1180" r:id="rId33"/>
    <p:sldId id="1183" r:id="rId34"/>
    <p:sldId id="1184" r:id="rId35"/>
    <p:sldId id="1185" r:id="rId36"/>
    <p:sldId id="1186" r:id="rId37"/>
    <p:sldId id="521" r:id="rId38"/>
    <p:sldId id="1188" r:id="rId39"/>
    <p:sldId id="1189" r:id="rId40"/>
    <p:sldId id="1190" r:id="rId41"/>
    <p:sldId id="1191" r:id="rId42"/>
    <p:sldId id="1187" r:id="rId43"/>
    <p:sldId id="1195" r:id="rId44"/>
    <p:sldId id="480" r:id="rId45"/>
    <p:sldId id="1194" r:id="rId46"/>
    <p:sldId id="1193" r:id="rId47"/>
    <p:sldId id="488" r:id="rId48"/>
    <p:sldId id="485" r:id="rId49"/>
    <p:sldId id="486" r:id="rId50"/>
    <p:sldId id="527" r:id="rId51"/>
    <p:sldId id="477" r:id="rId52"/>
    <p:sldId id="1196" r:id="rId53"/>
    <p:sldId id="1197" r:id="rId54"/>
    <p:sldId id="1198" r:id="rId55"/>
    <p:sldId id="1199" r:id="rId56"/>
    <p:sldId id="1200" r:id="rId57"/>
    <p:sldId id="1201" r:id="rId58"/>
    <p:sldId id="1202" r:id="rId59"/>
    <p:sldId id="1203" r:id="rId60"/>
    <p:sldId id="1205" r:id="rId61"/>
    <p:sldId id="1219" r:id="rId62"/>
    <p:sldId id="1220" r:id="rId63"/>
    <p:sldId id="1221" r:id="rId64"/>
    <p:sldId id="1222" r:id="rId65"/>
    <p:sldId id="1223" r:id="rId66"/>
    <p:sldId id="1224" r:id="rId67"/>
    <p:sldId id="1230" r:id="rId68"/>
    <p:sldId id="1232" r:id="rId69"/>
    <p:sldId id="1225" r:id="rId70"/>
    <p:sldId id="1206" r:id="rId71"/>
    <p:sldId id="1208" r:id="rId72"/>
    <p:sldId id="1204" r:id="rId73"/>
    <p:sldId id="1211" r:id="rId74"/>
    <p:sldId id="1207" r:id="rId75"/>
    <p:sldId id="1212" r:id="rId76"/>
    <p:sldId id="1213" r:id="rId77"/>
    <p:sldId id="1214" r:id="rId78"/>
    <p:sldId id="1215" r:id="rId79"/>
    <p:sldId id="1216" r:id="rId80"/>
    <p:sldId id="1217" r:id="rId81"/>
    <p:sldId id="1218" r:id="rId82"/>
    <p:sldId id="1226" r:id="rId83"/>
    <p:sldId id="1235" r:id="rId84"/>
    <p:sldId id="1227" r:id="rId85"/>
    <p:sldId id="1228" r:id="rId86"/>
    <p:sldId id="1236" r:id="rId87"/>
    <p:sldId id="1237" r:id="rId88"/>
    <p:sldId id="1233" r:id="rId89"/>
    <p:sldId id="1234" r:id="rId90"/>
    <p:sldId id="1239" r:id="rId91"/>
    <p:sldId id="1240" r:id="rId92"/>
    <p:sldId id="1241" r:id="rId93"/>
    <p:sldId id="1242" r:id="rId94"/>
    <p:sldId id="1231" r:id="rId95"/>
    <p:sldId id="1243" r:id="rId96"/>
  </p:sldIdLst>
  <p:sldSz cx="12192000" cy="6858000"/>
  <p:notesSz cx="6858000" cy="9144000"/>
  <p:defaultTex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CC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نمط متوسط 2 - تميي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النمط المتوسط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073A0DAA-6AF3-43AB-8588-CEC1D06C72B9}" styleName="النمط المتوسط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بلا نمط، شبكة جدول">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7279" autoAdjust="0"/>
    <p:restoredTop sz="94660"/>
  </p:normalViewPr>
  <p:slideViewPr>
    <p:cSldViewPr snapToGrid="0">
      <p:cViewPr varScale="1">
        <p:scale>
          <a:sx n="70" d="100"/>
          <a:sy n="70" d="100"/>
        </p:scale>
        <p:origin x="426" y="66"/>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presProps" Target="presProps.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ar-SA"/>
          </a:p>
        </p:txBody>
      </p:sp>
      <p:sp>
        <p:nvSpPr>
          <p:cNvPr id="3" name="عنصر نائب للتاريخ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6B6C82CE-159B-4489-8F9E-45FFBAC4E043}" type="datetimeFigureOut">
              <a:rPr lang="ar-SA" smtClean="0"/>
              <a:t>29 رجب، 1442</a:t>
            </a:fld>
            <a:endParaRPr lang="ar-SA"/>
          </a:p>
        </p:txBody>
      </p:sp>
      <p:sp>
        <p:nvSpPr>
          <p:cNvPr id="4" name="عنصر نائب لصورة الشريحة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ar-SA"/>
          </a:p>
        </p:txBody>
      </p:sp>
      <p:sp>
        <p:nvSpPr>
          <p:cNvPr id="5" name="عنصر نائب للملاحظا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6" name="عنصر نائب للتذييل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ar-SA"/>
          </a:p>
        </p:txBody>
      </p:sp>
      <p:sp>
        <p:nvSpPr>
          <p:cNvPr id="7" name="عنصر نائب لرقم الشريحة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9F671519-4FCE-4D61-B2B1-347304D3416F}" type="slidenum">
              <a:rPr lang="ar-SA" smtClean="0"/>
              <a:t>‹#›</a:t>
            </a:fld>
            <a:endParaRPr lang="ar-SA"/>
          </a:p>
        </p:txBody>
      </p:sp>
    </p:spTree>
    <p:extLst>
      <p:ext uri="{BB962C8B-B14F-4D97-AF65-F5344CB8AC3E}">
        <p14:creationId xmlns:p14="http://schemas.microsoft.com/office/powerpoint/2010/main" val="569549571"/>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1</a:t>
            </a:fld>
            <a:endParaRPr lang="ar-SA"/>
          </a:p>
        </p:txBody>
      </p:sp>
    </p:spTree>
    <p:extLst>
      <p:ext uri="{BB962C8B-B14F-4D97-AF65-F5344CB8AC3E}">
        <p14:creationId xmlns:p14="http://schemas.microsoft.com/office/powerpoint/2010/main" val="22068830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19</a:t>
            </a:fld>
            <a:endParaRPr lang="ar-SA"/>
          </a:p>
        </p:txBody>
      </p:sp>
    </p:spTree>
    <p:extLst>
      <p:ext uri="{BB962C8B-B14F-4D97-AF65-F5344CB8AC3E}">
        <p14:creationId xmlns:p14="http://schemas.microsoft.com/office/powerpoint/2010/main" val="40259498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20</a:t>
            </a:fld>
            <a:endParaRPr lang="ar-SA"/>
          </a:p>
        </p:txBody>
      </p:sp>
    </p:spTree>
    <p:extLst>
      <p:ext uri="{BB962C8B-B14F-4D97-AF65-F5344CB8AC3E}">
        <p14:creationId xmlns:p14="http://schemas.microsoft.com/office/powerpoint/2010/main" val="18167332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21</a:t>
            </a:fld>
            <a:endParaRPr lang="ar-SA"/>
          </a:p>
        </p:txBody>
      </p:sp>
    </p:spTree>
    <p:extLst>
      <p:ext uri="{BB962C8B-B14F-4D97-AF65-F5344CB8AC3E}">
        <p14:creationId xmlns:p14="http://schemas.microsoft.com/office/powerpoint/2010/main" val="40259498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22</a:t>
            </a:fld>
            <a:endParaRPr lang="ar-SA"/>
          </a:p>
        </p:txBody>
      </p:sp>
    </p:spTree>
    <p:extLst>
      <p:ext uri="{BB962C8B-B14F-4D97-AF65-F5344CB8AC3E}">
        <p14:creationId xmlns:p14="http://schemas.microsoft.com/office/powerpoint/2010/main" val="378010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23</a:t>
            </a:fld>
            <a:endParaRPr lang="ar-SA"/>
          </a:p>
        </p:txBody>
      </p:sp>
    </p:spTree>
    <p:extLst>
      <p:ext uri="{BB962C8B-B14F-4D97-AF65-F5344CB8AC3E}">
        <p14:creationId xmlns:p14="http://schemas.microsoft.com/office/powerpoint/2010/main" val="18167332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24</a:t>
            </a:fld>
            <a:endParaRPr lang="ar-SA"/>
          </a:p>
        </p:txBody>
      </p:sp>
    </p:spTree>
    <p:extLst>
      <p:ext uri="{BB962C8B-B14F-4D97-AF65-F5344CB8AC3E}">
        <p14:creationId xmlns:p14="http://schemas.microsoft.com/office/powerpoint/2010/main" val="18167332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25</a:t>
            </a:fld>
            <a:endParaRPr lang="ar-SA"/>
          </a:p>
        </p:txBody>
      </p:sp>
    </p:spTree>
    <p:extLst>
      <p:ext uri="{BB962C8B-B14F-4D97-AF65-F5344CB8AC3E}">
        <p14:creationId xmlns:p14="http://schemas.microsoft.com/office/powerpoint/2010/main" val="18167332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26</a:t>
            </a:fld>
            <a:endParaRPr lang="ar-SA"/>
          </a:p>
        </p:txBody>
      </p:sp>
    </p:spTree>
    <p:extLst>
      <p:ext uri="{BB962C8B-B14F-4D97-AF65-F5344CB8AC3E}">
        <p14:creationId xmlns:p14="http://schemas.microsoft.com/office/powerpoint/2010/main" val="18167332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27</a:t>
            </a:fld>
            <a:endParaRPr lang="ar-SA"/>
          </a:p>
        </p:txBody>
      </p:sp>
    </p:spTree>
    <p:extLst>
      <p:ext uri="{BB962C8B-B14F-4D97-AF65-F5344CB8AC3E}">
        <p14:creationId xmlns:p14="http://schemas.microsoft.com/office/powerpoint/2010/main" val="18167332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28</a:t>
            </a:fld>
            <a:endParaRPr lang="ar-SA"/>
          </a:p>
        </p:txBody>
      </p:sp>
    </p:spTree>
    <p:extLst>
      <p:ext uri="{BB962C8B-B14F-4D97-AF65-F5344CB8AC3E}">
        <p14:creationId xmlns:p14="http://schemas.microsoft.com/office/powerpoint/2010/main" val="18167332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3</a:t>
            </a:fld>
            <a:endParaRPr lang="ar-SA"/>
          </a:p>
        </p:txBody>
      </p:sp>
    </p:spTree>
    <p:extLst>
      <p:ext uri="{BB962C8B-B14F-4D97-AF65-F5344CB8AC3E}">
        <p14:creationId xmlns:p14="http://schemas.microsoft.com/office/powerpoint/2010/main" val="40259498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29</a:t>
            </a:fld>
            <a:endParaRPr lang="ar-SA"/>
          </a:p>
        </p:txBody>
      </p:sp>
    </p:spTree>
    <p:extLst>
      <p:ext uri="{BB962C8B-B14F-4D97-AF65-F5344CB8AC3E}">
        <p14:creationId xmlns:p14="http://schemas.microsoft.com/office/powerpoint/2010/main" val="18167332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30</a:t>
            </a:fld>
            <a:endParaRPr lang="ar-SA"/>
          </a:p>
        </p:txBody>
      </p:sp>
    </p:spTree>
    <p:extLst>
      <p:ext uri="{BB962C8B-B14F-4D97-AF65-F5344CB8AC3E}">
        <p14:creationId xmlns:p14="http://schemas.microsoft.com/office/powerpoint/2010/main" val="18167332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31</a:t>
            </a:fld>
            <a:endParaRPr lang="ar-SA"/>
          </a:p>
        </p:txBody>
      </p:sp>
    </p:spTree>
    <p:extLst>
      <p:ext uri="{BB962C8B-B14F-4D97-AF65-F5344CB8AC3E}">
        <p14:creationId xmlns:p14="http://schemas.microsoft.com/office/powerpoint/2010/main" val="18167332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32</a:t>
            </a:fld>
            <a:endParaRPr lang="ar-SA"/>
          </a:p>
        </p:txBody>
      </p:sp>
    </p:spTree>
    <p:extLst>
      <p:ext uri="{BB962C8B-B14F-4D97-AF65-F5344CB8AC3E}">
        <p14:creationId xmlns:p14="http://schemas.microsoft.com/office/powerpoint/2010/main" val="18167332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33</a:t>
            </a:fld>
            <a:endParaRPr lang="ar-SA"/>
          </a:p>
        </p:txBody>
      </p:sp>
    </p:spTree>
    <p:extLst>
      <p:ext uri="{BB962C8B-B14F-4D97-AF65-F5344CB8AC3E}">
        <p14:creationId xmlns:p14="http://schemas.microsoft.com/office/powerpoint/2010/main" val="18167332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34</a:t>
            </a:fld>
            <a:endParaRPr lang="ar-SA"/>
          </a:p>
        </p:txBody>
      </p:sp>
    </p:spTree>
    <p:extLst>
      <p:ext uri="{BB962C8B-B14F-4D97-AF65-F5344CB8AC3E}">
        <p14:creationId xmlns:p14="http://schemas.microsoft.com/office/powerpoint/2010/main" val="18167332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35</a:t>
            </a:fld>
            <a:endParaRPr lang="ar-SA"/>
          </a:p>
        </p:txBody>
      </p:sp>
    </p:spTree>
    <p:extLst>
      <p:ext uri="{BB962C8B-B14F-4D97-AF65-F5344CB8AC3E}">
        <p14:creationId xmlns:p14="http://schemas.microsoft.com/office/powerpoint/2010/main" val="18167332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36</a:t>
            </a:fld>
            <a:endParaRPr lang="ar-SA"/>
          </a:p>
        </p:txBody>
      </p:sp>
    </p:spTree>
    <p:extLst>
      <p:ext uri="{BB962C8B-B14F-4D97-AF65-F5344CB8AC3E}">
        <p14:creationId xmlns:p14="http://schemas.microsoft.com/office/powerpoint/2010/main" val="18167332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37</a:t>
            </a:fld>
            <a:endParaRPr lang="ar-SA"/>
          </a:p>
        </p:txBody>
      </p:sp>
    </p:spTree>
    <p:extLst>
      <p:ext uri="{BB962C8B-B14F-4D97-AF65-F5344CB8AC3E}">
        <p14:creationId xmlns:p14="http://schemas.microsoft.com/office/powerpoint/2010/main" val="18167332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38</a:t>
            </a:fld>
            <a:endParaRPr lang="ar-SA"/>
          </a:p>
        </p:txBody>
      </p:sp>
    </p:spTree>
    <p:extLst>
      <p:ext uri="{BB962C8B-B14F-4D97-AF65-F5344CB8AC3E}">
        <p14:creationId xmlns:p14="http://schemas.microsoft.com/office/powerpoint/2010/main" val="18167332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5</a:t>
            </a:fld>
            <a:endParaRPr lang="ar-SA"/>
          </a:p>
        </p:txBody>
      </p:sp>
    </p:spTree>
    <p:extLst>
      <p:ext uri="{BB962C8B-B14F-4D97-AF65-F5344CB8AC3E}">
        <p14:creationId xmlns:p14="http://schemas.microsoft.com/office/powerpoint/2010/main" val="4087650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39</a:t>
            </a:fld>
            <a:endParaRPr lang="ar-SA"/>
          </a:p>
        </p:txBody>
      </p:sp>
    </p:spTree>
    <p:extLst>
      <p:ext uri="{BB962C8B-B14F-4D97-AF65-F5344CB8AC3E}">
        <p14:creationId xmlns:p14="http://schemas.microsoft.com/office/powerpoint/2010/main" val="18167332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40</a:t>
            </a:fld>
            <a:endParaRPr lang="ar-SA"/>
          </a:p>
        </p:txBody>
      </p:sp>
    </p:spTree>
    <p:extLst>
      <p:ext uri="{BB962C8B-B14F-4D97-AF65-F5344CB8AC3E}">
        <p14:creationId xmlns:p14="http://schemas.microsoft.com/office/powerpoint/2010/main" val="18167332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41</a:t>
            </a:fld>
            <a:endParaRPr lang="ar-SA"/>
          </a:p>
        </p:txBody>
      </p:sp>
    </p:spTree>
    <p:extLst>
      <p:ext uri="{BB962C8B-B14F-4D97-AF65-F5344CB8AC3E}">
        <p14:creationId xmlns:p14="http://schemas.microsoft.com/office/powerpoint/2010/main" val="18167332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42</a:t>
            </a:fld>
            <a:endParaRPr lang="ar-SA"/>
          </a:p>
        </p:txBody>
      </p:sp>
    </p:spTree>
    <p:extLst>
      <p:ext uri="{BB962C8B-B14F-4D97-AF65-F5344CB8AC3E}">
        <p14:creationId xmlns:p14="http://schemas.microsoft.com/office/powerpoint/2010/main" val="18167332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43</a:t>
            </a:fld>
            <a:endParaRPr lang="ar-SA"/>
          </a:p>
        </p:txBody>
      </p:sp>
    </p:spTree>
    <p:extLst>
      <p:ext uri="{BB962C8B-B14F-4D97-AF65-F5344CB8AC3E}">
        <p14:creationId xmlns:p14="http://schemas.microsoft.com/office/powerpoint/2010/main" val="18167332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44</a:t>
            </a:fld>
            <a:endParaRPr lang="ar-SA"/>
          </a:p>
        </p:txBody>
      </p:sp>
    </p:spTree>
    <p:extLst>
      <p:ext uri="{BB962C8B-B14F-4D97-AF65-F5344CB8AC3E}">
        <p14:creationId xmlns:p14="http://schemas.microsoft.com/office/powerpoint/2010/main" val="18167332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45</a:t>
            </a:fld>
            <a:endParaRPr lang="ar-SA"/>
          </a:p>
        </p:txBody>
      </p:sp>
    </p:spTree>
    <p:extLst>
      <p:ext uri="{BB962C8B-B14F-4D97-AF65-F5344CB8AC3E}">
        <p14:creationId xmlns:p14="http://schemas.microsoft.com/office/powerpoint/2010/main" val="181673323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46</a:t>
            </a:fld>
            <a:endParaRPr lang="ar-SA"/>
          </a:p>
        </p:txBody>
      </p:sp>
    </p:spTree>
    <p:extLst>
      <p:ext uri="{BB962C8B-B14F-4D97-AF65-F5344CB8AC3E}">
        <p14:creationId xmlns:p14="http://schemas.microsoft.com/office/powerpoint/2010/main" val="181673323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47</a:t>
            </a:fld>
            <a:endParaRPr lang="ar-SA"/>
          </a:p>
        </p:txBody>
      </p:sp>
    </p:spTree>
    <p:extLst>
      <p:ext uri="{BB962C8B-B14F-4D97-AF65-F5344CB8AC3E}">
        <p14:creationId xmlns:p14="http://schemas.microsoft.com/office/powerpoint/2010/main" val="181673323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48</a:t>
            </a:fld>
            <a:endParaRPr lang="ar-SA"/>
          </a:p>
        </p:txBody>
      </p:sp>
    </p:spTree>
    <p:extLst>
      <p:ext uri="{BB962C8B-B14F-4D97-AF65-F5344CB8AC3E}">
        <p14:creationId xmlns:p14="http://schemas.microsoft.com/office/powerpoint/2010/main" val="18167332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13</a:t>
            </a:fld>
            <a:endParaRPr lang="ar-SA"/>
          </a:p>
        </p:txBody>
      </p:sp>
    </p:spTree>
    <p:extLst>
      <p:ext uri="{BB962C8B-B14F-4D97-AF65-F5344CB8AC3E}">
        <p14:creationId xmlns:p14="http://schemas.microsoft.com/office/powerpoint/2010/main" val="181673323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49</a:t>
            </a:fld>
            <a:endParaRPr lang="ar-SA"/>
          </a:p>
        </p:txBody>
      </p:sp>
    </p:spTree>
    <p:extLst>
      <p:ext uri="{BB962C8B-B14F-4D97-AF65-F5344CB8AC3E}">
        <p14:creationId xmlns:p14="http://schemas.microsoft.com/office/powerpoint/2010/main" val="324555506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50</a:t>
            </a:fld>
            <a:endParaRPr lang="ar-SA"/>
          </a:p>
        </p:txBody>
      </p:sp>
    </p:spTree>
    <p:extLst>
      <p:ext uri="{BB962C8B-B14F-4D97-AF65-F5344CB8AC3E}">
        <p14:creationId xmlns:p14="http://schemas.microsoft.com/office/powerpoint/2010/main" val="181673323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51</a:t>
            </a:fld>
            <a:endParaRPr lang="ar-SA"/>
          </a:p>
        </p:txBody>
      </p:sp>
    </p:spTree>
    <p:extLst>
      <p:ext uri="{BB962C8B-B14F-4D97-AF65-F5344CB8AC3E}">
        <p14:creationId xmlns:p14="http://schemas.microsoft.com/office/powerpoint/2010/main" val="181673323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54</a:t>
            </a:fld>
            <a:endParaRPr lang="ar-SA"/>
          </a:p>
        </p:txBody>
      </p:sp>
    </p:spTree>
    <p:extLst>
      <p:ext uri="{BB962C8B-B14F-4D97-AF65-F5344CB8AC3E}">
        <p14:creationId xmlns:p14="http://schemas.microsoft.com/office/powerpoint/2010/main" val="40876509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55</a:t>
            </a:fld>
            <a:endParaRPr lang="ar-SA"/>
          </a:p>
        </p:txBody>
      </p:sp>
    </p:spTree>
    <p:extLst>
      <p:ext uri="{BB962C8B-B14F-4D97-AF65-F5344CB8AC3E}">
        <p14:creationId xmlns:p14="http://schemas.microsoft.com/office/powerpoint/2010/main" val="181673323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56</a:t>
            </a:fld>
            <a:endParaRPr lang="ar-SA"/>
          </a:p>
        </p:txBody>
      </p:sp>
    </p:spTree>
    <p:extLst>
      <p:ext uri="{BB962C8B-B14F-4D97-AF65-F5344CB8AC3E}">
        <p14:creationId xmlns:p14="http://schemas.microsoft.com/office/powerpoint/2010/main" val="181673323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57</a:t>
            </a:fld>
            <a:endParaRPr lang="ar-SA"/>
          </a:p>
        </p:txBody>
      </p:sp>
    </p:spTree>
    <p:extLst>
      <p:ext uri="{BB962C8B-B14F-4D97-AF65-F5344CB8AC3E}">
        <p14:creationId xmlns:p14="http://schemas.microsoft.com/office/powerpoint/2010/main" val="3780100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58</a:t>
            </a:fld>
            <a:endParaRPr lang="ar-SA"/>
          </a:p>
        </p:txBody>
      </p:sp>
    </p:spTree>
    <p:extLst>
      <p:ext uri="{BB962C8B-B14F-4D97-AF65-F5344CB8AC3E}">
        <p14:creationId xmlns:p14="http://schemas.microsoft.com/office/powerpoint/2010/main" val="181673323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59</a:t>
            </a:fld>
            <a:endParaRPr lang="ar-SA"/>
          </a:p>
        </p:txBody>
      </p:sp>
    </p:spTree>
    <p:extLst>
      <p:ext uri="{BB962C8B-B14F-4D97-AF65-F5344CB8AC3E}">
        <p14:creationId xmlns:p14="http://schemas.microsoft.com/office/powerpoint/2010/main" val="181673323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60</a:t>
            </a:fld>
            <a:endParaRPr lang="ar-SA"/>
          </a:p>
        </p:txBody>
      </p:sp>
    </p:spTree>
    <p:extLst>
      <p:ext uri="{BB962C8B-B14F-4D97-AF65-F5344CB8AC3E}">
        <p14:creationId xmlns:p14="http://schemas.microsoft.com/office/powerpoint/2010/main" val="18167332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14</a:t>
            </a:fld>
            <a:endParaRPr lang="ar-SA"/>
          </a:p>
        </p:txBody>
      </p:sp>
    </p:spTree>
    <p:extLst>
      <p:ext uri="{BB962C8B-B14F-4D97-AF65-F5344CB8AC3E}">
        <p14:creationId xmlns:p14="http://schemas.microsoft.com/office/powerpoint/2010/main" val="402594982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61</a:t>
            </a:fld>
            <a:endParaRPr lang="ar-SA"/>
          </a:p>
        </p:txBody>
      </p:sp>
    </p:spTree>
    <p:extLst>
      <p:ext uri="{BB962C8B-B14F-4D97-AF65-F5344CB8AC3E}">
        <p14:creationId xmlns:p14="http://schemas.microsoft.com/office/powerpoint/2010/main" val="181673323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62</a:t>
            </a:fld>
            <a:endParaRPr lang="ar-SA"/>
          </a:p>
        </p:txBody>
      </p:sp>
    </p:spTree>
    <p:extLst>
      <p:ext uri="{BB962C8B-B14F-4D97-AF65-F5344CB8AC3E}">
        <p14:creationId xmlns:p14="http://schemas.microsoft.com/office/powerpoint/2010/main" val="181673323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63</a:t>
            </a:fld>
            <a:endParaRPr lang="ar-SA"/>
          </a:p>
        </p:txBody>
      </p:sp>
    </p:spTree>
    <p:extLst>
      <p:ext uri="{BB962C8B-B14F-4D97-AF65-F5344CB8AC3E}">
        <p14:creationId xmlns:p14="http://schemas.microsoft.com/office/powerpoint/2010/main" val="181673323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64</a:t>
            </a:fld>
            <a:endParaRPr lang="ar-SA"/>
          </a:p>
        </p:txBody>
      </p:sp>
    </p:spTree>
    <p:extLst>
      <p:ext uri="{BB962C8B-B14F-4D97-AF65-F5344CB8AC3E}">
        <p14:creationId xmlns:p14="http://schemas.microsoft.com/office/powerpoint/2010/main" val="181673323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65</a:t>
            </a:fld>
            <a:endParaRPr lang="ar-SA"/>
          </a:p>
        </p:txBody>
      </p:sp>
    </p:spTree>
    <p:extLst>
      <p:ext uri="{BB962C8B-B14F-4D97-AF65-F5344CB8AC3E}">
        <p14:creationId xmlns:p14="http://schemas.microsoft.com/office/powerpoint/2010/main" val="181673323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66</a:t>
            </a:fld>
            <a:endParaRPr lang="ar-SA"/>
          </a:p>
        </p:txBody>
      </p:sp>
    </p:spTree>
    <p:extLst>
      <p:ext uri="{BB962C8B-B14F-4D97-AF65-F5344CB8AC3E}">
        <p14:creationId xmlns:p14="http://schemas.microsoft.com/office/powerpoint/2010/main" val="181673323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67</a:t>
            </a:fld>
            <a:endParaRPr lang="ar-SA"/>
          </a:p>
        </p:txBody>
      </p:sp>
    </p:spTree>
    <p:extLst>
      <p:ext uri="{BB962C8B-B14F-4D97-AF65-F5344CB8AC3E}">
        <p14:creationId xmlns:p14="http://schemas.microsoft.com/office/powerpoint/2010/main" val="181673323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68</a:t>
            </a:fld>
            <a:endParaRPr lang="ar-SA"/>
          </a:p>
        </p:txBody>
      </p:sp>
    </p:spTree>
    <p:extLst>
      <p:ext uri="{BB962C8B-B14F-4D97-AF65-F5344CB8AC3E}">
        <p14:creationId xmlns:p14="http://schemas.microsoft.com/office/powerpoint/2010/main" val="181673323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69</a:t>
            </a:fld>
            <a:endParaRPr lang="ar-SA"/>
          </a:p>
        </p:txBody>
      </p:sp>
    </p:spTree>
    <p:extLst>
      <p:ext uri="{BB962C8B-B14F-4D97-AF65-F5344CB8AC3E}">
        <p14:creationId xmlns:p14="http://schemas.microsoft.com/office/powerpoint/2010/main" val="181673323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70</a:t>
            </a:fld>
            <a:endParaRPr lang="ar-SA"/>
          </a:p>
        </p:txBody>
      </p:sp>
    </p:spTree>
    <p:extLst>
      <p:ext uri="{BB962C8B-B14F-4D97-AF65-F5344CB8AC3E}">
        <p14:creationId xmlns:p14="http://schemas.microsoft.com/office/powerpoint/2010/main" val="18167332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15</a:t>
            </a:fld>
            <a:endParaRPr lang="ar-SA"/>
          </a:p>
        </p:txBody>
      </p:sp>
    </p:spTree>
    <p:extLst>
      <p:ext uri="{BB962C8B-B14F-4D97-AF65-F5344CB8AC3E}">
        <p14:creationId xmlns:p14="http://schemas.microsoft.com/office/powerpoint/2010/main" val="402594982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71</a:t>
            </a:fld>
            <a:endParaRPr lang="ar-SA"/>
          </a:p>
        </p:txBody>
      </p:sp>
    </p:spTree>
    <p:extLst>
      <p:ext uri="{BB962C8B-B14F-4D97-AF65-F5344CB8AC3E}">
        <p14:creationId xmlns:p14="http://schemas.microsoft.com/office/powerpoint/2010/main" val="181673323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72</a:t>
            </a:fld>
            <a:endParaRPr lang="ar-SA"/>
          </a:p>
        </p:txBody>
      </p:sp>
    </p:spTree>
    <p:extLst>
      <p:ext uri="{BB962C8B-B14F-4D97-AF65-F5344CB8AC3E}">
        <p14:creationId xmlns:p14="http://schemas.microsoft.com/office/powerpoint/2010/main" val="181673323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73</a:t>
            </a:fld>
            <a:endParaRPr lang="ar-SA"/>
          </a:p>
        </p:txBody>
      </p:sp>
    </p:spTree>
    <p:extLst>
      <p:ext uri="{BB962C8B-B14F-4D97-AF65-F5344CB8AC3E}">
        <p14:creationId xmlns:p14="http://schemas.microsoft.com/office/powerpoint/2010/main" val="181673323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74</a:t>
            </a:fld>
            <a:endParaRPr lang="ar-SA"/>
          </a:p>
        </p:txBody>
      </p:sp>
    </p:spTree>
    <p:extLst>
      <p:ext uri="{BB962C8B-B14F-4D97-AF65-F5344CB8AC3E}">
        <p14:creationId xmlns:p14="http://schemas.microsoft.com/office/powerpoint/2010/main" val="181673323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75</a:t>
            </a:fld>
            <a:endParaRPr lang="ar-SA"/>
          </a:p>
        </p:txBody>
      </p:sp>
    </p:spTree>
    <p:extLst>
      <p:ext uri="{BB962C8B-B14F-4D97-AF65-F5344CB8AC3E}">
        <p14:creationId xmlns:p14="http://schemas.microsoft.com/office/powerpoint/2010/main" val="181673323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76</a:t>
            </a:fld>
            <a:endParaRPr lang="ar-SA"/>
          </a:p>
        </p:txBody>
      </p:sp>
    </p:spTree>
    <p:extLst>
      <p:ext uri="{BB962C8B-B14F-4D97-AF65-F5344CB8AC3E}">
        <p14:creationId xmlns:p14="http://schemas.microsoft.com/office/powerpoint/2010/main" val="181673323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77</a:t>
            </a:fld>
            <a:endParaRPr lang="ar-SA"/>
          </a:p>
        </p:txBody>
      </p:sp>
    </p:spTree>
    <p:extLst>
      <p:ext uri="{BB962C8B-B14F-4D97-AF65-F5344CB8AC3E}">
        <p14:creationId xmlns:p14="http://schemas.microsoft.com/office/powerpoint/2010/main" val="181673323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78</a:t>
            </a:fld>
            <a:endParaRPr lang="ar-SA"/>
          </a:p>
        </p:txBody>
      </p:sp>
    </p:spTree>
    <p:extLst>
      <p:ext uri="{BB962C8B-B14F-4D97-AF65-F5344CB8AC3E}">
        <p14:creationId xmlns:p14="http://schemas.microsoft.com/office/powerpoint/2010/main" val="181673323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79</a:t>
            </a:fld>
            <a:endParaRPr lang="ar-SA"/>
          </a:p>
        </p:txBody>
      </p:sp>
    </p:spTree>
    <p:extLst>
      <p:ext uri="{BB962C8B-B14F-4D97-AF65-F5344CB8AC3E}">
        <p14:creationId xmlns:p14="http://schemas.microsoft.com/office/powerpoint/2010/main" val="181673323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80</a:t>
            </a:fld>
            <a:endParaRPr lang="ar-SA"/>
          </a:p>
        </p:txBody>
      </p:sp>
    </p:spTree>
    <p:extLst>
      <p:ext uri="{BB962C8B-B14F-4D97-AF65-F5344CB8AC3E}">
        <p14:creationId xmlns:p14="http://schemas.microsoft.com/office/powerpoint/2010/main" val="18167332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16</a:t>
            </a:fld>
            <a:endParaRPr lang="ar-SA"/>
          </a:p>
        </p:txBody>
      </p:sp>
    </p:spTree>
    <p:extLst>
      <p:ext uri="{BB962C8B-B14F-4D97-AF65-F5344CB8AC3E}">
        <p14:creationId xmlns:p14="http://schemas.microsoft.com/office/powerpoint/2010/main" val="402594982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81</a:t>
            </a:fld>
            <a:endParaRPr lang="ar-SA"/>
          </a:p>
        </p:txBody>
      </p:sp>
    </p:spTree>
    <p:extLst>
      <p:ext uri="{BB962C8B-B14F-4D97-AF65-F5344CB8AC3E}">
        <p14:creationId xmlns:p14="http://schemas.microsoft.com/office/powerpoint/2010/main" val="181673323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82</a:t>
            </a:fld>
            <a:endParaRPr lang="ar-SA"/>
          </a:p>
        </p:txBody>
      </p:sp>
    </p:spTree>
    <p:extLst>
      <p:ext uri="{BB962C8B-B14F-4D97-AF65-F5344CB8AC3E}">
        <p14:creationId xmlns:p14="http://schemas.microsoft.com/office/powerpoint/2010/main" val="181673323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83</a:t>
            </a:fld>
            <a:endParaRPr lang="ar-SA"/>
          </a:p>
        </p:txBody>
      </p:sp>
    </p:spTree>
    <p:extLst>
      <p:ext uri="{BB962C8B-B14F-4D97-AF65-F5344CB8AC3E}">
        <p14:creationId xmlns:p14="http://schemas.microsoft.com/office/powerpoint/2010/main" val="181673323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84</a:t>
            </a:fld>
            <a:endParaRPr lang="ar-SA"/>
          </a:p>
        </p:txBody>
      </p:sp>
    </p:spTree>
    <p:extLst>
      <p:ext uri="{BB962C8B-B14F-4D97-AF65-F5344CB8AC3E}">
        <p14:creationId xmlns:p14="http://schemas.microsoft.com/office/powerpoint/2010/main" val="181673323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85</a:t>
            </a:fld>
            <a:endParaRPr lang="ar-SA"/>
          </a:p>
        </p:txBody>
      </p:sp>
    </p:spTree>
    <p:extLst>
      <p:ext uri="{BB962C8B-B14F-4D97-AF65-F5344CB8AC3E}">
        <p14:creationId xmlns:p14="http://schemas.microsoft.com/office/powerpoint/2010/main" val="181673323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86</a:t>
            </a:fld>
            <a:endParaRPr lang="ar-SA"/>
          </a:p>
        </p:txBody>
      </p:sp>
    </p:spTree>
    <p:extLst>
      <p:ext uri="{BB962C8B-B14F-4D97-AF65-F5344CB8AC3E}">
        <p14:creationId xmlns:p14="http://schemas.microsoft.com/office/powerpoint/2010/main" val="181673323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87</a:t>
            </a:fld>
            <a:endParaRPr lang="ar-SA"/>
          </a:p>
        </p:txBody>
      </p:sp>
    </p:spTree>
    <p:extLst>
      <p:ext uri="{BB962C8B-B14F-4D97-AF65-F5344CB8AC3E}">
        <p14:creationId xmlns:p14="http://schemas.microsoft.com/office/powerpoint/2010/main" val="181673323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88</a:t>
            </a:fld>
            <a:endParaRPr lang="ar-SA"/>
          </a:p>
        </p:txBody>
      </p:sp>
    </p:spTree>
    <p:extLst>
      <p:ext uri="{BB962C8B-B14F-4D97-AF65-F5344CB8AC3E}">
        <p14:creationId xmlns:p14="http://schemas.microsoft.com/office/powerpoint/2010/main" val="181673323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89</a:t>
            </a:fld>
            <a:endParaRPr lang="ar-SA"/>
          </a:p>
        </p:txBody>
      </p:sp>
    </p:spTree>
    <p:extLst>
      <p:ext uri="{BB962C8B-B14F-4D97-AF65-F5344CB8AC3E}">
        <p14:creationId xmlns:p14="http://schemas.microsoft.com/office/powerpoint/2010/main" val="181673323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90</a:t>
            </a:fld>
            <a:endParaRPr lang="ar-SA"/>
          </a:p>
        </p:txBody>
      </p:sp>
    </p:spTree>
    <p:extLst>
      <p:ext uri="{BB962C8B-B14F-4D97-AF65-F5344CB8AC3E}">
        <p14:creationId xmlns:p14="http://schemas.microsoft.com/office/powerpoint/2010/main" val="18167332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17</a:t>
            </a:fld>
            <a:endParaRPr lang="ar-SA"/>
          </a:p>
        </p:txBody>
      </p:sp>
    </p:spTree>
    <p:extLst>
      <p:ext uri="{BB962C8B-B14F-4D97-AF65-F5344CB8AC3E}">
        <p14:creationId xmlns:p14="http://schemas.microsoft.com/office/powerpoint/2010/main" val="181673323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91</a:t>
            </a:fld>
            <a:endParaRPr lang="ar-SA"/>
          </a:p>
        </p:txBody>
      </p:sp>
    </p:spTree>
    <p:extLst>
      <p:ext uri="{BB962C8B-B14F-4D97-AF65-F5344CB8AC3E}">
        <p14:creationId xmlns:p14="http://schemas.microsoft.com/office/powerpoint/2010/main" val="181673323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92</a:t>
            </a:fld>
            <a:endParaRPr lang="ar-SA"/>
          </a:p>
        </p:txBody>
      </p:sp>
    </p:spTree>
    <p:extLst>
      <p:ext uri="{BB962C8B-B14F-4D97-AF65-F5344CB8AC3E}">
        <p14:creationId xmlns:p14="http://schemas.microsoft.com/office/powerpoint/2010/main" val="181673323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93</a:t>
            </a:fld>
            <a:endParaRPr lang="ar-SA"/>
          </a:p>
        </p:txBody>
      </p:sp>
    </p:spTree>
    <p:extLst>
      <p:ext uri="{BB962C8B-B14F-4D97-AF65-F5344CB8AC3E}">
        <p14:creationId xmlns:p14="http://schemas.microsoft.com/office/powerpoint/2010/main" val="324555506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94</a:t>
            </a:fld>
            <a:endParaRPr lang="ar-SA"/>
          </a:p>
        </p:txBody>
      </p:sp>
    </p:spTree>
    <p:extLst>
      <p:ext uri="{BB962C8B-B14F-4D97-AF65-F5344CB8AC3E}">
        <p14:creationId xmlns:p14="http://schemas.microsoft.com/office/powerpoint/2010/main" val="181673323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95</a:t>
            </a:fld>
            <a:endParaRPr lang="ar-SA"/>
          </a:p>
        </p:txBody>
      </p:sp>
    </p:spTree>
    <p:extLst>
      <p:ext uri="{BB962C8B-B14F-4D97-AF65-F5344CB8AC3E}">
        <p14:creationId xmlns:p14="http://schemas.microsoft.com/office/powerpoint/2010/main" val="18167332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9F671519-4FCE-4D61-B2B1-347304D3416F}" type="slidenum">
              <a:rPr lang="ar-SA" smtClean="0"/>
              <a:t>18</a:t>
            </a:fld>
            <a:endParaRPr lang="ar-SA"/>
          </a:p>
        </p:txBody>
      </p:sp>
    </p:spTree>
    <p:extLst>
      <p:ext uri="{BB962C8B-B14F-4D97-AF65-F5344CB8AC3E}">
        <p14:creationId xmlns:p14="http://schemas.microsoft.com/office/powerpoint/2010/main" val="40259498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891FDA23-EF6B-4319-86AC-0363CE27CF7E}"/>
              </a:ext>
            </a:extLst>
          </p:cNvPr>
          <p:cNvSpPr>
            <a:spLocks noGrp="1"/>
          </p:cNvSpPr>
          <p:nvPr>
            <p:ph type="ctrTitle"/>
          </p:nvPr>
        </p:nvSpPr>
        <p:spPr>
          <a:xfrm>
            <a:off x="1524000" y="1122363"/>
            <a:ext cx="9144000" cy="2387600"/>
          </a:xfrm>
        </p:spPr>
        <p:txBody>
          <a:bodyPr anchor="b"/>
          <a:lstStyle>
            <a:lvl1pPr algn="ctr">
              <a:defRPr sz="6000"/>
            </a:lvl1pPr>
          </a:lstStyle>
          <a:p>
            <a:r>
              <a:rPr lang="ar-SA"/>
              <a:t>انقر لتحرير نمط عنوان الشكل الرئيسي</a:t>
            </a:r>
          </a:p>
        </p:txBody>
      </p:sp>
      <p:sp>
        <p:nvSpPr>
          <p:cNvPr id="3" name="عنوان فرعي 2">
            <a:extLst>
              <a:ext uri="{FF2B5EF4-FFF2-40B4-BE49-F238E27FC236}">
                <a16:creationId xmlns:a16="http://schemas.microsoft.com/office/drawing/2014/main" id="{5F4B37E7-6380-4972-B270-FE78EE73D2E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ar-SA"/>
              <a:t>انقر لتحرير نمط العنوان الفرعي للشكل الرئيسي</a:t>
            </a:r>
          </a:p>
        </p:txBody>
      </p:sp>
      <p:sp>
        <p:nvSpPr>
          <p:cNvPr id="4" name="عنصر نائب للتاريخ 3">
            <a:extLst>
              <a:ext uri="{FF2B5EF4-FFF2-40B4-BE49-F238E27FC236}">
                <a16:creationId xmlns:a16="http://schemas.microsoft.com/office/drawing/2014/main" id="{280EF342-4EE5-419C-84EF-C53605EAE0F6}"/>
              </a:ext>
            </a:extLst>
          </p:cNvPr>
          <p:cNvSpPr>
            <a:spLocks noGrp="1"/>
          </p:cNvSpPr>
          <p:nvPr>
            <p:ph type="dt" sz="half" idx="10"/>
          </p:nvPr>
        </p:nvSpPr>
        <p:spPr/>
        <p:txBody>
          <a:bodyPr/>
          <a:lstStyle/>
          <a:p>
            <a:fld id="{268AB8FC-6E3E-474E-AA3D-434247A02971}" type="datetimeFigureOut">
              <a:rPr lang="ar-SA" smtClean="0"/>
              <a:t>29 رجب، 1442</a:t>
            </a:fld>
            <a:endParaRPr lang="ar-SA"/>
          </a:p>
        </p:txBody>
      </p:sp>
      <p:sp>
        <p:nvSpPr>
          <p:cNvPr id="5" name="عنصر نائب للتذييل 4">
            <a:extLst>
              <a:ext uri="{FF2B5EF4-FFF2-40B4-BE49-F238E27FC236}">
                <a16:creationId xmlns:a16="http://schemas.microsoft.com/office/drawing/2014/main" id="{7D31B9E7-E9EE-4BBD-8B29-4E082CA6F293}"/>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AC38A95B-C1D1-4501-9A37-C2C0703C14D6}"/>
              </a:ext>
            </a:extLst>
          </p:cNvPr>
          <p:cNvSpPr>
            <a:spLocks noGrp="1"/>
          </p:cNvSpPr>
          <p:nvPr>
            <p:ph type="sldNum" sz="quarter" idx="12"/>
          </p:nvPr>
        </p:nvSpPr>
        <p:spPr/>
        <p:txBody>
          <a:bodyPr/>
          <a:lstStyle/>
          <a:p>
            <a:fld id="{E552EC52-9DAA-419C-AA98-F697550B39CD}" type="slidenum">
              <a:rPr lang="ar-SA" smtClean="0"/>
              <a:t>‹#›</a:t>
            </a:fld>
            <a:endParaRPr lang="ar-SA"/>
          </a:p>
        </p:txBody>
      </p:sp>
    </p:spTree>
    <p:extLst>
      <p:ext uri="{BB962C8B-B14F-4D97-AF65-F5344CB8AC3E}">
        <p14:creationId xmlns:p14="http://schemas.microsoft.com/office/powerpoint/2010/main" val="35680713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553BFB82-A2B0-4A65-8316-4479BC577910}"/>
              </a:ext>
            </a:extLst>
          </p:cNvPr>
          <p:cNvSpPr>
            <a:spLocks noGrp="1"/>
          </p:cNvSpPr>
          <p:nvPr>
            <p:ph type="title"/>
          </p:nvPr>
        </p:nvSpPr>
        <p:spPr/>
        <p:txBody>
          <a:bodyPr/>
          <a:lstStyle/>
          <a:p>
            <a:r>
              <a:rPr lang="ar-SA"/>
              <a:t>انقر لتحرير نمط عنوان الشكل الرئيسي</a:t>
            </a:r>
          </a:p>
        </p:txBody>
      </p:sp>
      <p:sp>
        <p:nvSpPr>
          <p:cNvPr id="3" name="عنصر نائب للعنوان العمودي 2">
            <a:extLst>
              <a:ext uri="{FF2B5EF4-FFF2-40B4-BE49-F238E27FC236}">
                <a16:creationId xmlns:a16="http://schemas.microsoft.com/office/drawing/2014/main" id="{A9C8D4B6-F665-47D8-A2EA-98BD1DC17EC8}"/>
              </a:ext>
            </a:extLst>
          </p:cNvPr>
          <p:cNvSpPr>
            <a:spLocks noGrp="1"/>
          </p:cNvSpPr>
          <p:nvPr>
            <p:ph type="body" orient="vert" idx="1"/>
          </p:nvPr>
        </p:nvSpPr>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D3B637E6-1BF8-4484-8B03-1AD6A9C56089}"/>
              </a:ext>
            </a:extLst>
          </p:cNvPr>
          <p:cNvSpPr>
            <a:spLocks noGrp="1"/>
          </p:cNvSpPr>
          <p:nvPr>
            <p:ph type="dt" sz="half" idx="10"/>
          </p:nvPr>
        </p:nvSpPr>
        <p:spPr/>
        <p:txBody>
          <a:bodyPr/>
          <a:lstStyle/>
          <a:p>
            <a:fld id="{268AB8FC-6E3E-474E-AA3D-434247A02971}" type="datetimeFigureOut">
              <a:rPr lang="ar-SA" smtClean="0"/>
              <a:t>29 رجب، 1442</a:t>
            </a:fld>
            <a:endParaRPr lang="ar-SA"/>
          </a:p>
        </p:txBody>
      </p:sp>
      <p:sp>
        <p:nvSpPr>
          <p:cNvPr id="5" name="عنصر نائب للتذييل 4">
            <a:extLst>
              <a:ext uri="{FF2B5EF4-FFF2-40B4-BE49-F238E27FC236}">
                <a16:creationId xmlns:a16="http://schemas.microsoft.com/office/drawing/2014/main" id="{9801A451-4779-4905-85D7-F2A698EF7579}"/>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CDB46034-D36C-4C84-ADF5-B7D276470B01}"/>
              </a:ext>
            </a:extLst>
          </p:cNvPr>
          <p:cNvSpPr>
            <a:spLocks noGrp="1"/>
          </p:cNvSpPr>
          <p:nvPr>
            <p:ph type="sldNum" sz="quarter" idx="12"/>
          </p:nvPr>
        </p:nvSpPr>
        <p:spPr/>
        <p:txBody>
          <a:bodyPr/>
          <a:lstStyle/>
          <a:p>
            <a:fld id="{E552EC52-9DAA-419C-AA98-F697550B39CD}" type="slidenum">
              <a:rPr lang="ar-SA" smtClean="0"/>
              <a:t>‹#›</a:t>
            </a:fld>
            <a:endParaRPr lang="ar-SA"/>
          </a:p>
        </p:txBody>
      </p:sp>
    </p:spTree>
    <p:extLst>
      <p:ext uri="{BB962C8B-B14F-4D97-AF65-F5344CB8AC3E}">
        <p14:creationId xmlns:p14="http://schemas.microsoft.com/office/powerpoint/2010/main" val="24918844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a:extLst>
              <a:ext uri="{FF2B5EF4-FFF2-40B4-BE49-F238E27FC236}">
                <a16:creationId xmlns:a16="http://schemas.microsoft.com/office/drawing/2014/main" id="{938302D2-98FB-41D4-A6DE-50978D583ACA}"/>
              </a:ext>
            </a:extLst>
          </p:cNvPr>
          <p:cNvSpPr>
            <a:spLocks noGrp="1"/>
          </p:cNvSpPr>
          <p:nvPr>
            <p:ph type="title" orient="vert"/>
          </p:nvPr>
        </p:nvSpPr>
        <p:spPr>
          <a:xfrm>
            <a:off x="8724900" y="365125"/>
            <a:ext cx="2628900" cy="5811838"/>
          </a:xfrm>
        </p:spPr>
        <p:txBody>
          <a:bodyPr vert="eaVert"/>
          <a:lstStyle/>
          <a:p>
            <a:r>
              <a:rPr lang="ar-SA"/>
              <a:t>انقر لتحرير نمط عنوان الشكل الرئيسي</a:t>
            </a:r>
          </a:p>
        </p:txBody>
      </p:sp>
      <p:sp>
        <p:nvSpPr>
          <p:cNvPr id="3" name="عنصر نائب للعنوان العمودي 2">
            <a:extLst>
              <a:ext uri="{FF2B5EF4-FFF2-40B4-BE49-F238E27FC236}">
                <a16:creationId xmlns:a16="http://schemas.microsoft.com/office/drawing/2014/main" id="{207981EF-CB5F-4B0D-8A5C-6E7114073607}"/>
              </a:ext>
            </a:extLst>
          </p:cNvPr>
          <p:cNvSpPr>
            <a:spLocks noGrp="1"/>
          </p:cNvSpPr>
          <p:nvPr>
            <p:ph type="body" orient="vert" idx="1"/>
          </p:nvPr>
        </p:nvSpPr>
        <p:spPr>
          <a:xfrm>
            <a:off x="838200" y="365125"/>
            <a:ext cx="7734300" cy="5811838"/>
          </a:xfrm>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38FEE89B-9891-4533-9413-2A04D7D53742}"/>
              </a:ext>
            </a:extLst>
          </p:cNvPr>
          <p:cNvSpPr>
            <a:spLocks noGrp="1"/>
          </p:cNvSpPr>
          <p:nvPr>
            <p:ph type="dt" sz="half" idx="10"/>
          </p:nvPr>
        </p:nvSpPr>
        <p:spPr/>
        <p:txBody>
          <a:bodyPr/>
          <a:lstStyle/>
          <a:p>
            <a:fld id="{268AB8FC-6E3E-474E-AA3D-434247A02971}" type="datetimeFigureOut">
              <a:rPr lang="ar-SA" smtClean="0"/>
              <a:t>29 رجب، 1442</a:t>
            </a:fld>
            <a:endParaRPr lang="ar-SA"/>
          </a:p>
        </p:txBody>
      </p:sp>
      <p:sp>
        <p:nvSpPr>
          <p:cNvPr id="5" name="عنصر نائب للتذييل 4">
            <a:extLst>
              <a:ext uri="{FF2B5EF4-FFF2-40B4-BE49-F238E27FC236}">
                <a16:creationId xmlns:a16="http://schemas.microsoft.com/office/drawing/2014/main" id="{0E8E4E17-7B72-4FC3-BF3E-BE2F26108680}"/>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43B08281-4C05-4078-8E6F-CE04E7FA9C8C}"/>
              </a:ext>
            </a:extLst>
          </p:cNvPr>
          <p:cNvSpPr>
            <a:spLocks noGrp="1"/>
          </p:cNvSpPr>
          <p:nvPr>
            <p:ph type="sldNum" sz="quarter" idx="12"/>
          </p:nvPr>
        </p:nvSpPr>
        <p:spPr/>
        <p:txBody>
          <a:bodyPr/>
          <a:lstStyle/>
          <a:p>
            <a:fld id="{E552EC52-9DAA-419C-AA98-F697550B39CD}" type="slidenum">
              <a:rPr lang="ar-SA" smtClean="0"/>
              <a:t>‹#›</a:t>
            </a:fld>
            <a:endParaRPr lang="ar-SA"/>
          </a:p>
        </p:txBody>
      </p:sp>
    </p:spTree>
    <p:extLst>
      <p:ext uri="{BB962C8B-B14F-4D97-AF65-F5344CB8AC3E}">
        <p14:creationId xmlns:p14="http://schemas.microsoft.com/office/powerpoint/2010/main" val="18487196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328"/>
        <p:cNvGrpSpPr/>
        <p:nvPr/>
      </p:nvGrpSpPr>
      <p:grpSpPr>
        <a:xfrm>
          <a:off x="0" y="0"/>
          <a:ext cx="0" cy="0"/>
          <a:chOff x="0" y="0"/>
          <a:chExt cx="0" cy="0"/>
        </a:xfrm>
      </p:grpSpPr>
    </p:spTree>
    <p:extLst>
      <p:ext uri="{BB962C8B-B14F-4D97-AF65-F5344CB8AC3E}">
        <p14:creationId xmlns:p14="http://schemas.microsoft.com/office/powerpoint/2010/main" val="41479472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AE2DB004-38B9-445B-937A-DF266B8E1908}"/>
              </a:ext>
            </a:extLst>
          </p:cNvPr>
          <p:cNvSpPr>
            <a:spLocks noGrp="1"/>
          </p:cNvSpPr>
          <p:nvPr>
            <p:ph type="title"/>
          </p:nvPr>
        </p:nvSpPr>
        <p:spPr/>
        <p:txBody>
          <a:body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61464CD8-338B-42C2-912E-38E233D6B38E}"/>
              </a:ext>
            </a:extLst>
          </p:cNvPr>
          <p:cNvSpPr>
            <a:spLocks noGrp="1"/>
          </p:cNvSpPr>
          <p:nvPr>
            <p:ph idx="1"/>
          </p:nvPr>
        </p:nvSpPr>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BA6B79B3-870F-41BF-8782-80D90704BEF0}"/>
              </a:ext>
            </a:extLst>
          </p:cNvPr>
          <p:cNvSpPr>
            <a:spLocks noGrp="1"/>
          </p:cNvSpPr>
          <p:nvPr>
            <p:ph type="dt" sz="half" idx="10"/>
          </p:nvPr>
        </p:nvSpPr>
        <p:spPr/>
        <p:txBody>
          <a:bodyPr/>
          <a:lstStyle/>
          <a:p>
            <a:fld id="{268AB8FC-6E3E-474E-AA3D-434247A02971}" type="datetimeFigureOut">
              <a:rPr lang="ar-SA" smtClean="0"/>
              <a:t>29 رجب، 1442</a:t>
            </a:fld>
            <a:endParaRPr lang="ar-SA"/>
          </a:p>
        </p:txBody>
      </p:sp>
      <p:sp>
        <p:nvSpPr>
          <p:cNvPr id="5" name="عنصر نائب للتذييل 4">
            <a:extLst>
              <a:ext uri="{FF2B5EF4-FFF2-40B4-BE49-F238E27FC236}">
                <a16:creationId xmlns:a16="http://schemas.microsoft.com/office/drawing/2014/main" id="{20B75A8F-2B09-4A41-A0E8-76FDC00911D9}"/>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405A06A6-DE57-49DA-8B13-DC409ACCD90A}"/>
              </a:ext>
            </a:extLst>
          </p:cNvPr>
          <p:cNvSpPr>
            <a:spLocks noGrp="1"/>
          </p:cNvSpPr>
          <p:nvPr>
            <p:ph type="sldNum" sz="quarter" idx="12"/>
          </p:nvPr>
        </p:nvSpPr>
        <p:spPr/>
        <p:txBody>
          <a:bodyPr/>
          <a:lstStyle/>
          <a:p>
            <a:fld id="{E552EC52-9DAA-419C-AA98-F697550B39CD}" type="slidenum">
              <a:rPr lang="ar-SA" smtClean="0"/>
              <a:t>‹#›</a:t>
            </a:fld>
            <a:endParaRPr lang="ar-SA"/>
          </a:p>
        </p:txBody>
      </p:sp>
    </p:spTree>
    <p:extLst>
      <p:ext uri="{BB962C8B-B14F-4D97-AF65-F5344CB8AC3E}">
        <p14:creationId xmlns:p14="http://schemas.microsoft.com/office/powerpoint/2010/main" val="32430872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263E3225-B83B-49B0-9AA2-32D1B668C86A}"/>
              </a:ext>
            </a:extLst>
          </p:cNvPr>
          <p:cNvSpPr>
            <a:spLocks noGrp="1"/>
          </p:cNvSpPr>
          <p:nvPr>
            <p:ph type="title"/>
          </p:nvPr>
        </p:nvSpPr>
        <p:spPr>
          <a:xfrm>
            <a:off x="831850" y="1709738"/>
            <a:ext cx="10515600" cy="2852737"/>
          </a:xfrm>
        </p:spPr>
        <p:txBody>
          <a:bodyPr anchor="b"/>
          <a:lstStyle>
            <a:lvl1pPr>
              <a:defRPr sz="6000"/>
            </a:lvl1pPr>
          </a:lstStyle>
          <a:p>
            <a:r>
              <a:rPr lang="ar-SA"/>
              <a:t>انقر لتحرير نمط عنوان الشكل الرئيسي</a:t>
            </a:r>
          </a:p>
        </p:txBody>
      </p:sp>
      <p:sp>
        <p:nvSpPr>
          <p:cNvPr id="3" name="عنصر نائب للنص 2">
            <a:extLst>
              <a:ext uri="{FF2B5EF4-FFF2-40B4-BE49-F238E27FC236}">
                <a16:creationId xmlns:a16="http://schemas.microsoft.com/office/drawing/2014/main" id="{35638646-028C-449B-96FC-9E9FBA4865D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ar-SA"/>
              <a:t>انقر لتحرير أنماط نص الشكل الرئيسي</a:t>
            </a:r>
          </a:p>
        </p:txBody>
      </p:sp>
      <p:sp>
        <p:nvSpPr>
          <p:cNvPr id="4" name="عنصر نائب للتاريخ 3">
            <a:extLst>
              <a:ext uri="{FF2B5EF4-FFF2-40B4-BE49-F238E27FC236}">
                <a16:creationId xmlns:a16="http://schemas.microsoft.com/office/drawing/2014/main" id="{80F31F48-31DB-4342-9392-CF967A3170BE}"/>
              </a:ext>
            </a:extLst>
          </p:cNvPr>
          <p:cNvSpPr>
            <a:spLocks noGrp="1"/>
          </p:cNvSpPr>
          <p:nvPr>
            <p:ph type="dt" sz="half" idx="10"/>
          </p:nvPr>
        </p:nvSpPr>
        <p:spPr/>
        <p:txBody>
          <a:bodyPr/>
          <a:lstStyle/>
          <a:p>
            <a:fld id="{268AB8FC-6E3E-474E-AA3D-434247A02971}" type="datetimeFigureOut">
              <a:rPr lang="ar-SA" smtClean="0"/>
              <a:t>29 رجب، 1442</a:t>
            </a:fld>
            <a:endParaRPr lang="ar-SA"/>
          </a:p>
        </p:txBody>
      </p:sp>
      <p:sp>
        <p:nvSpPr>
          <p:cNvPr id="5" name="عنصر نائب للتذييل 4">
            <a:extLst>
              <a:ext uri="{FF2B5EF4-FFF2-40B4-BE49-F238E27FC236}">
                <a16:creationId xmlns:a16="http://schemas.microsoft.com/office/drawing/2014/main" id="{5CCA3705-4793-4878-9AC6-9BEF278FBBAB}"/>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6EB0B0A7-B145-42B2-81CE-24FA3C83497C}"/>
              </a:ext>
            </a:extLst>
          </p:cNvPr>
          <p:cNvSpPr>
            <a:spLocks noGrp="1"/>
          </p:cNvSpPr>
          <p:nvPr>
            <p:ph type="sldNum" sz="quarter" idx="12"/>
          </p:nvPr>
        </p:nvSpPr>
        <p:spPr/>
        <p:txBody>
          <a:bodyPr/>
          <a:lstStyle/>
          <a:p>
            <a:fld id="{E552EC52-9DAA-419C-AA98-F697550B39CD}" type="slidenum">
              <a:rPr lang="ar-SA" smtClean="0"/>
              <a:t>‹#›</a:t>
            </a:fld>
            <a:endParaRPr lang="ar-SA"/>
          </a:p>
        </p:txBody>
      </p:sp>
    </p:spTree>
    <p:extLst>
      <p:ext uri="{BB962C8B-B14F-4D97-AF65-F5344CB8AC3E}">
        <p14:creationId xmlns:p14="http://schemas.microsoft.com/office/powerpoint/2010/main" val="10023033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7DD586D1-5D0C-4614-8059-F4C8BF0CD873}"/>
              </a:ext>
            </a:extLst>
          </p:cNvPr>
          <p:cNvSpPr>
            <a:spLocks noGrp="1"/>
          </p:cNvSpPr>
          <p:nvPr>
            <p:ph type="title"/>
          </p:nvPr>
        </p:nvSpPr>
        <p:spPr/>
        <p:txBody>
          <a:body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D97CC319-8152-4D69-A3E7-6D0F121AFE96}"/>
              </a:ext>
            </a:extLst>
          </p:cNvPr>
          <p:cNvSpPr>
            <a:spLocks noGrp="1"/>
          </p:cNvSpPr>
          <p:nvPr>
            <p:ph sz="half" idx="1"/>
          </p:nvPr>
        </p:nvSpPr>
        <p:spPr>
          <a:xfrm>
            <a:off x="838200" y="1825625"/>
            <a:ext cx="5181600" cy="435133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محتوى 3">
            <a:extLst>
              <a:ext uri="{FF2B5EF4-FFF2-40B4-BE49-F238E27FC236}">
                <a16:creationId xmlns:a16="http://schemas.microsoft.com/office/drawing/2014/main" id="{EAF9FE0B-7752-4D06-BD27-5581B091F901}"/>
              </a:ext>
            </a:extLst>
          </p:cNvPr>
          <p:cNvSpPr>
            <a:spLocks noGrp="1"/>
          </p:cNvSpPr>
          <p:nvPr>
            <p:ph sz="half" idx="2"/>
          </p:nvPr>
        </p:nvSpPr>
        <p:spPr>
          <a:xfrm>
            <a:off x="6172200" y="1825625"/>
            <a:ext cx="5181600" cy="435133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تاريخ 4">
            <a:extLst>
              <a:ext uri="{FF2B5EF4-FFF2-40B4-BE49-F238E27FC236}">
                <a16:creationId xmlns:a16="http://schemas.microsoft.com/office/drawing/2014/main" id="{F154FDE8-FA34-4EE5-94E4-DE94A5080772}"/>
              </a:ext>
            </a:extLst>
          </p:cNvPr>
          <p:cNvSpPr>
            <a:spLocks noGrp="1"/>
          </p:cNvSpPr>
          <p:nvPr>
            <p:ph type="dt" sz="half" idx="10"/>
          </p:nvPr>
        </p:nvSpPr>
        <p:spPr/>
        <p:txBody>
          <a:bodyPr/>
          <a:lstStyle/>
          <a:p>
            <a:fld id="{268AB8FC-6E3E-474E-AA3D-434247A02971}" type="datetimeFigureOut">
              <a:rPr lang="ar-SA" smtClean="0"/>
              <a:t>29 رجب، 1442</a:t>
            </a:fld>
            <a:endParaRPr lang="ar-SA"/>
          </a:p>
        </p:txBody>
      </p:sp>
      <p:sp>
        <p:nvSpPr>
          <p:cNvPr id="6" name="عنصر نائب للتذييل 5">
            <a:extLst>
              <a:ext uri="{FF2B5EF4-FFF2-40B4-BE49-F238E27FC236}">
                <a16:creationId xmlns:a16="http://schemas.microsoft.com/office/drawing/2014/main" id="{43739F6C-7A86-48F0-9CEC-5C166F736060}"/>
              </a:ext>
            </a:extLst>
          </p:cNvPr>
          <p:cNvSpPr>
            <a:spLocks noGrp="1"/>
          </p:cNvSpPr>
          <p:nvPr>
            <p:ph type="ftr" sz="quarter" idx="11"/>
          </p:nvPr>
        </p:nvSpPr>
        <p:spPr/>
        <p:txBody>
          <a:bodyPr/>
          <a:lstStyle/>
          <a:p>
            <a:endParaRPr lang="ar-SA"/>
          </a:p>
        </p:txBody>
      </p:sp>
      <p:sp>
        <p:nvSpPr>
          <p:cNvPr id="7" name="عنصر نائب لرقم الشريحة 6">
            <a:extLst>
              <a:ext uri="{FF2B5EF4-FFF2-40B4-BE49-F238E27FC236}">
                <a16:creationId xmlns:a16="http://schemas.microsoft.com/office/drawing/2014/main" id="{2D50D593-0E43-41DA-A019-DDDB080D1E63}"/>
              </a:ext>
            </a:extLst>
          </p:cNvPr>
          <p:cNvSpPr>
            <a:spLocks noGrp="1"/>
          </p:cNvSpPr>
          <p:nvPr>
            <p:ph type="sldNum" sz="quarter" idx="12"/>
          </p:nvPr>
        </p:nvSpPr>
        <p:spPr/>
        <p:txBody>
          <a:bodyPr/>
          <a:lstStyle/>
          <a:p>
            <a:fld id="{E552EC52-9DAA-419C-AA98-F697550B39CD}" type="slidenum">
              <a:rPr lang="ar-SA" smtClean="0"/>
              <a:t>‹#›</a:t>
            </a:fld>
            <a:endParaRPr lang="ar-SA"/>
          </a:p>
        </p:txBody>
      </p:sp>
    </p:spTree>
    <p:extLst>
      <p:ext uri="{BB962C8B-B14F-4D97-AF65-F5344CB8AC3E}">
        <p14:creationId xmlns:p14="http://schemas.microsoft.com/office/powerpoint/2010/main" val="27300477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33450053-3969-4592-B442-2941B4ED2F05}"/>
              </a:ext>
            </a:extLst>
          </p:cNvPr>
          <p:cNvSpPr>
            <a:spLocks noGrp="1"/>
          </p:cNvSpPr>
          <p:nvPr>
            <p:ph type="title"/>
          </p:nvPr>
        </p:nvSpPr>
        <p:spPr>
          <a:xfrm>
            <a:off x="839788" y="365125"/>
            <a:ext cx="10515600" cy="1325563"/>
          </a:xfrm>
        </p:spPr>
        <p:txBody>
          <a:bodyPr/>
          <a:lstStyle/>
          <a:p>
            <a:r>
              <a:rPr lang="ar-SA"/>
              <a:t>انقر لتحرير نمط عنوان الشكل الرئيسي</a:t>
            </a:r>
          </a:p>
        </p:txBody>
      </p:sp>
      <p:sp>
        <p:nvSpPr>
          <p:cNvPr id="3" name="عنصر نائب للنص 2">
            <a:extLst>
              <a:ext uri="{FF2B5EF4-FFF2-40B4-BE49-F238E27FC236}">
                <a16:creationId xmlns:a16="http://schemas.microsoft.com/office/drawing/2014/main" id="{5112C4BC-0F3D-4400-B907-F71D684D25E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4" name="عنصر نائب للمحتوى 3">
            <a:extLst>
              <a:ext uri="{FF2B5EF4-FFF2-40B4-BE49-F238E27FC236}">
                <a16:creationId xmlns:a16="http://schemas.microsoft.com/office/drawing/2014/main" id="{97BD9009-2F60-4586-A282-AF55585FDC2E}"/>
              </a:ext>
            </a:extLst>
          </p:cNvPr>
          <p:cNvSpPr>
            <a:spLocks noGrp="1"/>
          </p:cNvSpPr>
          <p:nvPr>
            <p:ph sz="half" idx="2"/>
          </p:nvPr>
        </p:nvSpPr>
        <p:spPr>
          <a:xfrm>
            <a:off x="839788" y="2505075"/>
            <a:ext cx="5157787" cy="368458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نص 4">
            <a:extLst>
              <a:ext uri="{FF2B5EF4-FFF2-40B4-BE49-F238E27FC236}">
                <a16:creationId xmlns:a16="http://schemas.microsoft.com/office/drawing/2014/main" id="{6024D00B-D9AC-4A4C-B4C5-90D22E59E4B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6" name="عنصر نائب للمحتوى 5">
            <a:extLst>
              <a:ext uri="{FF2B5EF4-FFF2-40B4-BE49-F238E27FC236}">
                <a16:creationId xmlns:a16="http://schemas.microsoft.com/office/drawing/2014/main" id="{16B63CC2-0774-4342-AF21-B15EE016C9DD}"/>
              </a:ext>
            </a:extLst>
          </p:cNvPr>
          <p:cNvSpPr>
            <a:spLocks noGrp="1"/>
          </p:cNvSpPr>
          <p:nvPr>
            <p:ph sz="quarter" idx="4"/>
          </p:nvPr>
        </p:nvSpPr>
        <p:spPr>
          <a:xfrm>
            <a:off x="6172200" y="2505075"/>
            <a:ext cx="5183188" cy="368458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7" name="عنصر نائب للتاريخ 6">
            <a:extLst>
              <a:ext uri="{FF2B5EF4-FFF2-40B4-BE49-F238E27FC236}">
                <a16:creationId xmlns:a16="http://schemas.microsoft.com/office/drawing/2014/main" id="{212E6E4E-4932-4EA0-857A-BEBA3773CF18}"/>
              </a:ext>
            </a:extLst>
          </p:cNvPr>
          <p:cNvSpPr>
            <a:spLocks noGrp="1"/>
          </p:cNvSpPr>
          <p:nvPr>
            <p:ph type="dt" sz="half" idx="10"/>
          </p:nvPr>
        </p:nvSpPr>
        <p:spPr/>
        <p:txBody>
          <a:bodyPr/>
          <a:lstStyle/>
          <a:p>
            <a:fld id="{268AB8FC-6E3E-474E-AA3D-434247A02971}" type="datetimeFigureOut">
              <a:rPr lang="ar-SA" smtClean="0"/>
              <a:t>29 رجب، 1442</a:t>
            </a:fld>
            <a:endParaRPr lang="ar-SA"/>
          </a:p>
        </p:txBody>
      </p:sp>
      <p:sp>
        <p:nvSpPr>
          <p:cNvPr id="8" name="عنصر نائب للتذييل 7">
            <a:extLst>
              <a:ext uri="{FF2B5EF4-FFF2-40B4-BE49-F238E27FC236}">
                <a16:creationId xmlns:a16="http://schemas.microsoft.com/office/drawing/2014/main" id="{11C11AB8-C74F-4E7D-B84C-836C0270F2BB}"/>
              </a:ext>
            </a:extLst>
          </p:cNvPr>
          <p:cNvSpPr>
            <a:spLocks noGrp="1"/>
          </p:cNvSpPr>
          <p:nvPr>
            <p:ph type="ftr" sz="quarter" idx="11"/>
          </p:nvPr>
        </p:nvSpPr>
        <p:spPr/>
        <p:txBody>
          <a:bodyPr/>
          <a:lstStyle/>
          <a:p>
            <a:endParaRPr lang="ar-SA"/>
          </a:p>
        </p:txBody>
      </p:sp>
      <p:sp>
        <p:nvSpPr>
          <p:cNvPr id="9" name="عنصر نائب لرقم الشريحة 8">
            <a:extLst>
              <a:ext uri="{FF2B5EF4-FFF2-40B4-BE49-F238E27FC236}">
                <a16:creationId xmlns:a16="http://schemas.microsoft.com/office/drawing/2014/main" id="{60DCB039-DB03-46B4-8F18-BA2CF07F9B5F}"/>
              </a:ext>
            </a:extLst>
          </p:cNvPr>
          <p:cNvSpPr>
            <a:spLocks noGrp="1"/>
          </p:cNvSpPr>
          <p:nvPr>
            <p:ph type="sldNum" sz="quarter" idx="12"/>
          </p:nvPr>
        </p:nvSpPr>
        <p:spPr/>
        <p:txBody>
          <a:bodyPr/>
          <a:lstStyle/>
          <a:p>
            <a:fld id="{E552EC52-9DAA-419C-AA98-F697550B39CD}" type="slidenum">
              <a:rPr lang="ar-SA" smtClean="0"/>
              <a:t>‹#›</a:t>
            </a:fld>
            <a:endParaRPr lang="ar-SA"/>
          </a:p>
        </p:txBody>
      </p:sp>
    </p:spTree>
    <p:extLst>
      <p:ext uri="{BB962C8B-B14F-4D97-AF65-F5344CB8AC3E}">
        <p14:creationId xmlns:p14="http://schemas.microsoft.com/office/powerpoint/2010/main" val="25386430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647CA445-E764-41E7-8416-D27664DA158D}"/>
              </a:ext>
            </a:extLst>
          </p:cNvPr>
          <p:cNvSpPr>
            <a:spLocks noGrp="1"/>
          </p:cNvSpPr>
          <p:nvPr>
            <p:ph type="title"/>
          </p:nvPr>
        </p:nvSpPr>
        <p:spPr/>
        <p:txBody>
          <a:bodyPr/>
          <a:lstStyle/>
          <a:p>
            <a:r>
              <a:rPr lang="ar-SA"/>
              <a:t>انقر لتحرير نمط عنوان الشكل الرئيسي</a:t>
            </a:r>
          </a:p>
        </p:txBody>
      </p:sp>
      <p:sp>
        <p:nvSpPr>
          <p:cNvPr id="3" name="عنصر نائب للتاريخ 2">
            <a:extLst>
              <a:ext uri="{FF2B5EF4-FFF2-40B4-BE49-F238E27FC236}">
                <a16:creationId xmlns:a16="http://schemas.microsoft.com/office/drawing/2014/main" id="{359F9532-5912-40C1-943C-003E2E4134D8}"/>
              </a:ext>
            </a:extLst>
          </p:cNvPr>
          <p:cNvSpPr>
            <a:spLocks noGrp="1"/>
          </p:cNvSpPr>
          <p:nvPr>
            <p:ph type="dt" sz="half" idx="10"/>
          </p:nvPr>
        </p:nvSpPr>
        <p:spPr/>
        <p:txBody>
          <a:bodyPr/>
          <a:lstStyle/>
          <a:p>
            <a:fld id="{268AB8FC-6E3E-474E-AA3D-434247A02971}" type="datetimeFigureOut">
              <a:rPr lang="ar-SA" smtClean="0"/>
              <a:t>29 رجب، 1442</a:t>
            </a:fld>
            <a:endParaRPr lang="ar-SA"/>
          </a:p>
        </p:txBody>
      </p:sp>
      <p:sp>
        <p:nvSpPr>
          <p:cNvPr id="4" name="عنصر نائب للتذييل 3">
            <a:extLst>
              <a:ext uri="{FF2B5EF4-FFF2-40B4-BE49-F238E27FC236}">
                <a16:creationId xmlns:a16="http://schemas.microsoft.com/office/drawing/2014/main" id="{3002AEFC-D4E5-48DB-8912-3400C0A5008C}"/>
              </a:ext>
            </a:extLst>
          </p:cNvPr>
          <p:cNvSpPr>
            <a:spLocks noGrp="1"/>
          </p:cNvSpPr>
          <p:nvPr>
            <p:ph type="ftr" sz="quarter" idx="11"/>
          </p:nvPr>
        </p:nvSpPr>
        <p:spPr/>
        <p:txBody>
          <a:bodyPr/>
          <a:lstStyle/>
          <a:p>
            <a:endParaRPr lang="ar-SA"/>
          </a:p>
        </p:txBody>
      </p:sp>
      <p:sp>
        <p:nvSpPr>
          <p:cNvPr id="5" name="عنصر نائب لرقم الشريحة 4">
            <a:extLst>
              <a:ext uri="{FF2B5EF4-FFF2-40B4-BE49-F238E27FC236}">
                <a16:creationId xmlns:a16="http://schemas.microsoft.com/office/drawing/2014/main" id="{B3E27B31-7D1C-422F-BC58-CD682E41BCD1}"/>
              </a:ext>
            </a:extLst>
          </p:cNvPr>
          <p:cNvSpPr>
            <a:spLocks noGrp="1"/>
          </p:cNvSpPr>
          <p:nvPr>
            <p:ph type="sldNum" sz="quarter" idx="12"/>
          </p:nvPr>
        </p:nvSpPr>
        <p:spPr/>
        <p:txBody>
          <a:bodyPr/>
          <a:lstStyle/>
          <a:p>
            <a:fld id="{E552EC52-9DAA-419C-AA98-F697550B39CD}" type="slidenum">
              <a:rPr lang="ar-SA" smtClean="0"/>
              <a:t>‹#›</a:t>
            </a:fld>
            <a:endParaRPr lang="ar-SA"/>
          </a:p>
        </p:txBody>
      </p:sp>
    </p:spTree>
    <p:extLst>
      <p:ext uri="{BB962C8B-B14F-4D97-AF65-F5344CB8AC3E}">
        <p14:creationId xmlns:p14="http://schemas.microsoft.com/office/powerpoint/2010/main" val="40068583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a:extLst>
              <a:ext uri="{FF2B5EF4-FFF2-40B4-BE49-F238E27FC236}">
                <a16:creationId xmlns:a16="http://schemas.microsoft.com/office/drawing/2014/main" id="{DFDC81EA-27B0-446E-BACA-E9406DD87418}"/>
              </a:ext>
            </a:extLst>
          </p:cNvPr>
          <p:cNvSpPr>
            <a:spLocks noGrp="1"/>
          </p:cNvSpPr>
          <p:nvPr>
            <p:ph type="dt" sz="half" idx="10"/>
          </p:nvPr>
        </p:nvSpPr>
        <p:spPr/>
        <p:txBody>
          <a:bodyPr/>
          <a:lstStyle/>
          <a:p>
            <a:fld id="{268AB8FC-6E3E-474E-AA3D-434247A02971}" type="datetimeFigureOut">
              <a:rPr lang="ar-SA" smtClean="0"/>
              <a:t>29 رجب، 1442</a:t>
            </a:fld>
            <a:endParaRPr lang="ar-SA"/>
          </a:p>
        </p:txBody>
      </p:sp>
      <p:sp>
        <p:nvSpPr>
          <p:cNvPr id="3" name="عنصر نائب للتذييل 2">
            <a:extLst>
              <a:ext uri="{FF2B5EF4-FFF2-40B4-BE49-F238E27FC236}">
                <a16:creationId xmlns:a16="http://schemas.microsoft.com/office/drawing/2014/main" id="{D2D04411-9C90-43FE-9121-BB2729E57E41}"/>
              </a:ext>
            </a:extLst>
          </p:cNvPr>
          <p:cNvSpPr>
            <a:spLocks noGrp="1"/>
          </p:cNvSpPr>
          <p:nvPr>
            <p:ph type="ftr" sz="quarter" idx="11"/>
          </p:nvPr>
        </p:nvSpPr>
        <p:spPr/>
        <p:txBody>
          <a:bodyPr/>
          <a:lstStyle/>
          <a:p>
            <a:endParaRPr lang="ar-SA"/>
          </a:p>
        </p:txBody>
      </p:sp>
      <p:sp>
        <p:nvSpPr>
          <p:cNvPr id="4" name="عنصر نائب لرقم الشريحة 3">
            <a:extLst>
              <a:ext uri="{FF2B5EF4-FFF2-40B4-BE49-F238E27FC236}">
                <a16:creationId xmlns:a16="http://schemas.microsoft.com/office/drawing/2014/main" id="{56D46AC1-938B-44F2-BE72-F3420972590B}"/>
              </a:ext>
            </a:extLst>
          </p:cNvPr>
          <p:cNvSpPr>
            <a:spLocks noGrp="1"/>
          </p:cNvSpPr>
          <p:nvPr>
            <p:ph type="sldNum" sz="quarter" idx="12"/>
          </p:nvPr>
        </p:nvSpPr>
        <p:spPr/>
        <p:txBody>
          <a:bodyPr/>
          <a:lstStyle/>
          <a:p>
            <a:fld id="{E552EC52-9DAA-419C-AA98-F697550B39CD}" type="slidenum">
              <a:rPr lang="ar-SA" smtClean="0"/>
              <a:t>‹#›</a:t>
            </a:fld>
            <a:endParaRPr lang="ar-SA"/>
          </a:p>
        </p:txBody>
      </p:sp>
    </p:spTree>
    <p:extLst>
      <p:ext uri="{BB962C8B-B14F-4D97-AF65-F5344CB8AC3E}">
        <p14:creationId xmlns:p14="http://schemas.microsoft.com/office/powerpoint/2010/main" val="11653592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مع تسمية توضيحي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02537B2-389A-4A0B-98D9-D9A49655A4AA}"/>
              </a:ext>
            </a:extLst>
          </p:cNvPr>
          <p:cNvSpPr>
            <a:spLocks noGrp="1"/>
          </p:cNvSpPr>
          <p:nvPr>
            <p:ph type="title"/>
          </p:nvPr>
        </p:nvSpPr>
        <p:spPr>
          <a:xfrm>
            <a:off x="839788" y="457200"/>
            <a:ext cx="3932237" cy="1600200"/>
          </a:xfrm>
        </p:spPr>
        <p:txBody>
          <a:bodyPr anchor="b"/>
          <a:lstStyle>
            <a:lvl1pPr>
              <a:defRPr sz="3200"/>
            </a:lvl1p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0B7FD3DC-07DB-4BDF-9ADE-D0209CB8D04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نص 3">
            <a:extLst>
              <a:ext uri="{FF2B5EF4-FFF2-40B4-BE49-F238E27FC236}">
                <a16:creationId xmlns:a16="http://schemas.microsoft.com/office/drawing/2014/main" id="{2B4CAE09-4F2E-4995-BE32-582B6626FC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نص الشكل الرئيسي</a:t>
            </a:r>
          </a:p>
        </p:txBody>
      </p:sp>
      <p:sp>
        <p:nvSpPr>
          <p:cNvPr id="5" name="عنصر نائب للتاريخ 4">
            <a:extLst>
              <a:ext uri="{FF2B5EF4-FFF2-40B4-BE49-F238E27FC236}">
                <a16:creationId xmlns:a16="http://schemas.microsoft.com/office/drawing/2014/main" id="{5FC8B03B-CBE7-4571-A6B5-CC25C468369B}"/>
              </a:ext>
            </a:extLst>
          </p:cNvPr>
          <p:cNvSpPr>
            <a:spLocks noGrp="1"/>
          </p:cNvSpPr>
          <p:nvPr>
            <p:ph type="dt" sz="half" idx="10"/>
          </p:nvPr>
        </p:nvSpPr>
        <p:spPr/>
        <p:txBody>
          <a:bodyPr/>
          <a:lstStyle/>
          <a:p>
            <a:fld id="{268AB8FC-6E3E-474E-AA3D-434247A02971}" type="datetimeFigureOut">
              <a:rPr lang="ar-SA" smtClean="0"/>
              <a:t>29 رجب، 1442</a:t>
            </a:fld>
            <a:endParaRPr lang="ar-SA"/>
          </a:p>
        </p:txBody>
      </p:sp>
      <p:sp>
        <p:nvSpPr>
          <p:cNvPr id="6" name="عنصر نائب للتذييل 5">
            <a:extLst>
              <a:ext uri="{FF2B5EF4-FFF2-40B4-BE49-F238E27FC236}">
                <a16:creationId xmlns:a16="http://schemas.microsoft.com/office/drawing/2014/main" id="{54B926F5-09FB-41CF-B031-8334B4B48511}"/>
              </a:ext>
            </a:extLst>
          </p:cNvPr>
          <p:cNvSpPr>
            <a:spLocks noGrp="1"/>
          </p:cNvSpPr>
          <p:nvPr>
            <p:ph type="ftr" sz="quarter" idx="11"/>
          </p:nvPr>
        </p:nvSpPr>
        <p:spPr/>
        <p:txBody>
          <a:bodyPr/>
          <a:lstStyle/>
          <a:p>
            <a:endParaRPr lang="ar-SA"/>
          </a:p>
        </p:txBody>
      </p:sp>
      <p:sp>
        <p:nvSpPr>
          <p:cNvPr id="7" name="عنصر نائب لرقم الشريحة 6">
            <a:extLst>
              <a:ext uri="{FF2B5EF4-FFF2-40B4-BE49-F238E27FC236}">
                <a16:creationId xmlns:a16="http://schemas.microsoft.com/office/drawing/2014/main" id="{8F3D1D4A-BAD4-45EE-9F60-A6454DA69EE1}"/>
              </a:ext>
            </a:extLst>
          </p:cNvPr>
          <p:cNvSpPr>
            <a:spLocks noGrp="1"/>
          </p:cNvSpPr>
          <p:nvPr>
            <p:ph type="sldNum" sz="quarter" idx="12"/>
          </p:nvPr>
        </p:nvSpPr>
        <p:spPr/>
        <p:txBody>
          <a:bodyPr/>
          <a:lstStyle/>
          <a:p>
            <a:fld id="{E552EC52-9DAA-419C-AA98-F697550B39CD}" type="slidenum">
              <a:rPr lang="ar-SA" smtClean="0"/>
              <a:t>‹#›</a:t>
            </a:fld>
            <a:endParaRPr lang="ar-SA"/>
          </a:p>
        </p:txBody>
      </p:sp>
    </p:spTree>
    <p:extLst>
      <p:ext uri="{BB962C8B-B14F-4D97-AF65-F5344CB8AC3E}">
        <p14:creationId xmlns:p14="http://schemas.microsoft.com/office/powerpoint/2010/main" val="25826420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مع تسمية توضيحي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2A08FCB5-1D57-4805-AC8C-F226B45EFDC7}"/>
              </a:ext>
            </a:extLst>
          </p:cNvPr>
          <p:cNvSpPr>
            <a:spLocks noGrp="1"/>
          </p:cNvSpPr>
          <p:nvPr>
            <p:ph type="title"/>
          </p:nvPr>
        </p:nvSpPr>
        <p:spPr>
          <a:xfrm>
            <a:off x="839788" y="457200"/>
            <a:ext cx="3932237" cy="1600200"/>
          </a:xfrm>
        </p:spPr>
        <p:txBody>
          <a:bodyPr anchor="b"/>
          <a:lstStyle>
            <a:lvl1pPr>
              <a:defRPr sz="3200"/>
            </a:lvl1pPr>
          </a:lstStyle>
          <a:p>
            <a:r>
              <a:rPr lang="ar-SA"/>
              <a:t>انقر لتحرير نمط عنوان الشكل الرئيسي</a:t>
            </a:r>
          </a:p>
        </p:txBody>
      </p:sp>
      <p:sp>
        <p:nvSpPr>
          <p:cNvPr id="3" name="عنصر نائب للصورة 2">
            <a:extLst>
              <a:ext uri="{FF2B5EF4-FFF2-40B4-BE49-F238E27FC236}">
                <a16:creationId xmlns:a16="http://schemas.microsoft.com/office/drawing/2014/main" id="{8E694850-8D89-466B-97FF-2B14C8D2E85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SA"/>
          </a:p>
        </p:txBody>
      </p:sp>
      <p:sp>
        <p:nvSpPr>
          <p:cNvPr id="4" name="عنصر نائب للنص 3">
            <a:extLst>
              <a:ext uri="{FF2B5EF4-FFF2-40B4-BE49-F238E27FC236}">
                <a16:creationId xmlns:a16="http://schemas.microsoft.com/office/drawing/2014/main" id="{B9AFC2B6-7AB8-4195-B7F7-EB38E80A42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نص الشكل الرئيسي</a:t>
            </a:r>
          </a:p>
        </p:txBody>
      </p:sp>
      <p:sp>
        <p:nvSpPr>
          <p:cNvPr id="5" name="عنصر نائب للتاريخ 4">
            <a:extLst>
              <a:ext uri="{FF2B5EF4-FFF2-40B4-BE49-F238E27FC236}">
                <a16:creationId xmlns:a16="http://schemas.microsoft.com/office/drawing/2014/main" id="{863B17BF-4417-4538-80E7-4ADE97157180}"/>
              </a:ext>
            </a:extLst>
          </p:cNvPr>
          <p:cNvSpPr>
            <a:spLocks noGrp="1"/>
          </p:cNvSpPr>
          <p:nvPr>
            <p:ph type="dt" sz="half" idx="10"/>
          </p:nvPr>
        </p:nvSpPr>
        <p:spPr/>
        <p:txBody>
          <a:bodyPr/>
          <a:lstStyle/>
          <a:p>
            <a:fld id="{268AB8FC-6E3E-474E-AA3D-434247A02971}" type="datetimeFigureOut">
              <a:rPr lang="ar-SA" smtClean="0"/>
              <a:t>29 رجب، 1442</a:t>
            </a:fld>
            <a:endParaRPr lang="ar-SA"/>
          </a:p>
        </p:txBody>
      </p:sp>
      <p:sp>
        <p:nvSpPr>
          <p:cNvPr id="6" name="عنصر نائب للتذييل 5">
            <a:extLst>
              <a:ext uri="{FF2B5EF4-FFF2-40B4-BE49-F238E27FC236}">
                <a16:creationId xmlns:a16="http://schemas.microsoft.com/office/drawing/2014/main" id="{EA4083BF-0CEC-4F65-9B9B-E79F12826308}"/>
              </a:ext>
            </a:extLst>
          </p:cNvPr>
          <p:cNvSpPr>
            <a:spLocks noGrp="1"/>
          </p:cNvSpPr>
          <p:nvPr>
            <p:ph type="ftr" sz="quarter" idx="11"/>
          </p:nvPr>
        </p:nvSpPr>
        <p:spPr/>
        <p:txBody>
          <a:bodyPr/>
          <a:lstStyle/>
          <a:p>
            <a:endParaRPr lang="ar-SA"/>
          </a:p>
        </p:txBody>
      </p:sp>
      <p:sp>
        <p:nvSpPr>
          <p:cNvPr id="7" name="عنصر نائب لرقم الشريحة 6">
            <a:extLst>
              <a:ext uri="{FF2B5EF4-FFF2-40B4-BE49-F238E27FC236}">
                <a16:creationId xmlns:a16="http://schemas.microsoft.com/office/drawing/2014/main" id="{0DC34FE2-79BD-45EF-8EC6-E10022FF2D65}"/>
              </a:ext>
            </a:extLst>
          </p:cNvPr>
          <p:cNvSpPr>
            <a:spLocks noGrp="1"/>
          </p:cNvSpPr>
          <p:nvPr>
            <p:ph type="sldNum" sz="quarter" idx="12"/>
          </p:nvPr>
        </p:nvSpPr>
        <p:spPr/>
        <p:txBody>
          <a:bodyPr/>
          <a:lstStyle/>
          <a:p>
            <a:fld id="{E552EC52-9DAA-419C-AA98-F697550B39CD}" type="slidenum">
              <a:rPr lang="ar-SA" smtClean="0"/>
              <a:t>‹#›</a:t>
            </a:fld>
            <a:endParaRPr lang="ar-SA"/>
          </a:p>
        </p:txBody>
      </p:sp>
    </p:spTree>
    <p:extLst>
      <p:ext uri="{BB962C8B-B14F-4D97-AF65-F5344CB8AC3E}">
        <p14:creationId xmlns:p14="http://schemas.microsoft.com/office/powerpoint/2010/main" val="17568532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عنوان 1">
            <a:extLst>
              <a:ext uri="{FF2B5EF4-FFF2-40B4-BE49-F238E27FC236}">
                <a16:creationId xmlns:a16="http://schemas.microsoft.com/office/drawing/2014/main" id="{8B96F22F-5159-4A67-9666-C31A89277014}"/>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ar-SA"/>
              <a:t>انقر لتحرير نمط عنوان الشكل الرئيسي</a:t>
            </a:r>
          </a:p>
        </p:txBody>
      </p:sp>
      <p:sp>
        <p:nvSpPr>
          <p:cNvPr id="3" name="عنصر نائب للنص 2">
            <a:extLst>
              <a:ext uri="{FF2B5EF4-FFF2-40B4-BE49-F238E27FC236}">
                <a16:creationId xmlns:a16="http://schemas.microsoft.com/office/drawing/2014/main" id="{C6C5D7DF-7961-4D86-9604-ADACE09558F1}"/>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576F58EB-D4F1-4859-87AD-433F2C878F99}"/>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268AB8FC-6E3E-474E-AA3D-434247A02971}" type="datetimeFigureOut">
              <a:rPr lang="ar-SA" smtClean="0"/>
              <a:t>29 رجب، 1442</a:t>
            </a:fld>
            <a:endParaRPr lang="ar-SA"/>
          </a:p>
        </p:txBody>
      </p:sp>
      <p:sp>
        <p:nvSpPr>
          <p:cNvPr id="5" name="عنصر نائب للتذييل 4">
            <a:extLst>
              <a:ext uri="{FF2B5EF4-FFF2-40B4-BE49-F238E27FC236}">
                <a16:creationId xmlns:a16="http://schemas.microsoft.com/office/drawing/2014/main" id="{F3759E44-89BB-4F4E-B536-91181195012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SA"/>
          </a:p>
        </p:txBody>
      </p:sp>
      <p:sp>
        <p:nvSpPr>
          <p:cNvPr id="6" name="عنصر نائب لرقم الشريحة 5">
            <a:extLst>
              <a:ext uri="{FF2B5EF4-FFF2-40B4-BE49-F238E27FC236}">
                <a16:creationId xmlns:a16="http://schemas.microsoft.com/office/drawing/2014/main" id="{C5ED22D8-34FD-4C10-8B0F-3D0BC40B4005}"/>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E552EC52-9DAA-419C-AA98-F697550B39CD}" type="slidenum">
              <a:rPr lang="ar-SA" smtClean="0"/>
              <a:t>‹#›</a:t>
            </a:fld>
            <a:endParaRPr lang="ar-SA"/>
          </a:p>
        </p:txBody>
      </p:sp>
    </p:spTree>
    <p:extLst>
      <p:ext uri="{BB962C8B-B14F-4D97-AF65-F5344CB8AC3E}">
        <p14:creationId xmlns:p14="http://schemas.microsoft.com/office/powerpoint/2010/main" val="29732439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9.png"/><Relationship Id="rId18" Type="http://schemas.openxmlformats.org/officeDocument/2006/relationships/image" Target="../media/image14.png"/><Relationship Id="rId26" Type="http://schemas.openxmlformats.org/officeDocument/2006/relationships/image" Target="../media/image22.png"/><Relationship Id="rId39" Type="http://schemas.microsoft.com/office/2007/relationships/hdphoto" Target="../media/hdphoto2.wdp"/><Relationship Id="rId21" Type="http://schemas.openxmlformats.org/officeDocument/2006/relationships/image" Target="../media/image17.png"/><Relationship Id="rId34" Type="http://schemas.openxmlformats.org/officeDocument/2006/relationships/slide" Target="slide15.xml"/><Relationship Id="rId42" Type="http://schemas.microsoft.com/office/2007/relationships/hdphoto" Target="../media/hdphoto3.wdp"/><Relationship Id="rId47" Type="http://schemas.openxmlformats.org/officeDocument/2006/relationships/image" Target="../media/image34.png"/><Relationship Id="rId50" Type="http://schemas.openxmlformats.org/officeDocument/2006/relationships/image" Target="../media/image36.png"/><Relationship Id="rId7" Type="http://schemas.openxmlformats.org/officeDocument/2006/relationships/image" Target="../media/image3.png"/><Relationship Id="rId2" Type="http://schemas.openxmlformats.org/officeDocument/2006/relationships/notesSlide" Target="../notesSlides/notesSlide1.xml"/><Relationship Id="rId16" Type="http://schemas.openxmlformats.org/officeDocument/2006/relationships/image" Target="../media/image12.png"/><Relationship Id="rId29" Type="http://schemas.openxmlformats.org/officeDocument/2006/relationships/image" Target="../media/image23.png"/><Relationship Id="rId11" Type="http://schemas.openxmlformats.org/officeDocument/2006/relationships/image" Target="../media/image7.jpeg"/><Relationship Id="rId24" Type="http://schemas.openxmlformats.org/officeDocument/2006/relationships/image" Target="../media/image20.png"/><Relationship Id="rId32" Type="http://schemas.openxmlformats.org/officeDocument/2006/relationships/image" Target="../media/image25.png"/><Relationship Id="rId37" Type="http://schemas.openxmlformats.org/officeDocument/2006/relationships/slide" Target="slide14.xml"/><Relationship Id="rId40" Type="http://schemas.openxmlformats.org/officeDocument/2006/relationships/image" Target="../media/image29.png"/><Relationship Id="rId45" Type="http://schemas.openxmlformats.org/officeDocument/2006/relationships/image" Target="../media/image32.png"/><Relationship Id="rId5" Type="http://schemas.openxmlformats.org/officeDocument/2006/relationships/image" Target="../media/image2.png"/><Relationship Id="rId15" Type="http://schemas.openxmlformats.org/officeDocument/2006/relationships/image" Target="../media/image11.png"/><Relationship Id="rId23" Type="http://schemas.openxmlformats.org/officeDocument/2006/relationships/image" Target="../media/image19.png"/><Relationship Id="rId28" Type="http://schemas.openxmlformats.org/officeDocument/2006/relationships/slide" Target="slide23.xml"/><Relationship Id="rId36" Type="http://schemas.openxmlformats.org/officeDocument/2006/relationships/hyperlink" Target="http://www.pngall.com/note-png" TargetMode="External"/><Relationship Id="rId49" Type="http://schemas.microsoft.com/office/2007/relationships/hdphoto" Target="../media/hdphoto5.wdp"/><Relationship Id="rId10" Type="http://schemas.openxmlformats.org/officeDocument/2006/relationships/image" Target="../media/image6.png"/><Relationship Id="rId19" Type="http://schemas.openxmlformats.org/officeDocument/2006/relationships/image" Target="../media/image15.png"/><Relationship Id="rId31" Type="http://schemas.openxmlformats.org/officeDocument/2006/relationships/image" Target="../media/image24.jpeg"/><Relationship Id="rId44" Type="http://schemas.microsoft.com/office/2007/relationships/hdphoto" Target="../media/hdphoto4.wdp"/><Relationship Id="rId4" Type="http://schemas.openxmlformats.org/officeDocument/2006/relationships/hyperlink" Target="https://pxhere.com/en/photo/993004" TargetMode="External"/><Relationship Id="rId9" Type="http://schemas.openxmlformats.org/officeDocument/2006/relationships/image" Target="../media/image5.png"/><Relationship Id="rId14" Type="http://schemas.openxmlformats.org/officeDocument/2006/relationships/image" Target="../media/image10.png"/><Relationship Id="rId22" Type="http://schemas.openxmlformats.org/officeDocument/2006/relationships/image" Target="../media/image18.png"/><Relationship Id="rId27" Type="http://schemas.microsoft.com/office/2007/relationships/hdphoto" Target="../media/hdphoto1.wdp"/><Relationship Id="rId30" Type="http://schemas.openxmlformats.org/officeDocument/2006/relationships/slide" Target="slide5.xml"/><Relationship Id="rId35" Type="http://schemas.openxmlformats.org/officeDocument/2006/relationships/image" Target="../media/image27.png"/><Relationship Id="rId43" Type="http://schemas.openxmlformats.org/officeDocument/2006/relationships/image" Target="../media/image31.png"/><Relationship Id="rId48" Type="http://schemas.openxmlformats.org/officeDocument/2006/relationships/image" Target="../media/image35.png"/><Relationship Id="rId8" Type="http://schemas.openxmlformats.org/officeDocument/2006/relationships/image" Target="../media/image4.png"/><Relationship Id="rId3" Type="http://schemas.openxmlformats.org/officeDocument/2006/relationships/image" Target="../media/image1.jpg"/><Relationship Id="rId12" Type="http://schemas.openxmlformats.org/officeDocument/2006/relationships/image" Target="../media/image8.jpeg"/><Relationship Id="rId17" Type="http://schemas.openxmlformats.org/officeDocument/2006/relationships/image" Target="../media/image13.png"/><Relationship Id="rId25" Type="http://schemas.openxmlformats.org/officeDocument/2006/relationships/image" Target="../media/image21.png"/><Relationship Id="rId33" Type="http://schemas.openxmlformats.org/officeDocument/2006/relationships/image" Target="../media/image26.png"/><Relationship Id="rId38" Type="http://schemas.openxmlformats.org/officeDocument/2006/relationships/image" Target="../media/image28.png"/><Relationship Id="rId46" Type="http://schemas.openxmlformats.org/officeDocument/2006/relationships/image" Target="../media/image33.jpeg"/><Relationship Id="rId20" Type="http://schemas.openxmlformats.org/officeDocument/2006/relationships/image" Target="../media/image16.png"/><Relationship Id="rId41" Type="http://schemas.openxmlformats.org/officeDocument/2006/relationships/image" Target="../media/image30.png"/><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s>
</file>

<file path=ppt/slides/_rels/slide10.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audio" Target="../media/audio2.wav"/><Relationship Id="rId7" Type="http://schemas.openxmlformats.org/officeDocument/2006/relationships/image" Target="../media/image63.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56.jpg"/><Relationship Id="rId9" Type="http://schemas.openxmlformats.org/officeDocument/2006/relationships/image" Target="../media/image64.png"/></Relationships>
</file>

<file path=ppt/slides/_rels/slide11.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audio" Target="../media/audio2.wav"/><Relationship Id="rId7" Type="http://schemas.openxmlformats.org/officeDocument/2006/relationships/image" Target="../media/image63.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56.jpg"/><Relationship Id="rId9" Type="http://schemas.openxmlformats.org/officeDocument/2006/relationships/image" Target="../media/image64.png"/></Relationships>
</file>

<file path=ppt/slides/_rels/slide12.xml.rels><?xml version="1.0" encoding="UTF-8" standalone="yes"?>
<Relationships xmlns="http://schemas.openxmlformats.org/package/2006/relationships"><Relationship Id="rId3" Type="http://schemas.openxmlformats.org/officeDocument/2006/relationships/image" Target="../media/image65.jpg"/><Relationship Id="rId7" Type="http://schemas.openxmlformats.org/officeDocument/2006/relationships/audio" Target="../media/audio3.wav"/><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57.jpg"/><Relationship Id="rId5" Type="http://schemas.openxmlformats.org/officeDocument/2006/relationships/image" Target="../media/image67.png"/><Relationship Id="rId4" Type="http://schemas.openxmlformats.org/officeDocument/2006/relationships/image" Target="../media/image66.gif"/></Relationships>
</file>

<file path=ppt/slides/_rels/slide1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png"/><Relationship Id="rId18" Type="http://schemas.openxmlformats.org/officeDocument/2006/relationships/slide" Target="slide22.xml"/><Relationship Id="rId3" Type="http://schemas.openxmlformats.org/officeDocument/2006/relationships/image" Target="../media/image1.jpg"/><Relationship Id="rId21" Type="http://schemas.openxmlformats.org/officeDocument/2006/relationships/image" Target="../media/image38.png"/><Relationship Id="rId7" Type="http://schemas.openxmlformats.org/officeDocument/2006/relationships/image" Target="../media/image3.png"/><Relationship Id="rId12" Type="http://schemas.openxmlformats.org/officeDocument/2006/relationships/image" Target="../media/image14.png"/><Relationship Id="rId17" Type="http://schemas.openxmlformats.org/officeDocument/2006/relationships/image" Target="../media/image21.png"/><Relationship Id="rId2" Type="http://schemas.openxmlformats.org/officeDocument/2006/relationships/notesSlide" Target="../notesSlides/notesSlide4.xml"/><Relationship Id="rId16" Type="http://schemas.openxmlformats.org/officeDocument/2006/relationships/image" Target="../media/image17.png"/><Relationship Id="rId20" Type="http://schemas.openxmlformats.org/officeDocument/2006/relationships/image" Target="../media/image68.png"/><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image" Target="../media/image13.png"/><Relationship Id="rId24" Type="http://schemas.openxmlformats.org/officeDocument/2006/relationships/image" Target="../media/image69.jpg"/><Relationship Id="rId5" Type="http://schemas.openxmlformats.org/officeDocument/2006/relationships/image" Target="../media/image2.png"/><Relationship Id="rId15" Type="http://schemas.openxmlformats.org/officeDocument/2006/relationships/slide" Target="slide13.xml"/><Relationship Id="rId23" Type="http://schemas.openxmlformats.org/officeDocument/2006/relationships/image" Target="../media/image60.jpg"/><Relationship Id="rId10" Type="http://schemas.openxmlformats.org/officeDocument/2006/relationships/image" Target="../media/image12.png"/><Relationship Id="rId19" Type="http://schemas.openxmlformats.org/officeDocument/2006/relationships/image" Target="../media/image20.png"/><Relationship Id="rId4" Type="http://schemas.openxmlformats.org/officeDocument/2006/relationships/hyperlink" Target="https://pxhere.com/en/photo/993004" TargetMode="External"/><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10.png"/></Relationships>
</file>

<file path=ppt/slides/_rels/slide14.xml.rels><?xml version="1.0" encoding="UTF-8" standalone="yes"?>
<Relationships xmlns="http://schemas.openxmlformats.org/package/2006/relationships"><Relationship Id="rId13" Type="http://schemas.openxmlformats.org/officeDocument/2006/relationships/image" Target="../media/image8.jpeg"/><Relationship Id="rId18" Type="http://schemas.openxmlformats.org/officeDocument/2006/relationships/image" Target="../media/image13.png"/><Relationship Id="rId26" Type="http://schemas.openxmlformats.org/officeDocument/2006/relationships/image" Target="../media/image21.png"/><Relationship Id="rId21" Type="http://schemas.openxmlformats.org/officeDocument/2006/relationships/image" Target="../media/image16.png"/><Relationship Id="rId34" Type="http://schemas.openxmlformats.org/officeDocument/2006/relationships/image" Target="../media/image25.png"/><Relationship Id="rId7" Type="http://schemas.openxmlformats.org/officeDocument/2006/relationships/image" Target="../media/image3.png"/><Relationship Id="rId12" Type="http://schemas.openxmlformats.org/officeDocument/2006/relationships/image" Target="../media/image7.jpeg"/><Relationship Id="rId17" Type="http://schemas.openxmlformats.org/officeDocument/2006/relationships/image" Target="../media/image12.png"/><Relationship Id="rId25" Type="http://schemas.openxmlformats.org/officeDocument/2006/relationships/image" Target="../media/image20.png"/><Relationship Id="rId33" Type="http://schemas.openxmlformats.org/officeDocument/2006/relationships/image" Target="../media/image24.jpeg"/><Relationship Id="rId2" Type="http://schemas.openxmlformats.org/officeDocument/2006/relationships/notesSlide" Target="../notesSlides/notesSlide5.xml"/><Relationship Id="rId16" Type="http://schemas.openxmlformats.org/officeDocument/2006/relationships/image" Target="../media/image11.png"/><Relationship Id="rId20" Type="http://schemas.openxmlformats.org/officeDocument/2006/relationships/image" Target="../media/image15.png"/><Relationship Id="rId29" Type="http://schemas.openxmlformats.org/officeDocument/2006/relationships/slide" Target="slide24.xml"/><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slide" Target="slide1.xml"/><Relationship Id="rId24" Type="http://schemas.openxmlformats.org/officeDocument/2006/relationships/image" Target="../media/image19.png"/><Relationship Id="rId32" Type="http://schemas.openxmlformats.org/officeDocument/2006/relationships/slide" Target="slide5.xml"/><Relationship Id="rId37" Type="http://schemas.openxmlformats.org/officeDocument/2006/relationships/image" Target="../media/image70.png"/><Relationship Id="rId5" Type="http://schemas.openxmlformats.org/officeDocument/2006/relationships/image" Target="../media/image2.png"/><Relationship Id="rId15" Type="http://schemas.openxmlformats.org/officeDocument/2006/relationships/image" Target="../media/image10.png"/><Relationship Id="rId23" Type="http://schemas.openxmlformats.org/officeDocument/2006/relationships/image" Target="../media/image18.png"/><Relationship Id="rId28" Type="http://schemas.microsoft.com/office/2007/relationships/hdphoto" Target="../media/hdphoto1.wdp"/><Relationship Id="rId36" Type="http://schemas.openxmlformats.org/officeDocument/2006/relationships/slide" Target="slide23.xml"/><Relationship Id="rId10" Type="http://schemas.openxmlformats.org/officeDocument/2006/relationships/image" Target="../media/image6.png"/><Relationship Id="rId19" Type="http://schemas.openxmlformats.org/officeDocument/2006/relationships/image" Target="../media/image14.png"/><Relationship Id="rId31" Type="http://schemas.openxmlformats.org/officeDocument/2006/relationships/image" Target="../media/image38.png"/><Relationship Id="rId4" Type="http://schemas.openxmlformats.org/officeDocument/2006/relationships/hyperlink" Target="https://pxhere.com/en/photo/993004" TargetMode="External"/><Relationship Id="rId9" Type="http://schemas.openxmlformats.org/officeDocument/2006/relationships/image" Target="../media/image5.png"/><Relationship Id="rId14" Type="http://schemas.openxmlformats.org/officeDocument/2006/relationships/image" Target="../media/image9.png"/><Relationship Id="rId22" Type="http://schemas.openxmlformats.org/officeDocument/2006/relationships/image" Target="../media/image17.png"/><Relationship Id="rId27" Type="http://schemas.openxmlformats.org/officeDocument/2006/relationships/image" Target="../media/image22.png"/><Relationship Id="rId30" Type="http://schemas.openxmlformats.org/officeDocument/2006/relationships/image" Target="../media/image23.png"/><Relationship Id="rId35" Type="http://schemas.openxmlformats.org/officeDocument/2006/relationships/image" Target="../media/image26.png"/><Relationship Id="rId8" Type="http://schemas.openxmlformats.org/officeDocument/2006/relationships/image" Target="../media/image4.png"/><Relationship Id="rId3" Type="http://schemas.openxmlformats.org/officeDocument/2006/relationships/image" Target="../media/image1.jpg"/></Relationships>
</file>

<file path=ppt/slides/_rels/slide15.xml.rels><?xml version="1.0" encoding="UTF-8" standalone="yes"?>
<Relationships xmlns="http://schemas.openxmlformats.org/package/2006/relationships"><Relationship Id="rId13" Type="http://schemas.openxmlformats.org/officeDocument/2006/relationships/image" Target="../media/image8.jpeg"/><Relationship Id="rId18" Type="http://schemas.openxmlformats.org/officeDocument/2006/relationships/image" Target="../media/image13.png"/><Relationship Id="rId26" Type="http://schemas.openxmlformats.org/officeDocument/2006/relationships/image" Target="../media/image21.png"/><Relationship Id="rId21" Type="http://schemas.openxmlformats.org/officeDocument/2006/relationships/image" Target="../media/image16.png"/><Relationship Id="rId34" Type="http://schemas.openxmlformats.org/officeDocument/2006/relationships/image" Target="../media/image25.png"/><Relationship Id="rId7" Type="http://schemas.openxmlformats.org/officeDocument/2006/relationships/image" Target="../media/image3.png"/><Relationship Id="rId12" Type="http://schemas.openxmlformats.org/officeDocument/2006/relationships/image" Target="../media/image7.jpeg"/><Relationship Id="rId17" Type="http://schemas.openxmlformats.org/officeDocument/2006/relationships/image" Target="../media/image12.png"/><Relationship Id="rId25" Type="http://schemas.openxmlformats.org/officeDocument/2006/relationships/image" Target="../media/image20.png"/><Relationship Id="rId33" Type="http://schemas.openxmlformats.org/officeDocument/2006/relationships/image" Target="../media/image24.jpeg"/><Relationship Id="rId2" Type="http://schemas.openxmlformats.org/officeDocument/2006/relationships/notesSlide" Target="../notesSlides/notesSlide6.xml"/><Relationship Id="rId16" Type="http://schemas.openxmlformats.org/officeDocument/2006/relationships/image" Target="../media/image11.png"/><Relationship Id="rId20" Type="http://schemas.openxmlformats.org/officeDocument/2006/relationships/image" Target="../media/image15.png"/><Relationship Id="rId29" Type="http://schemas.openxmlformats.org/officeDocument/2006/relationships/slide" Target="slide24.xml"/><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slide" Target="slide1.xml"/><Relationship Id="rId24" Type="http://schemas.openxmlformats.org/officeDocument/2006/relationships/image" Target="../media/image19.png"/><Relationship Id="rId32" Type="http://schemas.openxmlformats.org/officeDocument/2006/relationships/slide" Target="slide5.xml"/><Relationship Id="rId37" Type="http://schemas.openxmlformats.org/officeDocument/2006/relationships/image" Target="../media/image71.png"/><Relationship Id="rId5" Type="http://schemas.openxmlformats.org/officeDocument/2006/relationships/image" Target="../media/image2.png"/><Relationship Id="rId15" Type="http://schemas.openxmlformats.org/officeDocument/2006/relationships/image" Target="../media/image10.png"/><Relationship Id="rId23" Type="http://schemas.openxmlformats.org/officeDocument/2006/relationships/image" Target="../media/image18.png"/><Relationship Id="rId28" Type="http://schemas.microsoft.com/office/2007/relationships/hdphoto" Target="../media/hdphoto1.wdp"/><Relationship Id="rId36" Type="http://schemas.openxmlformats.org/officeDocument/2006/relationships/slide" Target="slide23.xml"/><Relationship Id="rId10" Type="http://schemas.openxmlformats.org/officeDocument/2006/relationships/image" Target="../media/image6.png"/><Relationship Id="rId19" Type="http://schemas.openxmlformats.org/officeDocument/2006/relationships/image" Target="../media/image14.png"/><Relationship Id="rId31" Type="http://schemas.openxmlformats.org/officeDocument/2006/relationships/image" Target="../media/image38.png"/><Relationship Id="rId4" Type="http://schemas.openxmlformats.org/officeDocument/2006/relationships/hyperlink" Target="https://pxhere.com/en/photo/993004" TargetMode="External"/><Relationship Id="rId9" Type="http://schemas.openxmlformats.org/officeDocument/2006/relationships/image" Target="../media/image5.png"/><Relationship Id="rId14" Type="http://schemas.openxmlformats.org/officeDocument/2006/relationships/image" Target="../media/image9.png"/><Relationship Id="rId22" Type="http://schemas.openxmlformats.org/officeDocument/2006/relationships/image" Target="../media/image17.png"/><Relationship Id="rId27" Type="http://schemas.openxmlformats.org/officeDocument/2006/relationships/image" Target="../media/image22.png"/><Relationship Id="rId30" Type="http://schemas.openxmlformats.org/officeDocument/2006/relationships/image" Target="../media/image23.png"/><Relationship Id="rId35" Type="http://schemas.openxmlformats.org/officeDocument/2006/relationships/image" Target="../media/image26.png"/><Relationship Id="rId8" Type="http://schemas.openxmlformats.org/officeDocument/2006/relationships/image" Target="../media/image4.png"/><Relationship Id="rId3" Type="http://schemas.openxmlformats.org/officeDocument/2006/relationships/image" Target="../media/image1.jpg"/></Relationships>
</file>

<file path=ppt/slides/_rels/slide16.xml.rels><?xml version="1.0" encoding="UTF-8" standalone="yes"?>
<Relationships xmlns="http://schemas.openxmlformats.org/package/2006/relationships"><Relationship Id="rId13" Type="http://schemas.openxmlformats.org/officeDocument/2006/relationships/image" Target="../media/image8.jpeg"/><Relationship Id="rId18" Type="http://schemas.openxmlformats.org/officeDocument/2006/relationships/image" Target="../media/image13.png"/><Relationship Id="rId26" Type="http://schemas.openxmlformats.org/officeDocument/2006/relationships/image" Target="../media/image21.png"/><Relationship Id="rId21" Type="http://schemas.openxmlformats.org/officeDocument/2006/relationships/image" Target="../media/image16.png"/><Relationship Id="rId34" Type="http://schemas.openxmlformats.org/officeDocument/2006/relationships/image" Target="../media/image25.png"/><Relationship Id="rId7" Type="http://schemas.openxmlformats.org/officeDocument/2006/relationships/image" Target="../media/image3.png"/><Relationship Id="rId12" Type="http://schemas.openxmlformats.org/officeDocument/2006/relationships/image" Target="../media/image7.jpeg"/><Relationship Id="rId17" Type="http://schemas.openxmlformats.org/officeDocument/2006/relationships/image" Target="../media/image12.png"/><Relationship Id="rId25" Type="http://schemas.openxmlformats.org/officeDocument/2006/relationships/image" Target="../media/image20.png"/><Relationship Id="rId33" Type="http://schemas.openxmlformats.org/officeDocument/2006/relationships/image" Target="../media/image24.jpeg"/><Relationship Id="rId2" Type="http://schemas.openxmlformats.org/officeDocument/2006/relationships/notesSlide" Target="../notesSlides/notesSlide7.xml"/><Relationship Id="rId16" Type="http://schemas.openxmlformats.org/officeDocument/2006/relationships/image" Target="../media/image11.png"/><Relationship Id="rId20" Type="http://schemas.openxmlformats.org/officeDocument/2006/relationships/image" Target="../media/image15.png"/><Relationship Id="rId29" Type="http://schemas.openxmlformats.org/officeDocument/2006/relationships/slide" Target="slide25.xml"/><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slide" Target="slide1.xml"/><Relationship Id="rId24" Type="http://schemas.openxmlformats.org/officeDocument/2006/relationships/image" Target="../media/image19.png"/><Relationship Id="rId32" Type="http://schemas.openxmlformats.org/officeDocument/2006/relationships/slide" Target="slide5.xml"/><Relationship Id="rId37" Type="http://schemas.openxmlformats.org/officeDocument/2006/relationships/image" Target="../media/image72.png"/><Relationship Id="rId5" Type="http://schemas.openxmlformats.org/officeDocument/2006/relationships/image" Target="../media/image2.png"/><Relationship Id="rId15" Type="http://schemas.openxmlformats.org/officeDocument/2006/relationships/image" Target="../media/image10.png"/><Relationship Id="rId23" Type="http://schemas.openxmlformats.org/officeDocument/2006/relationships/image" Target="../media/image18.png"/><Relationship Id="rId28" Type="http://schemas.microsoft.com/office/2007/relationships/hdphoto" Target="../media/hdphoto1.wdp"/><Relationship Id="rId36" Type="http://schemas.openxmlformats.org/officeDocument/2006/relationships/slide" Target="slide23.xml"/><Relationship Id="rId10" Type="http://schemas.openxmlformats.org/officeDocument/2006/relationships/image" Target="../media/image6.png"/><Relationship Id="rId19" Type="http://schemas.openxmlformats.org/officeDocument/2006/relationships/image" Target="../media/image14.png"/><Relationship Id="rId31" Type="http://schemas.openxmlformats.org/officeDocument/2006/relationships/image" Target="../media/image38.png"/><Relationship Id="rId4" Type="http://schemas.openxmlformats.org/officeDocument/2006/relationships/hyperlink" Target="https://pxhere.com/en/photo/993004" TargetMode="External"/><Relationship Id="rId9" Type="http://schemas.openxmlformats.org/officeDocument/2006/relationships/image" Target="../media/image5.png"/><Relationship Id="rId14" Type="http://schemas.openxmlformats.org/officeDocument/2006/relationships/image" Target="../media/image9.png"/><Relationship Id="rId22" Type="http://schemas.openxmlformats.org/officeDocument/2006/relationships/image" Target="../media/image17.png"/><Relationship Id="rId27" Type="http://schemas.openxmlformats.org/officeDocument/2006/relationships/image" Target="../media/image22.png"/><Relationship Id="rId30" Type="http://schemas.openxmlformats.org/officeDocument/2006/relationships/image" Target="../media/image23.png"/><Relationship Id="rId35" Type="http://schemas.openxmlformats.org/officeDocument/2006/relationships/image" Target="../media/image26.png"/><Relationship Id="rId8" Type="http://schemas.openxmlformats.org/officeDocument/2006/relationships/image" Target="../media/image4.png"/><Relationship Id="rId3" Type="http://schemas.openxmlformats.org/officeDocument/2006/relationships/image" Target="../media/image1.jpg"/></Relationships>
</file>

<file path=ppt/slides/_rels/slide17.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png"/><Relationship Id="rId18" Type="http://schemas.openxmlformats.org/officeDocument/2006/relationships/image" Target="../media/image24.jpeg"/><Relationship Id="rId26" Type="http://schemas.openxmlformats.org/officeDocument/2006/relationships/image" Target="../media/image27.png"/><Relationship Id="rId3" Type="http://schemas.openxmlformats.org/officeDocument/2006/relationships/image" Target="../media/image1.jpg"/><Relationship Id="rId21" Type="http://schemas.openxmlformats.org/officeDocument/2006/relationships/slide" Target="slide23.xml"/><Relationship Id="rId7" Type="http://schemas.openxmlformats.org/officeDocument/2006/relationships/image" Target="../media/image3.png"/><Relationship Id="rId12" Type="http://schemas.openxmlformats.org/officeDocument/2006/relationships/image" Target="../media/image14.png"/><Relationship Id="rId17" Type="http://schemas.openxmlformats.org/officeDocument/2006/relationships/image" Target="../media/image21.png"/><Relationship Id="rId25" Type="http://schemas.openxmlformats.org/officeDocument/2006/relationships/image" Target="../media/image68.png"/><Relationship Id="rId2" Type="http://schemas.openxmlformats.org/officeDocument/2006/relationships/notesSlide" Target="../notesSlides/notesSlide8.xml"/><Relationship Id="rId16" Type="http://schemas.openxmlformats.org/officeDocument/2006/relationships/image" Target="../media/image17.png"/><Relationship Id="rId20" Type="http://schemas.openxmlformats.org/officeDocument/2006/relationships/slide" Target="slide24.xml"/><Relationship Id="rId29" Type="http://schemas.openxmlformats.org/officeDocument/2006/relationships/image" Target="../media/image38.png"/><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image" Target="../media/image13.png"/><Relationship Id="rId24" Type="http://schemas.openxmlformats.org/officeDocument/2006/relationships/image" Target="../media/image20.png"/><Relationship Id="rId32" Type="http://schemas.openxmlformats.org/officeDocument/2006/relationships/image" Target="../media/image74.png"/><Relationship Id="rId5" Type="http://schemas.openxmlformats.org/officeDocument/2006/relationships/image" Target="../media/image2.png"/><Relationship Id="rId15" Type="http://schemas.openxmlformats.org/officeDocument/2006/relationships/slide" Target="slide1.xml"/><Relationship Id="rId23" Type="http://schemas.openxmlformats.org/officeDocument/2006/relationships/slide" Target="slide37.xml"/><Relationship Id="rId28" Type="http://schemas.openxmlformats.org/officeDocument/2006/relationships/slide" Target="slide14.xml"/><Relationship Id="rId10" Type="http://schemas.openxmlformats.org/officeDocument/2006/relationships/image" Target="../media/image12.png"/><Relationship Id="rId19" Type="http://schemas.openxmlformats.org/officeDocument/2006/relationships/slide" Target="slide22.xml"/><Relationship Id="rId31" Type="http://schemas.openxmlformats.org/officeDocument/2006/relationships/image" Target="../media/image73.jpeg"/><Relationship Id="rId4" Type="http://schemas.openxmlformats.org/officeDocument/2006/relationships/hyperlink" Target="https://pxhere.com/en/photo/993004" TargetMode="External"/><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slide" Target="slide21.xml"/><Relationship Id="rId27" Type="http://schemas.openxmlformats.org/officeDocument/2006/relationships/hyperlink" Target="http://www.pngall.com/note-png" TargetMode="External"/><Relationship Id="rId30" Type="http://schemas.openxmlformats.org/officeDocument/2006/relationships/image" Target="../media/image10.png"/></Relationships>
</file>

<file path=ppt/slides/_rels/slide18.xml.rels><?xml version="1.0" encoding="UTF-8" standalone="yes"?>
<Relationships xmlns="http://schemas.openxmlformats.org/package/2006/relationships"><Relationship Id="rId13" Type="http://schemas.openxmlformats.org/officeDocument/2006/relationships/image" Target="../media/image8.jpeg"/><Relationship Id="rId18" Type="http://schemas.openxmlformats.org/officeDocument/2006/relationships/image" Target="../media/image13.png"/><Relationship Id="rId26" Type="http://schemas.openxmlformats.org/officeDocument/2006/relationships/image" Target="../media/image21.png"/><Relationship Id="rId21" Type="http://schemas.openxmlformats.org/officeDocument/2006/relationships/image" Target="../media/image16.png"/><Relationship Id="rId34" Type="http://schemas.openxmlformats.org/officeDocument/2006/relationships/image" Target="../media/image25.png"/><Relationship Id="rId7" Type="http://schemas.openxmlformats.org/officeDocument/2006/relationships/image" Target="../media/image3.png"/><Relationship Id="rId12" Type="http://schemas.openxmlformats.org/officeDocument/2006/relationships/image" Target="../media/image7.jpeg"/><Relationship Id="rId17" Type="http://schemas.openxmlformats.org/officeDocument/2006/relationships/image" Target="../media/image12.png"/><Relationship Id="rId25" Type="http://schemas.openxmlformats.org/officeDocument/2006/relationships/image" Target="../media/image20.png"/><Relationship Id="rId33" Type="http://schemas.openxmlformats.org/officeDocument/2006/relationships/image" Target="../media/image24.jpeg"/><Relationship Id="rId2" Type="http://schemas.openxmlformats.org/officeDocument/2006/relationships/notesSlide" Target="../notesSlides/notesSlide9.xml"/><Relationship Id="rId16" Type="http://schemas.openxmlformats.org/officeDocument/2006/relationships/image" Target="../media/image11.png"/><Relationship Id="rId20" Type="http://schemas.openxmlformats.org/officeDocument/2006/relationships/image" Target="../media/image15.png"/><Relationship Id="rId29" Type="http://schemas.openxmlformats.org/officeDocument/2006/relationships/slide" Target="slide24.xml"/><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slide" Target="slide1.xml"/><Relationship Id="rId24" Type="http://schemas.openxmlformats.org/officeDocument/2006/relationships/image" Target="../media/image19.png"/><Relationship Id="rId32" Type="http://schemas.openxmlformats.org/officeDocument/2006/relationships/slide" Target="slide5.xml"/><Relationship Id="rId37" Type="http://schemas.openxmlformats.org/officeDocument/2006/relationships/image" Target="../media/image75.png"/><Relationship Id="rId5" Type="http://schemas.openxmlformats.org/officeDocument/2006/relationships/image" Target="../media/image2.png"/><Relationship Id="rId15" Type="http://schemas.openxmlformats.org/officeDocument/2006/relationships/image" Target="../media/image10.png"/><Relationship Id="rId23" Type="http://schemas.openxmlformats.org/officeDocument/2006/relationships/image" Target="../media/image18.png"/><Relationship Id="rId28" Type="http://schemas.microsoft.com/office/2007/relationships/hdphoto" Target="../media/hdphoto1.wdp"/><Relationship Id="rId36" Type="http://schemas.openxmlformats.org/officeDocument/2006/relationships/slide" Target="slide23.xml"/><Relationship Id="rId10" Type="http://schemas.openxmlformats.org/officeDocument/2006/relationships/image" Target="../media/image6.png"/><Relationship Id="rId19" Type="http://schemas.openxmlformats.org/officeDocument/2006/relationships/image" Target="../media/image14.png"/><Relationship Id="rId31" Type="http://schemas.openxmlformats.org/officeDocument/2006/relationships/image" Target="../media/image38.png"/><Relationship Id="rId4" Type="http://schemas.openxmlformats.org/officeDocument/2006/relationships/hyperlink" Target="https://pxhere.com/en/photo/993004" TargetMode="External"/><Relationship Id="rId9" Type="http://schemas.openxmlformats.org/officeDocument/2006/relationships/image" Target="../media/image5.png"/><Relationship Id="rId14" Type="http://schemas.openxmlformats.org/officeDocument/2006/relationships/image" Target="../media/image9.png"/><Relationship Id="rId22" Type="http://schemas.openxmlformats.org/officeDocument/2006/relationships/image" Target="../media/image17.png"/><Relationship Id="rId27" Type="http://schemas.openxmlformats.org/officeDocument/2006/relationships/image" Target="../media/image22.png"/><Relationship Id="rId30" Type="http://schemas.openxmlformats.org/officeDocument/2006/relationships/image" Target="../media/image23.png"/><Relationship Id="rId35" Type="http://schemas.openxmlformats.org/officeDocument/2006/relationships/image" Target="../media/image26.png"/><Relationship Id="rId8" Type="http://schemas.openxmlformats.org/officeDocument/2006/relationships/image" Target="../media/image4.png"/><Relationship Id="rId3" Type="http://schemas.openxmlformats.org/officeDocument/2006/relationships/image" Target="../media/image1.jpg"/></Relationships>
</file>

<file path=ppt/slides/_rels/slide19.xml.rels><?xml version="1.0" encoding="UTF-8" standalone="yes"?>
<Relationships xmlns="http://schemas.openxmlformats.org/package/2006/relationships"><Relationship Id="rId13" Type="http://schemas.openxmlformats.org/officeDocument/2006/relationships/image" Target="../media/image8.jpeg"/><Relationship Id="rId18" Type="http://schemas.openxmlformats.org/officeDocument/2006/relationships/image" Target="../media/image13.png"/><Relationship Id="rId26" Type="http://schemas.openxmlformats.org/officeDocument/2006/relationships/image" Target="../media/image21.png"/><Relationship Id="rId21" Type="http://schemas.openxmlformats.org/officeDocument/2006/relationships/image" Target="../media/image16.png"/><Relationship Id="rId34" Type="http://schemas.openxmlformats.org/officeDocument/2006/relationships/image" Target="../media/image25.png"/><Relationship Id="rId7" Type="http://schemas.openxmlformats.org/officeDocument/2006/relationships/image" Target="../media/image3.png"/><Relationship Id="rId12" Type="http://schemas.openxmlformats.org/officeDocument/2006/relationships/image" Target="../media/image7.jpeg"/><Relationship Id="rId17" Type="http://schemas.openxmlformats.org/officeDocument/2006/relationships/image" Target="../media/image12.png"/><Relationship Id="rId25" Type="http://schemas.openxmlformats.org/officeDocument/2006/relationships/image" Target="../media/image20.png"/><Relationship Id="rId33" Type="http://schemas.openxmlformats.org/officeDocument/2006/relationships/image" Target="../media/image24.jpeg"/><Relationship Id="rId2" Type="http://schemas.openxmlformats.org/officeDocument/2006/relationships/notesSlide" Target="../notesSlides/notesSlide10.xml"/><Relationship Id="rId16" Type="http://schemas.openxmlformats.org/officeDocument/2006/relationships/image" Target="../media/image11.png"/><Relationship Id="rId20" Type="http://schemas.openxmlformats.org/officeDocument/2006/relationships/image" Target="../media/image15.png"/><Relationship Id="rId29" Type="http://schemas.openxmlformats.org/officeDocument/2006/relationships/slide" Target="slide24.xml"/><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slide" Target="slide1.xml"/><Relationship Id="rId24" Type="http://schemas.openxmlformats.org/officeDocument/2006/relationships/image" Target="../media/image19.png"/><Relationship Id="rId32" Type="http://schemas.openxmlformats.org/officeDocument/2006/relationships/slide" Target="slide5.xml"/><Relationship Id="rId37" Type="http://schemas.openxmlformats.org/officeDocument/2006/relationships/image" Target="../media/image76.png"/><Relationship Id="rId5" Type="http://schemas.openxmlformats.org/officeDocument/2006/relationships/image" Target="../media/image2.png"/><Relationship Id="rId15" Type="http://schemas.openxmlformats.org/officeDocument/2006/relationships/image" Target="../media/image10.png"/><Relationship Id="rId23" Type="http://schemas.openxmlformats.org/officeDocument/2006/relationships/image" Target="../media/image18.png"/><Relationship Id="rId28" Type="http://schemas.microsoft.com/office/2007/relationships/hdphoto" Target="../media/hdphoto1.wdp"/><Relationship Id="rId36" Type="http://schemas.openxmlformats.org/officeDocument/2006/relationships/slide" Target="slide23.xml"/><Relationship Id="rId10" Type="http://schemas.openxmlformats.org/officeDocument/2006/relationships/image" Target="../media/image6.png"/><Relationship Id="rId19" Type="http://schemas.openxmlformats.org/officeDocument/2006/relationships/image" Target="../media/image14.png"/><Relationship Id="rId31" Type="http://schemas.openxmlformats.org/officeDocument/2006/relationships/image" Target="../media/image38.png"/><Relationship Id="rId4" Type="http://schemas.openxmlformats.org/officeDocument/2006/relationships/hyperlink" Target="https://pxhere.com/en/photo/993004" TargetMode="External"/><Relationship Id="rId9" Type="http://schemas.openxmlformats.org/officeDocument/2006/relationships/image" Target="../media/image5.png"/><Relationship Id="rId14" Type="http://schemas.openxmlformats.org/officeDocument/2006/relationships/image" Target="../media/image9.png"/><Relationship Id="rId22" Type="http://schemas.openxmlformats.org/officeDocument/2006/relationships/image" Target="../media/image17.png"/><Relationship Id="rId27" Type="http://schemas.openxmlformats.org/officeDocument/2006/relationships/image" Target="../media/image22.png"/><Relationship Id="rId30" Type="http://schemas.openxmlformats.org/officeDocument/2006/relationships/image" Target="../media/image23.png"/><Relationship Id="rId35" Type="http://schemas.openxmlformats.org/officeDocument/2006/relationships/image" Target="../media/image26.png"/><Relationship Id="rId8" Type="http://schemas.openxmlformats.org/officeDocument/2006/relationships/image" Target="../media/image4.png"/><Relationship Id="rId3" Type="http://schemas.openxmlformats.org/officeDocument/2006/relationships/image" Target="../media/image1.jpg"/></Relationships>
</file>

<file path=ppt/slides/_rels/slide2.xml.rels><?xml version="1.0" encoding="UTF-8" standalone="yes"?>
<Relationships xmlns="http://schemas.openxmlformats.org/package/2006/relationships"><Relationship Id="rId3" Type="http://schemas.openxmlformats.org/officeDocument/2006/relationships/hyperlink" Target="https://www.alukah.net/sharia/0/83487/#ixzz6oqx4faJF" TargetMode="External"/><Relationship Id="rId2" Type="http://schemas.openxmlformats.org/officeDocument/2006/relationships/image" Target="../media/image37.gi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14.png"/><Relationship Id="rId18" Type="http://schemas.openxmlformats.org/officeDocument/2006/relationships/image" Target="../media/image21.png"/><Relationship Id="rId3" Type="http://schemas.openxmlformats.org/officeDocument/2006/relationships/audio" Target="../media/audio3.wav"/><Relationship Id="rId21" Type="http://schemas.openxmlformats.org/officeDocument/2006/relationships/image" Target="../media/image68.png"/><Relationship Id="rId7" Type="http://schemas.openxmlformats.org/officeDocument/2006/relationships/hyperlink" Target="https://pixabay.com/it/lavagna-bianca-bordo-bianco-3205371/" TargetMode="External"/><Relationship Id="rId12" Type="http://schemas.openxmlformats.org/officeDocument/2006/relationships/image" Target="../media/image13.png"/><Relationship Id="rId17" Type="http://schemas.openxmlformats.org/officeDocument/2006/relationships/image" Target="../media/image17.png"/><Relationship Id="rId2" Type="http://schemas.openxmlformats.org/officeDocument/2006/relationships/notesSlide" Target="../notesSlides/notesSlide11.xml"/><Relationship Id="rId16" Type="http://schemas.openxmlformats.org/officeDocument/2006/relationships/slide" Target="slide20.xml"/><Relationship Id="rId20"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2.png"/><Relationship Id="rId11" Type="http://schemas.openxmlformats.org/officeDocument/2006/relationships/image" Target="../media/image12.png"/><Relationship Id="rId24" Type="http://schemas.openxmlformats.org/officeDocument/2006/relationships/image" Target="../media/image77.jpg"/><Relationship Id="rId5" Type="http://schemas.openxmlformats.org/officeDocument/2006/relationships/hyperlink" Target="https://pxhere.com/en/photo/993004" TargetMode="External"/><Relationship Id="rId15" Type="http://schemas.openxmlformats.org/officeDocument/2006/relationships/image" Target="../media/image16.png"/><Relationship Id="rId23" Type="http://schemas.openxmlformats.org/officeDocument/2006/relationships/image" Target="../media/image10.png"/><Relationship Id="rId10" Type="http://schemas.openxmlformats.org/officeDocument/2006/relationships/image" Target="../media/image11.png"/><Relationship Id="rId19" Type="http://schemas.openxmlformats.org/officeDocument/2006/relationships/slide" Target="slide22.xml"/><Relationship Id="rId4" Type="http://schemas.openxmlformats.org/officeDocument/2006/relationships/image" Target="../media/image1.jpg"/><Relationship Id="rId9" Type="http://schemas.openxmlformats.org/officeDocument/2006/relationships/image" Target="../media/image9.png"/><Relationship Id="rId14" Type="http://schemas.openxmlformats.org/officeDocument/2006/relationships/image" Target="../media/image15.png"/><Relationship Id="rId22" Type="http://schemas.openxmlformats.org/officeDocument/2006/relationships/image" Target="../media/image38.png"/></Relationships>
</file>

<file path=ppt/slides/_rels/slide21.xml.rels><?xml version="1.0" encoding="UTF-8" standalone="yes"?>
<Relationships xmlns="http://schemas.openxmlformats.org/package/2006/relationships"><Relationship Id="rId13" Type="http://schemas.openxmlformats.org/officeDocument/2006/relationships/image" Target="../media/image8.jpeg"/><Relationship Id="rId18" Type="http://schemas.openxmlformats.org/officeDocument/2006/relationships/image" Target="../media/image13.png"/><Relationship Id="rId26" Type="http://schemas.openxmlformats.org/officeDocument/2006/relationships/image" Target="../media/image21.png"/><Relationship Id="rId21" Type="http://schemas.openxmlformats.org/officeDocument/2006/relationships/image" Target="../media/image16.png"/><Relationship Id="rId34" Type="http://schemas.openxmlformats.org/officeDocument/2006/relationships/image" Target="../media/image25.png"/><Relationship Id="rId7" Type="http://schemas.openxmlformats.org/officeDocument/2006/relationships/image" Target="../media/image3.png"/><Relationship Id="rId12" Type="http://schemas.openxmlformats.org/officeDocument/2006/relationships/image" Target="../media/image7.jpeg"/><Relationship Id="rId17" Type="http://schemas.openxmlformats.org/officeDocument/2006/relationships/image" Target="../media/image12.png"/><Relationship Id="rId25" Type="http://schemas.openxmlformats.org/officeDocument/2006/relationships/image" Target="../media/image20.png"/><Relationship Id="rId33" Type="http://schemas.openxmlformats.org/officeDocument/2006/relationships/image" Target="../media/image24.jpeg"/><Relationship Id="rId2" Type="http://schemas.openxmlformats.org/officeDocument/2006/relationships/notesSlide" Target="../notesSlides/notesSlide12.xml"/><Relationship Id="rId16" Type="http://schemas.openxmlformats.org/officeDocument/2006/relationships/image" Target="../media/image11.png"/><Relationship Id="rId20" Type="http://schemas.openxmlformats.org/officeDocument/2006/relationships/image" Target="../media/image15.png"/><Relationship Id="rId29" Type="http://schemas.openxmlformats.org/officeDocument/2006/relationships/slide" Target="slide24.xml"/><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slide" Target="slide1.xml"/><Relationship Id="rId24" Type="http://schemas.openxmlformats.org/officeDocument/2006/relationships/image" Target="../media/image19.png"/><Relationship Id="rId32" Type="http://schemas.openxmlformats.org/officeDocument/2006/relationships/slide" Target="slide5.xml"/><Relationship Id="rId37" Type="http://schemas.openxmlformats.org/officeDocument/2006/relationships/image" Target="../media/image78.png"/><Relationship Id="rId5" Type="http://schemas.openxmlformats.org/officeDocument/2006/relationships/image" Target="../media/image2.png"/><Relationship Id="rId15" Type="http://schemas.openxmlformats.org/officeDocument/2006/relationships/image" Target="../media/image10.png"/><Relationship Id="rId23" Type="http://schemas.openxmlformats.org/officeDocument/2006/relationships/image" Target="../media/image18.png"/><Relationship Id="rId28" Type="http://schemas.microsoft.com/office/2007/relationships/hdphoto" Target="../media/hdphoto1.wdp"/><Relationship Id="rId36" Type="http://schemas.openxmlformats.org/officeDocument/2006/relationships/slide" Target="slide23.xml"/><Relationship Id="rId10" Type="http://schemas.openxmlformats.org/officeDocument/2006/relationships/image" Target="../media/image6.png"/><Relationship Id="rId19" Type="http://schemas.openxmlformats.org/officeDocument/2006/relationships/image" Target="../media/image14.png"/><Relationship Id="rId31" Type="http://schemas.openxmlformats.org/officeDocument/2006/relationships/image" Target="../media/image38.png"/><Relationship Id="rId4" Type="http://schemas.openxmlformats.org/officeDocument/2006/relationships/hyperlink" Target="https://pxhere.com/en/photo/993004" TargetMode="External"/><Relationship Id="rId9" Type="http://schemas.openxmlformats.org/officeDocument/2006/relationships/image" Target="../media/image5.png"/><Relationship Id="rId14" Type="http://schemas.openxmlformats.org/officeDocument/2006/relationships/image" Target="../media/image9.png"/><Relationship Id="rId22" Type="http://schemas.openxmlformats.org/officeDocument/2006/relationships/image" Target="../media/image17.png"/><Relationship Id="rId27" Type="http://schemas.openxmlformats.org/officeDocument/2006/relationships/image" Target="../media/image22.png"/><Relationship Id="rId30" Type="http://schemas.openxmlformats.org/officeDocument/2006/relationships/image" Target="../media/image23.png"/><Relationship Id="rId35" Type="http://schemas.openxmlformats.org/officeDocument/2006/relationships/image" Target="../media/image26.png"/><Relationship Id="rId8" Type="http://schemas.openxmlformats.org/officeDocument/2006/relationships/image" Target="../media/image4.png"/><Relationship Id="rId3" Type="http://schemas.openxmlformats.org/officeDocument/2006/relationships/image" Target="../media/image1.jpg"/></Relationships>
</file>

<file path=ppt/slides/_rels/slide2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png"/><Relationship Id="rId18" Type="http://schemas.openxmlformats.org/officeDocument/2006/relationships/image" Target="../media/image24.jpeg"/><Relationship Id="rId26" Type="http://schemas.openxmlformats.org/officeDocument/2006/relationships/slide" Target="slide23.xml"/><Relationship Id="rId3" Type="http://schemas.openxmlformats.org/officeDocument/2006/relationships/image" Target="../media/image1.jpg"/><Relationship Id="rId21" Type="http://schemas.openxmlformats.org/officeDocument/2006/relationships/slide" Target="slide14.xml"/><Relationship Id="rId7" Type="http://schemas.openxmlformats.org/officeDocument/2006/relationships/image" Target="../media/image3.png"/><Relationship Id="rId12" Type="http://schemas.openxmlformats.org/officeDocument/2006/relationships/image" Target="../media/image14.png"/><Relationship Id="rId17" Type="http://schemas.openxmlformats.org/officeDocument/2006/relationships/image" Target="../media/image21.png"/><Relationship Id="rId25" Type="http://schemas.openxmlformats.org/officeDocument/2006/relationships/slide" Target="slide38.xml"/><Relationship Id="rId2" Type="http://schemas.openxmlformats.org/officeDocument/2006/relationships/notesSlide" Target="../notesSlides/notesSlide13.xml"/><Relationship Id="rId16" Type="http://schemas.openxmlformats.org/officeDocument/2006/relationships/image" Target="../media/image17.png"/><Relationship Id="rId20" Type="http://schemas.openxmlformats.org/officeDocument/2006/relationships/image" Target="../media/image68.png"/><Relationship Id="rId29" Type="http://schemas.openxmlformats.org/officeDocument/2006/relationships/image" Target="../media/image38.png"/><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image" Target="../media/image13.png"/><Relationship Id="rId24" Type="http://schemas.openxmlformats.org/officeDocument/2006/relationships/image" Target="../media/image10.png"/><Relationship Id="rId5" Type="http://schemas.openxmlformats.org/officeDocument/2006/relationships/image" Target="../media/image2.png"/><Relationship Id="rId15" Type="http://schemas.openxmlformats.org/officeDocument/2006/relationships/slide" Target="slide22.xml"/><Relationship Id="rId23" Type="http://schemas.openxmlformats.org/officeDocument/2006/relationships/hyperlink" Target="http://www.pngall.com/note-png" TargetMode="External"/><Relationship Id="rId28" Type="http://schemas.openxmlformats.org/officeDocument/2006/relationships/slide" Target="slide18.xml"/><Relationship Id="rId10" Type="http://schemas.openxmlformats.org/officeDocument/2006/relationships/image" Target="../media/image12.png"/><Relationship Id="rId19" Type="http://schemas.openxmlformats.org/officeDocument/2006/relationships/image" Target="../media/image20.png"/><Relationship Id="rId4" Type="http://schemas.openxmlformats.org/officeDocument/2006/relationships/hyperlink" Target="https://pxhere.com/en/photo/993004" TargetMode="External"/><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7.png"/><Relationship Id="rId27" Type="http://schemas.openxmlformats.org/officeDocument/2006/relationships/slide" Target="slide21.xml"/><Relationship Id="rId30" Type="http://schemas.openxmlformats.org/officeDocument/2006/relationships/image" Target="../media/image79.png"/></Relationships>
</file>

<file path=ppt/slides/_rels/slide2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png"/><Relationship Id="rId18" Type="http://schemas.openxmlformats.org/officeDocument/2006/relationships/slide" Target="slide22.xml"/><Relationship Id="rId26" Type="http://schemas.openxmlformats.org/officeDocument/2006/relationships/image" Target="../media/image80.png"/><Relationship Id="rId3" Type="http://schemas.openxmlformats.org/officeDocument/2006/relationships/image" Target="../media/image1.jpg"/><Relationship Id="rId21" Type="http://schemas.openxmlformats.org/officeDocument/2006/relationships/slide" Target="slide30.xml"/><Relationship Id="rId7" Type="http://schemas.openxmlformats.org/officeDocument/2006/relationships/image" Target="../media/image3.png"/><Relationship Id="rId12" Type="http://schemas.openxmlformats.org/officeDocument/2006/relationships/image" Target="../media/image14.png"/><Relationship Id="rId17" Type="http://schemas.openxmlformats.org/officeDocument/2006/relationships/image" Target="../media/image21.png"/><Relationship Id="rId25" Type="http://schemas.openxmlformats.org/officeDocument/2006/relationships/image" Target="../media/image10.png"/><Relationship Id="rId2" Type="http://schemas.openxmlformats.org/officeDocument/2006/relationships/notesSlide" Target="../notesSlides/notesSlide14.xml"/><Relationship Id="rId16" Type="http://schemas.openxmlformats.org/officeDocument/2006/relationships/image" Target="../media/image17.png"/><Relationship Id="rId20" Type="http://schemas.openxmlformats.org/officeDocument/2006/relationships/slide" Target="slide18.xml"/><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image" Target="../media/image13.png"/><Relationship Id="rId24" Type="http://schemas.openxmlformats.org/officeDocument/2006/relationships/image" Target="../media/image38.png"/><Relationship Id="rId5" Type="http://schemas.openxmlformats.org/officeDocument/2006/relationships/image" Target="../media/image2.png"/><Relationship Id="rId15" Type="http://schemas.openxmlformats.org/officeDocument/2006/relationships/slide" Target="slide1.xml"/><Relationship Id="rId23" Type="http://schemas.openxmlformats.org/officeDocument/2006/relationships/image" Target="../media/image68.png"/><Relationship Id="rId10" Type="http://schemas.openxmlformats.org/officeDocument/2006/relationships/image" Target="../media/image12.png"/><Relationship Id="rId19" Type="http://schemas.openxmlformats.org/officeDocument/2006/relationships/slide" Target="slide21.xml"/><Relationship Id="rId4" Type="http://schemas.openxmlformats.org/officeDocument/2006/relationships/hyperlink" Target="https://pxhere.com/en/photo/993004" TargetMode="External"/><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0.png"/></Relationships>
</file>

<file path=ppt/slides/_rels/slide24.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png"/><Relationship Id="rId18" Type="http://schemas.openxmlformats.org/officeDocument/2006/relationships/slide" Target="slide22.xml"/><Relationship Id="rId3" Type="http://schemas.openxmlformats.org/officeDocument/2006/relationships/image" Target="../media/image1.jpg"/><Relationship Id="rId21" Type="http://schemas.openxmlformats.org/officeDocument/2006/relationships/image" Target="../media/image20.png"/><Relationship Id="rId7" Type="http://schemas.openxmlformats.org/officeDocument/2006/relationships/image" Target="../media/image3.png"/><Relationship Id="rId12" Type="http://schemas.openxmlformats.org/officeDocument/2006/relationships/image" Target="../media/image14.png"/><Relationship Id="rId17" Type="http://schemas.openxmlformats.org/officeDocument/2006/relationships/image" Target="../media/image21.png"/><Relationship Id="rId25" Type="http://schemas.openxmlformats.org/officeDocument/2006/relationships/image" Target="../media/image81.png"/><Relationship Id="rId2" Type="http://schemas.openxmlformats.org/officeDocument/2006/relationships/notesSlide" Target="../notesSlides/notesSlide15.xml"/><Relationship Id="rId16" Type="http://schemas.openxmlformats.org/officeDocument/2006/relationships/image" Target="../media/image17.png"/><Relationship Id="rId20" Type="http://schemas.openxmlformats.org/officeDocument/2006/relationships/slide" Target="slide32.xml"/><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image" Target="../media/image13.png"/><Relationship Id="rId24" Type="http://schemas.openxmlformats.org/officeDocument/2006/relationships/image" Target="../media/image10.png"/><Relationship Id="rId5" Type="http://schemas.openxmlformats.org/officeDocument/2006/relationships/image" Target="../media/image2.png"/><Relationship Id="rId15" Type="http://schemas.openxmlformats.org/officeDocument/2006/relationships/slide" Target="slide1.xml"/><Relationship Id="rId23" Type="http://schemas.openxmlformats.org/officeDocument/2006/relationships/image" Target="../media/image38.png"/><Relationship Id="rId10" Type="http://schemas.openxmlformats.org/officeDocument/2006/relationships/image" Target="../media/image12.png"/><Relationship Id="rId19" Type="http://schemas.openxmlformats.org/officeDocument/2006/relationships/slide" Target="slide23.xml"/><Relationship Id="rId4" Type="http://schemas.openxmlformats.org/officeDocument/2006/relationships/hyperlink" Target="https://pxhere.com/en/photo/993004" TargetMode="External"/><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68.png"/></Relationships>
</file>

<file path=ppt/slides/_rels/slide25.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png"/><Relationship Id="rId18" Type="http://schemas.openxmlformats.org/officeDocument/2006/relationships/slide" Target="slide22.xml"/><Relationship Id="rId26" Type="http://schemas.openxmlformats.org/officeDocument/2006/relationships/image" Target="../media/image82.png"/><Relationship Id="rId3" Type="http://schemas.openxmlformats.org/officeDocument/2006/relationships/image" Target="../media/image1.jpg"/><Relationship Id="rId21" Type="http://schemas.openxmlformats.org/officeDocument/2006/relationships/slide" Target="slide35.xml"/><Relationship Id="rId7" Type="http://schemas.openxmlformats.org/officeDocument/2006/relationships/image" Target="../media/image3.png"/><Relationship Id="rId12" Type="http://schemas.openxmlformats.org/officeDocument/2006/relationships/image" Target="../media/image14.png"/><Relationship Id="rId17" Type="http://schemas.openxmlformats.org/officeDocument/2006/relationships/image" Target="../media/image21.png"/><Relationship Id="rId25" Type="http://schemas.openxmlformats.org/officeDocument/2006/relationships/image" Target="../media/image10.png"/><Relationship Id="rId2" Type="http://schemas.openxmlformats.org/officeDocument/2006/relationships/notesSlide" Target="../notesSlides/notesSlide16.xml"/><Relationship Id="rId16" Type="http://schemas.openxmlformats.org/officeDocument/2006/relationships/image" Target="../media/image17.png"/><Relationship Id="rId20" Type="http://schemas.openxmlformats.org/officeDocument/2006/relationships/slide" Target="slide18.xml"/><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image" Target="../media/image13.png"/><Relationship Id="rId24" Type="http://schemas.openxmlformats.org/officeDocument/2006/relationships/image" Target="../media/image38.png"/><Relationship Id="rId5" Type="http://schemas.openxmlformats.org/officeDocument/2006/relationships/image" Target="../media/image2.png"/><Relationship Id="rId15" Type="http://schemas.openxmlformats.org/officeDocument/2006/relationships/slide" Target="slide23.xml"/><Relationship Id="rId23" Type="http://schemas.openxmlformats.org/officeDocument/2006/relationships/image" Target="../media/image68.png"/><Relationship Id="rId10" Type="http://schemas.openxmlformats.org/officeDocument/2006/relationships/image" Target="../media/image12.png"/><Relationship Id="rId19" Type="http://schemas.openxmlformats.org/officeDocument/2006/relationships/slide" Target="slide21.xml"/><Relationship Id="rId4" Type="http://schemas.openxmlformats.org/officeDocument/2006/relationships/hyperlink" Target="https://pxhere.com/en/photo/993004" TargetMode="External"/><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0.png"/></Relationships>
</file>

<file path=ppt/slides/_rels/slide26.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png"/><Relationship Id="rId18" Type="http://schemas.openxmlformats.org/officeDocument/2006/relationships/slide" Target="slide22.xml"/><Relationship Id="rId26" Type="http://schemas.openxmlformats.org/officeDocument/2006/relationships/image" Target="../media/image83.png"/><Relationship Id="rId3" Type="http://schemas.openxmlformats.org/officeDocument/2006/relationships/image" Target="../media/image1.jpg"/><Relationship Id="rId21" Type="http://schemas.openxmlformats.org/officeDocument/2006/relationships/slide" Target="slide36.xml"/><Relationship Id="rId7" Type="http://schemas.openxmlformats.org/officeDocument/2006/relationships/image" Target="../media/image3.png"/><Relationship Id="rId12" Type="http://schemas.openxmlformats.org/officeDocument/2006/relationships/image" Target="../media/image14.png"/><Relationship Id="rId17" Type="http://schemas.openxmlformats.org/officeDocument/2006/relationships/image" Target="../media/image21.png"/><Relationship Id="rId25" Type="http://schemas.openxmlformats.org/officeDocument/2006/relationships/image" Target="../media/image10.png"/><Relationship Id="rId2" Type="http://schemas.openxmlformats.org/officeDocument/2006/relationships/notesSlide" Target="../notesSlides/notesSlide17.xml"/><Relationship Id="rId16" Type="http://schemas.openxmlformats.org/officeDocument/2006/relationships/image" Target="../media/image17.png"/><Relationship Id="rId20" Type="http://schemas.openxmlformats.org/officeDocument/2006/relationships/slide" Target="slide18.xml"/><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image" Target="../media/image13.png"/><Relationship Id="rId24" Type="http://schemas.openxmlformats.org/officeDocument/2006/relationships/image" Target="../media/image38.png"/><Relationship Id="rId5" Type="http://schemas.openxmlformats.org/officeDocument/2006/relationships/image" Target="../media/image2.png"/><Relationship Id="rId15" Type="http://schemas.openxmlformats.org/officeDocument/2006/relationships/slide" Target="slide23.xml"/><Relationship Id="rId23" Type="http://schemas.openxmlformats.org/officeDocument/2006/relationships/image" Target="../media/image68.png"/><Relationship Id="rId10" Type="http://schemas.openxmlformats.org/officeDocument/2006/relationships/image" Target="../media/image12.png"/><Relationship Id="rId19" Type="http://schemas.openxmlformats.org/officeDocument/2006/relationships/slide" Target="slide21.xml"/><Relationship Id="rId4" Type="http://schemas.openxmlformats.org/officeDocument/2006/relationships/hyperlink" Target="https://pxhere.com/en/photo/993004" TargetMode="External"/><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0.png"/></Relationships>
</file>

<file path=ppt/slides/_rels/slide27.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png"/><Relationship Id="rId18" Type="http://schemas.openxmlformats.org/officeDocument/2006/relationships/slide" Target="slide22.xml"/><Relationship Id="rId26" Type="http://schemas.openxmlformats.org/officeDocument/2006/relationships/image" Target="../media/image84.png"/><Relationship Id="rId3" Type="http://schemas.openxmlformats.org/officeDocument/2006/relationships/image" Target="../media/image1.jpg"/><Relationship Id="rId21" Type="http://schemas.openxmlformats.org/officeDocument/2006/relationships/slide" Target="slide44.xml"/><Relationship Id="rId7" Type="http://schemas.openxmlformats.org/officeDocument/2006/relationships/image" Target="../media/image3.png"/><Relationship Id="rId12" Type="http://schemas.openxmlformats.org/officeDocument/2006/relationships/image" Target="../media/image14.png"/><Relationship Id="rId17" Type="http://schemas.openxmlformats.org/officeDocument/2006/relationships/image" Target="../media/image21.png"/><Relationship Id="rId25" Type="http://schemas.openxmlformats.org/officeDocument/2006/relationships/image" Target="../media/image10.png"/><Relationship Id="rId2" Type="http://schemas.openxmlformats.org/officeDocument/2006/relationships/notesSlide" Target="../notesSlides/notesSlide18.xml"/><Relationship Id="rId16" Type="http://schemas.openxmlformats.org/officeDocument/2006/relationships/image" Target="../media/image17.png"/><Relationship Id="rId20" Type="http://schemas.openxmlformats.org/officeDocument/2006/relationships/slide" Target="slide18.xml"/><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image" Target="../media/image13.png"/><Relationship Id="rId24" Type="http://schemas.openxmlformats.org/officeDocument/2006/relationships/image" Target="../media/image38.png"/><Relationship Id="rId5" Type="http://schemas.openxmlformats.org/officeDocument/2006/relationships/image" Target="../media/image2.png"/><Relationship Id="rId15" Type="http://schemas.openxmlformats.org/officeDocument/2006/relationships/slide" Target="slide23.xml"/><Relationship Id="rId23" Type="http://schemas.openxmlformats.org/officeDocument/2006/relationships/image" Target="../media/image68.png"/><Relationship Id="rId10" Type="http://schemas.openxmlformats.org/officeDocument/2006/relationships/image" Target="../media/image12.png"/><Relationship Id="rId19" Type="http://schemas.openxmlformats.org/officeDocument/2006/relationships/slide" Target="slide21.xml"/><Relationship Id="rId4" Type="http://schemas.openxmlformats.org/officeDocument/2006/relationships/hyperlink" Target="https://pxhere.com/en/photo/993004" TargetMode="External"/><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0.png"/></Relationships>
</file>

<file path=ppt/slides/_rels/slide28.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png"/><Relationship Id="rId18" Type="http://schemas.openxmlformats.org/officeDocument/2006/relationships/slide" Target="slide22.xml"/><Relationship Id="rId26" Type="http://schemas.openxmlformats.org/officeDocument/2006/relationships/image" Target="../media/image85.png"/><Relationship Id="rId3" Type="http://schemas.openxmlformats.org/officeDocument/2006/relationships/image" Target="../media/image1.jpg"/><Relationship Id="rId21" Type="http://schemas.openxmlformats.org/officeDocument/2006/relationships/slide" Target="slide37.xml"/><Relationship Id="rId7" Type="http://schemas.openxmlformats.org/officeDocument/2006/relationships/image" Target="../media/image3.png"/><Relationship Id="rId12" Type="http://schemas.openxmlformats.org/officeDocument/2006/relationships/image" Target="../media/image14.png"/><Relationship Id="rId17" Type="http://schemas.openxmlformats.org/officeDocument/2006/relationships/image" Target="../media/image21.png"/><Relationship Id="rId25" Type="http://schemas.openxmlformats.org/officeDocument/2006/relationships/image" Target="../media/image10.png"/><Relationship Id="rId2" Type="http://schemas.openxmlformats.org/officeDocument/2006/relationships/notesSlide" Target="../notesSlides/notesSlide19.xml"/><Relationship Id="rId16" Type="http://schemas.openxmlformats.org/officeDocument/2006/relationships/image" Target="../media/image17.png"/><Relationship Id="rId20" Type="http://schemas.openxmlformats.org/officeDocument/2006/relationships/slide" Target="slide18.xml"/><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image" Target="../media/image13.png"/><Relationship Id="rId24" Type="http://schemas.openxmlformats.org/officeDocument/2006/relationships/image" Target="../media/image38.png"/><Relationship Id="rId5" Type="http://schemas.openxmlformats.org/officeDocument/2006/relationships/image" Target="../media/image2.png"/><Relationship Id="rId15" Type="http://schemas.openxmlformats.org/officeDocument/2006/relationships/slide" Target="slide23.xml"/><Relationship Id="rId23" Type="http://schemas.openxmlformats.org/officeDocument/2006/relationships/image" Target="../media/image68.png"/><Relationship Id="rId10" Type="http://schemas.openxmlformats.org/officeDocument/2006/relationships/image" Target="../media/image12.png"/><Relationship Id="rId19" Type="http://schemas.openxmlformats.org/officeDocument/2006/relationships/slide" Target="slide21.xml"/><Relationship Id="rId4" Type="http://schemas.openxmlformats.org/officeDocument/2006/relationships/hyperlink" Target="https://pxhere.com/en/photo/993004" TargetMode="External"/><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0.png"/></Relationships>
</file>

<file path=ppt/slides/_rels/slide29.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png"/><Relationship Id="rId18" Type="http://schemas.openxmlformats.org/officeDocument/2006/relationships/slide" Target="slide22.xml"/><Relationship Id="rId26" Type="http://schemas.openxmlformats.org/officeDocument/2006/relationships/image" Target="../media/image86.png"/><Relationship Id="rId3" Type="http://schemas.openxmlformats.org/officeDocument/2006/relationships/image" Target="../media/image1.jpg"/><Relationship Id="rId21" Type="http://schemas.openxmlformats.org/officeDocument/2006/relationships/slide" Target="slide38.xml"/><Relationship Id="rId7" Type="http://schemas.openxmlformats.org/officeDocument/2006/relationships/image" Target="../media/image3.png"/><Relationship Id="rId12" Type="http://schemas.openxmlformats.org/officeDocument/2006/relationships/image" Target="../media/image14.png"/><Relationship Id="rId17" Type="http://schemas.openxmlformats.org/officeDocument/2006/relationships/image" Target="../media/image21.png"/><Relationship Id="rId25" Type="http://schemas.openxmlformats.org/officeDocument/2006/relationships/image" Target="../media/image10.png"/><Relationship Id="rId2" Type="http://schemas.openxmlformats.org/officeDocument/2006/relationships/notesSlide" Target="../notesSlides/notesSlide20.xml"/><Relationship Id="rId16" Type="http://schemas.openxmlformats.org/officeDocument/2006/relationships/image" Target="../media/image17.png"/><Relationship Id="rId20" Type="http://schemas.openxmlformats.org/officeDocument/2006/relationships/slide" Target="slide18.xml"/><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image" Target="../media/image13.png"/><Relationship Id="rId24" Type="http://schemas.openxmlformats.org/officeDocument/2006/relationships/image" Target="../media/image38.png"/><Relationship Id="rId5" Type="http://schemas.openxmlformats.org/officeDocument/2006/relationships/image" Target="../media/image2.png"/><Relationship Id="rId15" Type="http://schemas.openxmlformats.org/officeDocument/2006/relationships/slide" Target="slide23.xml"/><Relationship Id="rId23" Type="http://schemas.openxmlformats.org/officeDocument/2006/relationships/image" Target="../media/image68.png"/><Relationship Id="rId10" Type="http://schemas.openxmlformats.org/officeDocument/2006/relationships/image" Target="../media/image12.png"/><Relationship Id="rId19" Type="http://schemas.openxmlformats.org/officeDocument/2006/relationships/slide" Target="slide21.xml"/><Relationship Id="rId4" Type="http://schemas.openxmlformats.org/officeDocument/2006/relationships/hyperlink" Target="https://pxhere.com/en/photo/993004" TargetMode="External"/><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0.png"/></Relationships>
</file>

<file path=ppt/slides/_rels/slide3.xml.rels><?xml version="1.0" encoding="UTF-8" standalone="yes"?>
<Relationships xmlns="http://schemas.openxmlformats.org/package/2006/relationships"><Relationship Id="rId13" Type="http://schemas.openxmlformats.org/officeDocument/2006/relationships/image" Target="../media/image8.jpeg"/><Relationship Id="rId18" Type="http://schemas.openxmlformats.org/officeDocument/2006/relationships/image" Target="../media/image13.png"/><Relationship Id="rId26" Type="http://schemas.openxmlformats.org/officeDocument/2006/relationships/image" Target="../media/image21.png"/><Relationship Id="rId39" Type="http://schemas.openxmlformats.org/officeDocument/2006/relationships/image" Target="../media/image28.png"/><Relationship Id="rId21" Type="http://schemas.openxmlformats.org/officeDocument/2006/relationships/image" Target="../media/image16.png"/><Relationship Id="rId34" Type="http://schemas.openxmlformats.org/officeDocument/2006/relationships/image" Target="../media/image26.png"/><Relationship Id="rId42" Type="http://schemas.openxmlformats.org/officeDocument/2006/relationships/image" Target="../media/image30.png"/><Relationship Id="rId47" Type="http://schemas.openxmlformats.org/officeDocument/2006/relationships/image" Target="../media/image33.jpeg"/><Relationship Id="rId7" Type="http://schemas.openxmlformats.org/officeDocument/2006/relationships/image" Target="../media/image3.png"/><Relationship Id="rId2" Type="http://schemas.openxmlformats.org/officeDocument/2006/relationships/notesSlide" Target="../notesSlides/notesSlide2.xml"/><Relationship Id="rId16" Type="http://schemas.openxmlformats.org/officeDocument/2006/relationships/image" Target="../media/image11.png"/><Relationship Id="rId29" Type="http://schemas.openxmlformats.org/officeDocument/2006/relationships/slide" Target="slide18.xml"/><Relationship Id="rId11" Type="http://schemas.openxmlformats.org/officeDocument/2006/relationships/slide" Target="slide3.xml"/><Relationship Id="rId24" Type="http://schemas.openxmlformats.org/officeDocument/2006/relationships/image" Target="../media/image19.png"/><Relationship Id="rId32" Type="http://schemas.openxmlformats.org/officeDocument/2006/relationships/image" Target="../media/image24.jpeg"/><Relationship Id="rId37" Type="http://schemas.microsoft.com/office/2007/relationships/hdphoto" Target="../media/hdphoto6.wdp"/><Relationship Id="rId40" Type="http://schemas.microsoft.com/office/2007/relationships/hdphoto" Target="../media/hdphoto2.wdp"/><Relationship Id="rId45" Type="http://schemas.microsoft.com/office/2007/relationships/hdphoto" Target="../media/hdphoto4.wdp"/><Relationship Id="rId5" Type="http://schemas.openxmlformats.org/officeDocument/2006/relationships/image" Target="../media/image2.png"/><Relationship Id="rId15" Type="http://schemas.openxmlformats.org/officeDocument/2006/relationships/image" Target="../media/image10.png"/><Relationship Id="rId23" Type="http://schemas.openxmlformats.org/officeDocument/2006/relationships/image" Target="../media/image18.png"/><Relationship Id="rId28" Type="http://schemas.microsoft.com/office/2007/relationships/hdphoto" Target="../media/hdphoto1.wdp"/><Relationship Id="rId36" Type="http://schemas.openxmlformats.org/officeDocument/2006/relationships/image" Target="../media/image39.png"/><Relationship Id="rId49" Type="http://schemas.openxmlformats.org/officeDocument/2006/relationships/slide" Target="slide15.xml"/><Relationship Id="rId10" Type="http://schemas.openxmlformats.org/officeDocument/2006/relationships/image" Target="../media/image6.png"/><Relationship Id="rId19" Type="http://schemas.openxmlformats.org/officeDocument/2006/relationships/image" Target="../media/image14.png"/><Relationship Id="rId31" Type="http://schemas.openxmlformats.org/officeDocument/2006/relationships/image" Target="../media/image38.png"/><Relationship Id="rId44" Type="http://schemas.openxmlformats.org/officeDocument/2006/relationships/image" Target="../media/image31.png"/><Relationship Id="rId4" Type="http://schemas.openxmlformats.org/officeDocument/2006/relationships/hyperlink" Target="https://pxhere.com/en/photo/993004" TargetMode="External"/><Relationship Id="rId9" Type="http://schemas.openxmlformats.org/officeDocument/2006/relationships/image" Target="../media/image5.png"/><Relationship Id="rId14" Type="http://schemas.openxmlformats.org/officeDocument/2006/relationships/image" Target="../media/image9.png"/><Relationship Id="rId22" Type="http://schemas.openxmlformats.org/officeDocument/2006/relationships/image" Target="../media/image17.png"/><Relationship Id="rId27" Type="http://schemas.openxmlformats.org/officeDocument/2006/relationships/image" Target="../media/image22.png"/><Relationship Id="rId30" Type="http://schemas.openxmlformats.org/officeDocument/2006/relationships/image" Target="../media/image23.png"/><Relationship Id="rId35" Type="http://schemas.openxmlformats.org/officeDocument/2006/relationships/slide" Target="slide24.xml"/><Relationship Id="rId43" Type="http://schemas.microsoft.com/office/2007/relationships/hdphoto" Target="../media/hdphoto3.wdp"/><Relationship Id="rId48" Type="http://schemas.openxmlformats.org/officeDocument/2006/relationships/image" Target="../media/image34.png"/><Relationship Id="rId8" Type="http://schemas.openxmlformats.org/officeDocument/2006/relationships/image" Target="../media/image4.png"/><Relationship Id="rId3" Type="http://schemas.openxmlformats.org/officeDocument/2006/relationships/image" Target="../media/image1.jpg"/><Relationship Id="rId12" Type="http://schemas.openxmlformats.org/officeDocument/2006/relationships/image" Target="../media/image7.jpeg"/><Relationship Id="rId17" Type="http://schemas.openxmlformats.org/officeDocument/2006/relationships/image" Target="../media/image12.png"/><Relationship Id="rId25" Type="http://schemas.openxmlformats.org/officeDocument/2006/relationships/image" Target="../media/image20.png"/><Relationship Id="rId33" Type="http://schemas.openxmlformats.org/officeDocument/2006/relationships/image" Target="../media/image25.png"/><Relationship Id="rId38" Type="http://schemas.openxmlformats.org/officeDocument/2006/relationships/image" Target="../media/image40.png"/><Relationship Id="rId46" Type="http://schemas.openxmlformats.org/officeDocument/2006/relationships/image" Target="../media/image32.png"/><Relationship Id="rId20" Type="http://schemas.openxmlformats.org/officeDocument/2006/relationships/image" Target="../media/image15.png"/><Relationship Id="rId41" Type="http://schemas.openxmlformats.org/officeDocument/2006/relationships/image" Target="../media/image29.png"/><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s>
</file>

<file path=ppt/slides/_rels/slide30.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png"/><Relationship Id="rId18" Type="http://schemas.openxmlformats.org/officeDocument/2006/relationships/slide" Target="slide22.xml"/><Relationship Id="rId26" Type="http://schemas.openxmlformats.org/officeDocument/2006/relationships/image" Target="../media/image87.png"/><Relationship Id="rId3" Type="http://schemas.openxmlformats.org/officeDocument/2006/relationships/image" Target="../media/image1.jpg"/><Relationship Id="rId21" Type="http://schemas.openxmlformats.org/officeDocument/2006/relationships/slide" Target="slide30.xml"/><Relationship Id="rId7" Type="http://schemas.openxmlformats.org/officeDocument/2006/relationships/image" Target="../media/image3.png"/><Relationship Id="rId12" Type="http://schemas.openxmlformats.org/officeDocument/2006/relationships/image" Target="../media/image14.png"/><Relationship Id="rId17" Type="http://schemas.openxmlformats.org/officeDocument/2006/relationships/image" Target="../media/image21.png"/><Relationship Id="rId25" Type="http://schemas.openxmlformats.org/officeDocument/2006/relationships/image" Target="../media/image10.png"/><Relationship Id="rId2" Type="http://schemas.openxmlformats.org/officeDocument/2006/relationships/notesSlide" Target="../notesSlides/notesSlide21.xml"/><Relationship Id="rId16" Type="http://schemas.openxmlformats.org/officeDocument/2006/relationships/image" Target="../media/image17.png"/><Relationship Id="rId20" Type="http://schemas.openxmlformats.org/officeDocument/2006/relationships/slide" Target="slide18.xml"/><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image" Target="../media/image13.png"/><Relationship Id="rId24" Type="http://schemas.openxmlformats.org/officeDocument/2006/relationships/image" Target="../media/image38.png"/><Relationship Id="rId5" Type="http://schemas.openxmlformats.org/officeDocument/2006/relationships/image" Target="../media/image2.png"/><Relationship Id="rId15" Type="http://schemas.openxmlformats.org/officeDocument/2006/relationships/slide" Target="slide23.xml"/><Relationship Id="rId23" Type="http://schemas.openxmlformats.org/officeDocument/2006/relationships/image" Target="../media/image68.png"/><Relationship Id="rId10" Type="http://schemas.openxmlformats.org/officeDocument/2006/relationships/image" Target="../media/image12.png"/><Relationship Id="rId19" Type="http://schemas.openxmlformats.org/officeDocument/2006/relationships/slide" Target="slide21.xml"/><Relationship Id="rId4" Type="http://schemas.openxmlformats.org/officeDocument/2006/relationships/hyperlink" Target="https://pxhere.com/en/photo/993004" TargetMode="External"/><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0.png"/></Relationships>
</file>

<file path=ppt/slides/_rels/slide3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png"/><Relationship Id="rId18" Type="http://schemas.openxmlformats.org/officeDocument/2006/relationships/slide" Target="slide22.xml"/><Relationship Id="rId26" Type="http://schemas.openxmlformats.org/officeDocument/2006/relationships/image" Target="../media/image88.png"/><Relationship Id="rId3" Type="http://schemas.openxmlformats.org/officeDocument/2006/relationships/image" Target="../media/image1.jpg"/><Relationship Id="rId21" Type="http://schemas.openxmlformats.org/officeDocument/2006/relationships/slide" Target="slide30.xml"/><Relationship Id="rId7" Type="http://schemas.openxmlformats.org/officeDocument/2006/relationships/image" Target="../media/image3.png"/><Relationship Id="rId12" Type="http://schemas.openxmlformats.org/officeDocument/2006/relationships/image" Target="../media/image14.png"/><Relationship Id="rId17" Type="http://schemas.openxmlformats.org/officeDocument/2006/relationships/image" Target="../media/image21.png"/><Relationship Id="rId25" Type="http://schemas.openxmlformats.org/officeDocument/2006/relationships/image" Target="../media/image10.png"/><Relationship Id="rId2" Type="http://schemas.openxmlformats.org/officeDocument/2006/relationships/notesSlide" Target="../notesSlides/notesSlide22.xml"/><Relationship Id="rId16" Type="http://schemas.openxmlformats.org/officeDocument/2006/relationships/image" Target="../media/image17.png"/><Relationship Id="rId20" Type="http://schemas.openxmlformats.org/officeDocument/2006/relationships/slide" Target="slide18.xml"/><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image" Target="../media/image13.png"/><Relationship Id="rId24" Type="http://schemas.openxmlformats.org/officeDocument/2006/relationships/image" Target="../media/image38.png"/><Relationship Id="rId5" Type="http://schemas.openxmlformats.org/officeDocument/2006/relationships/image" Target="../media/image2.png"/><Relationship Id="rId15" Type="http://schemas.openxmlformats.org/officeDocument/2006/relationships/slide" Target="slide23.xml"/><Relationship Id="rId23" Type="http://schemas.openxmlformats.org/officeDocument/2006/relationships/image" Target="../media/image68.png"/><Relationship Id="rId10" Type="http://schemas.openxmlformats.org/officeDocument/2006/relationships/image" Target="../media/image12.png"/><Relationship Id="rId19" Type="http://schemas.openxmlformats.org/officeDocument/2006/relationships/slide" Target="slide21.xml"/><Relationship Id="rId4" Type="http://schemas.openxmlformats.org/officeDocument/2006/relationships/hyperlink" Target="https://pxhere.com/en/photo/993004" TargetMode="External"/><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0.png"/></Relationships>
</file>

<file path=ppt/slides/_rels/slide3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png"/><Relationship Id="rId18" Type="http://schemas.openxmlformats.org/officeDocument/2006/relationships/slide" Target="slide22.xml"/><Relationship Id="rId26" Type="http://schemas.openxmlformats.org/officeDocument/2006/relationships/image" Target="../media/image89.png"/><Relationship Id="rId3" Type="http://schemas.openxmlformats.org/officeDocument/2006/relationships/image" Target="../media/image1.jpg"/><Relationship Id="rId21" Type="http://schemas.openxmlformats.org/officeDocument/2006/relationships/slide" Target="slide30.xml"/><Relationship Id="rId7" Type="http://schemas.openxmlformats.org/officeDocument/2006/relationships/image" Target="../media/image3.png"/><Relationship Id="rId12" Type="http://schemas.openxmlformats.org/officeDocument/2006/relationships/image" Target="../media/image14.png"/><Relationship Id="rId17" Type="http://schemas.openxmlformats.org/officeDocument/2006/relationships/image" Target="../media/image21.png"/><Relationship Id="rId25" Type="http://schemas.openxmlformats.org/officeDocument/2006/relationships/image" Target="../media/image10.png"/><Relationship Id="rId2" Type="http://schemas.openxmlformats.org/officeDocument/2006/relationships/notesSlide" Target="../notesSlides/notesSlide23.xml"/><Relationship Id="rId16" Type="http://schemas.openxmlformats.org/officeDocument/2006/relationships/image" Target="../media/image17.png"/><Relationship Id="rId20" Type="http://schemas.openxmlformats.org/officeDocument/2006/relationships/slide" Target="slide18.xml"/><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image" Target="../media/image13.png"/><Relationship Id="rId24" Type="http://schemas.openxmlformats.org/officeDocument/2006/relationships/image" Target="../media/image38.png"/><Relationship Id="rId5" Type="http://schemas.openxmlformats.org/officeDocument/2006/relationships/image" Target="../media/image2.png"/><Relationship Id="rId15" Type="http://schemas.openxmlformats.org/officeDocument/2006/relationships/slide" Target="slide23.xml"/><Relationship Id="rId23" Type="http://schemas.openxmlformats.org/officeDocument/2006/relationships/image" Target="../media/image68.png"/><Relationship Id="rId10" Type="http://schemas.openxmlformats.org/officeDocument/2006/relationships/image" Target="../media/image12.png"/><Relationship Id="rId19" Type="http://schemas.openxmlformats.org/officeDocument/2006/relationships/slide" Target="slide21.xml"/><Relationship Id="rId4" Type="http://schemas.openxmlformats.org/officeDocument/2006/relationships/hyperlink" Target="https://pxhere.com/en/photo/993004" TargetMode="External"/><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0.png"/></Relationships>
</file>

<file path=ppt/slides/_rels/slide3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png"/><Relationship Id="rId18" Type="http://schemas.openxmlformats.org/officeDocument/2006/relationships/slide" Target="slide22.xml"/><Relationship Id="rId26" Type="http://schemas.openxmlformats.org/officeDocument/2006/relationships/image" Target="../media/image90.png"/><Relationship Id="rId3" Type="http://schemas.openxmlformats.org/officeDocument/2006/relationships/image" Target="../media/image1.jpg"/><Relationship Id="rId21" Type="http://schemas.openxmlformats.org/officeDocument/2006/relationships/slide" Target="slide30.xml"/><Relationship Id="rId7" Type="http://schemas.openxmlformats.org/officeDocument/2006/relationships/image" Target="../media/image3.png"/><Relationship Id="rId12" Type="http://schemas.openxmlformats.org/officeDocument/2006/relationships/image" Target="../media/image14.png"/><Relationship Id="rId17" Type="http://schemas.openxmlformats.org/officeDocument/2006/relationships/image" Target="../media/image21.png"/><Relationship Id="rId25" Type="http://schemas.openxmlformats.org/officeDocument/2006/relationships/image" Target="../media/image10.png"/><Relationship Id="rId2" Type="http://schemas.openxmlformats.org/officeDocument/2006/relationships/notesSlide" Target="../notesSlides/notesSlide24.xml"/><Relationship Id="rId16" Type="http://schemas.openxmlformats.org/officeDocument/2006/relationships/image" Target="../media/image17.png"/><Relationship Id="rId20" Type="http://schemas.openxmlformats.org/officeDocument/2006/relationships/slide" Target="slide18.xml"/><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image" Target="../media/image13.png"/><Relationship Id="rId24" Type="http://schemas.openxmlformats.org/officeDocument/2006/relationships/image" Target="../media/image38.png"/><Relationship Id="rId5" Type="http://schemas.openxmlformats.org/officeDocument/2006/relationships/image" Target="../media/image2.png"/><Relationship Id="rId15" Type="http://schemas.openxmlformats.org/officeDocument/2006/relationships/slide" Target="slide23.xml"/><Relationship Id="rId23" Type="http://schemas.openxmlformats.org/officeDocument/2006/relationships/image" Target="../media/image68.png"/><Relationship Id="rId10" Type="http://schemas.openxmlformats.org/officeDocument/2006/relationships/image" Target="../media/image12.png"/><Relationship Id="rId19" Type="http://schemas.openxmlformats.org/officeDocument/2006/relationships/slide" Target="slide21.xml"/><Relationship Id="rId4" Type="http://schemas.openxmlformats.org/officeDocument/2006/relationships/hyperlink" Target="https://pxhere.com/en/photo/993004" TargetMode="External"/><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0.png"/></Relationships>
</file>

<file path=ppt/slides/_rels/slide34.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png"/><Relationship Id="rId18" Type="http://schemas.openxmlformats.org/officeDocument/2006/relationships/slide" Target="slide22.xml"/><Relationship Id="rId26" Type="http://schemas.openxmlformats.org/officeDocument/2006/relationships/image" Target="../media/image91.png"/><Relationship Id="rId3" Type="http://schemas.openxmlformats.org/officeDocument/2006/relationships/image" Target="../media/image1.jpg"/><Relationship Id="rId21" Type="http://schemas.openxmlformats.org/officeDocument/2006/relationships/slide" Target="slide30.xml"/><Relationship Id="rId7" Type="http://schemas.openxmlformats.org/officeDocument/2006/relationships/image" Target="../media/image3.png"/><Relationship Id="rId12" Type="http://schemas.openxmlformats.org/officeDocument/2006/relationships/image" Target="../media/image14.png"/><Relationship Id="rId17" Type="http://schemas.openxmlformats.org/officeDocument/2006/relationships/image" Target="../media/image21.png"/><Relationship Id="rId25" Type="http://schemas.openxmlformats.org/officeDocument/2006/relationships/image" Target="../media/image10.png"/><Relationship Id="rId2" Type="http://schemas.openxmlformats.org/officeDocument/2006/relationships/notesSlide" Target="../notesSlides/notesSlide25.xml"/><Relationship Id="rId16" Type="http://schemas.openxmlformats.org/officeDocument/2006/relationships/image" Target="../media/image17.png"/><Relationship Id="rId20" Type="http://schemas.openxmlformats.org/officeDocument/2006/relationships/slide" Target="slide18.xml"/><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image" Target="../media/image13.png"/><Relationship Id="rId24" Type="http://schemas.openxmlformats.org/officeDocument/2006/relationships/image" Target="../media/image38.png"/><Relationship Id="rId5" Type="http://schemas.openxmlformats.org/officeDocument/2006/relationships/image" Target="../media/image2.png"/><Relationship Id="rId15" Type="http://schemas.openxmlformats.org/officeDocument/2006/relationships/slide" Target="slide23.xml"/><Relationship Id="rId23" Type="http://schemas.openxmlformats.org/officeDocument/2006/relationships/image" Target="../media/image68.png"/><Relationship Id="rId10" Type="http://schemas.openxmlformats.org/officeDocument/2006/relationships/image" Target="../media/image12.png"/><Relationship Id="rId19" Type="http://schemas.openxmlformats.org/officeDocument/2006/relationships/slide" Target="slide21.xml"/><Relationship Id="rId4" Type="http://schemas.openxmlformats.org/officeDocument/2006/relationships/hyperlink" Target="https://pxhere.com/en/photo/993004" TargetMode="External"/><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0.png"/></Relationships>
</file>

<file path=ppt/slides/_rels/slide35.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png"/><Relationship Id="rId18" Type="http://schemas.openxmlformats.org/officeDocument/2006/relationships/slide" Target="slide22.xml"/><Relationship Id="rId26" Type="http://schemas.openxmlformats.org/officeDocument/2006/relationships/image" Target="../media/image92.png"/><Relationship Id="rId3" Type="http://schemas.openxmlformats.org/officeDocument/2006/relationships/image" Target="../media/image1.jpg"/><Relationship Id="rId21" Type="http://schemas.openxmlformats.org/officeDocument/2006/relationships/slide" Target="slide30.xml"/><Relationship Id="rId7" Type="http://schemas.openxmlformats.org/officeDocument/2006/relationships/image" Target="../media/image3.png"/><Relationship Id="rId12" Type="http://schemas.openxmlformats.org/officeDocument/2006/relationships/image" Target="../media/image14.png"/><Relationship Id="rId17" Type="http://schemas.openxmlformats.org/officeDocument/2006/relationships/image" Target="../media/image21.png"/><Relationship Id="rId25" Type="http://schemas.openxmlformats.org/officeDocument/2006/relationships/image" Target="../media/image10.png"/><Relationship Id="rId2" Type="http://schemas.openxmlformats.org/officeDocument/2006/relationships/notesSlide" Target="../notesSlides/notesSlide26.xml"/><Relationship Id="rId16" Type="http://schemas.openxmlformats.org/officeDocument/2006/relationships/image" Target="../media/image17.png"/><Relationship Id="rId20" Type="http://schemas.openxmlformats.org/officeDocument/2006/relationships/slide" Target="slide18.xml"/><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image" Target="../media/image13.png"/><Relationship Id="rId24" Type="http://schemas.openxmlformats.org/officeDocument/2006/relationships/image" Target="../media/image38.png"/><Relationship Id="rId5" Type="http://schemas.openxmlformats.org/officeDocument/2006/relationships/image" Target="../media/image2.png"/><Relationship Id="rId15" Type="http://schemas.openxmlformats.org/officeDocument/2006/relationships/slide" Target="slide23.xml"/><Relationship Id="rId23" Type="http://schemas.openxmlformats.org/officeDocument/2006/relationships/image" Target="../media/image68.png"/><Relationship Id="rId10" Type="http://schemas.openxmlformats.org/officeDocument/2006/relationships/image" Target="../media/image12.png"/><Relationship Id="rId19" Type="http://schemas.openxmlformats.org/officeDocument/2006/relationships/slide" Target="slide21.xml"/><Relationship Id="rId4" Type="http://schemas.openxmlformats.org/officeDocument/2006/relationships/hyperlink" Target="https://pxhere.com/en/photo/993004" TargetMode="External"/><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0.png"/></Relationships>
</file>

<file path=ppt/slides/_rels/slide36.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png"/><Relationship Id="rId18" Type="http://schemas.openxmlformats.org/officeDocument/2006/relationships/slide" Target="slide22.xml"/><Relationship Id="rId26" Type="http://schemas.openxmlformats.org/officeDocument/2006/relationships/image" Target="../media/image93.png"/><Relationship Id="rId3" Type="http://schemas.openxmlformats.org/officeDocument/2006/relationships/image" Target="../media/image1.jpg"/><Relationship Id="rId21" Type="http://schemas.openxmlformats.org/officeDocument/2006/relationships/slide" Target="slide30.xml"/><Relationship Id="rId7" Type="http://schemas.openxmlformats.org/officeDocument/2006/relationships/image" Target="../media/image3.png"/><Relationship Id="rId12" Type="http://schemas.openxmlformats.org/officeDocument/2006/relationships/image" Target="../media/image14.png"/><Relationship Id="rId17" Type="http://schemas.openxmlformats.org/officeDocument/2006/relationships/image" Target="../media/image21.png"/><Relationship Id="rId25" Type="http://schemas.openxmlformats.org/officeDocument/2006/relationships/image" Target="../media/image10.png"/><Relationship Id="rId2" Type="http://schemas.openxmlformats.org/officeDocument/2006/relationships/notesSlide" Target="../notesSlides/notesSlide27.xml"/><Relationship Id="rId16" Type="http://schemas.openxmlformats.org/officeDocument/2006/relationships/image" Target="../media/image17.png"/><Relationship Id="rId20" Type="http://schemas.openxmlformats.org/officeDocument/2006/relationships/slide" Target="slide18.xml"/><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image" Target="../media/image13.png"/><Relationship Id="rId24" Type="http://schemas.openxmlformats.org/officeDocument/2006/relationships/image" Target="../media/image38.png"/><Relationship Id="rId5" Type="http://schemas.openxmlformats.org/officeDocument/2006/relationships/image" Target="../media/image2.png"/><Relationship Id="rId15" Type="http://schemas.openxmlformats.org/officeDocument/2006/relationships/slide" Target="slide23.xml"/><Relationship Id="rId23" Type="http://schemas.openxmlformats.org/officeDocument/2006/relationships/image" Target="../media/image68.png"/><Relationship Id="rId10" Type="http://schemas.openxmlformats.org/officeDocument/2006/relationships/image" Target="../media/image12.png"/><Relationship Id="rId19" Type="http://schemas.openxmlformats.org/officeDocument/2006/relationships/slide" Target="slide21.xml"/><Relationship Id="rId4" Type="http://schemas.openxmlformats.org/officeDocument/2006/relationships/hyperlink" Target="https://pxhere.com/en/photo/993004" TargetMode="External"/><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0.png"/></Relationships>
</file>

<file path=ppt/slides/_rels/slide37.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png"/><Relationship Id="rId18" Type="http://schemas.openxmlformats.org/officeDocument/2006/relationships/slide" Target="slide22.xml"/><Relationship Id="rId26" Type="http://schemas.openxmlformats.org/officeDocument/2006/relationships/image" Target="../media/image94.png"/><Relationship Id="rId3" Type="http://schemas.openxmlformats.org/officeDocument/2006/relationships/image" Target="../media/image1.jpg"/><Relationship Id="rId21" Type="http://schemas.openxmlformats.org/officeDocument/2006/relationships/slide" Target="slide47.xml"/><Relationship Id="rId7" Type="http://schemas.openxmlformats.org/officeDocument/2006/relationships/image" Target="../media/image3.png"/><Relationship Id="rId12" Type="http://schemas.openxmlformats.org/officeDocument/2006/relationships/image" Target="../media/image14.png"/><Relationship Id="rId17" Type="http://schemas.openxmlformats.org/officeDocument/2006/relationships/image" Target="../media/image21.png"/><Relationship Id="rId25" Type="http://schemas.openxmlformats.org/officeDocument/2006/relationships/image" Target="../media/image10.png"/><Relationship Id="rId2" Type="http://schemas.openxmlformats.org/officeDocument/2006/relationships/notesSlide" Target="../notesSlides/notesSlide28.xml"/><Relationship Id="rId16" Type="http://schemas.openxmlformats.org/officeDocument/2006/relationships/image" Target="../media/image17.png"/><Relationship Id="rId20" Type="http://schemas.openxmlformats.org/officeDocument/2006/relationships/slide" Target="slide24.xml"/><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image" Target="../media/image13.png"/><Relationship Id="rId24" Type="http://schemas.openxmlformats.org/officeDocument/2006/relationships/image" Target="../media/image38.png"/><Relationship Id="rId5" Type="http://schemas.openxmlformats.org/officeDocument/2006/relationships/image" Target="../media/image2.png"/><Relationship Id="rId15" Type="http://schemas.openxmlformats.org/officeDocument/2006/relationships/slide" Target="slide1.xml"/><Relationship Id="rId23" Type="http://schemas.openxmlformats.org/officeDocument/2006/relationships/image" Target="../media/image68.png"/><Relationship Id="rId10" Type="http://schemas.openxmlformats.org/officeDocument/2006/relationships/image" Target="../media/image12.png"/><Relationship Id="rId19" Type="http://schemas.openxmlformats.org/officeDocument/2006/relationships/slide" Target="slide27.xml"/><Relationship Id="rId4" Type="http://schemas.openxmlformats.org/officeDocument/2006/relationships/hyperlink" Target="https://pxhere.com/en/photo/993004" TargetMode="External"/><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0.png"/><Relationship Id="rId27" Type="http://schemas.openxmlformats.org/officeDocument/2006/relationships/image" Target="../media/image95.png"/></Relationships>
</file>

<file path=ppt/slides/_rels/slide38.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png"/><Relationship Id="rId18" Type="http://schemas.openxmlformats.org/officeDocument/2006/relationships/slide" Target="slide22.xml"/><Relationship Id="rId26" Type="http://schemas.openxmlformats.org/officeDocument/2006/relationships/image" Target="../media/image96.png"/><Relationship Id="rId3" Type="http://schemas.openxmlformats.org/officeDocument/2006/relationships/image" Target="../media/image1.jpg"/><Relationship Id="rId21" Type="http://schemas.openxmlformats.org/officeDocument/2006/relationships/slide" Target="slide47.xml"/><Relationship Id="rId7" Type="http://schemas.openxmlformats.org/officeDocument/2006/relationships/image" Target="../media/image3.png"/><Relationship Id="rId12" Type="http://schemas.openxmlformats.org/officeDocument/2006/relationships/image" Target="../media/image14.png"/><Relationship Id="rId17" Type="http://schemas.openxmlformats.org/officeDocument/2006/relationships/image" Target="../media/image21.png"/><Relationship Id="rId25" Type="http://schemas.openxmlformats.org/officeDocument/2006/relationships/image" Target="../media/image10.png"/><Relationship Id="rId2" Type="http://schemas.openxmlformats.org/officeDocument/2006/relationships/notesSlide" Target="../notesSlides/notesSlide29.xml"/><Relationship Id="rId16" Type="http://schemas.openxmlformats.org/officeDocument/2006/relationships/image" Target="../media/image17.png"/><Relationship Id="rId20" Type="http://schemas.openxmlformats.org/officeDocument/2006/relationships/slide" Target="slide24.xml"/><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image" Target="../media/image13.png"/><Relationship Id="rId24" Type="http://schemas.openxmlformats.org/officeDocument/2006/relationships/image" Target="../media/image38.png"/><Relationship Id="rId5" Type="http://schemas.openxmlformats.org/officeDocument/2006/relationships/image" Target="../media/image2.png"/><Relationship Id="rId15" Type="http://schemas.openxmlformats.org/officeDocument/2006/relationships/slide" Target="slide37.xml"/><Relationship Id="rId23" Type="http://schemas.openxmlformats.org/officeDocument/2006/relationships/image" Target="../media/image68.png"/><Relationship Id="rId10" Type="http://schemas.openxmlformats.org/officeDocument/2006/relationships/image" Target="../media/image12.png"/><Relationship Id="rId19" Type="http://schemas.openxmlformats.org/officeDocument/2006/relationships/slide" Target="slide27.xml"/><Relationship Id="rId4" Type="http://schemas.openxmlformats.org/officeDocument/2006/relationships/hyperlink" Target="https://pxhere.com/en/photo/993004" TargetMode="External"/><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0.png"/></Relationships>
</file>

<file path=ppt/slides/_rels/slide39.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png"/><Relationship Id="rId18" Type="http://schemas.openxmlformats.org/officeDocument/2006/relationships/slide" Target="slide22.xml"/><Relationship Id="rId26" Type="http://schemas.openxmlformats.org/officeDocument/2006/relationships/image" Target="../media/image97.png"/><Relationship Id="rId3" Type="http://schemas.openxmlformats.org/officeDocument/2006/relationships/image" Target="../media/image1.jpg"/><Relationship Id="rId21" Type="http://schemas.openxmlformats.org/officeDocument/2006/relationships/slide" Target="slide47.xml"/><Relationship Id="rId7" Type="http://schemas.openxmlformats.org/officeDocument/2006/relationships/image" Target="../media/image3.png"/><Relationship Id="rId12" Type="http://schemas.openxmlformats.org/officeDocument/2006/relationships/image" Target="../media/image14.png"/><Relationship Id="rId17" Type="http://schemas.openxmlformats.org/officeDocument/2006/relationships/image" Target="../media/image21.png"/><Relationship Id="rId25" Type="http://schemas.openxmlformats.org/officeDocument/2006/relationships/image" Target="../media/image10.png"/><Relationship Id="rId2" Type="http://schemas.openxmlformats.org/officeDocument/2006/relationships/notesSlide" Target="../notesSlides/notesSlide30.xml"/><Relationship Id="rId16" Type="http://schemas.openxmlformats.org/officeDocument/2006/relationships/image" Target="../media/image17.png"/><Relationship Id="rId20" Type="http://schemas.openxmlformats.org/officeDocument/2006/relationships/slide" Target="slide24.xml"/><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image" Target="../media/image13.png"/><Relationship Id="rId24" Type="http://schemas.openxmlformats.org/officeDocument/2006/relationships/image" Target="../media/image38.png"/><Relationship Id="rId5" Type="http://schemas.openxmlformats.org/officeDocument/2006/relationships/image" Target="../media/image2.png"/><Relationship Id="rId15" Type="http://schemas.openxmlformats.org/officeDocument/2006/relationships/slide" Target="slide37.xml"/><Relationship Id="rId23" Type="http://schemas.openxmlformats.org/officeDocument/2006/relationships/image" Target="../media/image68.png"/><Relationship Id="rId10" Type="http://schemas.openxmlformats.org/officeDocument/2006/relationships/image" Target="../media/image12.png"/><Relationship Id="rId19" Type="http://schemas.openxmlformats.org/officeDocument/2006/relationships/slide" Target="slide27.xml"/><Relationship Id="rId4" Type="http://schemas.openxmlformats.org/officeDocument/2006/relationships/hyperlink" Target="https://pxhere.com/en/photo/993004" TargetMode="External"/><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0.png"/></Relationships>
</file>

<file path=ppt/slides/_rels/slide4.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image" Target="../media/image48.png"/></Relationships>
</file>

<file path=ppt/slides/_rels/slide40.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png"/><Relationship Id="rId18" Type="http://schemas.openxmlformats.org/officeDocument/2006/relationships/slide" Target="slide22.xml"/><Relationship Id="rId26" Type="http://schemas.openxmlformats.org/officeDocument/2006/relationships/image" Target="../media/image98.png"/><Relationship Id="rId3" Type="http://schemas.openxmlformats.org/officeDocument/2006/relationships/image" Target="../media/image1.jpg"/><Relationship Id="rId21" Type="http://schemas.openxmlformats.org/officeDocument/2006/relationships/slide" Target="slide47.xml"/><Relationship Id="rId7" Type="http://schemas.openxmlformats.org/officeDocument/2006/relationships/image" Target="../media/image3.png"/><Relationship Id="rId12" Type="http://schemas.openxmlformats.org/officeDocument/2006/relationships/image" Target="../media/image14.png"/><Relationship Id="rId17" Type="http://schemas.openxmlformats.org/officeDocument/2006/relationships/image" Target="../media/image21.png"/><Relationship Id="rId25" Type="http://schemas.openxmlformats.org/officeDocument/2006/relationships/image" Target="../media/image10.png"/><Relationship Id="rId2" Type="http://schemas.openxmlformats.org/officeDocument/2006/relationships/notesSlide" Target="../notesSlides/notesSlide31.xml"/><Relationship Id="rId16" Type="http://schemas.openxmlformats.org/officeDocument/2006/relationships/image" Target="../media/image17.png"/><Relationship Id="rId20" Type="http://schemas.openxmlformats.org/officeDocument/2006/relationships/slide" Target="slide24.xml"/><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image" Target="../media/image13.png"/><Relationship Id="rId24" Type="http://schemas.openxmlformats.org/officeDocument/2006/relationships/image" Target="../media/image38.png"/><Relationship Id="rId5" Type="http://schemas.openxmlformats.org/officeDocument/2006/relationships/image" Target="../media/image2.png"/><Relationship Id="rId15" Type="http://schemas.openxmlformats.org/officeDocument/2006/relationships/slide" Target="slide37.xml"/><Relationship Id="rId23" Type="http://schemas.openxmlformats.org/officeDocument/2006/relationships/image" Target="../media/image68.png"/><Relationship Id="rId10" Type="http://schemas.openxmlformats.org/officeDocument/2006/relationships/image" Target="../media/image12.png"/><Relationship Id="rId19" Type="http://schemas.openxmlformats.org/officeDocument/2006/relationships/slide" Target="slide27.xml"/><Relationship Id="rId4" Type="http://schemas.openxmlformats.org/officeDocument/2006/relationships/hyperlink" Target="https://pxhere.com/en/photo/993004" TargetMode="External"/><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0.png"/></Relationships>
</file>

<file path=ppt/slides/_rels/slide4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png"/><Relationship Id="rId18" Type="http://schemas.openxmlformats.org/officeDocument/2006/relationships/slide" Target="slide22.xml"/><Relationship Id="rId26" Type="http://schemas.openxmlformats.org/officeDocument/2006/relationships/image" Target="../media/image99.png"/><Relationship Id="rId3" Type="http://schemas.openxmlformats.org/officeDocument/2006/relationships/image" Target="../media/image1.jpg"/><Relationship Id="rId21" Type="http://schemas.openxmlformats.org/officeDocument/2006/relationships/slide" Target="slide47.xml"/><Relationship Id="rId7" Type="http://schemas.openxmlformats.org/officeDocument/2006/relationships/image" Target="../media/image3.png"/><Relationship Id="rId12" Type="http://schemas.openxmlformats.org/officeDocument/2006/relationships/image" Target="../media/image14.png"/><Relationship Id="rId17" Type="http://schemas.openxmlformats.org/officeDocument/2006/relationships/image" Target="../media/image21.png"/><Relationship Id="rId25" Type="http://schemas.openxmlformats.org/officeDocument/2006/relationships/image" Target="../media/image10.png"/><Relationship Id="rId2" Type="http://schemas.openxmlformats.org/officeDocument/2006/relationships/notesSlide" Target="../notesSlides/notesSlide32.xml"/><Relationship Id="rId16" Type="http://schemas.openxmlformats.org/officeDocument/2006/relationships/image" Target="../media/image17.png"/><Relationship Id="rId20" Type="http://schemas.openxmlformats.org/officeDocument/2006/relationships/slide" Target="slide24.xml"/><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image" Target="../media/image13.png"/><Relationship Id="rId24" Type="http://schemas.openxmlformats.org/officeDocument/2006/relationships/image" Target="../media/image38.png"/><Relationship Id="rId5" Type="http://schemas.openxmlformats.org/officeDocument/2006/relationships/image" Target="../media/image2.png"/><Relationship Id="rId15" Type="http://schemas.openxmlformats.org/officeDocument/2006/relationships/slide" Target="slide37.xml"/><Relationship Id="rId23" Type="http://schemas.openxmlformats.org/officeDocument/2006/relationships/image" Target="../media/image68.png"/><Relationship Id="rId10" Type="http://schemas.openxmlformats.org/officeDocument/2006/relationships/image" Target="../media/image12.png"/><Relationship Id="rId19" Type="http://schemas.openxmlformats.org/officeDocument/2006/relationships/slide" Target="slide27.xml"/><Relationship Id="rId4" Type="http://schemas.openxmlformats.org/officeDocument/2006/relationships/hyperlink" Target="https://pxhere.com/en/photo/993004" TargetMode="External"/><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0.png"/></Relationships>
</file>

<file path=ppt/slides/_rels/slide4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png"/><Relationship Id="rId18" Type="http://schemas.openxmlformats.org/officeDocument/2006/relationships/slide" Target="slide22.xml"/><Relationship Id="rId26" Type="http://schemas.openxmlformats.org/officeDocument/2006/relationships/image" Target="../media/image100.png"/><Relationship Id="rId3" Type="http://schemas.openxmlformats.org/officeDocument/2006/relationships/image" Target="../media/image1.jpg"/><Relationship Id="rId21" Type="http://schemas.openxmlformats.org/officeDocument/2006/relationships/slide" Target="slide47.xml"/><Relationship Id="rId7" Type="http://schemas.openxmlformats.org/officeDocument/2006/relationships/image" Target="../media/image3.png"/><Relationship Id="rId12" Type="http://schemas.openxmlformats.org/officeDocument/2006/relationships/image" Target="../media/image14.png"/><Relationship Id="rId17" Type="http://schemas.openxmlformats.org/officeDocument/2006/relationships/image" Target="../media/image21.png"/><Relationship Id="rId25" Type="http://schemas.openxmlformats.org/officeDocument/2006/relationships/image" Target="../media/image10.png"/><Relationship Id="rId2" Type="http://schemas.openxmlformats.org/officeDocument/2006/relationships/notesSlide" Target="../notesSlides/notesSlide33.xml"/><Relationship Id="rId16" Type="http://schemas.openxmlformats.org/officeDocument/2006/relationships/image" Target="../media/image17.png"/><Relationship Id="rId20" Type="http://schemas.openxmlformats.org/officeDocument/2006/relationships/slide" Target="slide24.xml"/><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image" Target="../media/image13.png"/><Relationship Id="rId24" Type="http://schemas.openxmlformats.org/officeDocument/2006/relationships/image" Target="../media/image38.png"/><Relationship Id="rId5" Type="http://schemas.openxmlformats.org/officeDocument/2006/relationships/image" Target="../media/image2.png"/><Relationship Id="rId15" Type="http://schemas.openxmlformats.org/officeDocument/2006/relationships/slide" Target="slide1.xml"/><Relationship Id="rId23" Type="http://schemas.openxmlformats.org/officeDocument/2006/relationships/image" Target="../media/image68.png"/><Relationship Id="rId10" Type="http://schemas.openxmlformats.org/officeDocument/2006/relationships/image" Target="../media/image12.png"/><Relationship Id="rId19" Type="http://schemas.openxmlformats.org/officeDocument/2006/relationships/slide" Target="slide27.xml"/><Relationship Id="rId4" Type="http://schemas.openxmlformats.org/officeDocument/2006/relationships/hyperlink" Target="https://pxhere.com/en/photo/993004" TargetMode="External"/><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0.png"/></Relationships>
</file>

<file path=ppt/slides/_rels/slide4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png"/><Relationship Id="rId18" Type="http://schemas.openxmlformats.org/officeDocument/2006/relationships/slide" Target="slide22.xml"/><Relationship Id="rId26" Type="http://schemas.openxmlformats.org/officeDocument/2006/relationships/image" Target="../media/image101.png"/><Relationship Id="rId3" Type="http://schemas.openxmlformats.org/officeDocument/2006/relationships/image" Target="../media/image1.jpg"/><Relationship Id="rId21" Type="http://schemas.openxmlformats.org/officeDocument/2006/relationships/slide" Target="slide47.xml"/><Relationship Id="rId7" Type="http://schemas.openxmlformats.org/officeDocument/2006/relationships/image" Target="../media/image3.png"/><Relationship Id="rId12" Type="http://schemas.openxmlformats.org/officeDocument/2006/relationships/image" Target="../media/image14.png"/><Relationship Id="rId17" Type="http://schemas.openxmlformats.org/officeDocument/2006/relationships/image" Target="../media/image21.png"/><Relationship Id="rId25" Type="http://schemas.openxmlformats.org/officeDocument/2006/relationships/image" Target="../media/image10.png"/><Relationship Id="rId2" Type="http://schemas.openxmlformats.org/officeDocument/2006/relationships/notesSlide" Target="../notesSlides/notesSlide34.xml"/><Relationship Id="rId16" Type="http://schemas.openxmlformats.org/officeDocument/2006/relationships/image" Target="../media/image17.png"/><Relationship Id="rId20" Type="http://schemas.openxmlformats.org/officeDocument/2006/relationships/slide" Target="slide24.xml"/><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image" Target="../media/image13.png"/><Relationship Id="rId24" Type="http://schemas.openxmlformats.org/officeDocument/2006/relationships/image" Target="../media/image38.png"/><Relationship Id="rId5" Type="http://schemas.openxmlformats.org/officeDocument/2006/relationships/image" Target="../media/image2.png"/><Relationship Id="rId15" Type="http://schemas.openxmlformats.org/officeDocument/2006/relationships/slide" Target="slide1.xml"/><Relationship Id="rId23" Type="http://schemas.openxmlformats.org/officeDocument/2006/relationships/image" Target="../media/image68.png"/><Relationship Id="rId10" Type="http://schemas.openxmlformats.org/officeDocument/2006/relationships/image" Target="../media/image12.png"/><Relationship Id="rId19" Type="http://schemas.openxmlformats.org/officeDocument/2006/relationships/slide" Target="slide27.xml"/><Relationship Id="rId4" Type="http://schemas.openxmlformats.org/officeDocument/2006/relationships/hyperlink" Target="https://pxhere.com/en/photo/993004" TargetMode="External"/><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0.png"/></Relationships>
</file>

<file path=ppt/slides/_rels/slide44.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14.png"/><Relationship Id="rId18" Type="http://schemas.openxmlformats.org/officeDocument/2006/relationships/image" Target="../media/image21.png"/><Relationship Id="rId3" Type="http://schemas.openxmlformats.org/officeDocument/2006/relationships/audio" Target="../media/audio3.wav"/><Relationship Id="rId21" Type="http://schemas.openxmlformats.org/officeDocument/2006/relationships/image" Target="../media/image68.png"/><Relationship Id="rId7" Type="http://schemas.openxmlformats.org/officeDocument/2006/relationships/hyperlink" Target="https://pixabay.com/it/lavagna-bianca-bordo-bianco-3205371/" TargetMode="External"/><Relationship Id="rId12" Type="http://schemas.openxmlformats.org/officeDocument/2006/relationships/image" Target="../media/image13.png"/><Relationship Id="rId17" Type="http://schemas.openxmlformats.org/officeDocument/2006/relationships/image" Target="../media/image17.png"/><Relationship Id="rId2" Type="http://schemas.openxmlformats.org/officeDocument/2006/relationships/notesSlide" Target="../notesSlides/notesSlide35.xml"/><Relationship Id="rId16" Type="http://schemas.openxmlformats.org/officeDocument/2006/relationships/slide" Target="slide20.xml"/><Relationship Id="rId20"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2.png"/><Relationship Id="rId11" Type="http://schemas.openxmlformats.org/officeDocument/2006/relationships/image" Target="../media/image12.png"/><Relationship Id="rId24" Type="http://schemas.openxmlformats.org/officeDocument/2006/relationships/image" Target="../media/image77.jpg"/><Relationship Id="rId5" Type="http://schemas.openxmlformats.org/officeDocument/2006/relationships/hyperlink" Target="https://pxhere.com/en/photo/993004" TargetMode="External"/><Relationship Id="rId15" Type="http://schemas.openxmlformats.org/officeDocument/2006/relationships/image" Target="../media/image16.png"/><Relationship Id="rId23" Type="http://schemas.openxmlformats.org/officeDocument/2006/relationships/image" Target="../media/image10.png"/><Relationship Id="rId10" Type="http://schemas.openxmlformats.org/officeDocument/2006/relationships/image" Target="../media/image11.png"/><Relationship Id="rId19" Type="http://schemas.openxmlformats.org/officeDocument/2006/relationships/slide" Target="slide22.xml"/><Relationship Id="rId4" Type="http://schemas.openxmlformats.org/officeDocument/2006/relationships/image" Target="../media/image1.jpg"/><Relationship Id="rId9" Type="http://schemas.openxmlformats.org/officeDocument/2006/relationships/image" Target="../media/image9.png"/><Relationship Id="rId14" Type="http://schemas.openxmlformats.org/officeDocument/2006/relationships/image" Target="../media/image15.png"/><Relationship Id="rId22" Type="http://schemas.openxmlformats.org/officeDocument/2006/relationships/image" Target="../media/image38.png"/></Relationships>
</file>

<file path=ppt/slides/_rels/slide45.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png"/><Relationship Id="rId18" Type="http://schemas.openxmlformats.org/officeDocument/2006/relationships/slide" Target="slide22.xml"/><Relationship Id="rId26" Type="http://schemas.openxmlformats.org/officeDocument/2006/relationships/image" Target="../media/image102.png"/><Relationship Id="rId3" Type="http://schemas.openxmlformats.org/officeDocument/2006/relationships/image" Target="../media/image1.jpg"/><Relationship Id="rId21" Type="http://schemas.openxmlformats.org/officeDocument/2006/relationships/slide" Target="slide47.xml"/><Relationship Id="rId7" Type="http://schemas.openxmlformats.org/officeDocument/2006/relationships/image" Target="../media/image3.png"/><Relationship Id="rId12" Type="http://schemas.openxmlformats.org/officeDocument/2006/relationships/image" Target="../media/image14.png"/><Relationship Id="rId17" Type="http://schemas.openxmlformats.org/officeDocument/2006/relationships/image" Target="../media/image21.png"/><Relationship Id="rId25" Type="http://schemas.openxmlformats.org/officeDocument/2006/relationships/image" Target="../media/image10.png"/><Relationship Id="rId2" Type="http://schemas.openxmlformats.org/officeDocument/2006/relationships/notesSlide" Target="../notesSlides/notesSlide36.xml"/><Relationship Id="rId16" Type="http://schemas.openxmlformats.org/officeDocument/2006/relationships/image" Target="../media/image17.png"/><Relationship Id="rId20" Type="http://schemas.openxmlformats.org/officeDocument/2006/relationships/slide" Target="slide24.xml"/><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image" Target="../media/image13.png"/><Relationship Id="rId24" Type="http://schemas.openxmlformats.org/officeDocument/2006/relationships/image" Target="../media/image38.png"/><Relationship Id="rId5" Type="http://schemas.openxmlformats.org/officeDocument/2006/relationships/image" Target="../media/image2.png"/><Relationship Id="rId15" Type="http://schemas.openxmlformats.org/officeDocument/2006/relationships/slide" Target="slide37.xml"/><Relationship Id="rId23" Type="http://schemas.openxmlformats.org/officeDocument/2006/relationships/image" Target="../media/image68.png"/><Relationship Id="rId10" Type="http://schemas.openxmlformats.org/officeDocument/2006/relationships/image" Target="../media/image12.png"/><Relationship Id="rId19" Type="http://schemas.openxmlformats.org/officeDocument/2006/relationships/slide" Target="slide27.xml"/><Relationship Id="rId4" Type="http://schemas.openxmlformats.org/officeDocument/2006/relationships/hyperlink" Target="https://pxhere.com/en/photo/993004" TargetMode="External"/><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0.png"/></Relationships>
</file>

<file path=ppt/slides/_rels/slide46.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png"/><Relationship Id="rId18" Type="http://schemas.openxmlformats.org/officeDocument/2006/relationships/slide" Target="slide22.xml"/><Relationship Id="rId26" Type="http://schemas.openxmlformats.org/officeDocument/2006/relationships/image" Target="../media/image103.png"/><Relationship Id="rId3" Type="http://schemas.openxmlformats.org/officeDocument/2006/relationships/image" Target="../media/image1.jpg"/><Relationship Id="rId21" Type="http://schemas.openxmlformats.org/officeDocument/2006/relationships/slide" Target="slide47.xml"/><Relationship Id="rId7" Type="http://schemas.openxmlformats.org/officeDocument/2006/relationships/image" Target="../media/image3.png"/><Relationship Id="rId12" Type="http://schemas.openxmlformats.org/officeDocument/2006/relationships/image" Target="../media/image14.png"/><Relationship Id="rId17" Type="http://schemas.openxmlformats.org/officeDocument/2006/relationships/image" Target="../media/image21.png"/><Relationship Id="rId25" Type="http://schemas.openxmlformats.org/officeDocument/2006/relationships/image" Target="../media/image10.png"/><Relationship Id="rId2" Type="http://schemas.openxmlformats.org/officeDocument/2006/relationships/notesSlide" Target="../notesSlides/notesSlide37.xml"/><Relationship Id="rId16" Type="http://schemas.openxmlformats.org/officeDocument/2006/relationships/image" Target="../media/image17.png"/><Relationship Id="rId20" Type="http://schemas.openxmlformats.org/officeDocument/2006/relationships/slide" Target="slide24.xml"/><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image" Target="../media/image13.png"/><Relationship Id="rId24" Type="http://schemas.openxmlformats.org/officeDocument/2006/relationships/image" Target="../media/image38.png"/><Relationship Id="rId5" Type="http://schemas.openxmlformats.org/officeDocument/2006/relationships/image" Target="../media/image2.png"/><Relationship Id="rId15" Type="http://schemas.openxmlformats.org/officeDocument/2006/relationships/slide" Target="slide37.xml"/><Relationship Id="rId23" Type="http://schemas.openxmlformats.org/officeDocument/2006/relationships/image" Target="../media/image68.png"/><Relationship Id="rId10" Type="http://schemas.openxmlformats.org/officeDocument/2006/relationships/image" Target="../media/image12.png"/><Relationship Id="rId19" Type="http://schemas.openxmlformats.org/officeDocument/2006/relationships/slide" Target="slide27.xml"/><Relationship Id="rId4" Type="http://schemas.openxmlformats.org/officeDocument/2006/relationships/hyperlink" Target="https://pxhere.com/en/photo/993004" TargetMode="External"/><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0.png"/></Relationships>
</file>

<file path=ppt/slides/_rels/slide47.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png"/><Relationship Id="rId18" Type="http://schemas.openxmlformats.org/officeDocument/2006/relationships/image" Target="../media/image20.png"/><Relationship Id="rId3" Type="http://schemas.openxmlformats.org/officeDocument/2006/relationships/image" Target="../media/image1.jpg"/><Relationship Id="rId21" Type="http://schemas.openxmlformats.org/officeDocument/2006/relationships/image" Target="../media/image10.png"/><Relationship Id="rId7" Type="http://schemas.openxmlformats.org/officeDocument/2006/relationships/image" Target="../media/image3.png"/><Relationship Id="rId12" Type="http://schemas.openxmlformats.org/officeDocument/2006/relationships/image" Target="../media/image14.png"/><Relationship Id="rId17" Type="http://schemas.openxmlformats.org/officeDocument/2006/relationships/slide" Target="slide22.xml"/><Relationship Id="rId2" Type="http://schemas.openxmlformats.org/officeDocument/2006/relationships/notesSlide" Target="../notesSlides/notesSlide38.xml"/><Relationship Id="rId16" Type="http://schemas.openxmlformats.org/officeDocument/2006/relationships/image" Target="../media/image21.png"/><Relationship Id="rId20" Type="http://schemas.openxmlformats.org/officeDocument/2006/relationships/image" Target="../media/image38.png"/><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image" Target="../media/image13.png"/><Relationship Id="rId5" Type="http://schemas.openxmlformats.org/officeDocument/2006/relationships/image" Target="../media/image2.png"/><Relationship Id="rId15" Type="http://schemas.openxmlformats.org/officeDocument/2006/relationships/image" Target="../media/image17.png"/><Relationship Id="rId10" Type="http://schemas.openxmlformats.org/officeDocument/2006/relationships/image" Target="../media/image12.png"/><Relationship Id="rId19" Type="http://schemas.openxmlformats.org/officeDocument/2006/relationships/image" Target="../media/image68.png"/><Relationship Id="rId4" Type="http://schemas.openxmlformats.org/officeDocument/2006/relationships/hyperlink" Target="https://pxhere.com/en/photo/993004" TargetMode="External"/><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104.jpg"/></Relationships>
</file>

<file path=ppt/slides/_rels/slide48.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png"/><Relationship Id="rId18" Type="http://schemas.openxmlformats.org/officeDocument/2006/relationships/slide" Target="slide20.xml"/><Relationship Id="rId3" Type="http://schemas.openxmlformats.org/officeDocument/2006/relationships/image" Target="../media/image1.jpg"/><Relationship Id="rId21" Type="http://schemas.openxmlformats.org/officeDocument/2006/relationships/image" Target="../media/image38.png"/><Relationship Id="rId7" Type="http://schemas.openxmlformats.org/officeDocument/2006/relationships/image" Target="../media/image3.png"/><Relationship Id="rId12" Type="http://schemas.openxmlformats.org/officeDocument/2006/relationships/image" Target="../media/image14.png"/><Relationship Id="rId17" Type="http://schemas.openxmlformats.org/officeDocument/2006/relationships/slide" Target="slide22.xml"/><Relationship Id="rId2" Type="http://schemas.openxmlformats.org/officeDocument/2006/relationships/notesSlide" Target="../notesSlides/notesSlide39.xml"/><Relationship Id="rId16" Type="http://schemas.openxmlformats.org/officeDocument/2006/relationships/image" Target="../media/image21.png"/><Relationship Id="rId20" Type="http://schemas.openxmlformats.org/officeDocument/2006/relationships/image" Target="../media/image68.png"/><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image" Target="../media/image13.png"/><Relationship Id="rId24" Type="http://schemas.openxmlformats.org/officeDocument/2006/relationships/image" Target="../media/image106.gif"/><Relationship Id="rId5" Type="http://schemas.openxmlformats.org/officeDocument/2006/relationships/image" Target="../media/image2.png"/><Relationship Id="rId15" Type="http://schemas.openxmlformats.org/officeDocument/2006/relationships/image" Target="../media/image17.png"/><Relationship Id="rId23" Type="http://schemas.openxmlformats.org/officeDocument/2006/relationships/image" Target="../media/image105.jpg"/><Relationship Id="rId10" Type="http://schemas.openxmlformats.org/officeDocument/2006/relationships/image" Target="../media/image12.png"/><Relationship Id="rId19" Type="http://schemas.openxmlformats.org/officeDocument/2006/relationships/image" Target="../media/image20.png"/><Relationship Id="rId4" Type="http://schemas.openxmlformats.org/officeDocument/2006/relationships/hyperlink" Target="https://pxhere.com/en/photo/993004" TargetMode="External"/><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10.png"/></Relationships>
</file>

<file path=ppt/slides/_rels/slide49.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13.png"/><Relationship Id="rId18" Type="http://schemas.openxmlformats.org/officeDocument/2006/relationships/image" Target="../media/image21.png"/><Relationship Id="rId26" Type="http://schemas.openxmlformats.org/officeDocument/2006/relationships/slide" Target="slide14.xml"/><Relationship Id="rId3" Type="http://schemas.openxmlformats.org/officeDocument/2006/relationships/audio" Target="../media/audio3.wav"/><Relationship Id="rId21" Type="http://schemas.openxmlformats.org/officeDocument/2006/relationships/image" Target="../media/image107.png"/><Relationship Id="rId7" Type="http://schemas.openxmlformats.org/officeDocument/2006/relationships/hyperlink" Target="https://pixabay.com/it/lavagna-bianca-bordo-bianco-3205371/" TargetMode="External"/><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hyperlink" Target="http://www.pngall.com/note-png" TargetMode="External"/><Relationship Id="rId2" Type="http://schemas.openxmlformats.org/officeDocument/2006/relationships/notesSlide" Target="../notesSlides/notesSlide40.xml"/><Relationship Id="rId16" Type="http://schemas.openxmlformats.org/officeDocument/2006/relationships/image" Target="../media/image16.png"/><Relationship Id="rId20" Type="http://schemas.openxmlformats.org/officeDocument/2006/relationships/image" Target="../media/image20.png"/><Relationship Id="rId29" Type="http://schemas.openxmlformats.org/officeDocument/2006/relationships/image" Target="../media/image111.gif"/><Relationship Id="rId1" Type="http://schemas.openxmlformats.org/officeDocument/2006/relationships/slideLayout" Target="../slideLayouts/slideLayout1.xml"/><Relationship Id="rId6" Type="http://schemas.openxmlformats.org/officeDocument/2006/relationships/image" Target="../media/image2.png"/><Relationship Id="rId11" Type="http://schemas.openxmlformats.org/officeDocument/2006/relationships/image" Target="../media/image11.png"/><Relationship Id="rId24" Type="http://schemas.openxmlformats.org/officeDocument/2006/relationships/image" Target="../media/image27.png"/><Relationship Id="rId5" Type="http://schemas.openxmlformats.org/officeDocument/2006/relationships/hyperlink" Target="https://pxhere.com/en/photo/993004" TargetMode="External"/><Relationship Id="rId15" Type="http://schemas.openxmlformats.org/officeDocument/2006/relationships/image" Target="../media/image15.png"/><Relationship Id="rId23" Type="http://schemas.openxmlformats.org/officeDocument/2006/relationships/image" Target="../media/image109.png"/><Relationship Id="rId28" Type="http://schemas.openxmlformats.org/officeDocument/2006/relationships/image" Target="../media/image38.png"/><Relationship Id="rId10" Type="http://schemas.openxmlformats.org/officeDocument/2006/relationships/image" Target="../media/image10.png"/><Relationship Id="rId19" Type="http://schemas.openxmlformats.org/officeDocument/2006/relationships/image" Target="../media/image24.jpeg"/><Relationship Id="rId31" Type="http://schemas.openxmlformats.org/officeDocument/2006/relationships/image" Target="../media/image113.png"/><Relationship Id="rId4" Type="http://schemas.openxmlformats.org/officeDocument/2006/relationships/image" Target="../media/image1.jp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108.png"/><Relationship Id="rId27" Type="http://schemas.openxmlformats.org/officeDocument/2006/relationships/image" Target="../media/image110.png"/><Relationship Id="rId30" Type="http://schemas.openxmlformats.org/officeDocument/2006/relationships/image" Target="../media/image112.gif"/></Relationships>
</file>

<file path=ppt/slides/_rels/slide5.xml.rels><?xml version="1.0" encoding="UTF-8" standalone="yes"?>
<Relationships xmlns="http://schemas.openxmlformats.org/package/2006/relationships"><Relationship Id="rId13" Type="http://schemas.openxmlformats.org/officeDocument/2006/relationships/image" Target="../media/image10.png"/><Relationship Id="rId18" Type="http://schemas.openxmlformats.org/officeDocument/2006/relationships/image" Target="../media/image15.png"/><Relationship Id="rId26" Type="http://schemas.microsoft.com/office/2007/relationships/hdphoto" Target="../media/hdphoto1.wdp"/><Relationship Id="rId39" Type="http://schemas.openxmlformats.org/officeDocument/2006/relationships/image" Target="../media/image30.png"/><Relationship Id="rId21" Type="http://schemas.openxmlformats.org/officeDocument/2006/relationships/image" Target="../media/image18.png"/><Relationship Id="rId34" Type="http://schemas.openxmlformats.org/officeDocument/2006/relationships/slide" Target="slide23.xml"/><Relationship Id="rId42" Type="http://schemas.microsoft.com/office/2007/relationships/hdphoto" Target="../media/hdphoto4.wdp"/><Relationship Id="rId47" Type="http://schemas.openxmlformats.org/officeDocument/2006/relationships/image" Target="../media/image50.png"/><Relationship Id="rId50" Type="http://schemas.openxmlformats.org/officeDocument/2006/relationships/slide" Target="slide15.xml"/><Relationship Id="rId7" Type="http://schemas.openxmlformats.org/officeDocument/2006/relationships/image" Target="../media/image3.png"/><Relationship Id="rId2" Type="http://schemas.openxmlformats.org/officeDocument/2006/relationships/notesSlide" Target="../notesSlides/notesSlide3.xml"/><Relationship Id="rId16" Type="http://schemas.openxmlformats.org/officeDocument/2006/relationships/image" Target="../media/image13.png"/><Relationship Id="rId29" Type="http://schemas.openxmlformats.org/officeDocument/2006/relationships/image" Target="../media/image38.png"/><Relationship Id="rId11" Type="http://schemas.openxmlformats.org/officeDocument/2006/relationships/image" Target="../media/image8.jpeg"/><Relationship Id="rId24" Type="http://schemas.openxmlformats.org/officeDocument/2006/relationships/image" Target="../media/image21.png"/><Relationship Id="rId32" Type="http://schemas.openxmlformats.org/officeDocument/2006/relationships/image" Target="../media/image25.png"/><Relationship Id="rId37" Type="http://schemas.microsoft.com/office/2007/relationships/hdphoto" Target="../media/hdphoto2.wdp"/><Relationship Id="rId40" Type="http://schemas.microsoft.com/office/2007/relationships/hdphoto" Target="../media/hdphoto3.wdp"/><Relationship Id="rId45" Type="http://schemas.openxmlformats.org/officeDocument/2006/relationships/image" Target="../media/image34.png"/><Relationship Id="rId53" Type="http://schemas.openxmlformats.org/officeDocument/2006/relationships/image" Target="../media/image55.png"/><Relationship Id="rId5" Type="http://schemas.openxmlformats.org/officeDocument/2006/relationships/image" Target="../media/image2.png"/><Relationship Id="rId10" Type="http://schemas.openxmlformats.org/officeDocument/2006/relationships/image" Target="../media/image7.jpeg"/><Relationship Id="rId19" Type="http://schemas.openxmlformats.org/officeDocument/2006/relationships/image" Target="../media/image16.png"/><Relationship Id="rId31" Type="http://schemas.openxmlformats.org/officeDocument/2006/relationships/image" Target="../media/image24.jpeg"/><Relationship Id="rId44" Type="http://schemas.openxmlformats.org/officeDocument/2006/relationships/image" Target="../media/image33.jpeg"/><Relationship Id="rId52" Type="http://schemas.openxmlformats.org/officeDocument/2006/relationships/image" Target="../media/image54.png"/><Relationship Id="rId4" Type="http://schemas.openxmlformats.org/officeDocument/2006/relationships/hyperlink" Target="https://pxhere.com/en/photo/993004" TargetMode="External"/><Relationship Id="rId9" Type="http://schemas.openxmlformats.org/officeDocument/2006/relationships/slide" Target="slide1.xml"/><Relationship Id="rId14" Type="http://schemas.openxmlformats.org/officeDocument/2006/relationships/image" Target="../media/image11.png"/><Relationship Id="rId22" Type="http://schemas.openxmlformats.org/officeDocument/2006/relationships/image" Target="../media/image19.png"/><Relationship Id="rId27" Type="http://schemas.openxmlformats.org/officeDocument/2006/relationships/slide" Target="slide18.xml"/><Relationship Id="rId30" Type="http://schemas.openxmlformats.org/officeDocument/2006/relationships/slide" Target="slide5.xml"/><Relationship Id="rId35" Type="http://schemas.openxmlformats.org/officeDocument/2006/relationships/image" Target="../media/image40.png"/><Relationship Id="rId43" Type="http://schemas.openxmlformats.org/officeDocument/2006/relationships/image" Target="../media/image32.png"/><Relationship Id="rId48" Type="http://schemas.openxmlformats.org/officeDocument/2006/relationships/image" Target="../media/image51.png"/><Relationship Id="rId8" Type="http://schemas.openxmlformats.org/officeDocument/2006/relationships/image" Target="../media/image6.png"/><Relationship Id="rId51" Type="http://schemas.openxmlformats.org/officeDocument/2006/relationships/image" Target="../media/image53.png"/><Relationship Id="rId3" Type="http://schemas.openxmlformats.org/officeDocument/2006/relationships/image" Target="../media/image1.jpg"/><Relationship Id="rId12" Type="http://schemas.openxmlformats.org/officeDocument/2006/relationships/image" Target="../media/image9.png"/><Relationship Id="rId17" Type="http://schemas.openxmlformats.org/officeDocument/2006/relationships/image" Target="../media/image14.png"/><Relationship Id="rId25" Type="http://schemas.openxmlformats.org/officeDocument/2006/relationships/image" Target="../media/image22.png"/><Relationship Id="rId33" Type="http://schemas.openxmlformats.org/officeDocument/2006/relationships/image" Target="../media/image26.png"/><Relationship Id="rId38" Type="http://schemas.openxmlformats.org/officeDocument/2006/relationships/image" Target="../media/image29.png"/><Relationship Id="rId46" Type="http://schemas.openxmlformats.org/officeDocument/2006/relationships/image" Target="../media/image49.png"/><Relationship Id="rId20" Type="http://schemas.openxmlformats.org/officeDocument/2006/relationships/image" Target="../media/image17.png"/><Relationship Id="rId41" Type="http://schemas.openxmlformats.org/officeDocument/2006/relationships/image" Target="../media/image31.png"/><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5" Type="http://schemas.openxmlformats.org/officeDocument/2006/relationships/image" Target="../media/image12.png"/><Relationship Id="rId23" Type="http://schemas.openxmlformats.org/officeDocument/2006/relationships/image" Target="../media/image20.png"/><Relationship Id="rId28" Type="http://schemas.openxmlformats.org/officeDocument/2006/relationships/image" Target="../media/image23.png"/><Relationship Id="rId36" Type="http://schemas.openxmlformats.org/officeDocument/2006/relationships/image" Target="../media/image28.png"/><Relationship Id="rId49" Type="http://schemas.openxmlformats.org/officeDocument/2006/relationships/image" Target="../media/image52.png"/></Relationships>
</file>

<file path=ppt/slides/_rels/slide50.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png"/><Relationship Id="rId18" Type="http://schemas.openxmlformats.org/officeDocument/2006/relationships/slide" Target="slide22.xml"/><Relationship Id="rId3" Type="http://schemas.openxmlformats.org/officeDocument/2006/relationships/image" Target="../media/image1.jpg"/><Relationship Id="rId21" Type="http://schemas.openxmlformats.org/officeDocument/2006/relationships/image" Target="../media/image20.png"/><Relationship Id="rId7" Type="http://schemas.openxmlformats.org/officeDocument/2006/relationships/image" Target="../media/image3.png"/><Relationship Id="rId12" Type="http://schemas.openxmlformats.org/officeDocument/2006/relationships/image" Target="../media/image14.png"/><Relationship Id="rId17" Type="http://schemas.openxmlformats.org/officeDocument/2006/relationships/image" Target="../media/image21.png"/><Relationship Id="rId25" Type="http://schemas.openxmlformats.org/officeDocument/2006/relationships/image" Target="../media/image114.png"/><Relationship Id="rId2" Type="http://schemas.openxmlformats.org/officeDocument/2006/relationships/notesSlide" Target="../notesSlides/notesSlide41.xml"/><Relationship Id="rId16" Type="http://schemas.openxmlformats.org/officeDocument/2006/relationships/image" Target="../media/image17.png"/><Relationship Id="rId20" Type="http://schemas.openxmlformats.org/officeDocument/2006/relationships/slide" Target="slide24.xml"/><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image" Target="../media/image13.png"/><Relationship Id="rId24" Type="http://schemas.openxmlformats.org/officeDocument/2006/relationships/image" Target="../media/image10.png"/><Relationship Id="rId5" Type="http://schemas.openxmlformats.org/officeDocument/2006/relationships/image" Target="../media/image2.png"/><Relationship Id="rId15" Type="http://schemas.openxmlformats.org/officeDocument/2006/relationships/slide" Target="slide50.xml"/><Relationship Id="rId23" Type="http://schemas.openxmlformats.org/officeDocument/2006/relationships/image" Target="../media/image38.png"/><Relationship Id="rId10" Type="http://schemas.openxmlformats.org/officeDocument/2006/relationships/image" Target="../media/image12.png"/><Relationship Id="rId19" Type="http://schemas.openxmlformats.org/officeDocument/2006/relationships/slide" Target="slide27.xml"/><Relationship Id="rId4" Type="http://schemas.openxmlformats.org/officeDocument/2006/relationships/hyperlink" Target="https://pxhere.com/en/photo/993004" TargetMode="External"/><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68.png"/></Relationships>
</file>

<file path=ppt/slides/_rels/slide5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png"/><Relationship Id="rId18" Type="http://schemas.openxmlformats.org/officeDocument/2006/relationships/slide" Target="slide20.xml"/><Relationship Id="rId3" Type="http://schemas.openxmlformats.org/officeDocument/2006/relationships/image" Target="../media/image1.jpg"/><Relationship Id="rId21" Type="http://schemas.openxmlformats.org/officeDocument/2006/relationships/image" Target="../media/image38.png"/><Relationship Id="rId7" Type="http://schemas.openxmlformats.org/officeDocument/2006/relationships/image" Target="../media/image3.png"/><Relationship Id="rId12" Type="http://schemas.openxmlformats.org/officeDocument/2006/relationships/image" Target="../media/image14.png"/><Relationship Id="rId17" Type="http://schemas.openxmlformats.org/officeDocument/2006/relationships/slide" Target="slide22.xml"/><Relationship Id="rId2" Type="http://schemas.openxmlformats.org/officeDocument/2006/relationships/notesSlide" Target="../notesSlides/notesSlide42.xml"/><Relationship Id="rId16" Type="http://schemas.openxmlformats.org/officeDocument/2006/relationships/image" Target="../media/image21.png"/><Relationship Id="rId20" Type="http://schemas.openxmlformats.org/officeDocument/2006/relationships/image" Target="../media/image68.png"/><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image" Target="../media/image13.png"/><Relationship Id="rId5" Type="http://schemas.openxmlformats.org/officeDocument/2006/relationships/image" Target="../media/image2.png"/><Relationship Id="rId15" Type="http://schemas.openxmlformats.org/officeDocument/2006/relationships/image" Target="../media/image17.png"/><Relationship Id="rId10" Type="http://schemas.openxmlformats.org/officeDocument/2006/relationships/image" Target="../media/image12.png"/><Relationship Id="rId19" Type="http://schemas.openxmlformats.org/officeDocument/2006/relationships/image" Target="../media/image20.png"/><Relationship Id="rId4" Type="http://schemas.openxmlformats.org/officeDocument/2006/relationships/hyperlink" Target="https://pxhere.com/en/photo/993004" TargetMode="External"/><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10.png"/></Relationships>
</file>

<file path=ppt/slides/_rels/slide52.xml.rels><?xml version="1.0" encoding="UTF-8" standalone="yes"?>
<Relationships xmlns="http://schemas.openxmlformats.org/package/2006/relationships"><Relationship Id="rId2" Type="http://schemas.openxmlformats.org/officeDocument/2006/relationships/image" Target="../media/image37.gif"/><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image" Target="../media/image48.png"/></Relationships>
</file>

<file path=ppt/slides/_rels/slide54.xml.rels><?xml version="1.0" encoding="UTF-8" standalone="yes"?>
<Relationships xmlns="http://schemas.openxmlformats.org/package/2006/relationships"><Relationship Id="rId13" Type="http://schemas.openxmlformats.org/officeDocument/2006/relationships/image" Target="../media/image10.png"/><Relationship Id="rId18" Type="http://schemas.openxmlformats.org/officeDocument/2006/relationships/image" Target="../media/image15.png"/><Relationship Id="rId26" Type="http://schemas.microsoft.com/office/2007/relationships/hdphoto" Target="../media/hdphoto1.wdp"/><Relationship Id="rId39" Type="http://schemas.openxmlformats.org/officeDocument/2006/relationships/image" Target="../media/image30.png"/><Relationship Id="rId21" Type="http://schemas.openxmlformats.org/officeDocument/2006/relationships/image" Target="../media/image18.png"/><Relationship Id="rId34" Type="http://schemas.openxmlformats.org/officeDocument/2006/relationships/slide" Target="slide23.xml"/><Relationship Id="rId42" Type="http://schemas.microsoft.com/office/2007/relationships/hdphoto" Target="../media/hdphoto4.wdp"/><Relationship Id="rId47" Type="http://schemas.openxmlformats.org/officeDocument/2006/relationships/image" Target="../media/image50.png"/><Relationship Id="rId50" Type="http://schemas.openxmlformats.org/officeDocument/2006/relationships/slide" Target="slide15.xml"/><Relationship Id="rId7" Type="http://schemas.openxmlformats.org/officeDocument/2006/relationships/image" Target="../media/image3.png"/><Relationship Id="rId2" Type="http://schemas.openxmlformats.org/officeDocument/2006/relationships/notesSlide" Target="../notesSlides/notesSlide43.xml"/><Relationship Id="rId16" Type="http://schemas.openxmlformats.org/officeDocument/2006/relationships/image" Target="../media/image13.png"/><Relationship Id="rId29" Type="http://schemas.openxmlformats.org/officeDocument/2006/relationships/image" Target="../media/image38.png"/><Relationship Id="rId11" Type="http://schemas.openxmlformats.org/officeDocument/2006/relationships/image" Target="../media/image8.jpeg"/><Relationship Id="rId24" Type="http://schemas.openxmlformats.org/officeDocument/2006/relationships/image" Target="../media/image21.png"/><Relationship Id="rId32" Type="http://schemas.openxmlformats.org/officeDocument/2006/relationships/image" Target="../media/image25.png"/><Relationship Id="rId37" Type="http://schemas.microsoft.com/office/2007/relationships/hdphoto" Target="../media/hdphoto2.wdp"/><Relationship Id="rId40" Type="http://schemas.microsoft.com/office/2007/relationships/hdphoto" Target="../media/hdphoto3.wdp"/><Relationship Id="rId45" Type="http://schemas.openxmlformats.org/officeDocument/2006/relationships/image" Target="../media/image34.png"/><Relationship Id="rId53" Type="http://schemas.openxmlformats.org/officeDocument/2006/relationships/image" Target="../media/image55.png"/><Relationship Id="rId5" Type="http://schemas.openxmlformats.org/officeDocument/2006/relationships/image" Target="../media/image2.png"/><Relationship Id="rId10" Type="http://schemas.openxmlformats.org/officeDocument/2006/relationships/image" Target="../media/image7.jpeg"/><Relationship Id="rId19" Type="http://schemas.openxmlformats.org/officeDocument/2006/relationships/image" Target="../media/image16.png"/><Relationship Id="rId31" Type="http://schemas.openxmlformats.org/officeDocument/2006/relationships/image" Target="../media/image24.jpeg"/><Relationship Id="rId44" Type="http://schemas.openxmlformats.org/officeDocument/2006/relationships/image" Target="../media/image33.jpeg"/><Relationship Id="rId52" Type="http://schemas.openxmlformats.org/officeDocument/2006/relationships/image" Target="../media/image54.png"/><Relationship Id="rId4" Type="http://schemas.openxmlformats.org/officeDocument/2006/relationships/hyperlink" Target="https://pxhere.com/en/photo/993004" TargetMode="External"/><Relationship Id="rId9" Type="http://schemas.openxmlformats.org/officeDocument/2006/relationships/slide" Target="slide2.xml"/><Relationship Id="rId14" Type="http://schemas.openxmlformats.org/officeDocument/2006/relationships/image" Target="../media/image11.png"/><Relationship Id="rId22" Type="http://schemas.openxmlformats.org/officeDocument/2006/relationships/image" Target="../media/image19.png"/><Relationship Id="rId27" Type="http://schemas.openxmlformats.org/officeDocument/2006/relationships/slide" Target="slide18.xml"/><Relationship Id="rId30" Type="http://schemas.openxmlformats.org/officeDocument/2006/relationships/slide" Target="slide5.xml"/><Relationship Id="rId35" Type="http://schemas.openxmlformats.org/officeDocument/2006/relationships/image" Target="../media/image40.png"/><Relationship Id="rId43" Type="http://schemas.openxmlformats.org/officeDocument/2006/relationships/image" Target="../media/image32.png"/><Relationship Id="rId48" Type="http://schemas.openxmlformats.org/officeDocument/2006/relationships/image" Target="../media/image51.png"/><Relationship Id="rId8" Type="http://schemas.openxmlformats.org/officeDocument/2006/relationships/image" Target="../media/image6.png"/><Relationship Id="rId51" Type="http://schemas.openxmlformats.org/officeDocument/2006/relationships/image" Target="../media/image53.png"/><Relationship Id="rId3" Type="http://schemas.openxmlformats.org/officeDocument/2006/relationships/image" Target="../media/image1.jpg"/><Relationship Id="rId12" Type="http://schemas.openxmlformats.org/officeDocument/2006/relationships/image" Target="../media/image9.png"/><Relationship Id="rId17" Type="http://schemas.openxmlformats.org/officeDocument/2006/relationships/image" Target="../media/image14.png"/><Relationship Id="rId25" Type="http://schemas.openxmlformats.org/officeDocument/2006/relationships/image" Target="../media/image22.png"/><Relationship Id="rId33" Type="http://schemas.openxmlformats.org/officeDocument/2006/relationships/image" Target="../media/image26.png"/><Relationship Id="rId38" Type="http://schemas.openxmlformats.org/officeDocument/2006/relationships/image" Target="../media/image29.png"/><Relationship Id="rId46" Type="http://schemas.openxmlformats.org/officeDocument/2006/relationships/image" Target="../media/image49.png"/><Relationship Id="rId20" Type="http://schemas.openxmlformats.org/officeDocument/2006/relationships/image" Target="../media/image17.png"/><Relationship Id="rId41" Type="http://schemas.openxmlformats.org/officeDocument/2006/relationships/image" Target="../media/image31.png"/><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5" Type="http://schemas.openxmlformats.org/officeDocument/2006/relationships/image" Target="../media/image12.png"/><Relationship Id="rId23" Type="http://schemas.openxmlformats.org/officeDocument/2006/relationships/image" Target="../media/image20.png"/><Relationship Id="rId28" Type="http://schemas.openxmlformats.org/officeDocument/2006/relationships/image" Target="../media/image23.png"/><Relationship Id="rId36" Type="http://schemas.openxmlformats.org/officeDocument/2006/relationships/image" Target="../media/image28.png"/><Relationship Id="rId49" Type="http://schemas.openxmlformats.org/officeDocument/2006/relationships/image" Target="../media/image52.png"/></Relationships>
</file>

<file path=ppt/slides/_rels/slide55.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png"/><Relationship Id="rId18" Type="http://schemas.openxmlformats.org/officeDocument/2006/relationships/slide" Target="slide22.xml"/><Relationship Id="rId3" Type="http://schemas.openxmlformats.org/officeDocument/2006/relationships/image" Target="../media/image1.jpg"/><Relationship Id="rId21" Type="http://schemas.openxmlformats.org/officeDocument/2006/relationships/image" Target="../media/image38.png"/><Relationship Id="rId7" Type="http://schemas.openxmlformats.org/officeDocument/2006/relationships/image" Target="../media/image3.png"/><Relationship Id="rId12" Type="http://schemas.openxmlformats.org/officeDocument/2006/relationships/image" Target="../media/image14.png"/><Relationship Id="rId17" Type="http://schemas.openxmlformats.org/officeDocument/2006/relationships/image" Target="../media/image21.png"/><Relationship Id="rId2" Type="http://schemas.openxmlformats.org/officeDocument/2006/relationships/notesSlide" Target="../notesSlides/notesSlide44.xml"/><Relationship Id="rId16" Type="http://schemas.openxmlformats.org/officeDocument/2006/relationships/image" Target="../media/image17.png"/><Relationship Id="rId20" Type="http://schemas.openxmlformats.org/officeDocument/2006/relationships/image" Target="../media/image68.png"/><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image" Target="../media/image13.png"/><Relationship Id="rId24" Type="http://schemas.openxmlformats.org/officeDocument/2006/relationships/image" Target="../media/image69.jpg"/><Relationship Id="rId5" Type="http://schemas.openxmlformats.org/officeDocument/2006/relationships/image" Target="../media/image2.png"/><Relationship Id="rId15" Type="http://schemas.openxmlformats.org/officeDocument/2006/relationships/slide" Target="slide13.xml"/><Relationship Id="rId23" Type="http://schemas.openxmlformats.org/officeDocument/2006/relationships/image" Target="../media/image60.jpg"/><Relationship Id="rId10" Type="http://schemas.openxmlformats.org/officeDocument/2006/relationships/image" Target="../media/image12.png"/><Relationship Id="rId19" Type="http://schemas.openxmlformats.org/officeDocument/2006/relationships/image" Target="../media/image20.png"/><Relationship Id="rId4" Type="http://schemas.openxmlformats.org/officeDocument/2006/relationships/hyperlink" Target="https://pxhere.com/en/photo/993004" TargetMode="External"/><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10.png"/></Relationships>
</file>

<file path=ppt/slides/_rels/slide56.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png"/><Relationship Id="rId18" Type="http://schemas.openxmlformats.org/officeDocument/2006/relationships/image" Target="../media/image24.jpeg"/><Relationship Id="rId26" Type="http://schemas.openxmlformats.org/officeDocument/2006/relationships/image" Target="../media/image27.png"/><Relationship Id="rId3" Type="http://schemas.openxmlformats.org/officeDocument/2006/relationships/image" Target="../media/image1.jpg"/><Relationship Id="rId21" Type="http://schemas.openxmlformats.org/officeDocument/2006/relationships/slide" Target="slide23.xml"/><Relationship Id="rId7" Type="http://schemas.openxmlformats.org/officeDocument/2006/relationships/image" Target="../media/image3.png"/><Relationship Id="rId12" Type="http://schemas.openxmlformats.org/officeDocument/2006/relationships/image" Target="../media/image14.png"/><Relationship Id="rId17" Type="http://schemas.openxmlformats.org/officeDocument/2006/relationships/image" Target="../media/image21.png"/><Relationship Id="rId25" Type="http://schemas.openxmlformats.org/officeDocument/2006/relationships/image" Target="../media/image68.png"/><Relationship Id="rId2" Type="http://schemas.openxmlformats.org/officeDocument/2006/relationships/notesSlide" Target="../notesSlides/notesSlide45.xml"/><Relationship Id="rId16" Type="http://schemas.openxmlformats.org/officeDocument/2006/relationships/image" Target="../media/image17.png"/><Relationship Id="rId20" Type="http://schemas.openxmlformats.org/officeDocument/2006/relationships/slide" Target="slide24.xml"/><Relationship Id="rId29" Type="http://schemas.openxmlformats.org/officeDocument/2006/relationships/image" Target="../media/image38.png"/><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image" Target="../media/image13.png"/><Relationship Id="rId24" Type="http://schemas.openxmlformats.org/officeDocument/2006/relationships/image" Target="../media/image20.png"/><Relationship Id="rId32" Type="http://schemas.openxmlformats.org/officeDocument/2006/relationships/image" Target="../media/image74.png"/><Relationship Id="rId5" Type="http://schemas.openxmlformats.org/officeDocument/2006/relationships/image" Target="../media/image2.png"/><Relationship Id="rId15" Type="http://schemas.openxmlformats.org/officeDocument/2006/relationships/slide" Target="slide17.xml"/><Relationship Id="rId23" Type="http://schemas.openxmlformats.org/officeDocument/2006/relationships/slide" Target="slide37.xml"/><Relationship Id="rId28" Type="http://schemas.openxmlformats.org/officeDocument/2006/relationships/slide" Target="slide14.xml"/><Relationship Id="rId10" Type="http://schemas.openxmlformats.org/officeDocument/2006/relationships/image" Target="../media/image12.png"/><Relationship Id="rId19" Type="http://schemas.openxmlformats.org/officeDocument/2006/relationships/slide" Target="slide22.xml"/><Relationship Id="rId31" Type="http://schemas.openxmlformats.org/officeDocument/2006/relationships/image" Target="../media/image73.jpeg"/><Relationship Id="rId4" Type="http://schemas.openxmlformats.org/officeDocument/2006/relationships/hyperlink" Target="https://pxhere.com/en/photo/993004" TargetMode="External"/><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slide" Target="slide21.xml"/><Relationship Id="rId27" Type="http://schemas.openxmlformats.org/officeDocument/2006/relationships/hyperlink" Target="http://www.pngall.com/note-png" TargetMode="External"/><Relationship Id="rId30" Type="http://schemas.openxmlformats.org/officeDocument/2006/relationships/image" Target="../media/image10.png"/></Relationships>
</file>

<file path=ppt/slides/_rels/slide57.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png"/><Relationship Id="rId18" Type="http://schemas.openxmlformats.org/officeDocument/2006/relationships/image" Target="../media/image24.jpeg"/><Relationship Id="rId26" Type="http://schemas.openxmlformats.org/officeDocument/2006/relationships/slide" Target="slide23.xml"/><Relationship Id="rId3" Type="http://schemas.openxmlformats.org/officeDocument/2006/relationships/image" Target="../media/image1.jpg"/><Relationship Id="rId21" Type="http://schemas.openxmlformats.org/officeDocument/2006/relationships/slide" Target="slide14.xml"/><Relationship Id="rId7" Type="http://schemas.openxmlformats.org/officeDocument/2006/relationships/image" Target="../media/image3.png"/><Relationship Id="rId12" Type="http://schemas.openxmlformats.org/officeDocument/2006/relationships/image" Target="../media/image14.png"/><Relationship Id="rId17" Type="http://schemas.openxmlformats.org/officeDocument/2006/relationships/image" Target="../media/image21.png"/><Relationship Id="rId25" Type="http://schemas.openxmlformats.org/officeDocument/2006/relationships/slide" Target="slide38.xml"/><Relationship Id="rId2" Type="http://schemas.openxmlformats.org/officeDocument/2006/relationships/notesSlide" Target="../notesSlides/notesSlide46.xml"/><Relationship Id="rId16" Type="http://schemas.openxmlformats.org/officeDocument/2006/relationships/image" Target="../media/image17.png"/><Relationship Id="rId20" Type="http://schemas.openxmlformats.org/officeDocument/2006/relationships/image" Target="../media/image68.png"/><Relationship Id="rId29" Type="http://schemas.openxmlformats.org/officeDocument/2006/relationships/image" Target="../media/image38.png"/><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image" Target="../media/image13.png"/><Relationship Id="rId24" Type="http://schemas.openxmlformats.org/officeDocument/2006/relationships/image" Target="../media/image10.png"/><Relationship Id="rId5" Type="http://schemas.openxmlformats.org/officeDocument/2006/relationships/image" Target="../media/image2.png"/><Relationship Id="rId15" Type="http://schemas.openxmlformats.org/officeDocument/2006/relationships/slide" Target="slide22.xml"/><Relationship Id="rId23" Type="http://schemas.openxmlformats.org/officeDocument/2006/relationships/hyperlink" Target="http://www.pngall.com/note-png" TargetMode="External"/><Relationship Id="rId28" Type="http://schemas.openxmlformats.org/officeDocument/2006/relationships/slide" Target="slide18.xml"/><Relationship Id="rId10" Type="http://schemas.openxmlformats.org/officeDocument/2006/relationships/image" Target="../media/image12.png"/><Relationship Id="rId19" Type="http://schemas.openxmlformats.org/officeDocument/2006/relationships/image" Target="../media/image20.png"/><Relationship Id="rId4" Type="http://schemas.openxmlformats.org/officeDocument/2006/relationships/hyperlink" Target="https://pxhere.com/en/photo/993004" TargetMode="External"/><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7.png"/><Relationship Id="rId27" Type="http://schemas.openxmlformats.org/officeDocument/2006/relationships/slide" Target="slide21.xml"/><Relationship Id="rId30" Type="http://schemas.openxmlformats.org/officeDocument/2006/relationships/image" Target="../media/image79.png"/></Relationships>
</file>

<file path=ppt/slides/_rels/slide58.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png"/><Relationship Id="rId18" Type="http://schemas.openxmlformats.org/officeDocument/2006/relationships/slide" Target="slide21.xml"/><Relationship Id="rId3" Type="http://schemas.openxmlformats.org/officeDocument/2006/relationships/image" Target="../media/image1.jpg"/><Relationship Id="rId21" Type="http://schemas.openxmlformats.org/officeDocument/2006/relationships/image" Target="../media/image20.png"/><Relationship Id="rId7" Type="http://schemas.openxmlformats.org/officeDocument/2006/relationships/image" Target="../media/image3.png"/><Relationship Id="rId12" Type="http://schemas.openxmlformats.org/officeDocument/2006/relationships/image" Target="../media/image14.png"/><Relationship Id="rId17" Type="http://schemas.openxmlformats.org/officeDocument/2006/relationships/image" Target="../media/image21.png"/><Relationship Id="rId25" Type="http://schemas.openxmlformats.org/officeDocument/2006/relationships/image" Target="../media/image115.png"/><Relationship Id="rId2" Type="http://schemas.openxmlformats.org/officeDocument/2006/relationships/notesSlide" Target="../notesSlides/notesSlide47.xml"/><Relationship Id="rId16" Type="http://schemas.openxmlformats.org/officeDocument/2006/relationships/image" Target="../media/image17.png"/><Relationship Id="rId20" Type="http://schemas.openxmlformats.org/officeDocument/2006/relationships/slide" Target="slide30.xml"/><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image" Target="../media/image13.png"/><Relationship Id="rId24" Type="http://schemas.openxmlformats.org/officeDocument/2006/relationships/image" Target="../media/image10.png"/><Relationship Id="rId5" Type="http://schemas.openxmlformats.org/officeDocument/2006/relationships/image" Target="../media/image2.png"/><Relationship Id="rId15" Type="http://schemas.openxmlformats.org/officeDocument/2006/relationships/slide" Target="slide22.xml"/><Relationship Id="rId23" Type="http://schemas.openxmlformats.org/officeDocument/2006/relationships/image" Target="../media/image38.png"/><Relationship Id="rId10" Type="http://schemas.openxmlformats.org/officeDocument/2006/relationships/image" Target="../media/image12.png"/><Relationship Id="rId19" Type="http://schemas.openxmlformats.org/officeDocument/2006/relationships/slide" Target="slide18.xml"/><Relationship Id="rId4" Type="http://schemas.openxmlformats.org/officeDocument/2006/relationships/hyperlink" Target="https://pxhere.com/en/photo/993004" TargetMode="External"/><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68.png"/></Relationships>
</file>

<file path=ppt/slides/_rels/slide59.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png"/><Relationship Id="rId18" Type="http://schemas.openxmlformats.org/officeDocument/2006/relationships/slide" Target="slide23.xml"/><Relationship Id="rId3" Type="http://schemas.openxmlformats.org/officeDocument/2006/relationships/image" Target="../media/image1.jpg"/><Relationship Id="rId21" Type="http://schemas.openxmlformats.org/officeDocument/2006/relationships/image" Target="../media/image68.png"/><Relationship Id="rId7" Type="http://schemas.openxmlformats.org/officeDocument/2006/relationships/image" Target="../media/image3.png"/><Relationship Id="rId12" Type="http://schemas.openxmlformats.org/officeDocument/2006/relationships/image" Target="../media/image14.png"/><Relationship Id="rId17" Type="http://schemas.openxmlformats.org/officeDocument/2006/relationships/image" Target="../media/image21.png"/><Relationship Id="rId2" Type="http://schemas.openxmlformats.org/officeDocument/2006/relationships/notesSlide" Target="../notesSlides/notesSlide48.xml"/><Relationship Id="rId16" Type="http://schemas.openxmlformats.org/officeDocument/2006/relationships/image" Target="../media/image17.png"/><Relationship Id="rId20"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image" Target="../media/image13.png"/><Relationship Id="rId24" Type="http://schemas.openxmlformats.org/officeDocument/2006/relationships/image" Target="../media/image116.png"/><Relationship Id="rId5" Type="http://schemas.openxmlformats.org/officeDocument/2006/relationships/image" Target="../media/image2.png"/><Relationship Id="rId15" Type="http://schemas.openxmlformats.org/officeDocument/2006/relationships/slide" Target="slide22.xml"/><Relationship Id="rId23" Type="http://schemas.openxmlformats.org/officeDocument/2006/relationships/image" Target="../media/image10.png"/><Relationship Id="rId10" Type="http://schemas.openxmlformats.org/officeDocument/2006/relationships/image" Target="../media/image12.png"/><Relationship Id="rId19" Type="http://schemas.openxmlformats.org/officeDocument/2006/relationships/slide" Target="slide32.xml"/><Relationship Id="rId4" Type="http://schemas.openxmlformats.org/officeDocument/2006/relationships/hyperlink" Target="https://pxhere.com/en/photo/993004" TargetMode="External"/><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38.png"/></Relationships>
</file>

<file path=ppt/slides/_rels/slide6.xml.rels><?xml version="1.0" encoding="UTF-8" standalone="yes"?>
<Relationships xmlns="http://schemas.openxmlformats.org/package/2006/relationships"><Relationship Id="rId3" Type="http://schemas.openxmlformats.org/officeDocument/2006/relationships/image" Target="../media/image57.jpg"/><Relationship Id="rId7" Type="http://schemas.openxmlformats.org/officeDocument/2006/relationships/image" Target="../media/image60.jpg"/><Relationship Id="rId2" Type="http://schemas.openxmlformats.org/officeDocument/2006/relationships/image" Target="../media/image56.jpg"/><Relationship Id="rId1" Type="http://schemas.openxmlformats.org/officeDocument/2006/relationships/slideLayout" Target="../slideLayouts/slideLayout12.xml"/><Relationship Id="rId6" Type="http://schemas.openxmlformats.org/officeDocument/2006/relationships/slide" Target="slide6.xml"/><Relationship Id="rId5" Type="http://schemas.openxmlformats.org/officeDocument/2006/relationships/image" Target="../media/image59.png"/><Relationship Id="rId4" Type="http://schemas.openxmlformats.org/officeDocument/2006/relationships/image" Target="../media/image58.png"/></Relationships>
</file>

<file path=ppt/slides/_rels/slide60.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png"/><Relationship Id="rId18" Type="http://schemas.openxmlformats.org/officeDocument/2006/relationships/slide" Target="slide23.xml"/><Relationship Id="rId3" Type="http://schemas.openxmlformats.org/officeDocument/2006/relationships/image" Target="../media/image1.jpg"/><Relationship Id="rId21" Type="http://schemas.openxmlformats.org/officeDocument/2006/relationships/image" Target="../media/image68.png"/><Relationship Id="rId7" Type="http://schemas.openxmlformats.org/officeDocument/2006/relationships/image" Target="../media/image3.png"/><Relationship Id="rId12" Type="http://schemas.openxmlformats.org/officeDocument/2006/relationships/image" Target="../media/image14.png"/><Relationship Id="rId17" Type="http://schemas.openxmlformats.org/officeDocument/2006/relationships/image" Target="../media/image21.png"/><Relationship Id="rId2" Type="http://schemas.openxmlformats.org/officeDocument/2006/relationships/notesSlide" Target="../notesSlides/notesSlide49.xml"/><Relationship Id="rId16" Type="http://schemas.openxmlformats.org/officeDocument/2006/relationships/image" Target="../media/image17.png"/><Relationship Id="rId20"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image" Target="../media/image13.png"/><Relationship Id="rId24" Type="http://schemas.openxmlformats.org/officeDocument/2006/relationships/image" Target="../media/image117.png"/><Relationship Id="rId5" Type="http://schemas.openxmlformats.org/officeDocument/2006/relationships/image" Target="../media/image2.png"/><Relationship Id="rId15" Type="http://schemas.openxmlformats.org/officeDocument/2006/relationships/slide" Target="slide22.xml"/><Relationship Id="rId23" Type="http://schemas.openxmlformats.org/officeDocument/2006/relationships/image" Target="../media/image10.png"/><Relationship Id="rId10" Type="http://schemas.openxmlformats.org/officeDocument/2006/relationships/image" Target="../media/image12.png"/><Relationship Id="rId19" Type="http://schemas.openxmlformats.org/officeDocument/2006/relationships/slide" Target="slide32.xml"/><Relationship Id="rId4" Type="http://schemas.openxmlformats.org/officeDocument/2006/relationships/hyperlink" Target="https://pxhere.com/en/photo/993004" TargetMode="External"/><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38.png"/></Relationships>
</file>

<file path=ppt/slides/_rels/slide6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png"/><Relationship Id="rId18" Type="http://schemas.openxmlformats.org/officeDocument/2006/relationships/slide" Target="slide23.xml"/><Relationship Id="rId3" Type="http://schemas.openxmlformats.org/officeDocument/2006/relationships/image" Target="../media/image1.jpg"/><Relationship Id="rId21" Type="http://schemas.openxmlformats.org/officeDocument/2006/relationships/image" Target="../media/image68.png"/><Relationship Id="rId7" Type="http://schemas.openxmlformats.org/officeDocument/2006/relationships/image" Target="../media/image3.png"/><Relationship Id="rId12" Type="http://schemas.openxmlformats.org/officeDocument/2006/relationships/image" Target="../media/image14.png"/><Relationship Id="rId17" Type="http://schemas.openxmlformats.org/officeDocument/2006/relationships/image" Target="../media/image21.png"/><Relationship Id="rId2" Type="http://schemas.openxmlformats.org/officeDocument/2006/relationships/notesSlide" Target="../notesSlides/notesSlide50.xml"/><Relationship Id="rId16" Type="http://schemas.openxmlformats.org/officeDocument/2006/relationships/image" Target="../media/image17.png"/><Relationship Id="rId20"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image" Target="../media/image13.png"/><Relationship Id="rId24" Type="http://schemas.openxmlformats.org/officeDocument/2006/relationships/image" Target="../media/image118.png"/><Relationship Id="rId5" Type="http://schemas.openxmlformats.org/officeDocument/2006/relationships/image" Target="../media/image2.png"/><Relationship Id="rId15" Type="http://schemas.openxmlformats.org/officeDocument/2006/relationships/slide" Target="slide22.xml"/><Relationship Id="rId23" Type="http://schemas.openxmlformats.org/officeDocument/2006/relationships/image" Target="../media/image10.png"/><Relationship Id="rId10" Type="http://schemas.openxmlformats.org/officeDocument/2006/relationships/image" Target="../media/image12.png"/><Relationship Id="rId19" Type="http://schemas.openxmlformats.org/officeDocument/2006/relationships/slide" Target="slide32.xml"/><Relationship Id="rId4" Type="http://schemas.openxmlformats.org/officeDocument/2006/relationships/hyperlink" Target="https://pxhere.com/en/photo/993004" TargetMode="External"/><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38.png"/></Relationships>
</file>

<file path=ppt/slides/_rels/slide6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png"/><Relationship Id="rId18" Type="http://schemas.openxmlformats.org/officeDocument/2006/relationships/slide" Target="slide23.xml"/><Relationship Id="rId3" Type="http://schemas.openxmlformats.org/officeDocument/2006/relationships/image" Target="../media/image1.jpg"/><Relationship Id="rId21" Type="http://schemas.openxmlformats.org/officeDocument/2006/relationships/image" Target="../media/image68.png"/><Relationship Id="rId7" Type="http://schemas.openxmlformats.org/officeDocument/2006/relationships/image" Target="../media/image3.png"/><Relationship Id="rId12" Type="http://schemas.openxmlformats.org/officeDocument/2006/relationships/image" Target="../media/image14.png"/><Relationship Id="rId17" Type="http://schemas.openxmlformats.org/officeDocument/2006/relationships/image" Target="../media/image21.png"/><Relationship Id="rId2" Type="http://schemas.openxmlformats.org/officeDocument/2006/relationships/notesSlide" Target="../notesSlides/notesSlide51.xml"/><Relationship Id="rId16" Type="http://schemas.openxmlformats.org/officeDocument/2006/relationships/image" Target="../media/image17.png"/><Relationship Id="rId20"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image" Target="../media/image13.png"/><Relationship Id="rId24" Type="http://schemas.openxmlformats.org/officeDocument/2006/relationships/image" Target="../media/image119.png"/><Relationship Id="rId5" Type="http://schemas.openxmlformats.org/officeDocument/2006/relationships/image" Target="../media/image2.png"/><Relationship Id="rId15" Type="http://schemas.openxmlformats.org/officeDocument/2006/relationships/slide" Target="slide22.xml"/><Relationship Id="rId23" Type="http://schemas.openxmlformats.org/officeDocument/2006/relationships/image" Target="../media/image10.png"/><Relationship Id="rId10" Type="http://schemas.openxmlformats.org/officeDocument/2006/relationships/image" Target="../media/image12.png"/><Relationship Id="rId19" Type="http://schemas.openxmlformats.org/officeDocument/2006/relationships/slide" Target="slide32.xml"/><Relationship Id="rId4" Type="http://schemas.openxmlformats.org/officeDocument/2006/relationships/hyperlink" Target="https://pxhere.com/en/photo/993004" TargetMode="External"/><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38.png"/></Relationships>
</file>

<file path=ppt/slides/_rels/slide6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png"/><Relationship Id="rId18" Type="http://schemas.openxmlformats.org/officeDocument/2006/relationships/slide" Target="slide23.xml"/><Relationship Id="rId3" Type="http://schemas.openxmlformats.org/officeDocument/2006/relationships/image" Target="../media/image1.jpg"/><Relationship Id="rId21" Type="http://schemas.openxmlformats.org/officeDocument/2006/relationships/image" Target="../media/image68.png"/><Relationship Id="rId7" Type="http://schemas.openxmlformats.org/officeDocument/2006/relationships/image" Target="../media/image3.png"/><Relationship Id="rId12" Type="http://schemas.openxmlformats.org/officeDocument/2006/relationships/image" Target="../media/image14.png"/><Relationship Id="rId17" Type="http://schemas.openxmlformats.org/officeDocument/2006/relationships/image" Target="../media/image21.png"/><Relationship Id="rId2" Type="http://schemas.openxmlformats.org/officeDocument/2006/relationships/notesSlide" Target="../notesSlides/notesSlide52.xml"/><Relationship Id="rId16" Type="http://schemas.openxmlformats.org/officeDocument/2006/relationships/image" Target="../media/image17.png"/><Relationship Id="rId20"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image" Target="../media/image13.png"/><Relationship Id="rId24" Type="http://schemas.openxmlformats.org/officeDocument/2006/relationships/image" Target="../media/image120.png"/><Relationship Id="rId5" Type="http://schemas.openxmlformats.org/officeDocument/2006/relationships/image" Target="../media/image2.png"/><Relationship Id="rId15" Type="http://schemas.openxmlformats.org/officeDocument/2006/relationships/slide" Target="slide22.xml"/><Relationship Id="rId23" Type="http://schemas.openxmlformats.org/officeDocument/2006/relationships/image" Target="../media/image10.png"/><Relationship Id="rId10" Type="http://schemas.openxmlformats.org/officeDocument/2006/relationships/image" Target="../media/image12.png"/><Relationship Id="rId19" Type="http://schemas.openxmlformats.org/officeDocument/2006/relationships/slide" Target="slide32.xml"/><Relationship Id="rId4" Type="http://schemas.openxmlformats.org/officeDocument/2006/relationships/hyperlink" Target="https://pxhere.com/en/photo/993004" TargetMode="External"/><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38.png"/></Relationships>
</file>

<file path=ppt/slides/_rels/slide64.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png"/><Relationship Id="rId18" Type="http://schemas.openxmlformats.org/officeDocument/2006/relationships/slide" Target="slide23.xml"/><Relationship Id="rId3" Type="http://schemas.openxmlformats.org/officeDocument/2006/relationships/image" Target="../media/image1.jpg"/><Relationship Id="rId21" Type="http://schemas.openxmlformats.org/officeDocument/2006/relationships/image" Target="../media/image68.png"/><Relationship Id="rId7" Type="http://schemas.openxmlformats.org/officeDocument/2006/relationships/image" Target="../media/image3.png"/><Relationship Id="rId12" Type="http://schemas.openxmlformats.org/officeDocument/2006/relationships/image" Target="../media/image14.png"/><Relationship Id="rId17" Type="http://schemas.openxmlformats.org/officeDocument/2006/relationships/image" Target="../media/image21.png"/><Relationship Id="rId2" Type="http://schemas.openxmlformats.org/officeDocument/2006/relationships/notesSlide" Target="../notesSlides/notesSlide53.xml"/><Relationship Id="rId16" Type="http://schemas.openxmlformats.org/officeDocument/2006/relationships/image" Target="../media/image17.png"/><Relationship Id="rId20"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image" Target="../media/image13.png"/><Relationship Id="rId24" Type="http://schemas.openxmlformats.org/officeDocument/2006/relationships/image" Target="../media/image121.png"/><Relationship Id="rId5" Type="http://schemas.openxmlformats.org/officeDocument/2006/relationships/image" Target="../media/image2.png"/><Relationship Id="rId15" Type="http://schemas.openxmlformats.org/officeDocument/2006/relationships/slide" Target="slide22.xml"/><Relationship Id="rId23" Type="http://schemas.openxmlformats.org/officeDocument/2006/relationships/image" Target="../media/image10.png"/><Relationship Id="rId10" Type="http://schemas.openxmlformats.org/officeDocument/2006/relationships/image" Target="../media/image12.png"/><Relationship Id="rId19" Type="http://schemas.openxmlformats.org/officeDocument/2006/relationships/slide" Target="slide32.xml"/><Relationship Id="rId4" Type="http://schemas.openxmlformats.org/officeDocument/2006/relationships/hyperlink" Target="https://pxhere.com/en/photo/993004" TargetMode="External"/><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38.png"/></Relationships>
</file>

<file path=ppt/slides/_rels/slide65.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png"/><Relationship Id="rId18" Type="http://schemas.openxmlformats.org/officeDocument/2006/relationships/slide" Target="slide23.xml"/><Relationship Id="rId3" Type="http://schemas.openxmlformats.org/officeDocument/2006/relationships/image" Target="../media/image1.jpg"/><Relationship Id="rId21" Type="http://schemas.openxmlformats.org/officeDocument/2006/relationships/image" Target="../media/image68.png"/><Relationship Id="rId7" Type="http://schemas.openxmlformats.org/officeDocument/2006/relationships/image" Target="../media/image3.png"/><Relationship Id="rId12" Type="http://schemas.openxmlformats.org/officeDocument/2006/relationships/image" Target="../media/image14.png"/><Relationship Id="rId17" Type="http://schemas.openxmlformats.org/officeDocument/2006/relationships/image" Target="../media/image21.png"/><Relationship Id="rId2" Type="http://schemas.openxmlformats.org/officeDocument/2006/relationships/notesSlide" Target="../notesSlides/notesSlide54.xml"/><Relationship Id="rId16" Type="http://schemas.openxmlformats.org/officeDocument/2006/relationships/image" Target="../media/image17.png"/><Relationship Id="rId20"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image" Target="../media/image13.png"/><Relationship Id="rId24" Type="http://schemas.openxmlformats.org/officeDocument/2006/relationships/image" Target="../media/image122.png"/><Relationship Id="rId5" Type="http://schemas.openxmlformats.org/officeDocument/2006/relationships/image" Target="../media/image2.png"/><Relationship Id="rId15" Type="http://schemas.openxmlformats.org/officeDocument/2006/relationships/slide" Target="slide22.xml"/><Relationship Id="rId23" Type="http://schemas.openxmlformats.org/officeDocument/2006/relationships/image" Target="../media/image10.png"/><Relationship Id="rId10" Type="http://schemas.openxmlformats.org/officeDocument/2006/relationships/image" Target="../media/image12.png"/><Relationship Id="rId19" Type="http://schemas.openxmlformats.org/officeDocument/2006/relationships/slide" Target="slide32.xml"/><Relationship Id="rId4" Type="http://schemas.openxmlformats.org/officeDocument/2006/relationships/hyperlink" Target="https://pxhere.com/en/photo/993004" TargetMode="External"/><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38.png"/></Relationships>
</file>

<file path=ppt/slides/_rels/slide66.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png"/><Relationship Id="rId18" Type="http://schemas.openxmlformats.org/officeDocument/2006/relationships/slide" Target="slide23.xml"/><Relationship Id="rId3" Type="http://schemas.openxmlformats.org/officeDocument/2006/relationships/image" Target="../media/image1.jpg"/><Relationship Id="rId21" Type="http://schemas.openxmlformats.org/officeDocument/2006/relationships/image" Target="../media/image68.png"/><Relationship Id="rId7" Type="http://schemas.openxmlformats.org/officeDocument/2006/relationships/image" Target="../media/image3.png"/><Relationship Id="rId12" Type="http://schemas.openxmlformats.org/officeDocument/2006/relationships/image" Target="../media/image14.png"/><Relationship Id="rId17" Type="http://schemas.openxmlformats.org/officeDocument/2006/relationships/image" Target="../media/image21.png"/><Relationship Id="rId2" Type="http://schemas.openxmlformats.org/officeDocument/2006/relationships/notesSlide" Target="../notesSlides/notesSlide55.xml"/><Relationship Id="rId16" Type="http://schemas.openxmlformats.org/officeDocument/2006/relationships/image" Target="../media/image17.png"/><Relationship Id="rId20"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image" Target="../media/image13.png"/><Relationship Id="rId24" Type="http://schemas.openxmlformats.org/officeDocument/2006/relationships/image" Target="../media/image123.png"/><Relationship Id="rId5" Type="http://schemas.openxmlformats.org/officeDocument/2006/relationships/image" Target="../media/image2.png"/><Relationship Id="rId15" Type="http://schemas.openxmlformats.org/officeDocument/2006/relationships/slide" Target="slide22.xml"/><Relationship Id="rId23" Type="http://schemas.openxmlformats.org/officeDocument/2006/relationships/image" Target="../media/image10.png"/><Relationship Id="rId10" Type="http://schemas.openxmlformats.org/officeDocument/2006/relationships/image" Target="../media/image12.png"/><Relationship Id="rId19" Type="http://schemas.openxmlformats.org/officeDocument/2006/relationships/slide" Target="slide32.xml"/><Relationship Id="rId4" Type="http://schemas.openxmlformats.org/officeDocument/2006/relationships/hyperlink" Target="https://pxhere.com/en/photo/993004" TargetMode="External"/><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38.png"/></Relationships>
</file>

<file path=ppt/slides/_rels/slide67.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png"/><Relationship Id="rId18" Type="http://schemas.openxmlformats.org/officeDocument/2006/relationships/image" Target="../media/image68.png"/><Relationship Id="rId3" Type="http://schemas.openxmlformats.org/officeDocument/2006/relationships/image" Target="../media/image1.jpg"/><Relationship Id="rId21" Type="http://schemas.openxmlformats.org/officeDocument/2006/relationships/image" Target="../media/image124.png"/><Relationship Id="rId7" Type="http://schemas.openxmlformats.org/officeDocument/2006/relationships/image" Target="../media/image3.png"/><Relationship Id="rId12" Type="http://schemas.openxmlformats.org/officeDocument/2006/relationships/image" Target="../media/image14.png"/><Relationship Id="rId17" Type="http://schemas.openxmlformats.org/officeDocument/2006/relationships/image" Target="../media/image20.png"/><Relationship Id="rId2" Type="http://schemas.openxmlformats.org/officeDocument/2006/relationships/notesSlide" Target="../notesSlides/notesSlide56.xml"/><Relationship Id="rId16" Type="http://schemas.openxmlformats.org/officeDocument/2006/relationships/image" Target="../media/image21.png"/><Relationship Id="rId20"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image" Target="../media/image13.png"/><Relationship Id="rId5" Type="http://schemas.openxmlformats.org/officeDocument/2006/relationships/image" Target="../media/image2.png"/><Relationship Id="rId15" Type="http://schemas.openxmlformats.org/officeDocument/2006/relationships/image" Target="../media/image17.png"/><Relationship Id="rId10" Type="http://schemas.openxmlformats.org/officeDocument/2006/relationships/image" Target="../media/image12.png"/><Relationship Id="rId19" Type="http://schemas.openxmlformats.org/officeDocument/2006/relationships/image" Target="../media/image38.png"/><Relationship Id="rId4" Type="http://schemas.openxmlformats.org/officeDocument/2006/relationships/hyperlink" Target="https://pxhere.com/en/photo/993004" TargetMode="External"/><Relationship Id="rId9" Type="http://schemas.openxmlformats.org/officeDocument/2006/relationships/image" Target="../media/image11.png"/><Relationship Id="rId14" Type="http://schemas.openxmlformats.org/officeDocument/2006/relationships/image" Target="../media/image16.png"/></Relationships>
</file>

<file path=ppt/slides/_rels/slide68.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png"/><Relationship Id="rId18" Type="http://schemas.openxmlformats.org/officeDocument/2006/relationships/image" Target="../media/image68.png"/><Relationship Id="rId3" Type="http://schemas.openxmlformats.org/officeDocument/2006/relationships/image" Target="../media/image1.jpg"/><Relationship Id="rId21" Type="http://schemas.openxmlformats.org/officeDocument/2006/relationships/image" Target="../media/image125.png"/><Relationship Id="rId7" Type="http://schemas.openxmlformats.org/officeDocument/2006/relationships/image" Target="../media/image3.png"/><Relationship Id="rId12" Type="http://schemas.openxmlformats.org/officeDocument/2006/relationships/image" Target="../media/image14.png"/><Relationship Id="rId17" Type="http://schemas.openxmlformats.org/officeDocument/2006/relationships/image" Target="../media/image20.png"/><Relationship Id="rId2" Type="http://schemas.openxmlformats.org/officeDocument/2006/relationships/notesSlide" Target="../notesSlides/notesSlide57.xml"/><Relationship Id="rId16" Type="http://schemas.openxmlformats.org/officeDocument/2006/relationships/image" Target="../media/image21.png"/><Relationship Id="rId20"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image" Target="../media/image13.png"/><Relationship Id="rId5" Type="http://schemas.openxmlformats.org/officeDocument/2006/relationships/image" Target="../media/image2.png"/><Relationship Id="rId15" Type="http://schemas.openxmlformats.org/officeDocument/2006/relationships/image" Target="../media/image17.png"/><Relationship Id="rId10" Type="http://schemas.openxmlformats.org/officeDocument/2006/relationships/image" Target="../media/image12.png"/><Relationship Id="rId19" Type="http://schemas.openxmlformats.org/officeDocument/2006/relationships/image" Target="../media/image38.png"/><Relationship Id="rId4" Type="http://schemas.openxmlformats.org/officeDocument/2006/relationships/hyperlink" Target="https://pxhere.com/en/photo/993004" TargetMode="External"/><Relationship Id="rId9" Type="http://schemas.openxmlformats.org/officeDocument/2006/relationships/image" Target="../media/image11.png"/><Relationship Id="rId14" Type="http://schemas.openxmlformats.org/officeDocument/2006/relationships/image" Target="../media/image16.png"/></Relationships>
</file>

<file path=ppt/slides/_rels/slide69.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png"/><Relationship Id="rId18" Type="http://schemas.openxmlformats.org/officeDocument/2006/relationships/slide" Target="slide23.xml"/><Relationship Id="rId3" Type="http://schemas.openxmlformats.org/officeDocument/2006/relationships/image" Target="../media/image1.jpg"/><Relationship Id="rId21" Type="http://schemas.openxmlformats.org/officeDocument/2006/relationships/image" Target="../media/image68.png"/><Relationship Id="rId7" Type="http://schemas.openxmlformats.org/officeDocument/2006/relationships/image" Target="../media/image3.png"/><Relationship Id="rId12" Type="http://schemas.openxmlformats.org/officeDocument/2006/relationships/image" Target="../media/image14.png"/><Relationship Id="rId17" Type="http://schemas.openxmlformats.org/officeDocument/2006/relationships/image" Target="../media/image21.png"/><Relationship Id="rId2" Type="http://schemas.openxmlformats.org/officeDocument/2006/relationships/notesSlide" Target="../notesSlides/notesSlide58.xml"/><Relationship Id="rId16" Type="http://schemas.openxmlformats.org/officeDocument/2006/relationships/image" Target="../media/image17.png"/><Relationship Id="rId20"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image" Target="../media/image13.png"/><Relationship Id="rId24" Type="http://schemas.openxmlformats.org/officeDocument/2006/relationships/image" Target="../media/image126.png"/><Relationship Id="rId5" Type="http://schemas.openxmlformats.org/officeDocument/2006/relationships/image" Target="../media/image2.png"/><Relationship Id="rId15" Type="http://schemas.openxmlformats.org/officeDocument/2006/relationships/slide" Target="slide22.xml"/><Relationship Id="rId23" Type="http://schemas.openxmlformats.org/officeDocument/2006/relationships/image" Target="../media/image10.png"/><Relationship Id="rId10" Type="http://schemas.openxmlformats.org/officeDocument/2006/relationships/image" Target="../media/image12.png"/><Relationship Id="rId19" Type="http://schemas.openxmlformats.org/officeDocument/2006/relationships/slide" Target="slide32.xml"/><Relationship Id="rId4" Type="http://schemas.openxmlformats.org/officeDocument/2006/relationships/hyperlink" Target="https://pxhere.com/en/photo/993004" TargetMode="External"/><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38.png"/></Relationships>
</file>

<file path=ppt/slides/_rels/slide7.xml.rels><?xml version="1.0" encoding="UTF-8" standalone="yes"?>
<Relationships xmlns="http://schemas.openxmlformats.org/package/2006/relationships"><Relationship Id="rId8" Type="http://schemas.openxmlformats.org/officeDocument/2006/relationships/slide" Target="slide17.xml"/><Relationship Id="rId3" Type="http://schemas.openxmlformats.org/officeDocument/2006/relationships/image" Target="../media/image57.jpg"/><Relationship Id="rId7" Type="http://schemas.openxmlformats.org/officeDocument/2006/relationships/slide" Target="slide15.xml"/><Relationship Id="rId2" Type="http://schemas.openxmlformats.org/officeDocument/2006/relationships/image" Target="../media/image56.jpg"/><Relationship Id="rId1" Type="http://schemas.openxmlformats.org/officeDocument/2006/relationships/slideLayout" Target="../slideLayouts/slideLayout12.xml"/><Relationship Id="rId6" Type="http://schemas.openxmlformats.org/officeDocument/2006/relationships/slide" Target="slide14.xml"/><Relationship Id="rId5" Type="http://schemas.openxmlformats.org/officeDocument/2006/relationships/slide" Target="slide13.xml"/><Relationship Id="rId4" Type="http://schemas.openxmlformats.org/officeDocument/2006/relationships/slide" Target="slide7.xml"/></Relationships>
</file>

<file path=ppt/slides/_rels/slide70.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png"/><Relationship Id="rId18" Type="http://schemas.openxmlformats.org/officeDocument/2006/relationships/slide" Target="slide23.xml"/><Relationship Id="rId3" Type="http://schemas.openxmlformats.org/officeDocument/2006/relationships/image" Target="../media/image1.jpg"/><Relationship Id="rId21" Type="http://schemas.openxmlformats.org/officeDocument/2006/relationships/image" Target="../media/image68.png"/><Relationship Id="rId7" Type="http://schemas.openxmlformats.org/officeDocument/2006/relationships/image" Target="../media/image3.png"/><Relationship Id="rId12" Type="http://schemas.openxmlformats.org/officeDocument/2006/relationships/image" Target="../media/image14.png"/><Relationship Id="rId17" Type="http://schemas.openxmlformats.org/officeDocument/2006/relationships/image" Target="../media/image21.png"/><Relationship Id="rId2" Type="http://schemas.openxmlformats.org/officeDocument/2006/relationships/notesSlide" Target="../notesSlides/notesSlide59.xml"/><Relationship Id="rId16" Type="http://schemas.openxmlformats.org/officeDocument/2006/relationships/image" Target="../media/image17.png"/><Relationship Id="rId20"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image" Target="../media/image13.png"/><Relationship Id="rId24" Type="http://schemas.openxmlformats.org/officeDocument/2006/relationships/image" Target="../media/image127.png"/><Relationship Id="rId5" Type="http://schemas.openxmlformats.org/officeDocument/2006/relationships/image" Target="../media/image2.png"/><Relationship Id="rId15" Type="http://schemas.openxmlformats.org/officeDocument/2006/relationships/slide" Target="slide22.xml"/><Relationship Id="rId23" Type="http://schemas.openxmlformats.org/officeDocument/2006/relationships/image" Target="../media/image10.png"/><Relationship Id="rId10" Type="http://schemas.openxmlformats.org/officeDocument/2006/relationships/image" Target="../media/image12.png"/><Relationship Id="rId19" Type="http://schemas.openxmlformats.org/officeDocument/2006/relationships/slide" Target="slide32.xml"/><Relationship Id="rId4" Type="http://schemas.openxmlformats.org/officeDocument/2006/relationships/hyperlink" Target="https://pxhere.com/en/photo/993004" TargetMode="External"/><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38.png"/></Relationships>
</file>

<file path=ppt/slides/_rels/slide7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png"/><Relationship Id="rId18" Type="http://schemas.openxmlformats.org/officeDocument/2006/relationships/slide" Target="slide23.xml"/><Relationship Id="rId3" Type="http://schemas.openxmlformats.org/officeDocument/2006/relationships/image" Target="../media/image1.jpg"/><Relationship Id="rId21" Type="http://schemas.openxmlformats.org/officeDocument/2006/relationships/image" Target="../media/image68.png"/><Relationship Id="rId7" Type="http://schemas.openxmlformats.org/officeDocument/2006/relationships/image" Target="../media/image3.png"/><Relationship Id="rId12" Type="http://schemas.openxmlformats.org/officeDocument/2006/relationships/image" Target="../media/image14.png"/><Relationship Id="rId17" Type="http://schemas.openxmlformats.org/officeDocument/2006/relationships/image" Target="../media/image21.png"/><Relationship Id="rId25" Type="http://schemas.openxmlformats.org/officeDocument/2006/relationships/image" Target="../media/image129.png"/><Relationship Id="rId2" Type="http://schemas.openxmlformats.org/officeDocument/2006/relationships/notesSlide" Target="../notesSlides/notesSlide60.xml"/><Relationship Id="rId16" Type="http://schemas.openxmlformats.org/officeDocument/2006/relationships/image" Target="../media/image17.png"/><Relationship Id="rId20"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image" Target="../media/image13.png"/><Relationship Id="rId24" Type="http://schemas.openxmlformats.org/officeDocument/2006/relationships/image" Target="../media/image128.png"/><Relationship Id="rId5" Type="http://schemas.openxmlformats.org/officeDocument/2006/relationships/image" Target="../media/image2.png"/><Relationship Id="rId15" Type="http://schemas.openxmlformats.org/officeDocument/2006/relationships/slide" Target="slide22.xml"/><Relationship Id="rId23" Type="http://schemas.openxmlformats.org/officeDocument/2006/relationships/image" Target="../media/image10.png"/><Relationship Id="rId10" Type="http://schemas.openxmlformats.org/officeDocument/2006/relationships/image" Target="../media/image12.png"/><Relationship Id="rId19" Type="http://schemas.openxmlformats.org/officeDocument/2006/relationships/slide" Target="slide32.xml"/><Relationship Id="rId4" Type="http://schemas.openxmlformats.org/officeDocument/2006/relationships/hyperlink" Target="https://pxhere.com/en/photo/993004" TargetMode="External"/><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38.png"/></Relationships>
</file>

<file path=ppt/slides/_rels/slide7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png"/><Relationship Id="rId18" Type="http://schemas.openxmlformats.org/officeDocument/2006/relationships/slide" Target="slide23.xml"/><Relationship Id="rId3" Type="http://schemas.openxmlformats.org/officeDocument/2006/relationships/image" Target="../media/image1.jpg"/><Relationship Id="rId21" Type="http://schemas.openxmlformats.org/officeDocument/2006/relationships/image" Target="../media/image68.png"/><Relationship Id="rId7" Type="http://schemas.openxmlformats.org/officeDocument/2006/relationships/image" Target="../media/image3.png"/><Relationship Id="rId12" Type="http://schemas.openxmlformats.org/officeDocument/2006/relationships/image" Target="../media/image14.png"/><Relationship Id="rId17" Type="http://schemas.openxmlformats.org/officeDocument/2006/relationships/image" Target="../media/image21.png"/><Relationship Id="rId2" Type="http://schemas.openxmlformats.org/officeDocument/2006/relationships/notesSlide" Target="../notesSlides/notesSlide61.xml"/><Relationship Id="rId16" Type="http://schemas.openxmlformats.org/officeDocument/2006/relationships/image" Target="../media/image17.png"/><Relationship Id="rId20"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image" Target="../media/image13.png"/><Relationship Id="rId24" Type="http://schemas.openxmlformats.org/officeDocument/2006/relationships/image" Target="../media/image130.png"/><Relationship Id="rId5" Type="http://schemas.openxmlformats.org/officeDocument/2006/relationships/image" Target="../media/image2.png"/><Relationship Id="rId15" Type="http://schemas.openxmlformats.org/officeDocument/2006/relationships/slide" Target="slide22.xml"/><Relationship Id="rId23" Type="http://schemas.openxmlformats.org/officeDocument/2006/relationships/image" Target="../media/image10.png"/><Relationship Id="rId10" Type="http://schemas.openxmlformats.org/officeDocument/2006/relationships/image" Target="../media/image12.png"/><Relationship Id="rId19" Type="http://schemas.openxmlformats.org/officeDocument/2006/relationships/slide" Target="slide32.xml"/><Relationship Id="rId4" Type="http://schemas.openxmlformats.org/officeDocument/2006/relationships/hyperlink" Target="https://pxhere.com/en/photo/993004" TargetMode="External"/><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38.png"/></Relationships>
</file>

<file path=ppt/slides/_rels/slide7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png"/><Relationship Id="rId18" Type="http://schemas.openxmlformats.org/officeDocument/2006/relationships/slide" Target="slide23.xml"/><Relationship Id="rId3" Type="http://schemas.openxmlformats.org/officeDocument/2006/relationships/image" Target="../media/image1.jpg"/><Relationship Id="rId21" Type="http://schemas.openxmlformats.org/officeDocument/2006/relationships/image" Target="../media/image68.png"/><Relationship Id="rId7" Type="http://schemas.openxmlformats.org/officeDocument/2006/relationships/image" Target="../media/image3.png"/><Relationship Id="rId12" Type="http://schemas.openxmlformats.org/officeDocument/2006/relationships/image" Target="../media/image14.png"/><Relationship Id="rId17" Type="http://schemas.openxmlformats.org/officeDocument/2006/relationships/image" Target="../media/image21.png"/><Relationship Id="rId2" Type="http://schemas.openxmlformats.org/officeDocument/2006/relationships/notesSlide" Target="../notesSlides/notesSlide62.xml"/><Relationship Id="rId16" Type="http://schemas.openxmlformats.org/officeDocument/2006/relationships/image" Target="../media/image17.png"/><Relationship Id="rId20"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image" Target="../media/image13.png"/><Relationship Id="rId24" Type="http://schemas.openxmlformats.org/officeDocument/2006/relationships/image" Target="../media/image131.png"/><Relationship Id="rId5" Type="http://schemas.openxmlformats.org/officeDocument/2006/relationships/image" Target="../media/image2.png"/><Relationship Id="rId15" Type="http://schemas.openxmlformats.org/officeDocument/2006/relationships/slide" Target="slide22.xml"/><Relationship Id="rId23" Type="http://schemas.openxmlformats.org/officeDocument/2006/relationships/image" Target="../media/image10.png"/><Relationship Id="rId10" Type="http://schemas.openxmlformats.org/officeDocument/2006/relationships/image" Target="../media/image12.png"/><Relationship Id="rId19" Type="http://schemas.openxmlformats.org/officeDocument/2006/relationships/slide" Target="slide32.xml"/><Relationship Id="rId4" Type="http://schemas.openxmlformats.org/officeDocument/2006/relationships/hyperlink" Target="https://pxhere.com/en/photo/993004" TargetMode="External"/><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38.png"/></Relationships>
</file>

<file path=ppt/slides/_rels/slide74.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png"/><Relationship Id="rId18" Type="http://schemas.openxmlformats.org/officeDocument/2006/relationships/slide" Target="slide23.xml"/><Relationship Id="rId3" Type="http://schemas.openxmlformats.org/officeDocument/2006/relationships/image" Target="../media/image1.jpg"/><Relationship Id="rId21" Type="http://schemas.openxmlformats.org/officeDocument/2006/relationships/image" Target="../media/image68.png"/><Relationship Id="rId7" Type="http://schemas.openxmlformats.org/officeDocument/2006/relationships/image" Target="../media/image3.png"/><Relationship Id="rId12" Type="http://schemas.openxmlformats.org/officeDocument/2006/relationships/image" Target="../media/image14.png"/><Relationship Id="rId17" Type="http://schemas.openxmlformats.org/officeDocument/2006/relationships/image" Target="../media/image21.png"/><Relationship Id="rId2" Type="http://schemas.openxmlformats.org/officeDocument/2006/relationships/notesSlide" Target="../notesSlides/notesSlide63.xml"/><Relationship Id="rId16" Type="http://schemas.openxmlformats.org/officeDocument/2006/relationships/image" Target="../media/image17.png"/><Relationship Id="rId20"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image" Target="../media/image13.png"/><Relationship Id="rId24" Type="http://schemas.openxmlformats.org/officeDocument/2006/relationships/image" Target="../media/image132.png"/><Relationship Id="rId5" Type="http://schemas.openxmlformats.org/officeDocument/2006/relationships/image" Target="../media/image2.png"/><Relationship Id="rId15" Type="http://schemas.openxmlformats.org/officeDocument/2006/relationships/slide" Target="slide22.xml"/><Relationship Id="rId23" Type="http://schemas.openxmlformats.org/officeDocument/2006/relationships/image" Target="../media/image10.png"/><Relationship Id="rId10" Type="http://schemas.openxmlformats.org/officeDocument/2006/relationships/image" Target="../media/image12.png"/><Relationship Id="rId19" Type="http://schemas.openxmlformats.org/officeDocument/2006/relationships/slide" Target="slide32.xml"/><Relationship Id="rId4" Type="http://schemas.openxmlformats.org/officeDocument/2006/relationships/hyperlink" Target="https://pxhere.com/en/photo/993004" TargetMode="External"/><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38.png"/></Relationships>
</file>

<file path=ppt/slides/_rels/slide75.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png"/><Relationship Id="rId18" Type="http://schemas.openxmlformats.org/officeDocument/2006/relationships/slide" Target="slide23.xml"/><Relationship Id="rId3" Type="http://schemas.openxmlformats.org/officeDocument/2006/relationships/image" Target="../media/image1.jpg"/><Relationship Id="rId21" Type="http://schemas.openxmlformats.org/officeDocument/2006/relationships/image" Target="../media/image68.png"/><Relationship Id="rId7" Type="http://schemas.openxmlformats.org/officeDocument/2006/relationships/image" Target="../media/image3.png"/><Relationship Id="rId12" Type="http://schemas.openxmlformats.org/officeDocument/2006/relationships/image" Target="../media/image14.png"/><Relationship Id="rId17" Type="http://schemas.openxmlformats.org/officeDocument/2006/relationships/image" Target="../media/image21.png"/><Relationship Id="rId2" Type="http://schemas.openxmlformats.org/officeDocument/2006/relationships/notesSlide" Target="../notesSlides/notesSlide64.xml"/><Relationship Id="rId16" Type="http://schemas.openxmlformats.org/officeDocument/2006/relationships/image" Target="../media/image17.png"/><Relationship Id="rId20"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image" Target="../media/image13.png"/><Relationship Id="rId24" Type="http://schemas.openxmlformats.org/officeDocument/2006/relationships/image" Target="../media/image133.png"/><Relationship Id="rId5" Type="http://schemas.openxmlformats.org/officeDocument/2006/relationships/image" Target="../media/image2.png"/><Relationship Id="rId15" Type="http://schemas.openxmlformats.org/officeDocument/2006/relationships/slide" Target="slide22.xml"/><Relationship Id="rId23" Type="http://schemas.openxmlformats.org/officeDocument/2006/relationships/image" Target="../media/image10.png"/><Relationship Id="rId10" Type="http://schemas.openxmlformats.org/officeDocument/2006/relationships/image" Target="../media/image12.png"/><Relationship Id="rId19" Type="http://schemas.openxmlformats.org/officeDocument/2006/relationships/slide" Target="slide32.xml"/><Relationship Id="rId4" Type="http://schemas.openxmlformats.org/officeDocument/2006/relationships/hyperlink" Target="https://pxhere.com/en/photo/993004" TargetMode="External"/><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38.png"/></Relationships>
</file>

<file path=ppt/slides/_rels/slide76.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png"/><Relationship Id="rId18" Type="http://schemas.openxmlformats.org/officeDocument/2006/relationships/slide" Target="slide23.xml"/><Relationship Id="rId3" Type="http://schemas.openxmlformats.org/officeDocument/2006/relationships/image" Target="../media/image1.jpg"/><Relationship Id="rId21" Type="http://schemas.openxmlformats.org/officeDocument/2006/relationships/image" Target="../media/image68.png"/><Relationship Id="rId7" Type="http://schemas.openxmlformats.org/officeDocument/2006/relationships/image" Target="../media/image3.png"/><Relationship Id="rId12" Type="http://schemas.openxmlformats.org/officeDocument/2006/relationships/image" Target="../media/image14.png"/><Relationship Id="rId17" Type="http://schemas.openxmlformats.org/officeDocument/2006/relationships/image" Target="../media/image21.png"/><Relationship Id="rId2" Type="http://schemas.openxmlformats.org/officeDocument/2006/relationships/notesSlide" Target="../notesSlides/notesSlide65.xml"/><Relationship Id="rId16" Type="http://schemas.openxmlformats.org/officeDocument/2006/relationships/image" Target="../media/image17.png"/><Relationship Id="rId20"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image" Target="../media/image13.png"/><Relationship Id="rId24" Type="http://schemas.openxmlformats.org/officeDocument/2006/relationships/image" Target="../media/image134.png"/><Relationship Id="rId5" Type="http://schemas.openxmlformats.org/officeDocument/2006/relationships/image" Target="../media/image2.png"/><Relationship Id="rId15" Type="http://schemas.openxmlformats.org/officeDocument/2006/relationships/slide" Target="slide22.xml"/><Relationship Id="rId23" Type="http://schemas.openxmlformats.org/officeDocument/2006/relationships/image" Target="../media/image10.png"/><Relationship Id="rId10" Type="http://schemas.openxmlformats.org/officeDocument/2006/relationships/image" Target="../media/image12.png"/><Relationship Id="rId19" Type="http://schemas.openxmlformats.org/officeDocument/2006/relationships/slide" Target="slide32.xml"/><Relationship Id="rId4" Type="http://schemas.openxmlformats.org/officeDocument/2006/relationships/hyperlink" Target="https://pxhere.com/en/photo/993004" TargetMode="External"/><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38.png"/></Relationships>
</file>

<file path=ppt/slides/_rels/slide77.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png"/><Relationship Id="rId18" Type="http://schemas.openxmlformats.org/officeDocument/2006/relationships/slide" Target="slide23.xml"/><Relationship Id="rId3" Type="http://schemas.openxmlformats.org/officeDocument/2006/relationships/image" Target="../media/image1.jpg"/><Relationship Id="rId21" Type="http://schemas.openxmlformats.org/officeDocument/2006/relationships/image" Target="../media/image68.png"/><Relationship Id="rId7" Type="http://schemas.openxmlformats.org/officeDocument/2006/relationships/image" Target="../media/image3.png"/><Relationship Id="rId12" Type="http://schemas.openxmlformats.org/officeDocument/2006/relationships/image" Target="../media/image14.png"/><Relationship Id="rId17" Type="http://schemas.openxmlformats.org/officeDocument/2006/relationships/image" Target="../media/image21.png"/><Relationship Id="rId2" Type="http://schemas.openxmlformats.org/officeDocument/2006/relationships/notesSlide" Target="../notesSlides/notesSlide66.xml"/><Relationship Id="rId16" Type="http://schemas.openxmlformats.org/officeDocument/2006/relationships/image" Target="../media/image17.png"/><Relationship Id="rId20"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image" Target="../media/image13.png"/><Relationship Id="rId24" Type="http://schemas.openxmlformats.org/officeDocument/2006/relationships/image" Target="../media/image135.png"/><Relationship Id="rId5" Type="http://schemas.openxmlformats.org/officeDocument/2006/relationships/image" Target="../media/image2.png"/><Relationship Id="rId15" Type="http://schemas.openxmlformats.org/officeDocument/2006/relationships/slide" Target="slide22.xml"/><Relationship Id="rId23" Type="http://schemas.openxmlformats.org/officeDocument/2006/relationships/image" Target="../media/image10.png"/><Relationship Id="rId10" Type="http://schemas.openxmlformats.org/officeDocument/2006/relationships/image" Target="../media/image12.png"/><Relationship Id="rId19" Type="http://schemas.openxmlformats.org/officeDocument/2006/relationships/slide" Target="slide32.xml"/><Relationship Id="rId4" Type="http://schemas.openxmlformats.org/officeDocument/2006/relationships/hyperlink" Target="https://pxhere.com/en/photo/993004" TargetMode="External"/><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38.png"/></Relationships>
</file>

<file path=ppt/slides/_rels/slide78.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png"/><Relationship Id="rId18" Type="http://schemas.openxmlformats.org/officeDocument/2006/relationships/slide" Target="slide23.xml"/><Relationship Id="rId3" Type="http://schemas.openxmlformats.org/officeDocument/2006/relationships/image" Target="../media/image1.jpg"/><Relationship Id="rId21" Type="http://schemas.openxmlformats.org/officeDocument/2006/relationships/image" Target="../media/image68.png"/><Relationship Id="rId7" Type="http://schemas.openxmlformats.org/officeDocument/2006/relationships/image" Target="../media/image3.png"/><Relationship Id="rId12" Type="http://schemas.openxmlformats.org/officeDocument/2006/relationships/image" Target="../media/image14.png"/><Relationship Id="rId17" Type="http://schemas.openxmlformats.org/officeDocument/2006/relationships/image" Target="../media/image21.png"/><Relationship Id="rId2" Type="http://schemas.openxmlformats.org/officeDocument/2006/relationships/notesSlide" Target="../notesSlides/notesSlide67.xml"/><Relationship Id="rId16" Type="http://schemas.openxmlformats.org/officeDocument/2006/relationships/image" Target="../media/image17.png"/><Relationship Id="rId20"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image" Target="../media/image13.png"/><Relationship Id="rId24" Type="http://schemas.openxmlformats.org/officeDocument/2006/relationships/image" Target="../media/image136.png"/><Relationship Id="rId5" Type="http://schemas.openxmlformats.org/officeDocument/2006/relationships/image" Target="../media/image2.png"/><Relationship Id="rId15" Type="http://schemas.openxmlformats.org/officeDocument/2006/relationships/slide" Target="slide22.xml"/><Relationship Id="rId23" Type="http://schemas.openxmlformats.org/officeDocument/2006/relationships/image" Target="../media/image10.png"/><Relationship Id="rId10" Type="http://schemas.openxmlformats.org/officeDocument/2006/relationships/image" Target="../media/image12.png"/><Relationship Id="rId19" Type="http://schemas.openxmlformats.org/officeDocument/2006/relationships/slide" Target="slide32.xml"/><Relationship Id="rId4" Type="http://schemas.openxmlformats.org/officeDocument/2006/relationships/hyperlink" Target="https://pxhere.com/en/photo/993004" TargetMode="External"/><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38.png"/></Relationships>
</file>

<file path=ppt/slides/_rels/slide79.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png"/><Relationship Id="rId18" Type="http://schemas.openxmlformats.org/officeDocument/2006/relationships/slide" Target="slide23.xml"/><Relationship Id="rId3" Type="http://schemas.openxmlformats.org/officeDocument/2006/relationships/image" Target="../media/image1.jpg"/><Relationship Id="rId21" Type="http://schemas.openxmlformats.org/officeDocument/2006/relationships/image" Target="../media/image68.png"/><Relationship Id="rId7" Type="http://schemas.openxmlformats.org/officeDocument/2006/relationships/image" Target="../media/image3.png"/><Relationship Id="rId12" Type="http://schemas.openxmlformats.org/officeDocument/2006/relationships/image" Target="../media/image14.png"/><Relationship Id="rId17" Type="http://schemas.openxmlformats.org/officeDocument/2006/relationships/image" Target="../media/image21.png"/><Relationship Id="rId2" Type="http://schemas.openxmlformats.org/officeDocument/2006/relationships/notesSlide" Target="../notesSlides/notesSlide68.xml"/><Relationship Id="rId16" Type="http://schemas.openxmlformats.org/officeDocument/2006/relationships/image" Target="../media/image17.png"/><Relationship Id="rId20"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image" Target="../media/image13.png"/><Relationship Id="rId24" Type="http://schemas.openxmlformats.org/officeDocument/2006/relationships/image" Target="../media/image137.png"/><Relationship Id="rId5" Type="http://schemas.openxmlformats.org/officeDocument/2006/relationships/image" Target="../media/image2.png"/><Relationship Id="rId15" Type="http://schemas.openxmlformats.org/officeDocument/2006/relationships/slide" Target="slide22.xml"/><Relationship Id="rId23" Type="http://schemas.openxmlformats.org/officeDocument/2006/relationships/image" Target="../media/image10.png"/><Relationship Id="rId10" Type="http://schemas.openxmlformats.org/officeDocument/2006/relationships/image" Target="../media/image12.png"/><Relationship Id="rId19" Type="http://schemas.openxmlformats.org/officeDocument/2006/relationships/slide" Target="slide32.xml"/><Relationship Id="rId4" Type="http://schemas.openxmlformats.org/officeDocument/2006/relationships/hyperlink" Target="https://pxhere.com/en/photo/993004" TargetMode="External"/><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38.png"/></Relationships>
</file>

<file path=ppt/slides/_rels/slide8.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audio" Target="../media/audio2.wav"/><Relationship Id="rId7" Type="http://schemas.openxmlformats.org/officeDocument/2006/relationships/image" Target="../media/image63.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56.jpg"/><Relationship Id="rId9" Type="http://schemas.openxmlformats.org/officeDocument/2006/relationships/image" Target="../media/image64.png"/></Relationships>
</file>

<file path=ppt/slides/_rels/slide80.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png"/><Relationship Id="rId18" Type="http://schemas.openxmlformats.org/officeDocument/2006/relationships/slide" Target="slide23.xml"/><Relationship Id="rId3" Type="http://schemas.openxmlformats.org/officeDocument/2006/relationships/image" Target="../media/image1.jpg"/><Relationship Id="rId21" Type="http://schemas.openxmlformats.org/officeDocument/2006/relationships/image" Target="../media/image68.png"/><Relationship Id="rId7" Type="http://schemas.openxmlformats.org/officeDocument/2006/relationships/image" Target="../media/image3.png"/><Relationship Id="rId12" Type="http://schemas.openxmlformats.org/officeDocument/2006/relationships/image" Target="../media/image14.png"/><Relationship Id="rId17" Type="http://schemas.openxmlformats.org/officeDocument/2006/relationships/image" Target="../media/image21.png"/><Relationship Id="rId2" Type="http://schemas.openxmlformats.org/officeDocument/2006/relationships/notesSlide" Target="../notesSlides/notesSlide69.xml"/><Relationship Id="rId16" Type="http://schemas.openxmlformats.org/officeDocument/2006/relationships/image" Target="../media/image17.png"/><Relationship Id="rId20"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image" Target="../media/image13.png"/><Relationship Id="rId24" Type="http://schemas.openxmlformats.org/officeDocument/2006/relationships/image" Target="../media/image138.png"/><Relationship Id="rId5" Type="http://schemas.openxmlformats.org/officeDocument/2006/relationships/image" Target="../media/image2.png"/><Relationship Id="rId15" Type="http://schemas.openxmlformats.org/officeDocument/2006/relationships/slide" Target="slide22.xml"/><Relationship Id="rId23" Type="http://schemas.openxmlformats.org/officeDocument/2006/relationships/image" Target="../media/image10.png"/><Relationship Id="rId10" Type="http://schemas.openxmlformats.org/officeDocument/2006/relationships/image" Target="../media/image12.png"/><Relationship Id="rId19" Type="http://schemas.openxmlformats.org/officeDocument/2006/relationships/slide" Target="slide32.xml"/><Relationship Id="rId4" Type="http://schemas.openxmlformats.org/officeDocument/2006/relationships/hyperlink" Target="https://pxhere.com/en/photo/993004" TargetMode="External"/><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38.png"/></Relationships>
</file>

<file path=ppt/slides/_rels/slide8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png"/><Relationship Id="rId18" Type="http://schemas.openxmlformats.org/officeDocument/2006/relationships/slide" Target="slide23.xml"/><Relationship Id="rId3" Type="http://schemas.openxmlformats.org/officeDocument/2006/relationships/image" Target="../media/image1.jpg"/><Relationship Id="rId21" Type="http://schemas.openxmlformats.org/officeDocument/2006/relationships/image" Target="../media/image68.png"/><Relationship Id="rId7" Type="http://schemas.openxmlformats.org/officeDocument/2006/relationships/image" Target="../media/image3.png"/><Relationship Id="rId12" Type="http://schemas.openxmlformats.org/officeDocument/2006/relationships/image" Target="../media/image14.png"/><Relationship Id="rId17" Type="http://schemas.openxmlformats.org/officeDocument/2006/relationships/image" Target="../media/image21.png"/><Relationship Id="rId2" Type="http://schemas.openxmlformats.org/officeDocument/2006/relationships/notesSlide" Target="../notesSlides/notesSlide70.xml"/><Relationship Id="rId16" Type="http://schemas.openxmlformats.org/officeDocument/2006/relationships/image" Target="../media/image17.png"/><Relationship Id="rId20"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image" Target="../media/image13.png"/><Relationship Id="rId24" Type="http://schemas.openxmlformats.org/officeDocument/2006/relationships/image" Target="../media/image139.png"/><Relationship Id="rId5" Type="http://schemas.openxmlformats.org/officeDocument/2006/relationships/image" Target="../media/image2.png"/><Relationship Id="rId15" Type="http://schemas.openxmlformats.org/officeDocument/2006/relationships/slide" Target="slide22.xml"/><Relationship Id="rId23" Type="http://schemas.openxmlformats.org/officeDocument/2006/relationships/image" Target="../media/image10.png"/><Relationship Id="rId10" Type="http://schemas.openxmlformats.org/officeDocument/2006/relationships/image" Target="../media/image12.png"/><Relationship Id="rId19" Type="http://schemas.openxmlformats.org/officeDocument/2006/relationships/slide" Target="slide32.xml"/><Relationship Id="rId4" Type="http://schemas.openxmlformats.org/officeDocument/2006/relationships/hyperlink" Target="https://pxhere.com/en/photo/993004" TargetMode="External"/><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38.png"/></Relationships>
</file>

<file path=ppt/slides/_rels/slide8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png"/><Relationship Id="rId18" Type="http://schemas.openxmlformats.org/officeDocument/2006/relationships/slide" Target="slide23.xml"/><Relationship Id="rId3" Type="http://schemas.openxmlformats.org/officeDocument/2006/relationships/image" Target="../media/image1.jpg"/><Relationship Id="rId21" Type="http://schemas.openxmlformats.org/officeDocument/2006/relationships/image" Target="../media/image68.png"/><Relationship Id="rId7" Type="http://schemas.openxmlformats.org/officeDocument/2006/relationships/image" Target="../media/image3.png"/><Relationship Id="rId12" Type="http://schemas.openxmlformats.org/officeDocument/2006/relationships/image" Target="../media/image14.png"/><Relationship Id="rId17" Type="http://schemas.openxmlformats.org/officeDocument/2006/relationships/image" Target="../media/image21.png"/><Relationship Id="rId2" Type="http://schemas.openxmlformats.org/officeDocument/2006/relationships/notesSlide" Target="../notesSlides/notesSlide71.xml"/><Relationship Id="rId16" Type="http://schemas.openxmlformats.org/officeDocument/2006/relationships/image" Target="../media/image17.png"/><Relationship Id="rId20"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image" Target="../media/image13.png"/><Relationship Id="rId24" Type="http://schemas.openxmlformats.org/officeDocument/2006/relationships/image" Target="../media/image140.png"/><Relationship Id="rId5" Type="http://schemas.openxmlformats.org/officeDocument/2006/relationships/image" Target="../media/image2.png"/><Relationship Id="rId15" Type="http://schemas.openxmlformats.org/officeDocument/2006/relationships/slide" Target="slide22.xml"/><Relationship Id="rId23" Type="http://schemas.openxmlformats.org/officeDocument/2006/relationships/image" Target="../media/image10.png"/><Relationship Id="rId10" Type="http://schemas.openxmlformats.org/officeDocument/2006/relationships/image" Target="../media/image12.png"/><Relationship Id="rId19" Type="http://schemas.openxmlformats.org/officeDocument/2006/relationships/slide" Target="slide32.xml"/><Relationship Id="rId4" Type="http://schemas.openxmlformats.org/officeDocument/2006/relationships/hyperlink" Target="https://pxhere.com/en/photo/993004" TargetMode="External"/><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38.png"/></Relationships>
</file>

<file path=ppt/slides/_rels/slide8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png"/><Relationship Id="rId18" Type="http://schemas.openxmlformats.org/officeDocument/2006/relationships/slide" Target="slide23.xml"/><Relationship Id="rId3" Type="http://schemas.openxmlformats.org/officeDocument/2006/relationships/image" Target="../media/image1.jpg"/><Relationship Id="rId21" Type="http://schemas.openxmlformats.org/officeDocument/2006/relationships/image" Target="../media/image68.png"/><Relationship Id="rId7" Type="http://schemas.openxmlformats.org/officeDocument/2006/relationships/image" Target="../media/image3.png"/><Relationship Id="rId12" Type="http://schemas.openxmlformats.org/officeDocument/2006/relationships/image" Target="../media/image14.png"/><Relationship Id="rId17" Type="http://schemas.openxmlformats.org/officeDocument/2006/relationships/image" Target="../media/image21.png"/><Relationship Id="rId25" Type="http://schemas.openxmlformats.org/officeDocument/2006/relationships/image" Target="../media/image142.png"/><Relationship Id="rId2" Type="http://schemas.openxmlformats.org/officeDocument/2006/relationships/notesSlide" Target="../notesSlides/notesSlide72.xml"/><Relationship Id="rId16" Type="http://schemas.openxmlformats.org/officeDocument/2006/relationships/image" Target="../media/image17.png"/><Relationship Id="rId20"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image" Target="../media/image13.png"/><Relationship Id="rId24" Type="http://schemas.openxmlformats.org/officeDocument/2006/relationships/image" Target="../media/image141.png"/><Relationship Id="rId5" Type="http://schemas.openxmlformats.org/officeDocument/2006/relationships/image" Target="../media/image2.png"/><Relationship Id="rId15" Type="http://schemas.openxmlformats.org/officeDocument/2006/relationships/slide" Target="slide22.xml"/><Relationship Id="rId23" Type="http://schemas.openxmlformats.org/officeDocument/2006/relationships/image" Target="../media/image10.png"/><Relationship Id="rId10" Type="http://schemas.openxmlformats.org/officeDocument/2006/relationships/image" Target="../media/image12.png"/><Relationship Id="rId19" Type="http://schemas.openxmlformats.org/officeDocument/2006/relationships/slide" Target="slide32.xml"/><Relationship Id="rId4" Type="http://schemas.openxmlformats.org/officeDocument/2006/relationships/hyperlink" Target="https://pxhere.com/en/photo/993004" TargetMode="External"/><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38.png"/></Relationships>
</file>

<file path=ppt/slides/_rels/slide84.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png"/><Relationship Id="rId18" Type="http://schemas.openxmlformats.org/officeDocument/2006/relationships/slide" Target="slide23.xml"/><Relationship Id="rId3" Type="http://schemas.openxmlformats.org/officeDocument/2006/relationships/image" Target="../media/image1.jpg"/><Relationship Id="rId21" Type="http://schemas.openxmlformats.org/officeDocument/2006/relationships/image" Target="../media/image68.png"/><Relationship Id="rId7" Type="http://schemas.openxmlformats.org/officeDocument/2006/relationships/image" Target="../media/image3.png"/><Relationship Id="rId12" Type="http://schemas.openxmlformats.org/officeDocument/2006/relationships/image" Target="../media/image14.png"/><Relationship Id="rId17" Type="http://schemas.openxmlformats.org/officeDocument/2006/relationships/image" Target="../media/image21.png"/><Relationship Id="rId2" Type="http://schemas.openxmlformats.org/officeDocument/2006/relationships/notesSlide" Target="../notesSlides/notesSlide73.xml"/><Relationship Id="rId16" Type="http://schemas.openxmlformats.org/officeDocument/2006/relationships/image" Target="../media/image17.png"/><Relationship Id="rId20"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image" Target="../media/image13.png"/><Relationship Id="rId24" Type="http://schemas.openxmlformats.org/officeDocument/2006/relationships/image" Target="../media/image143.png"/><Relationship Id="rId5" Type="http://schemas.openxmlformats.org/officeDocument/2006/relationships/image" Target="../media/image2.png"/><Relationship Id="rId15" Type="http://schemas.openxmlformats.org/officeDocument/2006/relationships/slide" Target="slide22.xml"/><Relationship Id="rId23" Type="http://schemas.openxmlformats.org/officeDocument/2006/relationships/image" Target="../media/image10.png"/><Relationship Id="rId10" Type="http://schemas.openxmlformats.org/officeDocument/2006/relationships/image" Target="../media/image12.png"/><Relationship Id="rId19" Type="http://schemas.openxmlformats.org/officeDocument/2006/relationships/slide" Target="slide32.xml"/><Relationship Id="rId4" Type="http://schemas.openxmlformats.org/officeDocument/2006/relationships/hyperlink" Target="https://pxhere.com/en/photo/993004" TargetMode="External"/><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38.png"/></Relationships>
</file>

<file path=ppt/slides/_rels/slide85.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png"/><Relationship Id="rId18" Type="http://schemas.openxmlformats.org/officeDocument/2006/relationships/slide" Target="slide23.xml"/><Relationship Id="rId3" Type="http://schemas.openxmlformats.org/officeDocument/2006/relationships/image" Target="../media/image1.jpg"/><Relationship Id="rId21" Type="http://schemas.openxmlformats.org/officeDocument/2006/relationships/image" Target="../media/image68.png"/><Relationship Id="rId7" Type="http://schemas.openxmlformats.org/officeDocument/2006/relationships/image" Target="../media/image3.png"/><Relationship Id="rId12" Type="http://schemas.openxmlformats.org/officeDocument/2006/relationships/image" Target="../media/image14.png"/><Relationship Id="rId17" Type="http://schemas.openxmlformats.org/officeDocument/2006/relationships/image" Target="../media/image21.png"/><Relationship Id="rId2" Type="http://schemas.openxmlformats.org/officeDocument/2006/relationships/notesSlide" Target="../notesSlides/notesSlide74.xml"/><Relationship Id="rId16" Type="http://schemas.openxmlformats.org/officeDocument/2006/relationships/image" Target="../media/image17.png"/><Relationship Id="rId20"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image" Target="../media/image13.png"/><Relationship Id="rId24" Type="http://schemas.openxmlformats.org/officeDocument/2006/relationships/image" Target="../media/image144.png"/><Relationship Id="rId5" Type="http://schemas.openxmlformats.org/officeDocument/2006/relationships/image" Target="../media/image2.png"/><Relationship Id="rId15" Type="http://schemas.openxmlformats.org/officeDocument/2006/relationships/slide" Target="slide22.xml"/><Relationship Id="rId23" Type="http://schemas.openxmlformats.org/officeDocument/2006/relationships/image" Target="../media/image10.png"/><Relationship Id="rId10" Type="http://schemas.openxmlformats.org/officeDocument/2006/relationships/image" Target="../media/image12.png"/><Relationship Id="rId19" Type="http://schemas.openxmlformats.org/officeDocument/2006/relationships/slide" Target="slide32.xml"/><Relationship Id="rId4" Type="http://schemas.openxmlformats.org/officeDocument/2006/relationships/hyperlink" Target="https://pxhere.com/en/photo/993004" TargetMode="External"/><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38.png"/></Relationships>
</file>

<file path=ppt/slides/_rels/slide86.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png"/><Relationship Id="rId18" Type="http://schemas.openxmlformats.org/officeDocument/2006/relationships/slide" Target="slide23.xml"/><Relationship Id="rId3" Type="http://schemas.openxmlformats.org/officeDocument/2006/relationships/image" Target="../media/image1.jpg"/><Relationship Id="rId21" Type="http://schemas.openxmlformats.org/officeDocument/2006/relationships/image" Target="../media/image68.png"/><Relationship Id="rId7" Type="http://schemas.openxmlformats.org/officeDocument/2006/relationships/image" Target="../media/image3.png"/><Relationship Id="rId12" Type="http://schemas.openxmlformats.org/officeDocument/2006/relationships/image" Target="../media/image14.png"/><Relationship Id="rId17" Type="http://schemas.openxmlformats.org/officeDocument/2006/relationships/image" Target="../media/image21.png"/><Relationship Id="rId25" Type="http://schemas.openxmlformats.org/officeDocument/2006/relationships/image" Target="../media/image146.png"/><Relationship Id="rId2" Type="http://schemas.openxmlformats.org/officeDocument/2006/relationships/notesSlide" Target="../notesSlides/notesSlide75.xml"/><Relationship Id="rId16" Type="http://schemas.openxmlformats.org/officeDocument/2006/relationships/image" Target="../media/image17.png"/><Relationship Id="rId20"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image" Target="../media/image13.png"/><Relationship Id="rId24" Type="http://schemas.openxmlformats.org/officeDocument/2006/relationships/image" Target="../media/image145.png"/><Relationship Id="rId5" Type="http://schemas.openxmlformats.org/officeDocument/2006/relationships/image" Target="../media/image2.png"/><Relationship Id="rId15" Type="http://schemas.openxmlformats.org/officeDocument/2006/relationships/slide" Target="slide22.xml"/><Relationship Id="rId23" Type="http://schemas.openxmlformats.org/officeDocument/2006/relationships/image" Target="../media/image10.png"/><Relationship Id="rId10" Type="http://schemas.openxmlformats.org/officeDocument/2006/relationships/image" Target="../media/image12.png"/><Relationship Id="rId19" Type="http://schemas.openxmlformats.org/officeDocument/2006/relationships/slide" Target="slide32.xml"/><Relationship Id="rId4" Type="http://schemas.openxmlformats.org/officeDocument/2006/relationships/hyperlink" Target="https://pxhere.com/en/photo/993004" TargetMode="External"/><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38.png"/></Relationships>
</file>

<file path=ppt/slides/_rels/slide87.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png"/><Relationship Id="rId18" Type="http://schemas.openxmlformats.org/officeDocument/2006/relationships/slide" Target="slide23.xml"/><Relationship Id="rId3" Type="http://schemas.openxmlformats.org/officeDocument/2006/relationships/image" Target="../media/image1.jpg"/><Relationship Id="rId21" Type="http://schemas.openxmlformats.org/officeDocument/2006/relationships/image" Target="../media/image68.png"/><Relationship Id="rId7" Type="http://schemas.openxmlformats.org/officeDocument/2006/relationships/image" Target="../media/image3.png"/><Relationship Id="rId12" Type="http://schemas.openxmlformats.org/officeDocument/2006/relationships/image" Target="../media/image14.png"/><Relationship Id="rId17" Type="http://schemas.openxmlformats.org/officeDocument/2006/relationships/image" Target="../media/image21.png"/><Relationship Id="rId25" Type="http://schemas.openxmlformats.org/officeDocument/2006/relationships/image" Target="../media/image148.png"/><Relationship Id="rId2" Type="http://schemas.openxmlformats.org/officeDocument/2006/relationships/notesSlide" Target="../notesSlides/notesSlide76.xml"/><Relationship Id="rId16" Type="http://schemas.openxmlformats.org/officeDocument/2006/relationships/image" Target="../media/image17.png"/><Relationship Id="rId20"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image" Target="../media/image13.png"/><Relationship Id="rId24" Type="http://schemas.openxmlformats.org/officeDocument/2006/relationships/image" Target="../media/image147.png"/><Relationship Id="rId5" Type="http://schemas.openxmlformats.org/officeDocument/2006/relationships/image" Target="../media/image2.png"/><Relationship Id="rId15" Type="http://schemas.openxmlformats.org/officeDocument/2006/relationships/slide" Target="slide22.xml"/><Relationship Id="rId23" Type="http://schemas.openxmlformats.org/officeDocument/2006/relationships/image" Target="../media/image10.png"/><Relationship Id="rId10" Type="http://schemas.openxmlformats.org/officeDocument/2006/relationships/image" Target="../media/image12.png"/><Relationship Id="rId19" Type="http://schemas.openxmlformats.org/officeDocument/2006/relationships/slide" Target="slide32.xml"/><Relationship Id="rId4" Type="http://schemas.openxmlformats.org/officeDocument/2006/relationships/hyperlink" Target="https://pxhere.com/en/photo/993004" TargetMode="External"/><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38.png"/></Relationships>
</file>

<file path=ppt/slides/_rels/slide88.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png"/><Relationship Id="rId18" Type="http://schemas.openxmlformats.org/officeDocument/2006/relationships/slide" Target="slide23.xml"/><Relationship Id="rId3" Type="http://schemas.openxmlformats.org/officeDocument/2006/relationships/image" Target="../media/image1.jpg"/><Relationship Id="rId21" Type="http://schemas.openxmlformats.org/officeDocument/2006/relationships/image" Target="../media/image68.png"/><Relationship Id="rId7" Type="http://schemas.openxmlformats.org/officeDocument/2006/relationships/image" Target="../media/image3.png"/><Relationship Id="rId12" Type="http://schemas.openxmlformats.org/officeDocument/2006/relationships/image" Target="../media/image14.png"/><Relationship Id="rId17" Type="http://schemas.openxmlformats.org/officeDocument/2006/relationships/image" Target="../media/image21.png"/><Relationship Id="rId2" Type="http://schemas.openxmlformats.org/officeDocument/2006/relationships/notesSlide" Target="../notesSlides/notesSlide77.xml"/><Relationship Id="rId16" Type="http://schemas.openxmlformats.org/officeDocument/2006/relationships/image" Target="../media/image17.png"/><Relationship Id="rId20"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image" Target="../media/image13.png"/><Relationship Id="rId24" Type="http://schemas.openxmlformats.org/officeDocument/2006/relationships/image" Target="../media/image149.png"/><Relationship Id="rId5" Type="http://schemas.openxmlformats.org/officeDocument/2006/relationships/image" Target="../media/image2.png"/><Relationship Id="rId15" Type="http://schemas.openxmlformats.org/officeDocument/2006/relationships/slide" Target="slide22.xml"/><Relationship Id="rId23" Type="http://schemas.openxmlformats.org/officeDocument/2006/relationships/image" Target="../media/image10.png"/><Relationship Id="rId10" Type="http://schemas.openxmlformats.org/officeDocument/2006/relationships/image" Target="../media/image12.png"/><Relationship Id="rId19" Type="http://schemas.openxmlformats.org/officeDocument/2006/relationships/slide" Target="slide32.xml"/><Relationship Id="rId4" Type="http://schemas.openxmlformats.org/officeDocument/2006/relationships/hyperlink" Target="https://pxhere.com/en/photo/993004" TargetMode="External"/><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38.png"/></Relationships>
</file>

<file path=ppt/slides/_rels/slide89.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png"/><Relationship Id="rId18" Type="http://schemas.openxmlformats.org/officeDocument/2006/relationships/slide" Target="slide23.xml"/><Relationship Id="rId3" Type="http://schemas.openxmlformats.org/officeDocument/2006/relationships/image" Target="../media/image1.jpg"/><Relationship Id="rId21" Type="http://schemas.openxmlformats.org/officeDocument/2006/relationships/image" Target="../media/image68.png"/><Relationship Id="rId7" Type="http://schemas.openxmlformats.org/officeDocument/2006/relationships/image" Target="../media/image3.png"/><Relationship Id="rId12" Type="http://schemas.openxmlformats.org/officeDocument/2006/relationships/image" Target="../media/image14.png"/><Relationship Id="rId17" Type="http://schemas.openxmlformats.org/officeDocument/2006/relationships/image" Target="../media/image21.png"/><Relationship Id="rId2" Type="http://schemas.openxmlformats.org/officeDocument/2006/relationships/notesSlide" Target="../notesSlides/notesSlide78.xml"/><Relationship Id="rId16" Type="http://schemas.openxmlformats.org/officeDocument/2006/relationships/image" Target="../media/image17.png"/><Relationship Id="rId20"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image" Target="../media/image13.png"/><Relationship Id="rId24" Type="http://schemas.openxmlformats.org/officeDocument/2006/relationships/image" Target="../media/image150.png"/><Relationship Id="rId5" Type="http://schemas.openxmlformats.org/officeDocument/2006/relationships/image" Target="../media/image2.png"/><Relationship Id="rId15" Type="http://schemas.openxmlformats.org/officeDocument/2006/relationships/slide" Target="slide22.xml"/><Relationship Id="rId23" Type="http://schemas.openxmlformats.org/officeDocument/2006/relationships/image" Target="../media/image10.png"/><Relationship Id="rId10" Type="http://schemas.openxmlformats.org/officeDocument/2006/relationships/image" Target="../media/image12.png"/><Relationship Id="rId19" Type="http://schemas.openxmlformats.org/officeDocument/2006/relationships/slide" Target="slide32.xml"/><Relationship Id="rId4" Type="http://schemas.openxmlformats.org/officeDocument/2006/relationships/hyperlink" Target="https://pxhere.com/en/photo/993004" TargetMode="External"/><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38.png"/></Relationships>
</file>

<file path=ppt/slides/_rels/slide9.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audio" Target="../media/audio2.wav"/><Relationship Id="rId7" Type="http://schemas.openxmlformats.org/officeDocument/2006/relationships/image" Target="../media/image63.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56.jpg"/><Relationship Id="rId9" Type="http://schemas.openxmlformats.org/officeDocument/2006/relationships/image" Target="../media/image64.png"/></Relationships>
</file>

<file path=ppt/slides/_rels/slide90.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14.png"/><Relationship Id="rId18" Type="http://schemas.openxmlformats.org/officeDocument/2006/relationships/image" Target="../media/image21.png"/><Relationship Id="rId3" Type="http://schemas.openxmlformats.org/officeDocument/2006/relationships/audio" Target="../media/audio3.wav"/><Relationship Id="rId21" Type="http://schemas.openxmlformats.org/officeDocument/2006/relationships/image" Target="../media/image68.png"/><Relationship Id="rId7" Type="http://schemas.openxmlformats.org/officeDocument/2006/relationships/hyperlink" Target="https://pixabay.com/it/lavagna-bianca-bordo-bianco-3205371/" TargetMode="External"/><Relationship Id="rId12" Type="http://schemas.openxmlformats.org/officeDocument/2006/relationships/image" Target="../media/image13.png"/><Relationship Id="rId17" Type="http://schemas.openxmlformats.org/officeDocument/2006/relationships/image" Target="../media/image17.png"/><Relationship Id="rId2" Type="http://schemas.openxmlformats.org/officeDocument/2006/relationships/notesSlide" Target="../notesSlides/notesSlide79.xml"/><Relationship Id="rId16" Type="http://schemas.openxmlformats.org/officeDocument/2006/relationships/slide" Target="slide20.xml"/><Relationship Id="rId20"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2.png"/><Relationship Id="rId11" Type="http://schemas.openxmlformats.org/officeDocument/2006/relationships/image" Target="../media/image12.png"/><Relationship Id="rId24" Type="http://schemas.openxmlformats.org/officeDocument/2006/relationships/image" Target="../media/image77.jpg"/><Relationship Id="rId5" Type="http://schemas.openxmlformats.org/officeDocument/2006/relationships/hyperlink" Target="https://pxhere.com/en/photo/993004" TargetMode="External"/><Relationship Id="rId15" Type="http://schemas.openxmlformats.org/officeDocument/2006/relationships/image" Target="../media/image16.png"/><Relationship Id="rId23" Type="http://schemas.openxmlformats.org/officeDocument/2006/relationships/image" Target="../media/image10.png"/><Relationship Id="rId10" Type="http://schemas.openxmlformats.org/officeDocument/2006/relationships/image" Target="../media/image11.png"/><Relationship Id="rId19" Type="http://schemas.openxmlformats.org/officeDocument/2006/relationships/slide" Target="slide22.xml"/><Relationship Id="rId4" Type="http://schemas.openxmlformats.org/officeDocument/2006/relationships/image" Target="../media/image1.jpg"/><Relationship Id="rId9" Type="http://schemas.openxmlformats.org/officeDocument/2006/relationships/image" Target="../media/image9.png"/><Relationship Id="rId14" Type="http://schemas.openxmlformats.org/officeDocument/2006/relationships/image" Target="../media/image15.png"/><Relationship Id="rId22" Type="http://schemas.openxmlformats.org/officeDocument/2006/relationships/image" Target="../media/image38.png"/></Relationships>
</file>

<file path=ppt/slides/_rels/slide9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png"/><Relationship Id="rId18" Type="http://schemas.openxmlformats.org/officeDocument/2006/relationships/image" Target="../media/image20.png"/><Relationship Id="rId3" Type="http://schemas.openxmlformats.org/officeDocument/2006/relationships/image" Target="../media/image1.jpg"/><Relationship Id="rId21" Type="http://schemas.openxmlformats.org/officeDocument/2006/relationships/image" Target="../media/image10.png"/><Relationship Id="rId7" Type="http://schemas.openxmlformats.org/officeDocument/2006/relationships/image" Target="../media/image3.png"/><Relationship Id="rId12" Type="http://schemas.openxmlformats.org/officeDocument/2006/relationships/image" Target="../media/image14.png"/><Relationship Id="rId17" Type="http://schemas.openxmlformats.org/officeDocument/2006/relationships/slide" Target="slide22.xml"/><Relationship Id="rId2" Type="http://schemas.openxmlformats.org/officeDocument/2006/relationships/notesSlide" Target="../notesSlides/notesSlide80.xml"/><Relationship Id="rId16" Type="http://schemas.openxmlformats.org/officeDocument/2006/relationships/image" Target="../media/image21.png"/><Relationship Id="rId20" Type="http://schemas.openxmlformats.org/officeDocument/2006/relationships/image" Target="../media/image38.png"/><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image" Target="../media/image13.png"/><Relationship Id="rId5" Type="http://schemas.openxmlformats.org/officeDocument/2006/relationships/image" Target="../media/image2.png"/><Relationship Id="rId15" Type="http://schemas.openxmlformats.org/officeDocument/2006/relationships/image" Target="../media/image17.png"/><Relationship Id="rId10" Type="http://schemas.openxmlformats.org/officeDocument/2006/relationships/image" Target="../media/image12.png"/><Relationship Id="rId19" Type="http://schemas.openxmlformats.org/officeDocument/2006/relationships/image" Target="../media/image68.png"/><Relationship Id="rId4" Type="http://schemas.openxmlformats.org/officeDocument/2006/relationships/hyperlink" Target="https://pxhere.com/en/photo/993004" TargetMode="External"/><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104.jpg"/></Relationships>
</file>

<file path=ppt/slides/_rels/slide9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png"/><Relationship Id="rId18" Type="http://schemas.openxmlformats.org/officeDocument/2006/relationships/slide" Target="slide20.xml"/><Relationship Id="rId3" Type="http://schemas.openxmlformats.org/officeDocument/2006/relationships/image" Target="../media/image1.jpg"/><Relationship Id="rId21" Type="http://schemas.openxmlformats.org/officeDocument/2006/relationships/image" Target="../media/image38.png"/><Relationship Id="rId7" Type="http://schemas.openxmlformats.org/officeDocument/2006/relationships/image" Target="../media/image3.png"/><Relationship Id="rId12" Type="http://schemas.openxmlformats.org/officeDocument/2006/relationships/image" Target="../media/image14.png"/><Relationship Id="rId17" Type="http://schemas.openxmlformats.org/officeDocument/2006/relationships/slide" Target="slide22.xml"/><Relationship Id="rId2" Type="http://schemas.openxmlformats.org/officeDocument/2006/relationships/notesSlide" Target="../notesSlides/notesSlide81.xml"/><Relationship Id="rId16" Type="http://schemas.openxmlformats.org/officeDocument/2006/relationships/image" Target="../media/image21.png"/><Relationship Id="rId20" Type="http://schemas.openxmlformats.org/officeDocument/2006/relationships/image" Target="../media/image68.png"/><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image" Target="../media/image13.png"/><Relationship Id="rId24" Type="http://schemas.openxmlformats.org/officeDocument/2006/relationships/image" Target="../media/image106.gif"/><Relationship Id="rId5" Type="http://schemas.openxmlformats.org/officeDocument/2006/relationships/image" Target="../media/image2.png"/><Relationship Id="rId15" Type="http://schemas.openxmlformats.org/officeDocument/2006/relationships/image" Target="../media/image17.png"/><Relationship Id="rId23" Type="http://schemas.openxmlformats.org/officeDocument/2006/relationships/image" Target="../media/image105.jpg"/><Relationship Id="rId10" Type="http://schemas.openxmlformats.org/officeDocument/2006/relationships/image" Target="../media/image12.png"/><Relationship Id="rId19" Type="http://schemas.openxmlformats.org/officeDocument/2006/relationships/image" Target="../media/image20.png"/><Relationship Id="rId4" Type="http://schemas.openxmlformats.org/officeDocument/2006/relationships/hyperlink" Target="https://pxhere.com/en/photo/993004" TargetMode="External"/><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10.png"/></Relationships>
</file>

<file path=ppt/slides/_rels/slide93.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13.png"/><Relationship Id="rId18" Type="http://schemas.openxmlformats.org/officeDocument/2006/relationships/image" Target="../media/image21.png"/><Relationship Id="rId26" Type="http://schemas.openxmlformats.org/officeDocument/2006/relationships/slide" Target="slide14.xml"/><Relationship Id="rId3" Type="http://schemas.openxmlformats.org/officeDocument/2006/relationships/audio" Target="../media/audio3.wav"/><Relationship Id="rId21" Type="http://schemas.openxmlformats.org/officeDocument/2006/relationships/image" Target="../media/image107.png"/><Relationship Id="rId7" Type="http://schemas.openxmlformats.org/officeDocument/2006/relationships/hyperlink" Target="https://pixabay.com/it/lavagna-bianca-bordo-bianco-3205371/" TargetMode="External"/><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hyperlink" Target="http://www.pngall.com/note-png" TargetMode="External"/><Relationship Id="rId2" Type="http://schemas.openxmlformats.org/officeDocument/2006/relationships/notesSlide" Target="../notesSlides/notesSlide82.xml"/><Relationship Id="rId16" Type="http://schemas.openxmlformats.org/officeDocument/2006/relationships/image" Target="../media/image16.png"/><Relationship Id="rId20" Type="http://schemas.openxmlformats.org/officeDocument/2006/relationships/image" Target="../media/image20.png"/><Relationship Id="rId29" Type="http://schemas.openxmlformats.org/officeDocument/2006/relationships/image" Target="../media/image111.gif"/><Relationship Id="rId1" Type="http://schemas.openxmlformats.org/officeDocument/2006/relationships/slideLayout" Target="../slideLayouts/slideLayout1.xml"/><Relationship Id="rId6" Type="http://schemas.openxmlformats.org/officeDocument/2006/relationships/image" Target="../media/image2.png"/><Relationship Id="rId11" Type="http://schemas.openxmlformats.org/officeDocument/2006/relationships/image" Target="../media/image11.png"/><Relationship Id="rId24" Type="http://schemas.openxmlformats.org/officeDocument/2006/relationships/image" Target="../media/image27.png"/><Relationship Id="rId5" Type="http://schemas.openxmlformats.org/officeDocument/2006/relationships/hyperlink" Target="https://pxhere.com/en/photo/993004" TargetMode="External"/><Relationship Id="rId15" Type="http://schemas.openxmlformats.org/officeDocument/2006/relationships/image" Target="../media/image15.png"/><Relationship Id="rId23" Type="http://schemas.openxmlformats.org/officeDocument/2006/relationships/image" Target="../media/image109.png"/><Relationship Id="rId28" Type="http://schemas.openxmlformats.org/officeDocument/2006/relationships/image" Target="../media/image38.png"/><Relationship Id="rId10" Type="http://schemas.openxmlformats.org/officeDocument/2006/relationships/image" Target="../media/image10.png"/><Relationship Id="rId19" Type="http://schemas.openxmlformats.org/officeDocument/2006/relationships/image" Target="../media/image24.jpeg"/><Relationship Id="rId31" Type="http://schemas.openxmlformats.org/officeDocument/2006/relationships/image" Target="../media/image113.png"/><Relationship Id="rId4" Type="http://schemas.openxmlformats.org/officeDocument/2006/relationships/image" Target="../media/image1.jp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108.png"/><Relationship Id="rId27" Type="http://schemas.openxmlformats.org/officeDocument/2006/relationships/image" Target="../media/image110.png"/><Relationship Id="rId30" Type="http://schemas.openxmlformats.org/officeDocument/2006/relationships/image" Target="../media/image112.gif"/></Relationships>
</file>

<file path=ppt/slides/_rels/slide94.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png"/><Relationship Id="rId18" Type="http://schemas.openxmlformats.org/officeDocument/2006/relationships/slide" Target="slide23.xml"/><Relationship Id="rId3" Type="http://schemas.openxmlformats.org/officeDocument/2006/relationships/image" Target="../media/image1.jpg"/><Relationship Id="rId21" Type="http://schemas.openxmlformats.org/officeDocument/2006/relationships/image" Target="../media/image68.png"/><Relationship Id="rId7" Type="http://schemas.openxmlformats.org/officeDocument/2006/relationships/image" Target="../media/image3.png"/><Relationship Id="rId12" Type="http://schemas.openxmlformats.org/officeDocument/2006/relationships/image" Target="../media/image14.png"/><Relationship Id="rId17" Type="http://schemas.openxmlformats.org/officeDocument/2006/relationships/image" Target="../media/image21.png"/><Relationship Id="rId2" Type="http://schemas.openxmlformats.org/officeDocument/2006/relationships/notesSlide" Target="../notesSlides/notesSlide83.xml"/><Relationship Id="rId16" Type="http://schemas.openxmlformats.org/officeDocument/2006/relationships/image" Target="../media/image17.png"/><Relationship Id="rId20"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image" Target="../media/image13.png"/><Relationship Id="rId24" Type="http://schemas.openxmlformats.org/officeDocument/2006/relationships/image" Target="../media/image151.png"/><Relationship Id="rId5" Type="http://schemas.openxmlformats.org/officeDocument/2006/relationships/image" Target="../media/image2.png"/><Relationship Id="rId15" Type="http://schemas.openxmlformats.org/officeDocument/2006/relationships/slide" Target="slide22.xml"/><Relationship Id="rId23" Type="http://schemas.openxmlformats.org/officeDocument/2006/relationships/image" Target="../media/image10.png"/><Relationship Id="rId10" Type="http://schemas.openxmlformats.org/officeDocument/2006/relationships/image" Target="../media/image12.png"/><Relationship Id="rId19" Type="http://schemas.openxmlformats.org/officeDocument/2006/relationships/slide" Target="slide32.xml"/><Relationship Id="rId4" Type="http://schemas.openxmlformats.org/officeDocument/2006/relationships/hyperlink" Target="https://pxhere.com/en/photo/993004" TargetMode="External"/><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38.png"/></Relationships>
</file>

<file path=ppt/slides/_rels/slide95.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png"/><Relationship Id="rId18" Type="http://schemas.openxmlformats.org/officeDocument/2006/relationships/slide" Target="slide20.xml"/><Relationship Id="rId3" Type="http://schemas.openxmlformats.org/officeDocument/2006/relationships/image" Target="../media/image1.jpg"/><Relationship Id="rId21" Type="http://schemas.openxmlformats.org/officeDocument/2006/relationships/image" Target="../media/image38.png"/><Relationship Id="rId7" Type="http://schemas.openxmlformats.org/officeDocument/2006/relationships/image" Target="../media/image3.png"/><Relationship Id="rId12" Type="http://schemas.openxmlformats.org/officeDocument/2006/relationships/image" Target="../media/image14.png"/><Relationship Id="rId17" Type="http://schemas.openxmlformats.org/officeDocument/2006/relationships/slide" Target="slide22.xml"/><Relationship Id="rId2" Type="http://schemas.openxmlformats.org/officeDocument/2006/relationships/notesSlide" Target="../notesSlides/notesSlide84.xml"/><Relationship Id="rId16" Type="http://schemas.openxmlformats.org/officeDocument/2006/relationships/image" Target="../media/image21.png"/><Relationship Id="rId20" Type="http://schemas.openxmlformats.org/officeDocument/2006/relationships/image" Target="../media/image68.png"/><Relationship Id="rId1" Type="http://schemas.openxmlformats.org/officeDocument/2006/relationships/slideLayout" Target="../slideLayouts/slideLayout1.xml"/><Relationship Id="rId6" Type="http://schemas.openxmlformats.org/officeDocument/2006/relationships/hyperlink" Target="https://pixabay.com/it/lavagna-bianca-bordo-bianco-3205371/" TargetMode="External"/><Relationship Id="rId11" Type="http://schemas.openxmlformats.org/officeDocument/2006/relationships/image" Target="../media/image13.png"/><Relationship Id="rId5" Type="http://schemas.openxmlformats.org/officeDocument/2006/relationships/image" Target="../media/image2.png"/><Relationship Id="rId15" Type="http://schemas.openxmlformats.org/officeDocument/2006/relationships/image" Target="../media/image17.png"/><Relationship Id="rId10" Type="http://schemas.openxmlformats.org/officeDocument/2006/relationships/image" Target="../media/image12.png"/><Relationship Id="rId19" Type="http://schemas.openxmlformats.org/officeDocument/2006/relationships/image" Target="../media/image20.png"/><Relationship Id="rId4" Type="http://schemas.openxmlformats.org/officeDocument/2006/relationships/hyperlink" Target="https://pxhere.com/en/photo/993004" TargetMode="External"/><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0"/>
            <a:ext cx="12238094" cy="6858000"/>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36302" y="-64884"/>
            <a:ext cx="7919446" cy="4922719"/>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21" name="Google Shape;101;p1">
            <a:extLst>
              <a:ext uri="{FF2B5EF4-FFF2-40B4-BE49-F238E27FC236}">
                <a16:creationId xmlns:a16="http://schemas.microsoft.com/office/drawing/2014/main" id="{2940C00F-7160-48ED-9CD9-DBAAB042E2D4}"/>
              </a:ext>
            </a:extLst>
          </p:cNvPr>
          <p:cNvPicPr preferRelativeResize="0"/>
          <p:nvPr/>
        </p:nvPicPr>
        <p:blipFill rotWithShape="1">
          <a:blip r:embed="rId8">
            <a:alphaModFix/>
          </a:blip>
          <a:srcRect t="5895" b="10486"/>
          <a:stretch/>
        </p:blipFill>
        <p:spPr>
          <a:xfrm>
            <a:off x="2437693" y="281539"/>
            <a:ext cx="658911" cy="653181"/>
          </a:xfrm>
          <a:prstGeom prst="rect">
            <a:avLst/>
          </a:prstGeom>
          <a:noFill/>
          <a:ln>
            <a:noFill/>
          </a:ln>
        </p:spPr>
      </p:pic>
      <p:pic>
        <p:nvPicPr>
          <p:cNvPr id="22" name="Google Shape;88;p1">
            <a:extLst>
              <a:ext uri="{FF2B5EF4-FFF2-40B4-BE49-F238E27FC236}">
                <a16:creationId xmlns:a16="http://schemas.microsoft.com/office/drawing/2014/main" id="{BBE15BBA-B1B6-4E98-9B98-2D710C5B4BEC}"/>
              </a:ext>
            </a:extLst>
          </p:cNvPr>
          <p:cNvPicPr preferRelativeResize="0"/>
          <p:nvPr/>
        </p:nvPicPr>
        <p:blipFill rotWithShape="1">
          <a:blip r:embed="rId9">
            <a:alphaModFix/>
          </a:blip>
          <a:srcRect/>
          <a:stretch/>
        </p:blipFill>
        <p:spPr>
          <a:xfrm>
            <a:off x="8832987" y="301969"/>
            <a:ext cx="760301" cy="555033"/>
          </a:xfrm>
          <a:prstGeom prst="rect">
            <a:avLst/>
          </a:prstGeom>
          <a:noFill/>
          <a:ln>
            <a:noFill/>
          </a:ln>
        </p:spPr>
      </p:pic>
      <p:pic>
        <p:nvPicPr>
          <p:cNvPr id="23" name="Google Shape;231;p23">
            <a:extLst>
              <a:ext uri="{FF2B5EF4-FFF2-40B4-BE49-F238E27FC236}">
                <a16:creationId xmlns:a16="http://schemas.microsoft.com/office/drawing/2014/main" id="{5D4DF285-3DB7-4AFE-A968-1D4D4DC8FCBF}"/>
              </a:ext>
            </a:extLst>
          </p:cNvPr>
          <p:cNvPicPr preferRelativeResize="0"/>
          <p:nvPr/>
        </p:nvPicPr>
        <p:blipFill>
          <a:blip r:embed="rId10">
            <a:alphaModFix/>
          </a:blip>
          <a:stretch>
            <a:fillRect/>
          </a:stretch>
        </p:blipFill>
        <p:spPr>
          <a:xfrm>
            <a:off x="1110168" y="164314"/>
            <a:ext cx="1281627" cy="1083085"/>
          </a:xfrm>
          <a:prstGeom prst="rect">
            <a:avLst/>
          </a:prstGeom>
          <a:noFill/>
          <a:ln>
            <a:noFill/>
          </a:ln>
        </p:spPr>
      </p:pic>
      <p:pic>
        <p:nvPicPr>
          <p:cNvPr id="24" name="Google Shape;231;p23">
            <a:extLst>
              <a:ext uri="{FF2B5EF4-FFF2-40B4-BE49-F238E27FC236}">
                <a16:creationId xmlns:a16="http://schemas.microsoft.com/office/drawing/2014/main" id="{B9FC9634-02E3-47B2-9E9C-D448DE80FC4D}"/>
              </a:ext>
            </a:extLst>
          </p:cNvPr>
          <p:cNvPicPr preferRelativeResize="0"/>
          <p:nvPr/>
        </p:nvPicPr>
        <p:blipFill>
          <a:blip r:embed="rId10">
            <a:alphaModFix/>
          </a:blip>
          <a:stretch>
            <a:fillRect/>
          </a:stretch>
        </p:blipFill>
        <p:spPr>
          <a:xfrm>
            <a:off x="14926" y="164314"/>
            <a:ext cx="1281627" cy="1083085"/>
          </a:xfrm>
          <a:prstGeom prst="rect">
            <a:avLst/>
          </a:prstGeom>
          <a:noFill/>
          <a:ln>
            <a:noFill/>
          </a:ln>
        </p:spPr>
      </p:pic>
      <p:pic>
        <p:nvPicPr>
          <p:cNvPr id="25" name="صورة 24">
            <a:hlinkClick r:id="" action="ppaction://noaction"/>
            <a:extLst>
              <a:ext uri="{FF2B5EF4-FFF2-40B4-BE49-F238E27FC236}">
                <a16:creationId xmlns:a16="http://schemas.microsoft.com/office/drawing/2014/main" id="{EB893535-248E-4F88-8060-ADC27BF297A3}"/>
              </a:ext>
            </a:extLst>
          </p:cNvPr>
          <p:cNvPicPr>
            <a:picLocks noChangeAspect="1"/>
          </p:cNvPicPr>
          <p:nvPr/>
        </p:nvPicPr>
        <p:blipFill rotWithShape="1">
          <a:blip r:embed="rId11"/>
          <a:srcRect l="53068"/>
          <a:stretch/>
        </p:blipFill>
        <p:spPr>
          <a:xfrm>
            <a:off x="1256046" y="98531"/>
            <a:ext cx="1036447" cy="1214650"/>
          </a:xfrm>
          <a:prstGeom prst="ellipse">
            <a:avLst/>
          </a:prstGeom>
          <a:ln>
            <a:noFill/>
          </a:ln>
          <a:effectLst>
            <a:softEdge rad="112500"/>
          </a:effectLst>
        </p:spPr>
      </p:pic>
      <p:pic>
        <p:nvPicPr>
          <p:cNvPr id="26" name="Picture 2" descr="ولاية العهد السعودية - ويكيبيديا">
            <a:extLst>
              <a:ext uri="{FF2B5EF4-FFF2-40B4-BE49-F238E27FC236}">
                <a16:creationId xmlns:a16="http://schemas.microsoft.com/office/drawing/2014/main" id="{655D6D8E-08FA-4CFA-96E9-C864F274E07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46443" y="98531"/>
            <a:ext cx="990812" cy="114281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404042" y="5213199"/>
            <a:ext cx="7353039" cy="1506347"/>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259710" y="4349454"/>
            <a:ext cx="1169420" cy="1174117"/>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6">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699799" y="3988964"/>
            <a:ext cx="2649433" cy="2638586"/>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233945" y="4642736"/>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448835" y="3988964"/>
            <a:ext cx="847611" cy="917714"/>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1282877" y="4638392"/>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20">
            <a:extLst>
              <a:ext uri="{28A0092B-C50C-407E-A947-70E740481C1C}">
                <a14:useLocalDpi xmlns:a14="http://schemas.microsoft.com/office/drawing/2010/main" val="0"/>
              </a:ext>
            </a:extLst>
          </a:blip>
          <a:srcRect l="61447" t="18529" r="4470" b="25160"/>
          <a:stretch/>
        </p:blipFill>
        <p:spPr bwMode="auto">
          <a:xfrm flipH="1">
            <a:off x="9740462" y="4583535"/>
            <a:ext cx="1257963" cy="976915"/>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 action="ppaction://noaction"/>
            <a:extLst>
              <a:ext uri="{FF2B5EF4-FFF2-40B4-BE49-F238E27FC236}">
                <a16:creationId xmlns:a16="http://schemas.microsoft.com/office/drawing/2014/main" id="{C1981C70-52FE-4810-BCDC-AB9400E0BA1D}"/>
              </a:ext>
            </a:extLst>
          </p:cNvPr>
          <p:cNvPicPr>
            <a:picLocks noChangeAspect="1"/>
          </p:cNvPicPr>
          <p:nvPr/>
        </p:nvPicPr>
        <p:blipFill>
          <a:blip r:embed="rId21"/>
          <a:srcRect/>
          <a:stretch>
            <a:fillRect/>
          </a:stretch>
        </p:blipFill>
        <p:spPr>
          <a:xfrm>
            <a:off x="10521509" y="925677"/>
            <a:ext cx="706253" cy="684424"/>
          </a:xfrm>
          <a:prstGeom prst="rect">
            <a:avLst/>
          </a:prstGeom>
        </p:spPr>
      </p:pic>
      <p:pic>
        <p:nvPicPr>
          <p:cNvPr id="61" name="Google Shape;71;p13">
            <a:extLst>
              <a:ext uri="{FF2B5EF4-FFF2-40B4-BE49-F238E27FC236}">
                <a16:creationId xmlns:a16="http://schemas.microsoft.com/office/drawing/2014/main" id="{73D1C85F-7C84-4CC1-9820-2BF78E1BEA3E}"/>
              </a:ext>
            </a:extLst>
          </p:cNvPr>
          <p:cNvPicPr preferRelativeResize="0"/>
          <p:nvPr/>
        </p:nvPicPr>
        <p:blipFill rotWithShape="1">
          <a:blip r:embed="rId22">
            <a:alphaModFix/>
          </a:blip>
          <a:srcRect t="25823"/>
          <a:stretch/>
        </p:blipFill>
        <p:spPr>
          <a:xfrm>
            <a:off x="-49404" y="3884944"/>
            <a:ext cx="1962164" cy="1597058"/>
          </a:xfrm>
          <a:prstGeom prst="rect">
            <a:avLst/>
          </a:prstGeom>
          <a:noFill/>
          <a:ln>
            <a:noFill/>
          </a:ln>
        </p:spPr>
      </p:pic>
      <p:pic>
        <p:nvPicPr>
          <p:cNvPr id="60" name="Google Shape;73;p13">
            <a:extLst>
              <a:ext uri="{FF2B5EF4-FFF2-40B4-BE49-F238E27FC236}">
                <a16:creationId xmlns:a16="http://schemas.microsoft.com/office/drawing/2014/main" id="{B257E98D-7889-4F2B-8F9B-FB5A3BAC4395}"/>
              </a:ext>
            </a:extLst>
          </p:cNvPr>
          <p:cNvPicPr preferRelativeResize="0"/>
          <p:nvPr/>
        </p:nvPicPr>
        <p:blipFill>
          <a:blip r:embed="rId23">
            <a:alphaModFix/>
          </a:blip>
          <a:stretch>
            <a:fillRect/>
          </a:stretch>
        </p:blipFill>
        <p:spPr>
          <a:xfrm>
            <a:off x="1155596" y="4680560"/>
            <a:ext cx="341389" cy="445553"/>
          </a:xfrm>
          <a:prstGeom prst="rect">
            <a:avLst/>
          </a:prstGeom>
          <a:noFill/>
          <a:ln>
            <a:noFill/>
          </a:ln>
        </p:spPr>
      </p:pic>
      <p:pic>
        <p:nvPicPr>
          <p:cNvPr id="52" name="Picture 11">
            <a:extLst>
              <a:ext uri="{FF2B5EF4-FFF2-40B4-BE49-F238E27FC236}">
                <a16:creationId xmlns:a16="http://schemas.microsoft.com/office/drawing/2014/main" id="{DC4061C2-D4C6-48C3-83E9-732F944E5BA3}"/>
              </a:ext>
            </a:extLst>
          </p:cNvPr>
          <p:cNvPicPr>
            <a:picLocks noChangeAspect="1"/>
          </p:cNvPicPr>
          <p:nvPr/>
        </p:nvPicPr>
        <p:blipFill>
          <a:blip r:embed="rId24"/>
          <a:srcRect/>
          <a:stretch>
            <a:fillRect/>
          </a:stretch>
        </p:blipFill>
        <p:spPr>
          <a:xfrm>
            <a:off x="366004" y="3403333"/>
            <a:ext cx="531461" cy="536020"/>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10972240" y="4728891"/>
            <a:ext cx="370310" cy="62432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ساعة توقيت الكرتون وغيرها, نص, آخرون, المصور png">
            <a:extLst>
              <a:ext uri="{FF2B5EF4-FFF2-40B4-BE49-F238E27FC236}">
                <a16:creationId xmlns:a16="http://schemas.microsoft.com/office/drawing/2014/main" id="{0442EA86-D770-4403-B063-9D60BA5EEDF9}"/>
              </a:ext>
            </a:extLst>
          </p:cNvPr>
          <p:cNvPicPr>
            <a:picLocks noChangeAspect="1" noChangeArrowheads="1"/>
          </p:cNvPicPr>
          <p:nvPr/>
        </p:nvPicPr>
        <p:blipFill rotWithShape="1">
          <a:blip r:embed="rId26">
            <a:extLst>
              <a:ext uri="{BEBA8EAE-BF5A-486C-A8C5-ECC9F3942E4B}">
                <a14:imgProps xmlns:a14="http://schemas.microsoft.com/office/drawing/2010/main">
                  <a14:imgLayer r:embed="rId27">
                    <a14:imgEffect>
                      <a14:backgroundRemoval t="9961" b="98438" l="10000" r="90000">
                        <a14:foregroundMark x1="51348" y1="41797" x2="47191" y2="77148"/>
                        <a14:foregroundMark x1="37191" y1="56836" x2="59551" y2="63672"/>
                        <a14:foregroundMark x1="59213" y1="47461" x2="38315" y2="82422"/>
                        <a14:foregroundMark x1="34944" y1="62891" x2="62584" y2="63086"/>
                        <a14:foregroundMark x1="54270" y1="33984" x2="42472" y2="38477"/>
                        <a14:foregroundMark x1="51236" y1="20313" x2="50225" y2="20508"/>
                        <a14:foregroundMark x1="62247" y1="69727" x2="47528" y2="87109"/>
                        <a14:foregroundMark x1="58315" y1="69336" x2="43258" y2="84961"/>
                        <a14:foregroundMark x1="60787" y1="57422" x2="36742" y2="75586"/>
                        <a14:foregroundMark x1="54607" y1="50000" x2="36854" y2="66797"/>
                        <a14:foregroundMark x1="50674" y1="42188" x2="38427" y2="53516"/>
                        <a14:foregroundMark x1="59551" y1="49609" x2="42022" y2="43750"/>
                      </a14:backgroundRemoval>
                    </a14:imgEffect>
                  </a14:imgLayer>
                </a14:imgProps>
              </a:ext>
              <a:ext uri="{28A0092B-C50C-407E-A947-70E740481C1C}">
                <a14:useLocalDpi xmlns:a14="http://schemas.microsoft.com/office/drawing/2010/main" val="0"/>
              </a:ext>
            </a:extLst>
          </a:blip>
          <a:srcRect l="27187" t="9602" r="26963"/>
          <a:stretch/>
        </p:blipFill>
        <p:spPr bwMode="auto">
          <a:xfrm>
            <a:off x="1003484" y="3263656"/>
            <a:ext cx="564852" cy="640670"/>
          </a:xfrm>
          <a:prstGeom prst="rect">
            <a:avLst/>
          </a:prstGeom>
          <a:noFill/>
          <a:extLst>
            <a:ext uri="{909E8E84-426E-40DD-AFC4-6F175D3DCCD1}">
              <a14:hiddenFill xmlns:a14="http://schemas.microsoft.com/office/drawing/2010/main">
                <a:solidFill>
                  <a:srgbClr val="FFFFFF"/>
                </a:solidFill>
              </a14:hiddenFill>
            </a:ext>
          </a:extLst>
        </p:spPr>
      </p:pic>
      <p:pic>
        <p:nvPicPr>
          <p:cNvPr id="62" name="صورة 61">
            <a:hlinkClick r:id="rId28" action="ppaction://hlinksldjump"/>
            <a:extLst>
              <a:ext uri="{FF2B5EF4-FFF2-40B4-BE49-F238E27FC236}">
                <a16:creationId xmlns:a16="http://schemas.microsoft.com/office/drawing/2014/main" id="{59869ACD-7FC8-46A4-AF43-A4188735B6F5}"/>
              </a:ext>
            </a:extLst>
          </p:cNvPr>
          <p:cNvPicPr>
            <a:picLocks noChangeAspect="1"/>
          </p:cNvPicPr>
          <p:nvPr/>
        </p:nvPicPr>
        <p:blipFill>
          <a:blip r:embed="rId29"/>
          <a:stretch>
            <a:fillRect/>
          </a:stretch>
        </p:blipFill>
        <p:spPr>
          <a:xfrm rot="346244">
            <a:off x="289616" y="4541984"/>
            <a:ext cx="834594" cy="834594"/>
          </a:xfrm>
          <a:prstGeom prst="rect">
            <a:avLst/>
          </a:prstGeom>
        </p:spPr>
      </p:pic>
      <p:pic>
        <p:nvPicPr>
          <p:cNvPr id="78" name="صورة 77">
            <a:hlinkClick r:id="rId30" action="ppaction://hlinksldjump"/>
            <a:extLst>
              <a:ext uri="{FF2B5EF4-FFF2-40B4-BE49-F238E27FC236}">
                <a16:creationId xmlns:a16="http://schemas.microsoft.com/office/drawing/2014/main" id="{4FBE215D-5657-4340-B9C5-E36A5F911769}"/>
              </a:ext>
            </a:extLst>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146443" y="1361282"/>
            <a:ext cx="2053070" cy="12146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9" name="Google Shape;130;p18">
            <a:extLst>
              <a:ext uri="{FF2B5EF4-FFF2-40B4-BE49-F238E27FC236}">
                <a16:creationId xmlns:a16="http://schemas.microsoft.com/office/drawing/2014/main" id="{443E0D2B-56DD-4B12-9449-0DF66F98FA75}"/>
              </a:ext>
            </a:extLst>
          </p:cNvPr>
          <p:cNvPicPr preferRelativeResize="0"/>
          <p:nvPr/>
        </p:nvPicPr>
        <p:blipFill rotWithShape="1">
          <a:blip r:embed="rId32">
            <a:alphaModFix/>
          </a:blip>
          <a:srcRect b="32784"/>
          <a:stretch/>
        </p:blipFill>
        <p:spPr>
          <a:xfrm>
            <a:off x="208134" y="3962543"/>
            <a:ext cx="1468133" cy="567667"/>
          </a:xfrm>
          <a:prstGeom prst="rect">
            <a:avLst/>
          </a:prstGeom>
          <a:noFill/>
          <a:ln>
            <a:noFill/>
          </a:ln>
        </p:spPr>
      </p:pic>
      <p:sp>
        <p:nvSpPr>
          <p:cNvPr id="80" name="Google Shape;75;p13">
            <a:extLst>
              <a:ext uri="{FF2B5EF4-FFF2-40B4-BE49-F238E27FC236}">
                <a16:creationId xmlns:a16="http://schemas.microsoft.com/office/drawing/2014/main" id="{3FF2AD8B-8651-4415-A6BB-8A228580B388}"/>
              </a:ext>
            </a:extLst>
          </p:cNvPr>
          <p:cNvSpPr txBox="1"/>
          <p:nvPr/>
        </p:nvSpPr>
        <p:spPr>
          <a:xfrm>
            <a:off x="3464952" y="189088"/>
            <a:ext cx="5348142" cy="531719"/>
          </a:xfrm>
          <a:custGeom>
            <a:avLst/>
            <a:gdLst>
              <a:gd name="connsiteX0" fmla="*/ 0 w 5348097"/>
              <a:gd name="connsiteY0" fmla="*/ 0 h 531719"/>
              <a:gd name="connsiteX1" fmla="*/ 5348097 w 5348097"/>
              <a:gd name="connsiteY1" fmla="*/ 0 h 531719"/>
              <a:gd name="connsiteX2" fmla="*/ 5348097 w 5348097"/>
              <a:gd name="connsiteY2" fmla="*/ 531719 h 531719"/>
              <a:gd name="connsiteX3" fmla="*/ 0 w 5348097"/>
              <a:gd name="connsiteY3" fmla="*/ 531719 h 531719"/>
              <a:gd name="connsiteX4" fmla="*/ 0 w 5348097"/>
              <a:gd name="connsiteY4" fmla="*/ 0 h 531719"/>
              <a:gd name="connsiteX0" fmla="*/ 0 w 5348097"/>
              <a:gd name="connsiteY0" fmla="*/ 0 h 531719"/>
              <a:gd name="connsiteX1" fmla="*/ 5348097 w 5348097"/>
              <a:gd name="connsiteY1" fmla="*/ 0 h 531719"/>
              <a:gd name="connsiteX2" fmla="*/ 5076160 w 5348097"/>
              <a:gd name="connsiteY2" fmla="*/ 276370 h 531719"/>
              <a:gd name="connsiteX3" fmla="*/ 5348097 w 5348097"/>
              <a:gd name="connsiteY3" fmla="*/ 531719 h 531719"/>
              <a:gd name="connsiteX4" fmla="*/ 0 w 5348097"/>
              <a:gd name="connsiteY4" fmla="*/ 531719 h 531719"/>
              <a:gd name="connsiteX5" fmla="*/ 0 w 5348097"/>
              <a:gd name="connsiteY5" fmla="*/ 0 h 531719"/>
              <a:gd name="connsiteX0" fmla="*/ 45 w 5348142"/>
              <a:gd name="connsiteY0" fmla="*/ 0 h 531719"/>
              <a:gd name="connsiteX1" fmla="*/ 5348142 w 5348142"/>
              <a:gd name="connsiteY1" fmla="*/ 0 h 531719"/>
              <a:gd name="connsiteX2" fmla="*/ 5076205 w 5348142"/>
              <a:gd name="connsiteY2" fmla="*/ 276370 h 531719"/>
              <a:gd name="connsiteX3" fmla="*/ 5348142 w 5348142"/>
              <a:gd name="connsiteY3" fmla="*/ 531719 h 531719"/>
              <a:gd name="connsiteX4" fmla="*/ 45 w 5348142"/>
              <a:gd name="connsiteY4" fmla="*/ 531719 h 531719"/>
              <a:gd name="connsiteX5" fmla="*/ 367727 w 5348142"/>
              <a:gd name="connsiteY5" fmla="*/ 303666 h 531719"/>
              <a:gd name="connsiteX6" fmla="*/ 45 w 5348142"/>
              <a:gd name="connsiteY6" fmla="*/ 0 h 53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8142" h="531719">
                <a:moveTo>
                  <a:pt x="45" y="0"/>
                </a:moveTo>
                <a:lnTo>
                  <a:pt x="5348142" y="0"/>
                </a:lnTo>
                <a:cubicBezTo>
                  <a:pt x="5343932" y="101222"/>
                  <a:pt x="5080415" y="175148"/>
                  <a:pt x="5076205" y="276370"/>
                </a:cubicBezTo>
                <a:lnTo>
                  <a:pt x="5348142" y="531719"/>
                </a:lnTo>
                <a:lnTo>
                  <a:pt x="45" y="531719"/>
                </a:lnTo>
                <a:cubicBezTo>
                  <a:pt x="-4773" y="446603"/>
                  <a:pt x="372545" y="388782"/>
                  <a:pt x="367727" y="303666"/>
                </a:cubicBezTo>
                <a:lnTo>
                  <a:pt x="45" y="0"/>
                </a:lnTo>
                <a:close/>
              </a:path>
            </a:pathLst>
          </a:custGeom>
          <a:solidFill>
            <a:srgbClr val="FFFF00"/>
          </a:solidFill>
          <a:ln>
            <a:noFill/>
          </a:ln>
        </p:spPr>
        <p:txBody>
          <a:bodyPr spcFirstLastPara="1" wrap="square" lIns="91425" tIns="91425" rIns="91425" bIns="91425" anchor="t" anchorCtr="0">
            <a:noAutofit/>
          </a:bodyPr>
          <a:lstStyle/>
          <a:p>
            <a:pPr marL="0" lvl="0" indent="0" algn="ctr" rtl="1">
              <a:spcBef>
                <a:spcPts val="0"/>
              </a:spcBef>
              <a:spcAft>
                <a:spcPts val="0"/>
              </a:spcAft>
              <a:buNone/>
            </a:pPr>
            <a:r>
              <a:rPr lang="ar-SA" sz="2800" b="1" dirty="0">
                <a:solidFill>
                  <a:srgbClr val="FF0000"/>
                </a:solidFill>
                <a:latin typeface="Lemonada Regular"/>
                <a:ea typeface="Lemonada Regular"/>
                <a:cs typeface="+mn-cs"/>
                <a:sym typeface="Lemonada Regular"/>
              </a:rPr>
              <a:t>الموضوع : </a:t>
            </a:r>
            <a:r>
              <a:rPr lang="ar-SA" sz="2800" b="1" dirty="0">
                <a:solidFill>
                  <a:srgbClr val="FF0000"/>
                </a:solidFill>
                <a:latin typeface="Lemonada Regular"/>
                <a:ea typeface="Lemonada Regular"/>
                <a:sym typeface="Lemonada Regular"/>
              </a:rPr>
              <a:t>الدرس (١)</a:t>
            </a:r>
            <a:r>
              <a:rPr lang="ar-SA" sz="2800" b="1" dirty="0">
                <a:latin typeface="Lemonada Regular"/>
                <a:ea typeface="Lemonada Regular"/>
                <a:cs typeface="+mn-cs"/>
                <a:sym typeface="Lemonada Regular"/>
              </a:rPr>
              <a:t> </a:t>
            </a:r>
            <a:r>
              <a:rPr lang="ar-SA" sz="2800" b="1" dirty="0">
                <a:solidFill>
                  <a:srgbClr val="C00000"/>
                </a:solidFill>
                <a:latin typeface="Lemonada Regular"/>
                <a:ea typeface="Lemonada Regular"/>
                <a:cs typeface="+mn-cs"/>
                <a:sym typeface="Lemonada Regular"/>
              </a:rPr>
              <a:t>الحركة</a:t>
            </a:r>
            <a:endParaRPr lang="ar-SA" sz="2800" b="1" dirty="0">
              <a:latin typeface="Lemonada Regular"/>
              <a:ea typeface="Lemonada Regular"/>
              <a:cs typeface="+mn-cs"/>
              <a:sym typeface="Lemonada Regular"/>
            </a:endParaRPr>
          </a:p>
        </p:txBody>
      </p:sp>
      <p:pic>
        <p:nvPicPr>
          <p:cNvPr id="84" name="Google Shape;77;p13">
            <a:extLst>
              <a:ext uri="{FF2B5EF4-FFF2-40B4-BE49-F238E27FC236}">
                <a16:creationId xmlns:a16="http://schemas.microsoft.com/office/drawing/2014/main" id="{95DA60D8-48CA-4291-89C7-61F6FFE1A3EF}"/>
              </a:ext>
            </a:extLst>
          </p:cNvPr>
          <p:cNvPicPr preferRelativeResize="0"/>
          <p:nvPr/>
        </p:nvPicPr>
        <p:blipFill>
          <a:blip r:embed="rId33">
            <a:alphaModFix/>
          </a:blip>
          <a:stretch>
            <a:fillRect/>
          </a:stretch>
        </p:blipFill>
        <p:spPr>
          <a:xfrm>
            <a:off x="1571804" y="2667797"/>
            <a:ext cx="653181" cy="556053"/>
          </a:xfrm>
          <a:prstGeom prst="rect">
            <a:avLst/>
          </a:prstGeom>
          <a:noFill/>
          <a:ln>
            <a:noFill/>
          </a:ln>
        </p:spPr>
      </p:pic>
      <p:pic>
        <p:nvPicPr>
          <p:cNvPr id="85" name="Google Shape;77;p13">
            <a:extLst>
              <a:ext uri="{FF2B5EF4-FFF2-40B4-BE49-F238E27FC236}">
                <a16:creationId xmlns:a16="http://schemas.microsoft.com/office/drawing/2014/main" id="{BF5A9970-E8E5-439A-A244-669B0A988EC8}"/>
              </a:ext>
            </a:extLst>
          </p:cNvPr>
          <p:cNvPicPr preferRelativeResize="0"/>
          <p:nvPr/>
        </p:nvPicPr>
        <p:blipFill>
          <a:blip r:embed="rId33">
            <a:alphaModFix/>
          </a:blip>
          <a:stretch>
            <a:fillRect/>
          </a:stretch>
        </p:blipFill>
        <p:spPr>
          <a:xfrm>
            <a:off x="886085" y="2650954"/>
            <a:ext cx="685719" cy="556053"/>
          </a:xfrm>
          <a:prstGeom prst="rect">
            <a:avLst/>
          </a:prstGeom>
          <a:noFill/>
          <a:ln>
            <a:noFill/>
          </a:ln>
        </p:spPr>
      </p:pic>
      <p:pic>
        <p:nvPicPr>
          <p:cNvPr id="86" name="Google Shape;77;p13">
            <a:extLst>
              <a:ext uri="{FF2B5EF4-FFF2-40B4-BE49-F238E27FC236}">
                <a16:creationId xmlns:a16="http://schemas.microsoft.com/office/drawing/2014/main" id="{27AE9BF0-6BBC-4E33-BBF3-06C8F39B6100}"/>
              </a:ext>
            </a:extLst>
          </p:cNvPr>
          <p:cNvPicPr preferRelativeResize="0"/>
          <p:nvPr/>
        </p:nvPicPr>
        <p:blipFill>
          <a:blip r:embed="rId33">
            <a:alphaModFix/>
          </a:blip>
          <a:stretch>
            <a:fillRect/>
          </a:stretch>
        </p:blipFill>
        <p:spPr>
          <a:xfrm>
            <a:off x="198659" y="2653110"/>
            <a:ext cx="598686" cy="584616"/>
          </a:xfrm>
          <a:prstGeom prst="rect">
            <a:avLst/>
          </a:prstGeom>
          <a:noFill/>
          <a:ln>
            <a:noFill/>
          </a:ln>
        </p:spPr>
      </p:pic>
      <p:sp>
        <p:nvSpPr>
          <p:cNvPr id="87" name="مربع نص 86">
            <a:hlinkClick r:id="rId30" action="ppaction://hlinksldjump"/>
            <a:extLst>
              <a:ext uri="{FF2B5EF4-FFF2-40B4-BE49-F238E27FC236}">
                <a16:creationId xmlns:a16="http://schemas.microsoft.com/office/drawing/2014/main" id="{CCA8C46B-1BB9-4FCF-AAA9-4A58363C76F8}"/>
              </a:ext>
            </a:extLst>
          </p:cNvPr>
          <p:cNvSpPr txBox="1"/>
          <p:nvPr/>
        </p:nvSpPr>
        <p:spPr>
          <a:xfrm>
            <a:off x="1563997" y="2874127"/>
            <a:ext cx="728496" cy="307777"/>
          </a:xfrm>
          <a:prstGeom prst="rect">
            <a:avLst/>
          </a:prstGeom>
          <a:noFill/>
        </p:spPr>
        <p:txBody>
          <a:bodyPr wrap="square">
            <a:spAutoFit/>
          </a:bodyPr>
          <a:lstStyle/>
          <a:p>
            <a:pPr algn="ctr"/>
            <a:r>
              <a:rPr lang="ar-SA" sz="1400" b="1" dirty="0"/>
              <a:t>الدعاء</a:t>
            </a:r>
            <a:endParaRPr lang="en-US" sz="1800" b="1" dirty="0"/>
          </a:p>
        </p:txBody>
      </p:sp>
      <p:sp>
        <p:nvSpPr>
          <p:cNvPr id="88" name="مربع نص 87">
            <a:extLst>
              <a:ext uri="{FF2B5EF4-FFF2-40B4-BE49-F238E27FC236}">
                <a16:creationId xmlns:a16="http://schemas.microsoft.com/office/drawing/2014/main" id="{3B7C64E9-D810-477C-ACB5-37FE04807897}"/>
              </a:ext>
            </a:extLst>
          </p:cNvPr>
          <p:cNvSpPr txBox="1"/>
          <p:nvPr/>
        </p:nvSpPr>
        <p:spPr>
          <a:xfrm>
            <a:off x="881747" y="2874126"/>
            <a:ext cx="686589" cy="307777"/>
          </a:xfrm>
          <a:prstGeom prst="rect">
            <a:avLst/>
          </a:prstGeom>
          <a:noFill/>
        </p:spPr>
        <p:txBody>
          <a:bodyPr wrap="square">
            <a:spAutoFit/>
          </a:bodyPr>
          <a:lstStyle/>
          <a:p>
            <a:pPr algn="ctr"/>
            <a:r>
              <a:rPr lang="ar-SA" sz="1400" b="1" dirty="0"/>
              <a:t>الحضور</a:t>
            </a:r>
            <a:endParaRPr lang="en-US" sz="1800" b="1" dirty="0"/>
          </a:p>
        </p:txBody>
      </p:sp>
      <p:sp>
        <p:nvSpPr>
          <p:cNvPr id="89" name="مربع نص 88">
            <a:hlinkClick r:id="rId28" action="ppaction://hlinksldjump"/>
            <a:extLst>
              <a:ext uri="{FF2B5EF4-FFF2-40B4-BE49-F238E27FC236}">
                <a16:creationId xmlns:a16="http://schemas.microsoft.com/office/drawing/2014/main" id="{16B36219-D48A-485D-A66E-BFCC9DFD0F68}"/>
              </a:ext>
            </a:extLst>
          </p:cNvPr>
          <p:cNvSpPr txBox="1"/>
          <p:nvPr/>
        </p:nvSpPr>
        <p:spPr>
          <a:xfrm>
            <a:off x="160749" y="2864254"/>
            <a:ext cx="686589" cy="307777"/>
          </a:xfrm>
          <a:prstGeom prst="rect">
            <a:avLst/>
          </a:prstGeom>
          <a:noFill/>
        </p:spPr>
        <p:txBody>
          <a:bodyPr wrap="square">
            <a:spAutoFit/>
          </a:bodyPr>
          <a:lstStyle/>
          <a:p>
            <a:pPr algn="ctr"/>
            <a:r>
              <a:rPr lang="ar-SA" sz="1400" b="1" dirty="0"/>
              <a:t>ننطلق</a:t>
            </a:r>
            <a:endParaRPr lang="en-US" sz="1800" b="1" dirty="0"/>
          </a:p>
        </p:txBody>
      </p:sp>
      <p:grpSp>
        <p:nvGrpSpPr>
          <p:cNvPr id="98" name="مجموعة 97">
            <a:extLst>
              <a:ext uri="{FF2B5EF4-FFF2-40B4-BE49-F238E27FC236}">
                <a16:creationId xmlns:a16="http://schemas.microsoft.com/office/drawing/2014/main" id="{3B5ED03A-2430-41F5-B77B-82791846E336}"/>
              </a:ext>
            </a:extLst>
          </p:cNvPr>
          <p:cNvGrpSpPr/>
          <p:nvPr/>
        </p:nvGrpSpPr>
        <p:grpSpPr>
          <a:xfrm>
            <a:off x="10836023" y="1774823"/>
            <a:ext cx="1268626" cy="2151948"/>
            <a:chOff x="6170636" y="2100923"/>
            <a:chExt cx="1268626" cy="2151948"/>
          </a:xfrm>
        </p:grpSpPr>
        <p:sp>
          <p:nvSpPr>
            <p:cNvPr id="99" name="مستطيل 98">
              <a:hlinkClick r:id="rId34" action="ppaction://hlinksldjump"/>
              <a:extLst>
                <a:ext uri="{FF2B5EF4-FFF2-40B4-BE49-F238E27FC236}">
                  <a16:creationId xmlns:a16="http://schemas.microsoft.com/office/drawing/2014/main" id="{ED007024-413C-4540-B752-2D779A97C883}"/>
                </a:ext>
              </a:extLst>
            </p:cNvPr>
            <p:cNvSpPr/>
            <p:nvPr/>
          </p:nvSpPr>
          <p:spPr>
            <a:xfrm>
              <a:off x="6170636" y="2100923"/>
              <a:ext cx="1268626" cy="680261"/>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1600" b="1" dirty="0">
                  <a:solidFill>
                    <a:srgbClr val="FF0000"/>
                  </a:solidFill>
                </a:rPr>
                <a:t>قراءة الصور </a:t>
              </a:r>
              <a:endParaRPr lang="en-US" sz="1600" b="1" dirty="0">
                <a:solidFill>
                  <a:srgbClr val="FF0000"/>
                </a:solidFill>
              </a:endParaRPr>
            </a:p>
          </p:txBody>
        </p:sp>
        <p:sp>
          <p:nvSpPr>
            <p:cNvPr id="100" name="مستطيل 99">
              <a:extLst>
                <a:ext uri="{FF2B5EF4-FFF2-40B4-BE49-F238E27FC236}">
                  <a16:creationId xmlns:a16="http://schemas.microsoft.com/office/drawing/2014/main" id="{C4DB8134-49C6-4E30-B741-E858FFB083EB}"/>
                </a:ext>
              </a:extLst>
            </p:cNvPr>
            <p:cNvSpPr/>
            <p:nvPr/>
          </p:nvSpPr>
          <p:spPr>
            <a:xfrm>
              <a:off x="6170636" y="2885471"/>
              <a:ext cx="1268626" cy="656366"/>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1600" b="1" dirty="0">
                  <a:solidFill>
                    <a:srgbClr val="FF0000"/>
                  </a:solidFill>
                </a:rPr>
                <a:t>جدول التعلم </a:t>
              </a:r>
            </a:p>
          </p:txBody>
        </p:sp>
        <p:sp>
          <p:nvSpPr>
            <p:cNvPr id="101" name="مستطيل 100">
              <a:extLst>
                <a:ext uri="{FF2B5EF4-FFF2-40B4-BE49-F238E27FC236}">
                  <a16:creationId xmlns:a16="http://schemas.microsoft.com/office/drawing/2014/main" id="{F56969F8-6B39-4B19-9FD3-5C130B176DED}"/>
                </a:ext>
              </a:extLst>
            </p:cNvPr>
            <p:cNvSpPr/>
            <p:nvPr/>
          </p:nvSpPr>
          <p:spPr>
            <a:xfrm>
              <a:off x="6170636" y="3646124"/>
              <a:ext cx="1268626" cy="606747"/>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1600" b="1" dirty="0">
                  <a:solidFill>
                    <a:srgbClr val="FF0000"/>
                  </a:solidFill>
                </a:rPr>
                <a:t>التفكير الناقد </a:t>
              </a:r>
            </a:p>
          </p:txBody>
        </p:sp>
      </p:grpSp>
      <p:grpSp>
        <p:nvGrpSpPr>
          <p:cNvPr id="13" name="مجموعة 12">
            <a:extLst>
              <a:ext uri="{FF2B5EF4-FFF2-40B4-BE49-F238E27FC236}">
                <a16:creationId xmlns:a16="http://schemas.microsoft.com/office/drawing/2014/main" id="{8E9F0C1E-188D-4531-A49B-B17EE08039DF}"/>
              </a:ext>
            </a:extLst>
          </p:cNvPr>
          <p:cNvGrpSpPr/>
          <p:nvPr/>
        </p:nvGrpSpPr>
        <p:grpSpPr>
          <a:xfrm>
            <a:off x="9779128" y="1646694"/>
            <a:ext cx="1123346" cy="1131299"/>
            <a:chOff x="9807870" y="2793303"/>
            <a:chExt cx="1123346" cy="1131299"/>
          </a:xfrm>
        </p:grpSpPr>
        <p:pic>
          <p:nvPicPr>
            <p:cNvPr id="103" name="Picture 46">
              <a:extLst>
                <a:ext uri="{FF2B5EF4-FFF2-40B4-BE49-F238E27FC236}">
                  <a16:creationId xmlns:a16="http://schemas.microsoft.com/office/drawing/2014/main" id="{5ABD3241-D874-432F-B3E1-698CDAB55694}"/>
                </a:ext>
              </a:extLst>
            </p:cNvPr>
            <p:cNvPicPr>
              <a:picLocks noChangeAspect="1"/>
            </p:cNvPicPr>
            <p:nvPr/>
          </p:nvPicPr>
          <p:blipFill rotWithShape="1">
            <a:blip r:embed="rId35">
              <a:extLst>
                <a:ext uri="{28A0092B-C50C-407E-A947-70E740481C1C}">
                  <a14:useLocalDpi xmlns:a14="http://schemas.microsoft.com/office/drawing/2010/main" val="0"/>
                </a:ext>
                <a:ext uri="{837473B0-CC2E-450A-ABE3-18F120FF3D39}">
                  <a1611:picAttrSrcUrl xmlns:a1611="http://schemas.microsoft.com/office/drawing/2016/11/main" r:id="rId36"/>
                </a:ext>
              </a:extLst>
            </a:blip>
            <a:srcRect l="14797" t="6571" r="14269" b="10899"/>
            <a:stretch/>
          </p:blipFill>
          <p:spPr>
            <a:xfrm>
              <a:off x="9832064" y="2793303"/>
              <a:ext cx="1028659" cy="1131299"/>
            </a:xfrm>
            <a:prstGeom prst="rect">
              <a:avLst/>
            </a:prstGeom>
          </p:spPr>
        </p:pic>
        <p:sp>
          <p:nvSpPr>
            <p:cNvPr id="104" name="مربع نص 103">
              <a:hlinkClick r:id="rId37" action="ppaction://hlinksldjump"/>
              <a:extLst>
                <a:ext uri="{FF2B5EF4-FFF2-40B4-BE49-F238E27FC236}">
                  <a16:creationId xmlns:a16="http://schemas.microsoft.com/office/drawing/2014/main" id="{DA906A5C-D88F-4C3B-BC7A-527E885E995D}"/>
                </a:ext>
              </a:extLst>
            </p:cNvPr>
            <p:cNvSpPr txBox="1"/>
            <p:nvPr/>
          </p:nvSpPr>
          <p:spPr>
            <a:xfrm>
              <a:off x="9807870" y="3017961"/>
              <a:ext cx="1123346" cy="369332"/>
            </a:xfrm>
            <a:prstGeom prst="rect">
              <a:avLst/>
            </a:prstGeom>
            <a:noFill/>
          </p:spPr>
          <p:txBody>
            <a:bodyPr wrap="square">
              <a:spAutoFit/>
            </a:bodyPr>
            <a:lstStyle/>
            <a:p>
              <a:pPr algn="ctr"/>
              <a:r>
                <a:rPr lang="ar-SA" b="1" dirty="0"/>
                <a:t>نجمة اليوم </a:t>
              </a:r>
              <a:endParaRPr lang="en-US" b="1" dirty="0"/>
            </a:p>
          </p:txBody>
        </p:sp>
      </p:grpSp>
      <p:grpSp>
        <p:nvGrpSpPr>
          <p:cNvPr id="105" name="مجموعة 104">
            <a:extLst>
              <a:ext uri="{FF2B5EF4-FFF2-40B4-BE49-F238E27FC236}">
                <a16:creationId xmlns:a16="http://schemas.microsoft.com/office/drawing/2014/main" id="{42284A5A-3FD4-424F-8A61-F2A5776E2EEB}"/>
              </a:ext>
            </a:extLst>
          </p:cNvPr>
          <p:cNvGrpSpPr/>
          <p:nvPr/>
        </p:nvGrpSpPr>
        <p:grpSpPr>
          <a:xfrm>
            <a:off x="2665274" y="1112830"/>
            <a:ext cx="2162300" cy="1681281"/>
            <a:chOff x="8951775" y="3304582"/>
            <a:chExt cx="1921613" cy="1131299"/>
          </a:xfrm>
        </p:grpSpPr>
        <p:pic>
          <p:nvPicPr>
            <p:cNvPr id="106" name="Picture 46">
              <a:extLst>
                <a:ext uri="{FF2B5EF4-FFF2-40B4-BE49-F238E27FC236}">
                  <a16:creationId xmlns:a16="http://schemas.microsoft.com/office/drawing/2014/main" id="{4663BF04-2F5D-4CE1-AB03-D04919651F4C}"/>
                </a:ext>
              </a:extLst>
            </p:cNvPr>
            <p:cNvPicPr>
              <a:picLocks noChangeAspect="1"/>
            </p:cNvPicPr>
            <p:nvPr/>
          </p:nvPicPr>
          <p:blipFill rotWithShape="1">
            <a:blip r:embed="rId35">
              <a:duotone>
                <a:prstClr val="black"/>
                <a:schemeClr val="accent6">
                  <a:tint val="45000"/>
                  <a:satMod val="400000"/>
                </a:schemeClr>
              </a:duotone>
              <a:extLst>
                <a:ext uri="{28A0092B-C50C-407E-A947-70E740481C1C}">
                  <a14:useLocalDpi xmlns:a14="http://schemas.microsoft.com/office/drawing/2010/main" val="0"/>
                </a:ext>
                <a:ext uri="{837473B0-CC2E-450A-ABE3-18F120FF3D39}">
                  <a1611:picAttrSrcUrl xmlns:a1611="http://schemas.microsoft.com/office/drawing/2016/11/main" r:id="rId36"/>
                </a:ext>
              </a:extLst>
            </a:blip>
            <a:srcRect l="14797" t="6571" r="14269" b="10899"/>
            <a:stretch/>
          </p:blipFill>
          <p:spPr>
            <a:xfrm>
              <a:off x="8951775" y="3304582"/>
              <a:ext cx="1869505" cy="1131299"/>
            </a:xfrm>
            <a:prstGeom prst="rect">
              <a:avLst/>
            </a:prstGeom>
          </p:spPr>
        </p:pic>
        <p:sp>
          <p:nvSpPr>
            <p:cNvPr id="107" name="مربع نص 106">
              <a:extLst>
                <a:ext uri="{FF2B5EF4-FFF2-40B4-BE49-F238E27FC236}">
                  <a16:creationId xmlns:a16="http://schemas.microsoft.com/office/drawing/2014/main" id="{FC9004A6-A82E-474E-82F6-AAE0303936D9}"/>
                </a:ext>
              </a:extLst>
            </p:cNvPr>
            <p:cNvSpPr txBox="1"/>
            <p:nvPr/>
          </p:nvSpPr>
          <p:spPr>
            <a:xfrm>
              <a:off x="8984514" y="3407551"/>
              <a:ext cx="1888874" cy="830997"/>
            </a:xfrm>
            <a:prstGeom prst="rect">
              <a:avLst/>
            </a:prstGeom>
            <a:noFill/>
          </p:spPr>
          <p:txBody>
            <a:bodyPr wrap="square">
              <a:spAutoFit/>
            </a:bodyPr>
            <a:lstStyle/>
            <a:p>
              <a:pPr algn="ctr"/>
              <a:r>
                <a:rPr lang="ar-SA" sz="1600" b="1" dirty="0">
                  <a:solidFill>
                    <a:schemeClr val="tx1"/>
                  </a:solidFill>
                </a:rPr>
                <a:t>ليس العلم</a:t>
              </a:r>
            </a:p>
            <a:p>
              <a:pPr algn="ctr"/>
              <a:r>
                <a:rPr lang="ar-SA" sz="1600" b="1" dirty="0">
                  <a:solidFill>
                    <a:schemeClr val="tx1"/>
                  </a:solidFill>
                </a:rPr>
                <a:t> ما حفظ </a:t>
              </a:r>
            </a:p>
            <a:p>
              <a:pPr algn="ctr"/>
              <a:r>
                <a:rPr lang="ar-SA" sz="1600" b="1" dirty="0">
                  <a:solidFill>
                    <a:schemeClr val="tx1"/>
                  </a:solidFill>
                </a:rPr>
                <a:t>إنما العلم ما نفع</a:t>
              </a:r>
              <a:endParaRPr lang="en-US" sz="1600" b="1" dirty="0"/>
            </a:p>
          </p:txBody>
        </p:sp>
      </p:grpSp>
      <p:pic>
        <p:nvPicPr>
          <p:cNvPr id="57" name="Picture 2">
            <a:extLst>
              <a:ext uri="{FF2B5EF4-FFF2-40B4-BE49-F238E27FC236}">
                <a16:creationId xmlns:a16="http://schemas.microsoft.com/office/drawing/2014/main" id="{8AEBE472-356A-43C6-8014-0685A20BFA8A}"/>
              </a:ext>
            </a:extLst>
          </p:cNvPr>
          <p:cNvPicPr>
            <a:picLocks noChangeAspect="1" noChangeArrowheads="1"/>
          </p:cNvPicPr>
          <p:nvPr/>
        </p:nvPicPr>
        <p:blipFill rotWithShape="1">
          <a:blip r:embed="rId38">
            <a:extLst>
              <a:ext uri="{BEBA8EAE-BF5A-486C-A8C5-ECC9F3942E4B}">
                <a14:imgProps xmlns:a14="http://schemas.microsoft.com/office/drawing/2010/main">
                  <a14:imgLayer r:embed="rId39">
                    <a14:imgEffect>
                      <a14:backgroundRemoval t="4511" b="94737" l="1987" r="92715">
                        <a14:foregroundMark x1="72848" y1="12782" x2="42384" y2="35338"/>
                        <a14:foregroundMark x1="67550" y1="53383" x2="44371" y2="32331"/>
                        <a14:foregroundMark x1="75497" y1="30827" x2="43046" y2="35338"/>
                        <a14:foregroundMark x1="53642" y1="15038" x2="38411" y2="47368"/>
                        <a14:foregroundMark x1="39073" y1="12782" x2="36424" y2="45865"/>
                        <a14:foregroundMark x1="58278" y1="30827" x2="44371" y2="21053"/>
                        <a14:foregroundMark x1="47682" y1="45113" x2="56291" y2="48120"/>
                        <a14:foregroundMark x1="64901" y1="45113" x2="64238" y2="45865"/>
                      </a14:backgroundRemoval>
                    </a14:imgEffect>
                  </a14:imgLayer>
                </a14:imgProps>
              </a:ext>
              <a:ext uri="{28A0092B-C50C-407E-A947-70E740481C1C}">
                <a14:useLocalDpi xmlns:a14="http://schemas.microsoft.com/office/drawing/2010/main" val="0"/>
              </a:ext>
            </a:extLst>
          </a:blip>
          <a:srcRect l="14667" r="14198" b="30137"/>
          <a:stretch/>
        </p:blipFill>
        <p:spPr bwMode="auto">
          <a:xfrm>
            <a:off x="6139023" y="4749271"/>
            <a:ext cx="637676" cy="406458"/>
          </a:xfrm>
          <a:prstGeom prst="rect">
            <a:avLst/>
          </a:prstGeom>
          <a:noFill/>
          <a:extLst>
            <a:ext uri="{909E8E84-426E-40DD-AFC4-6F175D3DCCD1}">
              <a14:hiddenFill xmlns:a14="http://schemas.microsoft.com/office/drawing/2010/main">
                <a:solidFill>
                  <a:srgbClr val="FFFFFF"/>
                </a:solidFill>
              </a14:hiddenFill>
            </a:ext>
          </a:extLst>
        </p:spPr>
      </p:pic>
      <p:pic>
        <p:nvPicPr>
          <p:cNvPr id="58" name="Google Shape;59;p13">
            <a:extLst>
              <a:ext uri="{FF2B5EF4-FFF2-40B4-BE49-F238E27FC236}">
                <a16:creationId xmlns:a16="http://schemas.microsoft.com/office/drawing/2014/main" id="{C2DD802F-DAE5-42E9-B9E3-F6B08FAF2BD2}"/>
              </a:ext>
            </a:extLst>
          </p:cNvPr>
          <p:cNvPicPr preferRelativeResize="0"/>
          <p:nvPr/>
        </p:nvPicPr>
        <p:blipFill>
          <a:blip r:embed="rId40">
            <a:alphaModFix/>
          </a:blip>
          <a:stretch>
            <a:fillRect/>
          </a:stretch>
        </p:blipFill>
        <p:spPr>
          <a:xfrm>
            <a:off x="7479382" y="4781363"/>
            <a:ext cx="278430" cy="429614"/>
          </a:xfrm>
          <a:prstGeom prst="rect">
            <a:avLst/>
          </a:prstGeom>
          <a:noFill/>
          <a:ln>
            <a:noFill/>
          </a:ln>
        </p:spPr>
      </p:pic>
      <p:pic>
        <p:nvPicPr>
          <p:cNvPr id="7" name="صورة 6">
            <a:extLst>
              <a:ext uri="{FF2B5EF4-FFF2-40B4-BE49-F238E27FC236}">
                <a16:creationId xmlns:a16="http://schemas.microsoft.com/office/drawing/2014/main" id="{9B968826-7A44-478A-89FC-7C8A96F46679}"/>
              </a:ext>
            </a:extLst>
          </p:cNvPr>
          <p:cNvPicPr>
            <a:picLocks noChangeAspect="1"/>
          </p:cNvPicPr>
          <p:nvPr/>
        </p:nvPicPr>
        <p:blipFill rotWithShape="1">
          <a:blip r:embed="rId41">
            <a:extLst>
              <a:ext uri="{BEBA8EAE-BF5A-486C-A8C5-ECC9F3942E4B}">
                <a14:imgProps xmlns:a14="http://schemas.microsoft.com/office/drawing/2010/main">
                  <a14:imgLayer r:embed="rId42">
                    <a14:imgEffect>
                      <a14:backgroundRemoval t="10000" b="90000" l="10000" r="90000"/>
                    </a14:imgEffect>
                  </a14:imgLayer>
                </a14:imgProps>
              </a:ext>
            </a:extLst>
          </a:blip>
          <a:srcRect l="11993" b="18548"/>
          <a:stretch/>
        </p:blipFill>
        <p:spPr>
          <a:xfrm>
            <a:off x="5574098" y="4701779"/>
            <a:ext cx="606903" cy="462577"/>
          </a:xfrm>
          <a:prstGeom prst="rect">
            <a:avLst/>
          </a:prstGeom>
        </p:spPr>
      </p:pic>
      <p:pic>
        <p:nvPicPr>
          <p:cNvPr id="9" name="صورة 8">
            <a:extLst>
              <a:ext uri="{FF2B5EF4-FFF2-40B4-BE49-F238E27FC236}">
                <a16:creationId xmlns:a16="http://schemas.microsoft.com/office/drawing/2014/main" id="{5E7975DA-19D6-4FC1-AB09-09C65CE82148}"/>
              </a:ext>
            </a:extLst>
          </p:cNvPr>
          <p:cNvPicPr>
            <a:picLocks noChangeAspect="1"/>
          </p:cNvPicPr>
          <p:nvPr/>
        </p:nvPicPr>
        <p:blipFill>
          <a:blip r:embed="rId43">
            <a:extLst>
              <a:ext uri="{BEBA8EAE-BF5A-486C-A8C5-ECC9F3942E4B}">
                <a14:imgProps xmlns:a14="http://schemas.microsoft.com/office/drawing/2010/main">
                  <a14:imgLayer r:embed="rId44">
                    <a14:imgEffect>
                      <a14:backgroundRemoval t="10000" b="90000" l="10000" r="90000"/>
                    </a14:imgEffect>
                  </a14:imgLayer>
                </a14:imgProps>
              </a:ext>
            </a:extLst>
          </a:blip>
          <a:stretch>
            <a:fillRect/>
          </a:stretch>
        </p:blipFill>
        <p:spPr>
          <a:xfrm>
            <a:off x="4994653" y="4664288"/>
            <a:ext cx="589986" cy="589986"/>
          </a:xfrm>
          <a:prstGeom prst="rect">
            <a:avLst/>
          </a:prstGeom>
        </p:spPr>
      </p:pic>
      <p:pic>
        <p:nvPicPr>
          <p:cNvPr id="1026" name="Picture 2" descr="Nearpod: Make every lesson interactive">
            <a:extLst>
              <a:ext uri="{FF2B5EF4-FFF2-40B4-BE49-F238E27FC236}">
                <a16:creationId xmlns:a16="http://schemas.microsoft.com/office/drawing/2014/main" id="{56DFEF9A-BC11-45E6-911D-88B3090AB3AF}"/>
              </a:ext>
            </a:extLst>
          </p:cNvPr>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4167222" y="4806812"/>
            <a:ext cx="758863" cy="343471"/>
          </a:xfrm>
          <a:prstGeom prst="rect">
            <a:avLst/>
          </a:prstGeom>
          <a:noFill/>
          <a:extLst>
            <a:ext uri="{909E8E84-426E-40DD-AFC4-6F175D3DCCD1}">
              <a14:hiddenFill xmlns:a14="http://schemas.microsoft.com/office/drawing/2010/main">
                <a:solidFill>
                  <a:srgbClr val="FFFFFF"/>
                </a:solidFill>
              </a14:hiddenFill>
            </a:ext>
          </a:extLst>
        </p:spPr>
      </p:pic>
      <p:pic>
        <p:nvPicPr>
          <p:cNvPr id="108" name="Picture 4" descr="kahoot كاهوت - موقع سامي مجادلة للتكنولوجيا المحوسبة">
            <a:extLst>
              <a:ext uri="{FF2B5EF4-FFF2-40B4-BE49-F238E27FC236}">
                <a16:creationId xmlns:a16="http://schemas.microsoft.com/office/drawing/2014/main" id="{B64EB936-1E5A-4AFE-8F53-FDA966670574}"/>
              </a:ext>
            </a:extLst>
          </p:cNvPr>
          <p:cNvPicPr>
            <a:picLocks noChangeAspect="1" noChangeArrowheads="1"/>
          </p:cNvPicPr>
          <p:nvPr/>
        </p:nvPicPr>
        <p:blipFill>
          <a:blip r:embed="rId46">
            <a:extLst>
              <a:ext uri="{28A0092B-C50C-407E-A947-70E740481C1C}">
                <a14:useLocalDpi xmlns:a14="http://schemas.microsoft.com/office/drawing/2010/main" val="0"/>
              </a:ext>
            </a:extLst>
          </a:blip>
          <a:srcRect/>
          <a:stretch>
            <a:fillRect/>
          </a:stretch>
        </p:blipFill>
        <p:spPr bwMode="auto">
          <a:xfrm>
            <a:off x="6841002" y="4815062"/>
            <a:ext cx="571493" cy="340666"/>
          </a:xfrm>
          <a:prstGeom prst="rect">
            <a:avLst/>
          </a:prstGeom>
          <a:noFill/>
          <a:extLst>
            <a:ext uri="{909E8E84-426E-40DD-AFC4-6F175D3DCCD1}">
              <a14:hiddenFill xmlns:a14="http://schemas.microsoft.com/office/drawing/2010/main">
                <a:solidFill>
                  <a:srgbClr val="FFFFFF"/>
                </a:solidFill>
              </a14:hiddenFill>
            </a:ext>
          </a:extLst>
        </p:spPr>
      </p:pic>
      <p:pic>
        <p:nvPicPr>
          <p:cNvPr id="109" name="Picture 2" descr="جدار باد لت padlet » زكي فراش مطور تعليمي">
            <a:extLst>
              <a:ext uri="{FF2B5EF4-FFF2-40B4-BE49-F238E27FC236}">
                <a16:creationId xmlns:a16="http://schemas.microsoft.com/office/drawing/2014/main" id="{C650FD71-38DA-4E29-880F-E4C9D254B4CE}"/>
              </a:ext>
            </a:extLst>
          </p:cNvPr>
          <p:cNvPicPr>
            <a:picLocks noChangeAspect="1" noChangeArrowheads="1"/>
          </p:cNvPicPr>
          <p:nvPr/>
        </p:nvPicPr>
        <p:blipFill>
          <a:blip r:embed="rId47">
            <a:extLst>
              <a:ext uri="{28A0092B-C50C-407E-A947-70E740481C1C}">
                <a14:useLocalDpi xmlns:a14="http://schemas.microsoft.com/office/drawing/2010/main" val="0"/>
              </a:ext>
            </a:extLst>
          </a:blip>
          <a:srcRect/>
          <a:stretch>
            <a:fillRect/>
          </a:stretch>
        </p:blipFill>
        <p:spPr bwMode="auto">
          <a:xfrm>
            <a:off x="3309153" y="4776397"/>
            <a:ext cx="521053" cy="387959"/>
          </a:xfrm>
          <a:prstGeom prst="rect">
            <a:avLst/>
          </a:prstGeom>
          <a:noFill/>
          <a:extLst>
            <a:ext uri="{909E8E84-426E-40DD-AFC4-6F175D3DCCD1}">
              <a14:hiddenFill xmlns:a14="http://schemas.microsoft.com/office/drawing/2010/main">
                <a:solidFill>
                  <a:srgbClr val="FFFFFF"/>
                </a:solidFill>
              </a14:hiddenFill>
            </a:ext>
          </a:extLst>
        </p:spPr>
      </p:pic>
      <p:grpSp>
        <p:nvGrpSpPr>
          <p:cNvPr id="111" name="Group 3">
            <a:extLst>
              <a:ext uri="{FF2B5EF4-FFF2-40B4-BE49-F238E27FC236}">
                <a16:creationId xmlns:a16="http://schemas.microsoft.com/office/drawing/2014/main" id="{2C3E3475-2CC6-45F4-9BBE-AE355886531E}"/>
              </a:ext>
            </a:extLst>
          </p:cNvPr>
          <p:cNvGrpSpPr/>
          <p:nvPr/>
        </p:nvGrpSpPr>
        <p:grpSpPr>
          <a:xfrm>
            <a:off x="2404042" y="2874125"/>
            <a:ext cx="2801036" cy="1434799"/>
            <a:chOff x="2617993" y="1767320"/>
            <a:chExt cx="1142581" cy="1720889"/>
          </a:xfrm>
        </p:grpSpPr>
        <p:pic>
          <p:nvPicPr>
            <p:cNvPr id="112" name="Google Shape;74;p13">
              <a:hlinkClick r:id="rId30" action="ppaction://hlinksldjump"/>
              <a:extLst>
                <a:ext uri="{FF2B5EF4-FFF2-40B4-BE49-F238E27FC236}">
                  <a16:creationId xmlns:a16="http://schemas.microsoft.com/office/drawing/2014/main" id="{EC283410-DBAA-4EEF-B3AA-909E89AE9A86}"/>
                </a:ext>
              </a:extLst>
            </p:cNvPr>
            <p:cNvPicPr preferRelativeResize="0"/>
            <p:nvPr/>
          </p:nvPicPr>
          <p:blipFill>
            <a:blip r:embed="rId48">
              <a:alphaModFix/>
              <a:extLst>
                <a:ext uri="{BEBA8EAE-BF5A-486C-A8C5-ECC9F3942E4B}">
                  <a14:imgProps xmlns:a14="http://schemas.microsoft.com/office/drawing/2010/main">
                    <a14:imgLayer r:embed="rId49">
                      <a14:imgEffect>
                        <a14:brightnessContrast bright="40000" contrast="40000"/>
                      </a14:imgEffect>
                    </a14:imgLayer>
                  </a14:imgProps>
                </a:ext>
              </a:extLst>
            </a:blip>
            <a:stretch>
              <a:fillRect/>
            </a:stretch>
          </p:blipFill>
          <p:spPr>
            <a:xfrm>
              <a:off x="2654649" y="2521685"/>
              <a:ext cx="1105925" cy="966524"/>
            </a:xfrm>
            <a:prstGeom prst="rect">
              <a:avLst/>
            </a:prstGeom>
            <a:noFill/>
            <a:ln>
              <a:noFill/>
            </a:ln>
          </p:spPr>
        </p:pic>
        <p:sp>
          <p:nvSpPr>
            <p:cNvPr id="113" name="Google Shape;75;p13">
              <a:extLst>
                <a:ext uri="{FF2B5EF4-FFF2-40B4-BE49-F238E27FC236}">
                  <a16:creationId xmlns:a16="http://schemas.microsoft.com/office/drawing/2014/main" id="{5514FD63-C214-4A55-A963-43752EAECA8B}"/>
                </a:ext>
              </a:extLst>
            </p:cNvPr>
            <p:cNvSpPr txBox="1"/>
            <p:nvPr/>
          </p:nvSpPr>
          <p:spPr>
            <a:xfrm>
              <a:off x="2617993" y="1767320"/>
              <a:ext cx="1105925" cy="709793"/>
            </a:xfrm>
            <a:prstGeom prst="rect">
              <a:avLst/>
            </a:prstGeom>
            <a:solidFill>
              <a:srgbClr val="00B0F0"/>
            </a:solidFill>
            <a:ln>
              <a:noFill/>
            </a:ln>
          </p:spPr>
          <p:txBody>
            <a:bodyPr spcFirstLastPara="1" wrap="square" lIns="91425" tIns="91425" rIns="91425" bIns="91425" anchor="t" anchorCtr="0">
              <a:noAutofit/>
            </a:bodyPr>
            <a:lstStyle/>
            <a:p>
              <a:pPr marL="0" lvl="0" indent="0" algn="ctr" rtl="1">
                <a:spcBef>
                  <a:spcPts val="0"/>
                </a:spcBef>
                <a:spcAft>
                  <a:spcPts val="0"/>
                </a:spcAft>
                <a:buNone/>
              </a:pPr>
              <a:r>
                <a:rPr lang="ar" sz="1400" b="1" dirty="0">
                  <a:latin typeface="Lemonada Regular"/>
                  <a:ea typeface="Lemonada Regular"/>
                  <a:cs typeface="+mn-cs"/>
                  <a:sym typeface="Lemonada Regular"/>
                </a:rPr>
                <a:t>ما هو </a:t>
              </a:r>
              <a:endParaRPr sz="1400" b="1" dirty="0">
                <a:latin typeface="Lemonada Regular"/>
                <a:ea typeface="Lemonada Regular"/>
                <a:cs typeface="+mn-cs"/>
                <a:sym typeface="Lemonada Regular"/>
              </a:endParaRPr>
            </a:p>
            <a:p>
              <a:pPr marL="0" lvl="0" indent="0" algn="ctr" rtl="1">
                <a:spcBef>
                  <a:spcPts val="0"/>
                </a:spcBef>
                <a:spcAft>
                  <a:spcPts val="0"/>
                </a:spcAft>
                <a:buNone/>
              </a:pPr>
              <a:r>
                <a:rPr lang="ar" sz="1400" b="1" dirty="0">
                  <a:latin typeface="Lemonada Regular"/>
                  <a:ea typeface="Lemonada Regular"/>
                  <a:cs typeface="+mn-cs"/>
                  <a:sym typeface="Lemonada Regular"/>
                </a:rPr>
                <a:t>شعوركِ اليوم ؟</a:t>
              </a:r>
              <a:endParaRPr sz="1000" b="1" dirty="0">
                <a:latin typeface="Lemonada Regular"/>
                <a:ea typeface="Lemonada Regular"/>
                <a:cs typeface="+mn-cs"/>
                <a:sym typeface="Lemonada Regular"/>
              </a:endParaRPr>
            </a:p>
          </p:txBody>
        </p:sp>
      </p:grpSp>
      <p:sp>
        <p:nvSpPr>
          <p:cNvPr id="63" name="Google Shape;75;p13">
            <a:extLst>
              <a:ext uri="{FF2B5EF4-FFF2-40B4-BE49-F238E27FC236}">
                <a16:creationId xmlns:a16="http://schemas.microsoft.com/office/drawing/2014/main" id="{45E3AD55-C0AD-4C3B-B88B-185E13237BB0}"/>
              </a:ext>
            </a:extLst>
          </p:cNvPr>
          <p:cNvSpPr txBox="1"/>
          <p:nvPr/>
        </p:nvSpPr>
        <p:spPr>
          <a:xfrm>
            <a:off x="4146496" y="1266478"/>
            <a:ext cx="5324624" cy="2776245"/>
          </a:xfrm>
          <a:prstGeom prst="rect">
            <a:avLst/>
          </a:prstGeom>
          <a:noFill/>
          <a:ln>
            <a:noFill/>
          </a:ln>
        </p:spPr>
        <p:txBody>
          <a:bodyPr spcFirstLastPara="1" wrap="square" lIns="91425" tIns="91425" rIns="91425" bIns="91425" anchor="t" anchorCtr="0">
            <a:noAutofit/>
          </a:bodyPr>
          <a:lstStyle/>
          <a:p>
            <a:r>
              <a:rPr lang="ar-SA" b="1" dirty="0">
                <a:solidFill>
                  <a:srgbClr val="00B050"/>
                </a:solidFill>
                <a:latin typeface="Lemonada Regular"/>
                <a:ea typeface="Lemonada Regular"/>
                <a:cs typeface="+mn-cs"/>
                <a:sym typeface="Lemonada Regular"/>
              </a:rPr>
              <a:t>التاريخ</a:t>
            </a:r>
            <a:r>
              <a:rPr lang="ar-SA" b="1" dirty="0">
                <a:latin typeface="Lemonada Regular"/>
                <a:ea typeface="Lemonada Regular"/>
                <a:cs typeface="+mn-cs"/>
                <a:sym typeface="Lemonada Regular"/>
              </a:rPr>
              <a:t> :  -7-1442هـ</a:t>
            </a:r>
            <a:endParaRPr lang="ar-SA" sz="1100" b="1" dirty="0">
              <a:latin typeface="Lemonada Regular"/>
              <a:ea typeface="Lemonada Regular"/>
              <a:cs typeface="+mn-cs"/>
              <a:sym typeface="Lemonada Regular"/>
            </a:endParaRPr>
          </a:p>
          <a:p>
            <a:pPr marL="0" lvl="0" indent="0" rtl="1">
              <a:spcBef>
                <a:spcPts val="0"/>
              </a:spcBef>
              <a:spcAft>
                <a:spcPts val="0"/>
              </a:spcAft>
              <a:buNone/>
            </a:pPr>
            <a:r>
              <a:rPr lang="ar-SA" b="1" dirty="0">
                <a:solidFill>
                  <a:srgbClr val="00B050"/>
                </a:solidFill>
                <a:latin typeface="Lemonada Regular"/>
                <a:ea typeface="Lemonada Regular"/>
                <a:cs typeface="+mn-cs"/>
                <a:sym typeface="Lemonada Regular"/>
              </a:rPr>
              <a:t>اليوم</a:t>
            </a:r>
            <a:r>
              <a:rPr lang="ar-SA" b="1" dirty="0">
                <a:latin typeface="Lemonada Regular"/>
                <a:ea typeface="Lemonada Regular"/>
                <a:cs typeface="+mn-cs"/>
                <a:sym typeface="Lemonada Regular"/>
              </a:rPr>
              <a:t> : الاحد- الاثنين- الثلاثاء- الخميس</a:t>
            </a:r>
          </a:p>
          <a:p>
            <a:pPr marL="0" lvl="0" indent="0" rtl="1">
              <a:spcBef>
                <a:spcPts val="0"/>
              </a:spcBef>
              <a:spcAft>
                <a:spcPts val="0"/>
              </a:spcAft>
              <a:buNone/>
            </a:pPr>
            <a:r>
              <a:rPr lang="ar-SA" b="1" dirty="0">
                <a:solidFill>
                  <a:srgbClr val="00B050"/>
                </a:solidFill>
                <a:latin typeface="Lemonada Regular"/>
                <a:ea typeface="Lemonada Regular"/>
                <a:cs typeface="+mn-cs"/>
                <a:sym typeface="Lemonada Regular"/>
              </a:rPr>
              <a:t>المادة</a:t>
            </a:r>
            <a:r>
              <a:rPr lang="ar-SA" b="1" dirty="0">
                <a:latin typeface="Lemonada Regular"/>
                <a:ea typeface="Lemonada Regular"/>
                <a:cs typeface="+mn-cs"/>
                <a:sym typeface="Lemonada Regular"/>
              </a:rPr>
              <a:t> : علوم</a:t>
            </a:r>
          </a:p>
          <a:p>
            <a:r>
              <a:rPr lang="ar-SA" b="1" dirty="0">
                <a:solidFill>
                  <a:srgbClr val="00B050"/>
                </a:solidFill>
                <a:latin typeface="Lemonada Regular"/>
                <a:ea typeface="Lemonada Regular"/>
                <a:cs typeface="+mn-cs"/>
                <a:sym typeface="Lemonada Regular"/>
              </a:rPr>
              <a:t>الوحدة(٥)</a:t>
            </a:r>
            <a:r>
              <a:rPr lang="ar-SA" b="1" dirty="0">
                <a:latin typeface="Lemonada Regular"/>
                <a:ea typeface="Lemonada Regular"/>
                <a:cs typeface="+mn-cs"/>
                <a:sym typeface="Lemonada Regular"/>
              </a:rPr>
              <a:t>: القوى والطاقة  </a:t>
            </a:r>
          </a:p>
          <a:p>
            <a:r>
              <a:rPr lang="ar-SA" b="1" dirty="0">
                <a:solidFill>
                  <a:srgbClr val="00B050"/>
                </a:solidFill>
                <a:latin typeface="Lemonada Regular"/>
                <a:ea typeface="Lemonada Regular"/>
                <a:cs typeface="+mn-cs"/>
                <a:sym typeface="Lemonada Regular"/>
              </a:rPr>
              <a:t>الفصل(١١)</a:t>
            </a:r>
            <a:r>
              <a:rPr lang="ar-SA" b="1" dirty="0">
                <a:latin typeface="Lemonada Regular"/>
                <a:ea typeface="Lemonada Regular"/>
                <a:cs typeface="+mn-cs"/>
                <a:sym typeface="Lemonada Regular"/>
              </a:rPr>
              <a:t>: استعمال القوى </a:t>
            </a:r>
          </a:p>
          <a:p>
            <a:r>
              <a:rPr lang="ar-SA" b="1" dirty="0">
                <a:solidFill>
                  <a:srgbClr val="00B050"/>
                </a:solidFill>
                <a:latin typeface="Lemonada Regular"/>
                <a:ea typeface="Lemonada Regular"/>
                <a:cs typeface="+mn-cs"/>
                <a:sym typeface="Lemonada Regular"/>
              </a:rPr>
              <a:t>الدرس(١)</a:t>
            </a:r>
            <a:r>
              <a:rPr lang="ar-SA" b="1" dirty="0">
                <a:latin typeface="Lemonada Regular"/>
                <a:ea typeface="Lemonada Regular"/>
                <a:cs typeface="+mn-cs"/>
                <a:sym typeface="Lemonada Regular"/>
              </a:rPr>
              <a:t>:الحركة</a:t>
            </a:r>
          </a:p>
          <a:p>
            <a:endParaRPr lang="ar-SA" b="1" dirty="0">
              <a:latin typeface="Lemonada Regular"/>
              <a:ea typeface="Lemonada Regular"/>
              <a:cs typeface="+mn-cs"/>
              <a:sym typeface="Lemonada Regular"/>
            </a:endParaRPr>
          </a:p>
          <a:p>
            <a:endParaRPr lang="ar-SA" b="1" dirty="0">
              <a:latin typeface="Lemonada Regular"/>
              <a:ea typeface="Lemonada Regular"/>
              <a:cs typeface="+mn-cs"/>
              <a:sym typeface="Lemonada Regular"/>
            </a:endParaRPr>
          </a:p>
          <a:p>
            <a:pPr marL="0" lvl="0" indent="0" algn="ctr" rtl="1">
              <a:spcBef>
                <a:spcPts val="0"/>
              </a:spcBef>
              <a:spcAft>
                <a:spcPts val="0"/>
              </a:spcAft>
              <a:buNone/>
            </a:pPr>
            <a:r>
              <a:rPr lang="ar-SA" sz="1200" b="1" dirty="0">
                <a:latin typeface="Lemonada Regular"/>
                <a:ea typeface="Lemonada Regular"/>
                <a:cs typeface="+mn-cs"/>
                <a:sym typeface="Lemonada Regular"/>
              </a:rPr>
              <a:t> </a:t>
            </a:r>
            <a:endParaRPr sz="1200" b="1" dirty="0">
              <a:latin typeface="Lemonada Regular"/>
              <a:ea typeface="Lemonada Regular"/>
              <a:cs typeface="+mn-cs"/>
              <a:sym typeface="Lemonada Regular"/>
            </a:endParaRPr>
          </a:p>
        </p:txBody>
      </p:sp>
      <p:pic>
        <p:nvPicPr>
          <p:cNvPr id="59" name="صورة 58">
            <a:extLst>
              <a:ext uri="{FF2B5EF4-FFF2-40B4-BE49-F238E27FC236}">
                <a16:creationId xmlns:a16="http://schemas.microsoft.com/office/drawing/2014/main" id="{B54714DC-A065-43B4-8C75-4B2FC10A7955}"/>
              </a:ext>
            </a:extLst>
          </p:cNvPr>
          <p:cNvPicPr>
            <a:picLocks noChangeAspect="1"/>
          </p:cNvPicPr>
          <p:nvPr/>
        </p:nvPicPr>
        <p:blipFill>
          <a:blip r:embed="rId50">
            <a:extLst>
              <a:ext uri="{28A0092B-C50C-407E-A947-70E740481C1C}">
                <a14:useLocalDpi xmlns:a14="http://schemas.microsoft.com/office/drawing/2010/main" val="0"/>
              </a:ext>
            </a:extLst>
          </a:blip>
          <a:stretch>
            <a:fillRect/>
          </a:stretch>
        </p:blipFill>
        <p:spPr>
          <a:xfrm>
            <a:off x="3084873" y="581111"/>
            <a:ext cx="917831" cy="780684"/>
          </a:xfrm>
          <a:prstGeom prst="rect">
            <a:avLst/>
          </a:prstGeom>
        </p:spPr>
      </p:pic>
    </p:spTree>
    <p:extLst>
      <p:ext uri="{BB962C8B-B14F-4D97-AF65-F5344CB8AC3E}">
        <p14:creationId xmlns:p14="http://schemas.microsoft.com/office/powerpoint/2010/main" val="211140663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صورة 12">
            <a:extLst>
              <a:ext uri="{FF2B5EF4-FFF2-40B4-BE49-F238E27FC236}">
                <a16:creationId xmlns:a16="http://schemas.microsoft.com/office/drawing/2014/main" id="{30FF0AAE-03BB-447E-BF5A-2BA73CEA8A28}"/>
              </a:ext>
            </a:extLst>
          </p:cNvPr>
          <p:cNvPicPr>
            <a:picLocks noChangeAspect="1"/>
          </p:cNvPicPr>
          <p:nvPr/>
        </p:nvPicPr>
        <p:blipFill rotWithShape="1">
          <a:blip r:embed="rId4"/>
          <a:srcRect b="11779"/>
          <a:stretch/>
        </p:blipFill>
        <p:spPr>
          <a:xfrm>
            <a:off x="-1" y="1"/>
            <a:ext cx="12192001" cy="6869004"/>
          </a:xfrm>
          <a:prstGeom prst="rect">
            <a:avLst/>
          </a:prstGeom>
        </p:spPr>
      </p:pic>
      <p:pic>
        <p:nvPicPr>
          <p:cNvPr id="4" name="Picture 3" descr="Shape, square&#10;&#10;Description automatically generated">
            <a:extLst>
              <a:ext uri="{FF2B5EF4-FFF2-40B4-BE49-F238E27FC236}">
                <a16:creationId xmlns:a16="http://schemas.microsoft.com/office/drawing/2014/main" id="{6200D09F-CB8B-4972-BC80-CF18E7CFED8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85725"/>
            <a:ext cx="5299364" cy="6858000"/>
          </a:xfrm>
          <a:prstGeom prst="rect">
            <a:avLst/>
          </a:prstGeom>
        </p:spPr>
      </p:pic>
      <p:sp>
        <p:nvSpPr>
          <p:cNvPr id="6" name="Rectangle: 1">
            <a:extLst>
              <a:ext uri="{FF2B5EF4-FFF2-40B4-BE49-F238E27FC236}">
                <a16:creationId xmlns:a16="http://schemas.microsoft.com/office/drawing/2014/main" id="{F657773D-C563-47A2-8EE1-B034E1AD5499}"/>
              </a:ext>
            </a:extLst>
          </p:cNvPr>
          <p:cNvSpPr/>
          <p:nvPr/>
        </p:nvSpPr>
        <p:spPr>
          <a:xfrm>
            <a:off x="561975" y="4317552"/>
            <a:ext cx="4152900" cy="695325"/>
          </a:xfrm>
          <a:prstGeom prst="roundRect">
            <a:avLst>
              <a:gd name="adj" fmla="val 50000"/>
            </a:avLst>
          </a:prstGeom>
          <a:solidFill>
            <a:srgbClr val="F4CFBC"/>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1400" dirty="0">
                <a:solidFill>
                  <a:schemeClr val="tx1"/>
                </a:solidFill>
              </a:rPr>
              <a:t>كواشف </a:t>
            </a:r>
            <a:endParaRPr lang="en-GB" sz="1400" dirty="0">
              <a:solidFill>
                <a:schemeClr val="tx1"/>
              </a:solidFill>
            </a:endParaRPr>
          </a:p>
        </p:txBody>
      </p:sp>
      <p:sp>
        <p:nvSpPr>
          <p:cNvPr id="7" name="Rectangle: 2">
            <a:extLst>
              <a:ext uri="{FF2B5EF4-FFF2-40B4-BE49-F238E27FC236}">
                <a16:creationId xmlns:a16="http://schemas.microsoft.com/office/drawing/2014/main" id="{830D3A1E-A4C1-454F-87CE-CDD58811AFBA}"/>
              </a:ext>
            </a:extLst>
          </p:cNvPr>
          <p:cNvSpPr/>
          <p:nvPr/>
        </p:nvSpPr>
        <p:spPr>
          <a:xfrm>
            <a:off x="561975" y="5031930"/>
            <a:ext cx="4152900" cy="695325"/>
          </a:xfrm>
          <a:prstGeom prst="roundRect">
            <a:avLst>
              <a:gd name="adj" fmla="val 50000"/>
            </a:avLst>
          </a:prstGeom>
          <a:solidFill>
            <a:srgbClr val="F4CFBC"/>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1400" dirty="0">
                <a:solidFill>
                  <a:schemeClr val="tx1"/>
                </a:solidFill>
              </a:rPr>
              <a:t>املاح </a:t>
            </a:r>
            <a:endParaRPr lang="en-GB" sz="1400" dirty="0">
              <a:solidFill>
                <a:schemeClr val="tx1"/>
              </a:solidFill>
            </a:endParaRPr>
          </a:p>
        </p:txBody>
      </p:sp>
      <p:pic>
        <p:nvPicPr>
          <p:cNvPr id="9" name="Picture 8" descr="Icon&#10;&#10;Description automatically generated">
            <a:extLst>
              <a:ext uri="{FF2B5EF4-FFF2-40B4-BE49-F238E27FC236}">
                <a16:creationId xmlns:a16="http://schemas.microsoft.com/office/drawing/2014/main" id="{9312AE2D-6F9B-4FC9-8BBD-19E27BA9AD7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8649" y="4393753"/>
            <a:ext cx="552451" cy="552451"/>
          </a:xfrm>
          <a:prstGeom prst="rect">
            <a:avLst/>
          </a:prstGeom>
        </p:spPr>
      </p:pic>
      <p:pic>
        <p:nvPicPr>
          <p:cNvPr id="10" name="Picture 9" descr="Icon&#10;&#10;Description automatically generated">
            <a:extLst>
              <a:ext uri="{FF2B5EF4-FFF2-40B4-BE49-F238E27FC236}">
                <a16:creationId xmlns:a16="http://schemas.microsoft.com/office/drawing/2014/main" id="{2B39967B-59B1-4378-BDA8-F36796F3B86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5493" y="5112893"/>
            <a:ext cx="552451" cy="552451"/>
          </a:xfrm>
          <a:prstGeom prst="rect">
            <a:avLst/>
          </a:prstGeom>
        </p:spPr>
      </p:pic>
      <p:sp>
        <p:nvSpPr>
          <p:cNvPr id="12" name="TextBox 11">
            <a:extLst>
              <a:ext uri="{FF2B5EF4-FFF2-40B4-BE49-F238E27FC236}">
                <a16:creationId xmlns:a16="http://schemas.microsoft.com/office/drawing/2014/main" id="{447D166B-A3FD-442D-9D3B-F4507AD025FE}"/>
              </a:ext>
            </a:extLst>
          </p:cNvPr>
          <p:cNvSpPr txBox="1"/>
          <p:nvPr/>
        </p:nvSpPr>
        <p:spPr>
          <a:xfrm>
            <a:off x="411398" y="1750233"/>
            <a:ext cx="4454053" cy="420564"/>
          </a:xfrm>
          <a:prstGeom prst="rect">
            <a:avLst/>
          </a:prstGeom>
          <a:noFill/>
        </p:spPr>
        <p:txBody>
          <a:bodyPr wrap="square" rtlCol="0">
            <a:spAutoFit/>
          </a:bodyPr>
          <a:lstStyle/>
          <a:p>
            <a:pPr algn="ctr"/>
            <a:r>
              <a:rPr lang="ar-SA" sz="2133" b="1" dirty="0"/>
              <a:t>المواد التي تكشف عن الاحماض والقواعد تسى </a:t>
            </a:r>
            <a:endParaRPr lang="en-GB" sz="2133" b="1" dirty="0"/>
          </a:p>
        </p:txBody>
      </p:sp>
      <p:pic>
        <p:nvPicPr>
          <p:cNvPr id="16" name="Picture 2" descr="نتيجة بحث الصور عن light">
            <a:hlinkClick r:id="rId8" action="ppaction://hlinksldjump"/>
            <a:extLst>
              <a:ext uri="{FF2B5EF4-FFF2-40B4-BE49-F238E27FC236}">
                <a16:creationId xmlns:a16="http://schemas.microsoft.com/office/drawing/2014/main" id="{2FA88ABB-0F30-43D2-A244-951D74664D99}"/>
              </a:ext>
            </a:extLst>
          </p:cNvPr>
          <p:cNvPicPr>
            <a:picLocks noChangeAspect="1" noChangeArrowheads="1"/>
          </p:cNvPicPr>
          <p:nvPr/>
        </p:nvPicPr>
        <p:blipFill rotWithShape="1">
          <a:blip r:embed="rId9">
            <a:clrChange>
              <a:clrFrom>
                <a:srgbClr val="F7F7F7"/>
              </a:clrFrom>
              <a:clrTo>
                <a:srgbClr val="F7F7F7">
                  <a:alpha val="0"/>
                </a:srgbClr>
              </a:clrTo>
            </a:clrChange>
            <a:extLst>
              <a:ext uri="{28A0092B-C50C-407E-A947-70E740481C1C}">
                <a14:useLocalDpi xmlns:a14="http://schemas.microsoft.com/office/drawing/2010/main" val="0"/>
              </a:ext>
            </a:extLst>
          </a:blip>
          <a:srcRect l="19870" r="15462" b="4675"/>
          <a:stretch/>
        </p:blipFill>
        <p:spPr bwMode="auto">
          <a:xfrm>
            <a:off x="3911720" y="2748956"/>
            <a:ext cx="925097" cy="1141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38226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pplause-8.wav"/>
                                        </p:tgtEl>
                                      </p:cMediaNode>
                                    </p:audio>
                                  </p:subTnLst>
                                </p:cTn>
                              </p:par>
                            </p:childTnLst>
                          </p:cTn>
                        </p:par>
                      </p:childTnLst>
                    </p:cTn>
                  </p:par>
                </p:childTnLst>
              </p:cTn>
              <p:nextCondLst>
                <p:cond evt="onClick" delay="0">
                  <p:tgtEl>
                    <p:spTgt spid="6"/>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3" name="Wrong1.wav"/>
                                        </p:tgtEl>
                                      </p:cMediaNode>
                                    </p:audio>
                                  </p:subTnLst>
                                </p:cTn>
                              </p:par>
                            </p:childTnLst>
                          </p:cTn>
                        </p:par>
                      </p:childTnLst>
                    </p:cTn>
                  </p:par>
                </p:childTnLst>
              </p:cTn>
              <p:nextCondLst>
                <p:cond evt="onClick" delay="0">
                  <p:tgtEl>
                    <p:spTgt spid="7"/>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صورة 12">
            <a:extLst>
              <a:ext uri="{FF2B5EF4-FFF2-40B4-BE49-F238E27FC236}">
                <a16:creationId xmlns:a16="http://schemas.microsoft.com/office/drawing/2014/main" id="{7ECC79A2-2184-48C8-A5B3-85DD336FA0BC}"/>
              </a:ext>
            </a:extLst>
          </p:cNvPr>
          <p:cNvPicPr>
            <a:picLocks noChangeAspect="1"/>
          </p:cNvPicPr>
          <p:nvPr/>
        </p:nvPicPr>
        <p:blipFill rotWithShape="1">
          <a:blip r:embed="rId4"/>
          <a:srcRect b="11779"/>
          <a:stretch/>
        </p:blipFill>
        <p:spPr>
          <a:xfrm>
            <a:off x="-1" y="1"/>
            <a:ext cx="12192001" cy="6869004"/>
          </a:xfrm>
          <a:prstGeom prst="rect">
            <a:avLst/>
          </a:prstGeom>
        </p:spPr>
      </p:pic>
      <p:pic>
        <p:nvPicPr>
          <p:cNvPr id="4" name="Picture 3" descr="Shape, square&#10;&#10;Description automatically generated">
            <a:extLst>
              <a:ext uri="{FF2B5EF4-FFF2-40B4-BE49-F238E27FC236}">
                <a16:creationId xmlns:a16="http://schemas.microsoft.com/office/drawing/2014/main" id="{6F13F55F-3A9F-4BE5-9B68-FFF4BCFCBC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85725"/>
            <a:ext cx="5299364" cy="6858000"/>
          </a:xfrm>
          <a:prstGeom prst="rect">
            <a:avLst/>
          </a:prstGeom>
        </p:spPr>
      </p:pic>
      <p:sp>
        <p:nvSpPr>
          <p:cNvPr id="5" name="Rectangle: 1">
            <a:extLst>
              <a:ext uri="{FF2B5EF4-FFF2-40B4-BE49-F238E27FC236}">
                <a16:creationId xmlns:a16="http://schemas.microsoft.com/office/drawing/2014/main" id="{3B774443-623D-4EC4-B6A0-EEDD61767446}"/>
              </a:ext>
            </a:extLst>
          </p:cNvPr>
          <p:cNvSpPr/>
          <p:nvPr/>
        </p:nvSpPr>
        <p:spPr>
          <a:xfrm>
            <a:off x="573233" y="4150243"/>
            <a:ext cx="4152900" cy="695325"/>
          </a:xfrm>
          <a:prstGeom prst="roundRect">
            <a:avLst>
              <a:gd name="adj" fmla="val 50000"/>
            </a:avLst>
          </a:prstGeom>
          <a:solidFill>
            <a:srgbClr val="F4CFBC"/>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1400" dirty="0">
                <a:solidFill>
                  <a:schemeClr val="tx1"/>
                </a:solidFill>
              </a:rPr>
              <a:t>الغازات النبيلة </a:t>
            </a:r>
            <a:endParaRPr lang="en-GB" sz="1400" dirty="0">
              <a:solidFill>
                <a:schemeClr val="tx1"/>
              </a:solidFill>
            </a:endParaRPr>
          </a:p>
        </p:txBody>
      </p:sp>
      <p:sp>
        <p:nvSpPr>
          <p:cNvPr id="7" name="Rectangle: 3">
            <a:extLst>
              <a:ext uri="{FF2B5EF4-FFF2-40B4-BE49-F238E27FC236}">
                <a16:creationId xmlns:a16="http://schemas.microsoft.com/office/drawing/2014/main" id="{7ECE4058-217A-44C4-94D9-93402EB3439F}"/>
              </a:ext>
            </a:extLst>
          </p:cNvPr>
          <p:cNvSpPr/>
          <p:nvPr/>
        </p:nvSpPr>
        <p:spPr>
          <a:xfrm>
            <a:off x="600075" y="4926568"/>
            <a:ext cx="4152900" cy="695325"/>
          </a:xfrm>
          <a:prstGeom prst="roundRect">
            <a:avLst>
              <a:gd name="adj" fmla="val 50000"/>
            </a:avLst>
          </a:prstGeom>
          <a:solidFill>
            <a:srgbClr val="F4CFBC"/>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1400" dirty="0">
                <a:solidFill>
                  <a:schemeClr val="tx1"/>
                </a:solidFill>
              </a:rPr>
              <a:t>الهالوجينات </a:t>
            </a:r>
            <a:endParaRPr lang="en-GB" sz="1400" dirty="0">
              <a:solidFill>
                <a:schemeClr val="tx1"/>
              </a:solidFill>
            </a:endParaRPr>
          </a:p>
        </p:txBody>
      </p:sp>
      <p:pic>
        <p:nvPicPr>
          <p:cNvPr id="8" name="Picture 7" descr="Icon&#10;&#10;Description automatically generated">
            <a:extLst>
              <a:ext uri="{FF2B5EF4-FFF2-40B4-BE49-F238E27FC236}">
                <a16:creationId xmlns:a16="http://schemas.microsoft.com/office/drawing/2014/main" id="{967E5995-BDDE-454D-992E-32FF2F6D2E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9907" y="4226445"/>
            <a:ext cx="552451" cy="552451"/>
          </a:xfrm>
          <a:prstGeom prst="rect">
            <a:avLst/>
          </a:prstGeom>
        </p:spPr>
      </p:pic>
      <p:pic>
        <p:nvPicPr>
          <p:cNvPr id="10" name="Picture 9" descr="Icon&#10;&#10;Description automatically generated">
            <a:extLst>
              <a:ext uri="{FF2B5EF4-FFF2-40B4-BE49-F238E27FC236}">
                <a16:creationId xmlns:a16="http://schemas.microsoft.com/office/drawing/2014/main" id="{60FF6253-649B-4AF1-913E-3BCA56B8255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6749" y="4998005"/>
            <a:ext cx="552451" cy="552451"/>
          </a:xfrm>
          <a:prstGeom prst="rect">
            <a:avLst/>
          </a:prstGeom>
        </p:spPr>
      </p:pic>
      <p:sp>
        <p:nvSpPr>
          <p:cNvPr id="11" name="TextBox 10">
            <a:extLst>
              <a:ext uri="{FF2B5EF4-FFF2-40B4-BE49-F238E27FC236}">
                <a16:creationId xmlns:a16="http://schemas.microsoft.com/office/drawing/2014/main" id="{967F84C9-8FD4-4D47-A626-1616C8EC740E}"/>
              </a:ext>
            </a:extLst>
          </p:cNvPr>
          <p:cNvSpPr txBox="1"/>
          <p:nvPr/>
        </p:nvSpPr>
        <p:spPr>
          <a:xfrm>
            <a:off x="344633" y="1419273"/>
            <a:ext cx="4954732" cy="420564"/>
          </a:xfrm>
          <a:prstGeom prst="rect">
            <a:avLst/>
          </a:prstGeom>
          <a:noFill/>
        </p:spPr>
        <p:txBody>
          <a:bodyPr wrap="square" rtlCol="0">
            <a:spAutoFit/>
          </a:bodyPr>
          <a:lstStyle/>
          <a:p>
            <a:pPr algn="ctr"/>
            <a:r>
              <a:rPr lang="ar-SA" sz="2133" b="1" dirty="0"/>
              <a:t>العناصر التي لاتتفاعل مع العناصر الأخرى تسمى </a:t>
            </a:r>
            <a:endParaRPr lang="en-GB" sz="2133" b="1" dirty="0"/>
          </a:p>
        </p:txBody>
      </p:sp>
      <p:pic>
        <p:nvPicPr>
          <p:cNvPr id="14" name="Picture 2" descr="نتيجة بحث الصور عن light">
            <a:hlinkClick r:id="rId8" action="ppaction://hlinksldjump"/>
            <a:extLst>
              <a:ext uri="{FF2B5EF4-FFF2-40B4-BE49-F238E27FC236}">
                <a16:creationId xmlns:a16="http://schemas.microsoft.com/office/drawing/2014/main" id="{8F912DAA-06E3-4A1B-973D-B82B86B7F01E}"/>
              </a:ext>
            </a:extLst>
          </p:cNvPr>
          <p:cNvPicPr>
            <a:picLocks noChangeAspect="1" noChangeArrowheads="1"/>
          </p:cNvPicPr>
          <p:nvPr/>
        </p:nvPicPr>
        <p:blipFill rotWithShape="1">
          <a:blip r:embed="rId9">
            <a:clrChange>
              <a:clrFrom>
                <a:srgbClr val="F7F7F7"/>
              </a:clrFrom>
              <a:clrTo>
                <a:srgbClr val="F7F7F7">
                  <a:alpha val="0"/>
                </a:srgbClr>
              </a:clrTo>
            </a:clrChange>
            <a:extLst>
              <a:ext uri="{28A0092B-C50C-407E-A947-70E740481C1C}">
                <a14:useLocalDpi xmlns:a14="http://schemas.microsoft.com/office/drawing/2010/main" val="0"/>
              </a:ext>
            </a:extLst>
          </a:blip>
          <a:srcRect l="19870" r="15462" b="4675"/>
          <a:stretch/>
        </p:blipFill>
        <p:spPr bwMode="auto">
          <a:xfrm>
            <a:off x="3911720" y="2467863"/>
            <a:ext cx="925097" cy="1141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8070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pplause-8.wav"/>
                                        </p:tgtEl>
                                      </p:cMediaNode>
                                    </p:audio>
                                  </p:subTnLst>
                                </p:cTn>
                              </p:par>
                            </p:childTnLst>
                          </p:cTn>
                        </p:par>
                      </p:childTnLst>
                    </p:cTn>
                  </p:par>
                </p:childTnLst>
              </p:cTn>
              <p:nextCondLst>
                <p:cond evt="onClick" delay="0">
                  <p:tgtEl>
                    <p:spTgt spid="5"/>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3" name="Wrong1.wav"/>
                                        </p:tgtEl>
                                      </p:cMediaNode>
                                    </p:audio>
                                  </p:subTnLst>
                                </p:cTn>
                              </p:par>
                            </p:childTnLst>
                          </p:cTn>
                        </p:par>
                      </p:childTnLst>
                    </p:cTn>
                  </p:par>
                </p:childTnLst>
              </p:cTn>
              <p:nextCondLst>
                <p:cond evt="onClick" delay="0">
                  <p:tgtEl>
                    <p:spTgt spid="7"/>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descr="صورة تحتوي على نص, مشهد, غرفة, معرض&#10;&#10;تم إنشاء الوصف تلقائياً">
            <a:extLst>
              <a:ext uri="{FF2B5EF4-FFF2-40B4-BE49-F238E27FC236}">
                <a16:creationId xmlns:a16="http://schemas.microsoft.com/office/drawing/2014/main" id="{CE59D9D3-C864-4D0F-82BE-19CC59BC77D5}"/>
              </a:ext>
            </a:extLst>
          </p:cNvPr>
          <p:cNvPicPr>
            <a:picLocks noChangeAspect="1"/>
          </p:cNvPicPr>
          <p:nvPr/>
        </p:nvPicPr>
        <p:blipFill rotWithShape="1">
          <a:blip r:embed="rId3"/>
          <a:srcRect b="10556"/>
          <a:stretch/>
        </p:blipFill>
        <p:spPr>
          <a:xfrm>
            <a:off x="0" y="0"/>
            <a:ext cx="12192000" cy="6778139"/>
          </a:xfrm>
          <a:prstGeom prst="rect">
            <a:avLst/>
          </a:prstGeom>
        </p:spPr>
      </p:pic>
      <p:pic>
        <p:nvPicPr>
          <p:cNvPr id="6146" name="Picture 2" descr="نتيجة بحث الصور عن Star gif">
            <a:extLst>
              <a:ext uri="{FF2B5EF4-FFF2-40B4-BE49-F238E27FC236}">
                <a16:creationId xmlns:a16="http://schemas.microsoft.com/office/drawing/2014/main" id="{0F39853D-6025-43B6-A8C5-B68AB18737C5}"/>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299355" y="183056"/>
            <a:ext cx="4572000" cy="4572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70274AF8-11CA-47C0-B66E-F51673F553CE}"/>
              </a:ext>
            </a:extLst>
          </p:cNvPr>
          <p:cNvPicPr>
            <a:picLocks noChangeAspect="1"/>
          </p:cNvPicPr>
          <p:nvPr/>
        </p:nvPicPr>
        <p:blipFill>
          <a:blip r:embed="rId5"/>
          <a:stretch>
            <a:fillRect/>
          </a:stretch>
        </p:blipFill>
        <p:spPr>
          <a:xfrm>
            <a:off x="3866424" y="2756555"/>
            <a:ext cx="1754416" cy="4021584"/>
          </a:xfrm>
          <a:prstGeom prst="rect">
            <a:avLst/>
          </a:prstGeom>
        </p:spPr>
      </p:pic>
      <p:pic>
        <p:nvPicPr>
          <p:cNvPr id="8" name="صورة 7" descr="صورة تحتوي على دراجة, ركوب الدراجات&#10;&#10;تم إنشاء الوصف تلقائياً">
            <a:extLst>
              <a:ext uri="{FF2B5EF4-FFF2-40B4-BE49-F238E27FC236}">
                <a16:creationId xmlns:a16="http://schemas.microsoft.com/office/drawing/2014/main" id="{C6A2E5F6-36BE-4553-AD70-3DBCCDB37B1A}"/>
              </a:ext>
            </a:extLst>
          </p:cNvPr>
          <p:cNvPicPr>
            <a:picLocks noChangeAspect="1"/>
          </p:cNvPicPr>
          <p:nvPr/>
        </p:nvPicPr>
        <p:blipFill rotWithShape="1">
          <a:blip r:embed="rId6">
            <a:clrChange>
              <a:clrFrom>
                <a:srgbClr val="FFFFFF"/>
              </a:clrFrom>
              <a:clrTo>
                <a:srgbClr val="FFFFFF">
                  <a:alpha val="0"/>
                </a:srgbClr>
              </a:clrTo>
            </a:clrChange>
          </a:blip>
          <a:srcRect b="7917"/>
          <a:stretch/>
        </p:blipFill>
        <p:spPr>
          <a:xfrm>
            <a:off x="-3401323" y="4476752"/>
            <a:ext cx="2725031" cy="2176153"/>
          </a:xfrm>
          <a:prstGeom prst="rect">
            <a:avLst/>
          </a:prstGeom>
          <a:scene3d>
            <a:camera prst="isometricOffAxis2Left"/>
            <a:lightRig rig="threePt" dir="t"/>
          </a:scene3d>
        </p:spPr>
      </p:pic>
    </p:spTree>
    <p:extLst>
      <p:ext uri="{BB962C8B-B14F-4D97-AF65-F5344CB8AC3E}">
        <p14:creationId xmlns:p14="http://schemas.microsoft.com/office/powerpoint/2010/main" val="38418867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sndAc>
          <p:stSnd>
            <p:snd r:embed="rId2" name="applause.wav"/>
          </p:stSnd>
        </p:sndAc>
      </p:transition>
    </mc:Choice>
    <mc:Fallback xmlns="">
      <p:transition spd="slow">
        <p:fade/>
        <p:sndAc>
          <p:stSnd>
            <p:snd r:embed="rId7" name="applaus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afterEffect">
                                  <p:stCondLst>
                                    <p:cond delay="0"/>
                                  </p:stCondLst>
                                  <p:childTnLst>
                                    <p:animMotion origin="layout" path="M 0.10261 0.11759 L 0.10261 0.11759 C 0.11823 0.11667 0.13386 0.11481 0.14948 0.11451 C 0.23282 0.11389 0.23334 0.11451 0.29601 0.11883 C 0.29844 0.11944 0.30087 0.12006 0.3033 0.12037 C 0.32518 0.12346 0.30972 0.12006 0.32344 0.12346 L 0.39288 0.12191 C 0.43472 0.12037 0.38993 0.12191 0.41875 0.11759 C 0.42448 0.11667 0.454 0.1142 0.46389 0.11327 C 0.47014 0.11142 0.47535 0.10988 0.4816 0.10895 C 0.48594 0.10833 0.49011 0.10802 0.49445 0.10741 C 0.49775 0.1071 0.50087 0.10648 0.50417 0.10586 C 0.50573 0.10556 0.50729 0.10463 0.50903 0.10463 C 0.51337 0.1037 0.51754 0.10339 0.52188 0.10309 C 0.52344 0.10247 0.52518 0.10185 0.52674 0.10154 C 0.52969 0.10093 0.53264 0.10062 0.53559 0.10031 C 0.53785 0.09969 0.53993 0.09907 0.54202 0.09877 C 0.55157 0.09907 0.56094 0.10031 0.57032 0.10031 C 0.58594 0.10031 0.60157 0.09938 0.61702 0.09877 C 0.62136 0.09846 0.6257 0.09753 0.63004 0.09722 L 0.67674 0.09599 L 0.73976 0.09722 L 0.7783 0.09877 L 0.7783 0.09877 L 0.7783 0.09877 " pathEditMode="relative" ptsTypes="AAAAAAAAAAAAAAAAAAAAAAAAA">
                                      <p:cBhvr>
                                        <p:cTn id="6" dur="2000" fill="hold"/>
                                        <p:tgtEl>
                                          <p:spTgt spid="8"/>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136478"/>
            <a:ext cx="12238094" cy="7915702"/>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5905" y="692255"/>
            <a:ext cx="12238094" cy="5480905"/>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5209" y="6086600"/>
            <a:ext cx="7952839" cy="98274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0">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455216" y="4699490"/>
            <a:ext cx="2649433" cy="27025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61888" y="5172801"/>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72757" y="4714875"/>
            <a:ext cx="812667" cy="67740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378086" y="5278004"/>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61447" t="18529" r="4470" b="25160"/>
          <a:stretch/>
        </p:blipFill>
        <p:spPr bwMode="auto">
          <a:xfrm flipH="1">
            <a:off x="9901440" y="5172730"/>
            <a:ext cx="1176780" cy="91387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5"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16"/>
          <a:srcRect/>
          <a:stretch>
            <a:fillRect/>
          </a:stretch>
        </p:blipFill>
        <p:spPr>
          <a:xfrm>
            <a:off x="10521509" y="895014"/>
            <a:ext cx="737894" cy="715087"/>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027535" y="5336730"/>
            <a:ext cx="370310" cy="624328"/>
          </a:xfrm>
          <a:prstGeom prst="rect">
            <a:avLst/>
          </a:prstGeom>
          <a:noFill/>
          <a:extLst>
            <a:ext uri="{909E8E84-426E-40DD-AFC4-6F175D3DCCD1}">
              <a14:hiddenFill xmlns:a14="http://schemas.microsoft.com/office/drawing/2010/main">
                <a:solidFill>
                  <a:srgbClr val="FFFFFF"/>
                </a:solidFill>
              </a14:hiddenFill>
            </a:ext>
          </a:extLst>
        </p:spPr>
      </p:pic>
      <p:sp>
        <p:nvSpPr>
          <p:cNvPr id="75" name="مستطيل 74">
            <a:hlinkClick r:id="rId18" action="ppaction://hlinksldjump"/>
            <a:extLst>
              <a:ext uri="{FF2B5EF4-FFF2-40B4-BE49-F238E27FC236}">
                <a16:creationId xmlns:a16="http://schemas.microsoft.com/office/drawing/2014/main" id="{DE30BFDD-D426-4E86-9190-C6110D50B46A}"/>
              </a:ext>
            </a:extLst>
          </p:cNvPr>
          <p:cNvSpPr/>
          <p:nvPr/>
        </p:nvSpPr>
        <p:spPr>
          <a:xfrm>
            <a:off x="6881197" y="47751"/>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التهيئة</a:t>
            </a:r>
            <a:endParaRPr lang="en-US" b="1" dirty="0">
              <a:solidFill>
                <a:schemeClr val="accent5">
                  <a:lumMod val="50000"/>
                </a:schemeClr>
              </a:solidFill>
            </a:endParaRPr>
          </a:p>
        </p:txBody>
      </p:sp>
      <p:sp>
        <p:nvSpPr>
          <p:cNvPr id="81" name="مستطيل 80">
            <a:hlinkClick r:id="" action="ppaction://noaction"/>
            <a:extLst>
              <a:ext uri="{FF2B5EF4-FFF2-40B4-BE49-F238E27FC236}">
                <a16:creationId xmlns:a16="http://schemas.microsoft.com/office/drawing/2014/main" id="{C9C85F24-1FF2-48D1-8FE9-1F09C67A2EAD}"/>
              </a:ext>
            </a:extLst>
          </p:cNvPr>
          <p:cNvSpPr/>
          <p:nvPr/>
        </p:nvSpPr>
        <p:spPr>
          <a:xfrm>
            <a:off x="2379840"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التقويم</a:t>
            </a:r>
            <a:endParaRPr lang="en-US" sz="2000" b="1" dirty="0">
              <a:solidFill>
                <a:schemeClr val="accent1">
                  <a:lumMod val="75000"/>
                </a:schemeClr>
              </a:solidFill>
            </a:endParaRPr>
          </a:p>
        </p:txBody>
      </p:sp>
      <p:sp>
        <p:nvSpPr>
          <p:cNvPr id="82" name="مستطيل 81">
            <a:hlinkClick r:id="" action="ppaction://noaction"/>
            <a:extLst>
              <a:ext uri="{FF2B5EF4-FFF2-40B4-BE49-F238E27FC236}">
                <a16:creationId xmlns:a16="http://schemas.microsoft.com/office/drawing/2014/main" id="{E10C71F6-D2A3-42F8-9CF4-7EC80C62CB63}"/>
              </a:ext>
            </a:extLst>
          </p:cNvPr>
          <p:cNvSpPr/>
          <p:nvPr/>
        </p:nvSpPr>
        <p:spPr>
          <a:xfrm>
            <a:off x="3563063"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الشرح</a:t>
            </a:r>
            <a:endParaRPr lang="en-US" sz="2000" b="1" dirty="0">
              <a:solidFill>
                <a:schemeClr val="accent1">
                  <a:lumMod val="75000"/>
                </a:schemeClr>
              </a:solidFill>
            </a:endParaRPr>
          </a:p>
        </p:txBody>
      </p:sp>
      <p:sp>
        <p:nvSpPr>
          <p:cNvPr id="83" name="مستطيل 82">
            <a:hlinkClick r:id="" action="ppaction://noaction"/>
            <a:extLst>
              <a:ext uri="{FF2B5EF4-FFF2-40B4-BE49-F238E27FC236}">
                <a16:creationId xmlns:a16="http://schemas.microsoft.com/office/drawing/2014/main" id="{1092A7CE-5A0D-4F27-90F0-946043B22256}"/>
              </a:ext>
            </a:extLst>
          </p:cNvPr>
          <p:cNvSpPr/>
          <p:nvPr/>
        </p:nvSpPr>
        <p:spPr>
          <a:xfrm>
            <a:off x="4735728" y="47751"/>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اسكشف</a:t>
            </a:r>
            <a:endParaRPr lang="en-US" b="1" dirty="0">
              <a:solidFill>
                <a:schemeClr val="accent5">
                  <a:lumMod val="50000"/>
                </a:schemeClr>
              </a:solidFill>
            </a:endParaRPr>
          </a:p>
        </p:txBody>
      </p:sp>
      <p:sp>
        <p:nvSpPr>
          <p:cNvPr id="93" name="مستطيل 92">
            <a:hlinkClick r:id="" action="ppaction://noaction"/>
            <a:extLst>
              <a:ext uri="{FF2B5EF4-FFF2-40B4-BE49-F238E27FC236}">
                <a16:creationId xmlns:a16="http://schemas.microsoft.com/office/drawing/2014/main" id="{6C99A92F-59D8-40AC-BDC2-148AA715DB2A}"/>
              </a:ext>
            </a:extLst>
          </p:cNvPr>
          <p:cNvSpPr/>
          <p:nvPr/>
        </p:nvSpPr>
        <p:spPr>
          <a:xfrm>
            <a:off x="7931806" y="20144"/>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خبرات </a:t>
            </a:r>
          </a:p>
          <a:p>
            <a:pPr algn="ctr"/>
            <a:r>
              <a:rPr lang="ar-SA" b="1" dirty="0">
                <a:solidFill>
                  <a:schemeClr val="accent5">
                    <a:lumMod val="50000"/>
                  </a:schemeClr>
                </a:solidFill>
              </a:rPr>
              <a:t>سابقة</a:t>
            </a:r>
            <a:endParaRPr lang="en-US" b="1" dirty="0">
              <a:solidFill>
                <a:schemeClr val="accent5">
                  <a:lumMod val="50000"/>
                </a:schemeClr>
              </a:solidFill>
            </a:endParaRPr>
          </a:p>
        </p:txBody>
      </p:sp>
      <p:sp>
        <p:nvSpPr>
          <p:cNvPr id="100" name="مستطيل 99">
            <a:hlinkClick r:id="" action="ppaction://noaction"/>
            <a:extLst>
              <a:ext uri="{FF2B5EF4-FFF2-40B4-BE49-F238E27FC236}">
                <a16:creationId xmlns:a16="http://schemas.microsoft.com/office/drawing/2014/main" id="{73527060-1807-46E3-B716-4D68C85D3DCD}"/>
              </a:ext>
            </a:extLst>
          </p:cNvPr>
          <p:cNvSpPr/>
          <p:nvPr/>
        </p:nvSpPr>
        <p:spPr>
          <a:xfrm>
            <a:off x="1283481" y="60729"/>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accent1">
                    <a:lumMod val="75000"/>
                  </a:schemeClr>
                </a:solidFill>
              </a:rPr>
              <a:t>الواجب</a:t>
            </a:r>
            <a:endParaRPr lang="en-US" sz="2400" b="1" dirty="0">
              <a:solidFill>
                <a:schemeClr val="accent1">
                  <a:lumMod val="75000"/>
                </a:schemeClr>
              </a:solidFill>
            </a:endParaRPr>
          </a:p>
        </p:txBody>
      </p:sp>
      <p:pic>
        <p:nvPicPr>
          <p:cNvPr id="102" name="Picture 11">
            <a:extLst>
              <a:ext uri="{FF2B5EF4-FFF2-40B4-BE49-F238E27FC236}">
                <a16:creationId xmlns:a16="http://schemas.microsoft.com/office/drawing/2014/main" id="{B188D43D-88E6-46C2-B821-5FD7EA8D8782}"/>
              </a:ext>
            </a:extLst>
          </p:cNvPr>
          <p:cNvPicPr>
            <a:picLocks noChangeAspect="1"/>
          </p:cNvPicPr>
          <p:nvPr/>
        </p:nvPicPr>
        <p:blipFill>
          <a:blip r:embed="rId19"/>
          <a:srcRect/>
          <a:stretch>
            <a:fillRect/>
          </a:stretch>
        </p:blipFill>
        <p:spPr>
          <a:xfrm>
            <a:off x="9388544" y="5123356"/>
            <a:ext cx="484083" cy="488236"/>
          </a:xfrm>
          <a:prstGeom prst="rect">
            <a:avLst/>
          </a:prstGeom>
        </p:spPr>
      </p:pic>
      <p:pic>
        <p:nvPicPr>
          <p:cNvPr id="104" name="Google Shape;84;p13">
            <a:extLst>
              <a:ext uri="{FF2B5EF4-FFF2-40B4-BE49-F238E27FC236}">
                <a16:creationId xmlns:a16="http://schemas.microsoft.com/office/drawing/2014/main" id="{4836476F-97D8-480C-B012-EC9673A3F090}"/>
              </a:ext>
            </a:extLst>
          </p:cNvPr>
          <p:cNvPicPr preferRelativeResize="0"/>
          <p:nvPr/>
        </p:nvPicPr>
        <p:blipFill>
          <a:blip r:embed="rId20">
            <a:alphaModFix/>
          </a:blip>
          <a:stretch>
            <a:fillRect/>
          </a:stretch>
        </p:blipFill>
        <p:spPr>
          <a:xfrm>
            <a:off x="8793364" y="6362418"/>
            <a:ext cx="734365" cy="586519"/>
          </a:xfrm>
          <a:prstGeom prst="rect">
            <a:avLst/>
          </a:prstGeom>
          <a:noFill/>
          <a:ln>
            <a:noFill/>
          </a:ln>
        </p:spPr>
      </p:pic>
      <p:pic>
        <p:nvPicPr>
          <p:cNvPr id="56"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DE38A85A-777D-4386-A7E5-337635C8F459}"/>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84551" y="-211587"/>
            <a:ext cx="7402640" cy="58168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8220545" y="4909011"/>
            <a:ext cx="1365738" cy="141820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hlinkClick r:id="" action="ppaction://noaction"/>
            <a:extLst>
              <a:ext uri="{FF2B5EF4-FFF2-40B4-BE49-F238E27FC236}">
                <a16:creationId xmlns:a16="http://schemas.microsoft.com/office/drawing/2014/main" id="{486A4D4D-D0BC-DE4A-B8F6-0BCA1075F003}"/>
              </a:ext>
            </a:extLst>
          </p:cNvPr>
          <p:cNvSpPr/>
          <p:nvPr/>
        </p:nvSpPr>
        <p:spPr>
          <a:xfrm>
            <a:off x="5819073" y="101887"/>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الاهداف</a:t>
            </a:r>
            <a:endParaRPr lang="en-US" b="1" dirty="0">
              <a:solidFill>
                <a:schemeClr val="accent5">
                  <a:lumMod val="50000"/>
                </a:schemeClr>
              </a:solidFill>
            </a:endParaRPr>
          </a:p>
        </p:txBody>
      </p:sp>
      <p:pic>
        <p:nvPicPr>
          <p:cNvPr id="8" name="صورة 7">
            <a:extLst>
              <a:ext uri="{FF2B5EF4-FFF2-40B4-BE49-F238E27FC236}">
                <a16:creationId xmlns:a16="http://schemas.microsoft.com/office/drawing/2014/main" id="{1FF269F8-9189-AD47-A708-A6C9F85DAD42}"/>
              </a:ext>
            </a:extLst>
          </p:cNvPr>
          <p:cNvPicPr>
            <a:picLocks noChangeAspect="1"/>
          </p:cNvPicPr>
          <p:nvPr/>
        </p:nvPicPr>
        <p:blipFill rotWithShape="1">
          <a:blip r:embed="rId23">
            <a:extLst>
              <a:ext uri="{28A0092B-C50C-407E-A947-70E740481C1C}">
                <a14:useLocalDpi xmlns:a14="http://schemas.microsoft.com/office/drawing/2010/main" val="0"/>
              </a:ext>
            </a:extLst>
          </a:blip>
          <a:srcRect b="28338"/>
          <a:stretch/>
        </p:blipFill>
        <p:spPr>
          <a:xfrm>
            <a:off x="-195721" y="651315"/>
            <a:ext cx="3354832" cy="3466089"/>
          </a:xfrm>
          <a:prstGeom prst="rect">
            <a:avLst/>
          </a:prstGeom>
        </p:spPr>
      </p:pic>
      <p:pic>
        <p:nvPicPr>
          <p:cNvPr id="11" name="Picture 7">
            <a:extLst>
              <a:ext uri="{FF2B5EF4-FFF2-40B4-BE49-F238E27FC236}">
                <a16:creationId xmlns:a16="http://schemas.microsoft.com/office/drawing/2014/main" id="{4971B455-753C-2E4C-8518-5BE8E3AAA7AF}"/>
              </a:ext>
            </a:extLst>
          </p:cNvPr>
          <p:cNvPicPr>
            <a:picLocks noChangeAspect="1"/>
          </p:cNvPicPr>
          <p:nvPr/>
        </p:nvPicPr>
        <p:blipFill>
          <a:blip r:embed="rId2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35576" y="2823675"/>
            <a:ext cx="3071760" cy="3245505"/>
          </a:xfrm>
          <a:prstGeom prst="rect">
            <a:avLst/>
          </a:prstGeom>
        </p:spPr>
      </p:pic>
      <p:sp>
        <p:nvSpPr>
          <p:cNvPr id="12" name="مستطيل 11">
            <a:extLst>
              <a:ext uri="{FF2B5EF4-FFF2-40B4-BE49-F238E27FC236}">
                <a16:creationId xmlns:a16="http://schemas.microsoft.com/office/drawing/2014/main" id="{96714F8E-6E6B-1546-B747-70E71EE0A933}"/>
              </a:ext>
            </a:extLst>
          </p:cNvPr>
          <p:cNvSpPr/>
          <p:nvPr/>
        </p:nvSpPr>
        <p:spPr>
          <a:xfrm>
            <a:off x="2901258" y="1864621"/>
            <a:ext cx="8375622" cy="978126"/>
          </a:xfrm>
          <a:prstGeom prst="rect">
            <a:avLst/>
          </a:prstGeom>
          <a:solidFill>
            <a:schemeClr val="bg1"/>
          </a:solidFill>
          <a:ln>
            <a:no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000" b="1" dirty="0">
                <a:solidFill>
                  <a:schemeClr val="tx1"/>
                </a:solidFill>
              </a:rPr>
              <a:t>أميرتي المبدعة افتحي الرابط واكتبي اسمك واجيبي على السؤال </a:t>
            </a:r>
          </a:p>
        </p:txBody>
      </p:sp>
      <p:sp>
        <p:nvSpPr>
          <p:cNvPr id="13" name="مستطيل 12">
            <a:extLst>
              <a:ext uri="{FF2B5EF4-FFF2-40B4-BE49-F238E27FC236}">
                <a16:creationId xmlns:a16="http://schemas.microsoft.com/office/drawing/2014/main" id="{AD66DB09-7959-DE44-8C20-E2493C28CA7A}"/>
              </a:ext>
            </a:extLst>
          </p:cNvPr>
          <p:cNvSpPr/>
          <p:nvPr/>
        </p:nvSpPr>
        <p:spPr>
          <a:xfrm>
            <a:off x="345453" y="2614118"/>
            <a:ext cx="2566743" cy="1354118"/>
          </a:xfrm>
          <a:prstGeom prst="rect">
            <a:avLst/>
          </a:prstGeom>
          <a:solidFill>
            <a:schemeClr val="bg1"/>
          </a:solidFill>
          <a:ln>
            <a:no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000" b="1" dirty="0">
                <a:solidFill>
                  <a:schemeClr val="tx1"/>
                </a:solidFill>
              </a:rPr>
              <a:t>مراجعة الدرس السابق  </a:t>
            </a:r>
          </a:p>
        </p:txBody>
      </p:sp>
      <p:sp>
        <p:nvSpPr>
          <p:cNvPr id="4" name="مستطيل 3">
            <a:extLst>
              <a:ext uri="{FF2B5EF4-FFF2-40B4-BE49-F238E27FC236}">
                <a16:creationId xmlns:a16="http://schemas.microsoft.com/office/drawing/2014/main" id="{53ED3B3E-81C6-6E43-A2A1-DEB28BCDF36B}"/>
              </a:ext>
            </a:extLst>
          </p:cNvPr>
          <p:cNvSpPr/>
          <p:nvPr/>
        </p:nvSpPr>
        <p:spPr>
          <a:xfrm>
            <a:off x="5237606" y="3390074"/>
            <a:ext cx="4348677" cy="1628503"/>
          </a:xfrm>
          <a:prstGeom prst="rect">
            <a:avLst/>
          </a:prstGeom>
          <a:solidFill>
            <a:schemeClr val="accent4">
              <a:lumMod val="40000"/>
              <a:lumOff val="60000"/>
            </a:schemeClr>
          </a:solidFill>
          <a:ln>
            <a:solidFill>
              <a:srgbClr val="FF0000"/>
            </a:solid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4000" b="1" dirty="0">
              <a:solidFill>
                <a:schemeClr val="tx1"/>
              </a:solidFill>
            </a:endParaRPr>
          </a:p>
        </p:txBody>
      </p:sp>
    </p:spTree>
    <p:extLst>
      <p:ext uri="{BB962C8B-B14F-4D97-AF65-F5344CB8AC3E}">
        <p14:creationId xmlns:p14="http://schemas.microsoft.com/office/powerpoint/2010/main" val="319868353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8"/>
                                        </p:tgtEl>
                                      </p:cBhvr>
                                    </p:animEffect>
                                    <p:animScale>
                                      <p:cBhvr>
                                        <p:cTn id="7" dur="250" autoRev="1" fill="hold"/>
                                        <p:tgtEl>
                                          <p:spTgt spid="8"/>
                                        </p:tgtEl>
                                      </p:cBhvr>
                                      <p:by x="105000" y="105000"/>
                                    </p:animScale>
                                  </p:childTnLst>
                                </p:cTn>
                              </p:par>
                              <p:par>
                                <p:cTn id="8" presetID="27" presetClass="emph" presetSubtype="0" fill="remove" grpId="0" nodeType="withEffect">
                                  <p:stCondLst>
                                    <p:cond delay="0"/>
                                  </p:stCondLst>
                                  <p:childTnLst>
                                    <p:animClr clrSpc="rgb" dir="cw">
                                      <p:cBhvr override="childStyle">
                                        <p:cTn id="9" dur="250" autoRev="1" fill="remove"/>
                                        <p:tgtEl>
                                          <p:spTgt spid="12"/>
                                        </p:tgtEl>
                                        <p:attrNameLst>
                                          <p:attrName>style.color</p:attrName>
                                        </p:attrNameLst>
                                      </p:cBhvr>
                                      <p:to>
                                        <a:schemeClr val="bg1"/>
                                      </p:to>
                                    </p:animClr>
                                    <p:animClr clrSpc="rgb" dir="cw">
                                      <p:cBhvr>
                                        <p:cTn id="10" dur="250" autoRev="1" fill="remove"/>
                                        <p:tgtEl>
                                          <p:spTgt spid="12"/>
                                        </p:tgtEl>
                                        <p:attrNameLst>
                                          <p:attrName>fillcolor</p:attrName>
                                        </p:attrNameLst>
                                      </p:cBhvr>
                                      <p:to>
                                        <a:schemeClr val="bg1"/>
                                      </p:to>
                                    </p:animClr>
                                    <p:set>
                                      <p:cBhvr>
                                        <p:cTn id="11" dur="250" autoRev="1" fill="remove"/>
                                        <p:tgtEl>
                                          <p:spTgt spid="12"/>
                                        </p:tgtEl>
                                        <p:attrNameLst>
                                          <p:attrName>fill.type</p:attrName>
                                        </p:attrNameLst>
                                      </p:cBhvr>
                                      <p:to>
                                        <p:strVal val="solid"/>
                                      </p:to>
                                    </p:set>
                                    <p:set>
                                      <p:cBhvr>
                                        <p:cTn id="12" dur="250" autoRev="1" fill="remove"/>
                                        <p:tgtEl>
                                          <p:spTgt spid="12"/>
                                        </p:tgtEl>
                                        <p:attrNameLst>
                                          <p:attrName>fill.on</p:attrName>
                                        </p:attrNameLst>
                                      </p:cBhvr>
                                      <p:to>
                                        <p:strVal val="true"/>
                                      </p:to>
                                    </p:set>
                                  </p:childTnLst>
                                </p:cTn>
                              </p:par>
                              <p:par>
                                <p:cTn id="13" presetID="26" presetClass="emph" presetSubtype="0" repeatCount="indefinite" fill="hold" grpId="0" nodeType="withEffect">
                                  <p:stCondLst>
                                    <p:cond delay="0"/>
                                  </p:stCondLst>
                                  <p:childTnLst>
                                    <p:animEffect transition="out" filter="fade">
                                      <p:cBhvr>
                                        <p:cTn id="14" dur="500" tmFilter="0, 0; .2, .5; .8, .5; 1, 0"/>
                                        <p:tgtEl>
                                          <p:spTgt spid="13"/>
                                        </p:tgtEl>
                                      </p:cBhvr>
                                    </p:animEffect>
                                    <p:animScale>
                                      <p:cBhvr>
                                        <p:cTn id="15" dur="250" autoRev="1" fill="hold"/>
                                        <p:tgtEl>
                                          <p:spTgt spid="13"/>
                                        </p:tgtEl>
                                      </p:cBhvr>
                                      <p:by x="105000" y="105000"/>
                                    </p:animScale>
                                  </p:childTnLst>
                                </p:cTn>
                              </p:par>
                              <p:par>
                                <p:cTn id="16" presetID="27" presetClass="emph" presetSubtype="0" fill="remove" grpId="0" nodeType="withEffect">
                                  <p:stCondLst>
                                    <p:cond delay="0"/>
                                  </p:stCondLst>
                                  <p:childTnLst>
                                    <p:animClr clrSpc="rgb" dir="cw">
                                      <p:cBhvr override="childStyle">
                                        <p:cTn id="17" dur="250" autoRev="1" fill="remove"/>
                                        <p:tgtEl>
                                          <p:spTgt spid="4"/>
                                        </p:tgtEl>
                                        <p:attrNameLst>
                                          <p:attrName>style.color</p:attrName>
                                        </p:attrNameLst>
                                      </p:cBhvr>
                                      <p:to>
                                        <a:schemeClr val="bg1"/>
                                      </p:to>
                                    </p:animClr>
                                    <p:animClr clrSpc="rgb" dir="cw">
                                      <p:cBhvr>
                                        <p:cTn id="18" dur="250" autoRev="1" fill="remove"/>
                                        <p:tgtEl>
                                          <p:spTgt spid="4"/>
                                        </p:tgtEl>
                                        <p:attrNameLst>
                                          <p:attrName>fillcolor</p:attrName>
                                        </p:attrNameLst>
                                      </p:cBhvr>
                                      <p:to>
                                        <a:schemeClr val="bg1"/>
                                      </p:to>
                                    </p:animClr>
                                    <p:set>
                                      <p:cBhvr>
                                        <p:cTn id="19" dur="250" autoRev="1" fill="remove"/>
                                        <p:tgtEl>
                                          <p:spTgt spid="4"/>
                                        </p:tgtEl>
                                        <p:attrNameLst>
                                          <p:attrName>fill.type</p:attrName>
                                        </p:attrNameLst>
                                      </p:cBhvr>
                                      <p:to>
                                        <p:strVal val="solid"/>
                                      </p:to>
                                    </p:set>
                                    <p:set>
                                      <p:cBhvr>
                                        <p:cTn id="20" dur="250" autoRev="1" fill="remove"/>
                                        <p:tgtEl>
                                          <p:spTgt spid="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0"/>
            <a:ext cx="12238094" cy="6858000"/>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88283" y="300250"/>
            <a:ext cx="7409713" cy="5663529"/>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21" name="Google Shape;101;p1">
            <a:extLst>
              <a:ext uri="{FF2B5EF4-FFF2-40B4-BE49-F238E27FC236}">
                <a16:creationId xmlns:a16="http://schemas.microsoft.com/office/drawing/2014/main" id="{2940C00F-7160-48ED-9CD9-DBAAB042E2D4}"/>
              </a:ext>
            </a:extLst>
          </p:cNvPr>
          <p:cNvPicPr preferRelativeResize="0"/>
          <p:nvPr/>
        </p:nvPicPr>
        <p:blipFill rotWithShape="1">
          <a:blip r:embed="rId8">
            <a:alphaModFix/>
          </a:blip>
          <a:srcRect t="5895" b="10486"/>
          <a:stretch/>
        </p:blipFill>
        <p:spPr>
          <a:xfrm>
            <a:off x="2478825" y="570117"/>
            <a:ext cx="658911" cy="653181"/>
          </a:xfrm>
          <a:prstGeom prst="rect">
            <a:avLst/>
          </a:prstGeom>
          <a:noFill/>
          <a:ln>
            <a:noFill/>
          </a:ln>
        </p:spPr>
      </p:pic>
      <p:pic>
        <p:nvPicPr>
          <p:cNvPr id="22" name="Google Shape;88;p1">
            <a:extLst>
              <a:ext uri="{FF2B5EF4-FFF2-40B4-BE49-F238E27FC236}">
                <a16:creationId xmlns:a16="http://schemas.microsoft.com/office/drawing/2014/main" id="{BBE15BBA-B1B6-4E98-9B98-2D710C5B4BEC}"/>
              </a:ext>
            </a:extLst>
          </p:cNvPr>
          <p:cNvPicPr preferRelativeResize="0"/>
          <p:nvPr/>
        </p:nvPicPr>
        <p:blipFill rotWithShape="1">
          <a:blip r:embed="rId9">
            <a:alphaModFix/>
          </a:blip>
          <a:srcRect/>
          <a:stretch/>
        </p:blipFill>
        <p:spPr>
          <a:xfrm>
            <a:off x="8448106" y="601989"/>
            <a:ext cx="760301" cy="555033"/>
          </a:xfrm>
          <a:prstGeom prst="rect">
            <a:avLst/>
          </a:prstGeom>
          <a:noFill/>
          <a:ln>
            <a:noFill/>
          </a:ln>
        </p:spPr>
      </p:pic>
      <p:pic>
        <p:nvPicPr>
          <p:cNvPr id="23" name="Google Shape;231;p23">
            <a:extLst>
              <a:ext uri="{FF2B5EF4-FFF2-40B4-BE49-F238E27FC236}">
                <a16:creationId xmlns:a16="http://schemas.microsoft.com/office/drawing/2014/main" id="{5D4DF285-3DB7-4AFE-A968-1D4D4DC8FCBF}"/>
              </a:ext>
            </a:extLst>
          </p:cNvPr>
          <p:cNvPicPr preferRelativeResize="0"/>
          <p:nvPr/>
        </p:nvPicPr>
        <p:blipFill>
          <a:blip r:embed="rId10">
            <a:alphaModFix/>
          </a:blip>
          <a:stretch>
            <a:fillRect/>
          </a:stretch>
        </p:blipFill>
        <p:spPr>
          <a:xfrm>
            <a:off x="1110168" y="164314"/>
            <a:ext cx="1281627" cy="1083085"/>
          </a:xfrm>
          <a:prstGeom prst="rect">
            <a:avLst/>
          </a:prstGeom>
          <a:noFill/>
          <a:ln>
            <a:noFill/>
          </a:ln>
        </p:spPr>
      </p:pic>
      <p:pic>
        <p:nvPicPr>
          <p:cNvPr id="24" name="Google Shape;231;p23">
            <a:extLst>
              <a:ext uri="{FF2B5EF4-FFF2-40B4-BE49-F238E27FC236}">
                <a16:creationId xmlns:a16="http://schemas.microsoft.com/office/drawing/2014/main" id="{B9FC9634-02E3-47B2-9E9C-D448DE80FC4D}"/>
              </a:ext>
            </a:extLst>
          </p:cNvPr>
          <p:cNvPicPr preferRelativeResize="0"/>
          <p:nvPr/>
        </p:nvPicPr>
        <p:blipFill>
          <a:blip r:embed="rId10">
            <a:alphaModFix/>
          </a:blip>
          <a:stretch>
            <a:fillRect/>
          </a:stretch>
        </p:blipFill>
        <p:spPr>
          <a:xfrm>
            <a:off x="14926" y="164314"/>
            <a:ext cx="1281627" cy="1083085"/>
          </a:xfrm>
          <a:prstGeom prst="rect">
            <a:avLst/>
          </a:prstGeom>
          <a:noFill/>
          <a:ln>
            <a:noFill/>
          </a:ln>
        </p:spPr>
      </p:pic>
      <p:pic>
        <p:nvPicPr>
          <p:cNvPr id="25" name="صورة 24">
            <a:hlinkClick r:id="rId11" action="ppaction://hlinksldjump"/>
            <a:extLst>
              <a:ext uri="{FF2B5EF4-FFF2-40B4-BE49-F238E27FC236}">
                <a16:creationId xmlns:a16="http://schemas.microsoft.com/office/drawing/2014/main" id="{EB893535-248E-4F88-8060-ADC27BF297A3}"/>
              </a:ext>
            </a:extLst>
          </p:cNvPr>
          <p:cNvPicPr>
            <a:picLocks noChangeAspect="1"/>
          </p:cNvPicPr>
          <p:nvPr/>
        </p:nvPicPr>
        <p:blipFill rotWithShape="1">
          <a:blip r:embed="rId12"/>
          <a:srcRect l="53068"/>
          <a:stretch/>
        </p:blipFill>
        <p:spPr>
          <a:xfrm>
            <a:off x="1256046" y="98531"/>
            <a:ext cx="1036447" cy="1214650"/>
          </a:xfrm>
          <a:prstGeom prst="ellipse">
            <a:avLst/>
          </a:prstGeom>
          <a:ln>
            <a:noFill/>
          </a:ln>
          <a:effectLst>
            <a:softEdge rad="112500"/>
          </a:effectLst>
        </p:spPr>
      </p:pic>
      <p:pic>
        <p:nvPicPr>
          <p:cNvPr id="26" name="Picture 2" descr="ولاية العهد السعودية - ويكيبيديا">
            <a:extLst>
              <a:ext uri="{FF2B5EF4-FFF2-40B4-BE49-F238E27FC236}">
                <a16:creationId xmlns:a16="http://schemas.microsoft.com/office/drawing/2014/main" id="{655D6D8E-08FA-4CFA-96E9-C864F274E07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46443" y="98531"/>
            <a:ext cx="990812" cy="114281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824993" y="5963613"/>
            <a:ext cx="7409712" cy="795856"/>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292545" y="5167449"/>
            <a:ext cx="1125082" cy="112960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7">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699801" y="3734683"/>
            <a:ext cx="2649433" cy="2892867"/>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310291" y="4547692"/>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9448835" y="3988964"/>
            <a:ext cx="847611" cy="917714"/>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1282877" y="4638392"/>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21">
            <a:extLst>
              <a:ext uri="{28A0092B-C50C-407E-A947-70E740481C1C}">
                <a14:useLocalDpi xmlns:a14="http://schemas.microsoft.com/office/drawing/2010/main" val="0"/>
              </a:ext>
            </a:extLst>
          </a:blip>
          <a:srcRect l="61447" t="18529" r="4470" b="25160"/>
          <a:stretch/>
        </p:blipFill>
        <p:spPr bwMode="auto">
          <a:xfrm flipH="1">
            <a:off x="9754629" y="4460793"/>
            <a:ext cx="1311205" cy="1018262"/>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1"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22"/>
          <a:srcRect/>
          <a:stretch>
            <a:fillRect/>
          </a:stretch>
        </p:blipFill>
        <p:spPr>
          <a:xfrm>
            <a:off x="10521509" y="925677"/>
            <a:ext cx="706253" cy="684424"/>
          </a:xfrm>
          <a:prstGeom prst="rect">
            <a:avLst/>
          </a:prstGeom>
        </p:spPr>
      </p:pic>
      <p:pic>
        <p:nvPicPr>
          <p:cNvPr id="61" name="Google Shape;71;p13">
            <a:extLst>
              <a:ext uri="{FF2B5EF4-FFF2-40B4-BE49-F238E27FC236}">
                <a16:creationId xmlns:a16="http://schemas.microsoft.com/office/drawing/2014/main" id="{73D1C85F-7C84-4CC1-9820-2BF78E1BEA3E}"/>
              </a:ext>
            </a:extLst>
          </p:cNvPr>
          <p:cNvPicPr preferRelativeResize="0"/>
          <p:nvPr/>
        </p:nvPicPr>
        <p:blipFill rotWithShape="1">
          <a:blip r:embed="rId23">
            <a:alphaModFix/>
          </a:blip>
          <a:srcRect t="25823"/>
          <a:stretch/>
        </p:blipFill>
        <p:spPr>
          <a:xfrm>
            <a:off x="-49404" y="3884944"/>
            <a:ext cx="1962164" cy="1597058"/>
          </a:xfrm>
          <a:prstGeom prst="rect">
            <a:avLst/>
          </a:prstGeom>
          <a:noFill/>
          <a:ln>
            <a:noFill/>
          </a:ln>
        </p:spPr>
      </p:pic>
      <p:pic>
        <p:nvPicPr>
          <p:cNvPr id="60" name="Google Shape;73;p13">
            <a:extLst>
              <a:ext uri="{FF2B5EF4-FFF2-40B4-BE49-F238E27FC236}">
                <a16:creationId xmlns:a16="http://schemas.microsoft.com/office/drawing/2014/main" id="{B257E98D-7889-4F2B-8F9B-FB5A3BAC4395}"/>
              </a:ext>
            </a:extLst>
          </p:cNvPr>
          <p:cNvPicPr preferRelativeResize="0"/>
          <p:nvPr/>
        </p:nvPicPr>
        <p:blipFill>
          <a:blip r:embed="rId24">
            <a:alphaModFix/>
          </a:blip>
          <a:stretch>
            <a:fillRect/>
          </a:stretch>
        </p:blipFill>
        <p:spPr>
          <a:xfrm>
            <a:off x="1155596" y="4680560"/>
            <a:ext cx="341389" cy="445553"/>
          </a:xfrm>
          <a:prstGeom prst="rect">
            <a:avLst/>
          </a:prstGeom>
          <a:noFill/>
          <a:ln>
            <a:noFill/>
          </a:ln>
        </p:spPr>
      </p:pic>
      <p:pic>
        <p:nvPicPr>
          <p:cNvPr id="52" name="Picture 11">
            <a:extLst>
              <a:ext uri="{FF2B5EF4-FFF2-40B4-BE49-F238E27FC236}">
                <a16:creationId xmlns:a16="http://schemas.microsoft.com/office/drawing/2014/main" id="{DC4061C2-D4C6-48C3-83E9-732F944E5BA3}"/>
              </a:ext>
            </a:extLst>
          </p:cNvPr>
          <p:cNvPicPr>
            <a:picLocks noChangeAspect="1"/>
          </p:cNvPicPr>
          <p:nvPr/>
        </p:nvPicPr>
        <p:blipFill>
          <a:blip r:embed="rId25"/>
          <a:srcRect/>
          <a:stretch>
            <a:fillRect/>
          </a:stretch>
        </p:blipFill>
        <p:spPr>
          <a:xfrm>
            <a:off x="366004" y="3403333"/>
            <a:ext cx="531461" cy="536020"/>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10880679" y="4732386"/>
            <a:ext cx="370310" cy="62432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ساعة توقيت الكرتون وغيرها, نص, آخرون, المصور png">
            <a:extLst>
              <a:ext uri="{FF2B5EF4-FFF2-40B4-BE49-F238E27FC236}">
                <a16:creationId xmlns:a16="http://schemas.microsoft.com/office/drawing/2014/main" id="{0442EA86-D770-4403-B063-9D60BA5EEDF9}"/>
              </a:ext>
            </a:extLst>
          </p:cNvPr>
          <p:cNvPicPr>
            <a:picLocks noChangeAspect="1" noChangeArrowheads="1"/>
          </p:cNvPicPr>
          <p:nvPr/>
        </p:nvPicPr>
        <p:blipFill rotWithShape="1">
          <a:blip r:embed="rId27">
            <a:extLst>
              <a:ext uri="{BEBA8EAE-BF5A-486C-A8C5-ECC9F3942E4B}">
                <a14:imgProps xmlns:a14="http://schemas.microsoft.com/office/drawing/2010/main">
                  <a14:imgLayer r:embed="rId28">
                    <a14:imgEffect>
                      <a14:backgroundRemoval t="9961" b="98438" l="10000" r="90000">
                        <a14:foregroundMark x1="51348" y1="41797" x2="47191" y2="77148"/>
                        <a14:foregroundMark x1="37191" y1="56836" x2="59551" y2="63672"/>
                        <a14:foregroundMark x1="59213" y1="47461" x2="38315" y2="82422"/>
                        <a14:foregroundMark x1="34944" y1="62891" x2="62584" y2="63086"/>
                        <a14:foregroundMark x1="54270" y1="33984" x2="42472" y2="38477"/>
                        <a14:foregroundMark x1="51236" y1="20313" x2="50225" y2="20508"/>
                        <a14:foregroundMark x1="62247" y1="69727" x2="47528" y2="87109"/>
                        <a14:foregroundMark x1="58315" y1="69336" x2="43258" y2="84961"/>
                        <a14:foregroundMark x1="60787" y1="57422" x2="36742" y2="75586"/>
                        <a14:foregroundMark x1="54607" y1="50000" x2="36854" y2="66797"/>
                        <a14:foregroundMark x1="50674" y1="42188" x2="38427" y2="53516"/>
                        <a14:foregroundMark x1="59551" y1="49609" x2="42022" y2="43750"/>
                      </a14:backgroundRemoval>
                    </a14:imgEffect>
                  </a14:imgLayer>
                </a14:imgProps>
              </a:ext>
              <a:ext uri="{28A0092B-C50C-407E-A947-70E740481C1C}">
                <a14:useLocalDpi xmlns:a14="http://schemas.microsoft.com/office/drawing/2010/main" val="0"/>
              </a:ext>
            </a:extLst>
          </a:blip>
          <a:srcRect l="27187" t="9602" r="26963"/>
          <a:stretch/>
        </p:blipFill>
        <p:spPr bwMode="auto">
          <a:xfrm>
            <a:off x="1014127" y="3332465"/>
            <a:ext cx="564852" cy="640670"/>
          </a:xfrm>
          <a:prstGeom prst="rect">
            <a:avLst/>
          </a:prstGeom>
          <a:noFill/>
          <a:extLst>
            <a:ext uri="{909E8E84-426E-40DD-AFC4-6F175D3DCCD1}">
              <a14:hiddenFill xmlns:a14="http://schemas.microsoft.com/office/drawing/2010/main">
                <a:solidFill>
                  <a:srgbClr val="FFFFFF"/>
                </a:solidFill>
              </a14:hiddenFill>
            </a:ext>
          </a:extLst>
        </p:spPr>
      </p:pic>
      <p:pic>
        <p:nvPicPr>
          <p:cNvPr id="62" name="صورة 61">
            <a:hlinkClick r:id="rId29" action="ppaction://hlinksldjump"/>
            <a:extLst>
              <a:ext uri="{FF2B5EF4-FFF2-40B4-BE49-F238E27FC236}">
                <a16:creationId xmlns:a16="http://schemas.microsoft.com/office/drawing/2014/main" id="{59869ACD-7FC8-46A4-AF43-A4188735B6F5}"/>
              </a:ext>
            </a:extLst>
          </p:cNvPr>
          <p:cNvPicPr>
            <a:picLocks noChangeAspect="1"/>
          </p:cNvPicPr>
          <p:nvPr/>
        </p:nvPicPr>
        <p:blipFill>
          <a:blip r:embed="rId30"/>
          <a:stretch>
            <a:fillRect/>
          </a:stretch>
        </p:blipFill>
        <p:spPr>
          <a:xfrm rot="346244">
            <a:off x="289616" y="4541984"/>
            <a:ext cx="834594" cy="834594"/>
          </a:xfrm>
          <a:prstGeom prst="rect">
            <a:avLst/>
          </a:prstGeom>
        </p:spPr>
      </p:pic>
      <p:pic>
        <p:nvPicPr>
          <p:cNvPr id="77"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4960EB8A-A666-41B6-A625-995BADFBA9A2}"/>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2161395" y="-38064"/>
            <a:ext cx="7402640" cy="640053"/>
          </a:xfrm>
          <a:prstGeom prst="rect">
            <a:avLst/>
          </a:prstGeom>
          <a:noFill/>
          <a:extLst>
            <a:ext uri="{909E8E84-426E-40DD-AFC4-6F175D3DCCD1}">
              <a14:hiddenFill xmlns:a14="http://schemas.microsoft.com/office/drawing/2010/main">
                <a:solidFill>
                  <a:srgbClr val="FFFFFF"/>
                </a:solidFill>
              </a14:hiddenFill>
            </a:ext>
          </a:extLst>
        </p:spPr>
      </p:pic>
      <p:pic>
        <p:nvPicPr>
          <p:cNvPr id="78" name="صورة 77">
            <a:hlinkClick r:id="rId32" action="ppaction://hlinksldjump"/>
            <a:extLst>
              <a:ext uri="{FF2B5EF4-FFF2-40B4-BE49-F238E27FC236}">
                <a16:creationId xmlns:a16="http://schemas.microsoft.com/office/drawing/2014/main" id="{4FBE215D-5657-4340-B9C5-E36A5F911769}"/>
              </a:ext>
            </a:extLst>
          </p:cNvPr>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146443" y="1361282"/>
            <a:ext cx="2053070" cy="12146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9" name="Google Shape;130;p18">
            <a:extLst>
              <a:ext uri="{FF2B5EF4-FFF2-40B4-BE49-F238E27FC236}">
                <a16:creationId xmlns:a16="http://schemas.microsoft.com/office/drawing/2014/main" id="{443E0D2B-56DD-4B12-9449-0DF66F98FA75}"/>
              </a:ext>
            </a:extLst>
          </p:cNvPr>
          <p:cNvPicPr preferRelativeResize="0"/>
          <p:nvPr/>
        </p:nvPicPr>
        <p:blipFill rotWithShape="1">
          <a:blip r:embed="rId34">
            <a:alphaModFix/>
          </a:blip>
          <a:srcRect b="32784"/>
          <a:stretch/>
        </p:blipFill>
        <p:spPr>
          <a:xfrm>
            <a:off x="208134" y="3962543"/>
            <a:ext cx="1468133" cy="567667"/>
          </a:xfrm>
          <a:prstGeom prst="rect">
            <a:avLst/>
          </a:prstGeom>
          <a:noFill/>
          <a:ln>
            <a:noFill/>
          </a:ln>
        </p:spPr>
      </p:pic>
      <p:pic>
        <p:nvPicPr>
          <p:cNvPr id="84" name="Google Shape;77;p13">
            <a:extLst>
              <a:ext uri="{FF2B5EF4-FFF2-40B4-BE49-F238E27FC236}">
                <a16:creationId xmlns:a16="http://schemas.microsoft.com/office/drawing/2014/main" id="{95DA60D8-48CA-4291-89C7-61F6FFE1A3EF}"/>
              </a:ext>
            </a:extLst>
          </p:cNvPr>
          <p:cNvPicPr preferRelativeResize="0"/>
          <p:nvPr/>
        </p:nvPicPr>
        <p:blipFill>
          <a:blip r:embed="rId35">
            <a:alphaModFix/>
          </a:blip>
          <a:stretch>
            <a:fillRect/>
          </a:stretch>
        </p:blipFill>
        <p:spPr>
          <a:xfrm>
            <a:off x="1571804" y="2667797"/>
            <a:ext cx="653181" cy="556053"/>
          </a:xfrm>
          <a:prstGeom prst="rect">
            <a:avLst/>
          </a:prstGeom>
          <a:noFill/>
          <a:ln>
            <a:noFill/>
          </a:ln>
        </p:spPr>
      </p:pic>
      <p:pic>
        <p:nvPicPr>
          <p:cNvPr id="85" name="Google Shape;77;p13">
            <a:extLst>
              <a:ext uri="{FF2B5EF4-FFF2-40B4-BE49-F238E27FC236}">
                <a16:creationId xmlns:a16="http://schemas.microsoft.com/office/drawing/2014/main" id="{BF5A9970-E8E5-439A-A244-669B0A988EC8}"/>
              </a:ext>
            </a:extLst>
          </p:cNvPr>
          <p:cNvPicPr preferRelativeResize="0"/>
          <p:nvPr/>
        </p:nvPicPr>
        <p:blipFill>
          <a:blip r:embed="rId35">
            <a:alphaModFix/>
          </a:blip>
          <a:stretch>
            <a:fillRect/>
          </a:stretch>
        </p:blipFill>
        <p:spPr>
          <a:xfrm>
            <a:off x="886085" y="2650954"/>
            <a:ext cx="685719" cy="556053"/>
          </a:xfrm>
          <a:prstGeom prst="rect">
            <a:avLst/>
          </a:prstGeom>
          <a:noFill/>
          <a:ln>
            <a:noFill/>
          </a:ln>
        </p:spPr>
      </p:pic>
      <p:pic>
        <p:nvPicPr>
          <p:cNvPr id="86" name="Google Shape;77;p13">
            <a:extLst>
              <a:ext uri="{FF2B5EF4-FFF2-40B4-BE49-F238E27FC236}">
                <a16:creationId xmlns:a16="http://schemas.microsoft.com/office/drawing/2014/main" id="{27AE9BF0-6BBC-4E33-BBF3-06C8F39B6100}"/>
              </a:ext>
            </a:extLst>
          </p:cNvPr>
          <p:cNvPicPr preferRelativeResize="0"/>
          <p:nvPr/>
        </p:nvPicPr>
        <p:blipFill>
          <a:blip r:embed="rId35">
            <a:alphaModFix/>
          </a:blip>
          <a:stretch>
            <a:fillRect/>
          </a:stretch>
        </p:blipFill>
        <p:spPr>
          <a:xfrm>
            <a:off x="198659" y="2653110"/>
            <a:ext cx="598686" cy="584616"/>
          </a:xfrm>
          <a:prstGeom prst="rect">
            <a:avLst/>
          </a:prstGeom>
          <a:noFill/>
          <a:ln>
            <a:noFill/>
          </a:ln>
        </p:spPr>
      </p:pic>
      <p:sp>
        <p:nvSpPr>
          <p:cNvPr id="87" name="مربع نص 86">
            <a:hlinkClick r:id="rId32" action="ppaction://hlinksldjump"/>
            <a:extLst>
              <a:ext uri="{FF2B5EF4-FFF2-40B4-BE49-F238E27FC236}">
                <a16:creationId xmlns:a16="http://schemas.microsoft.com/office/drawing/2014/main" id="{CCA8C46B-1BB9-4FCF-AAA9-4A58363C76F8}"/>
              </a:ext>
            </a:extLst>
          </p:cNvPr>
          <p:cNvSpPr txBox="1"/>
          <p:nvPr/>
        </p:nvSpPr>
        <p:spPr>
          <a:xfrm>
            <a:off x="1563997" y="2897939"/>
            <a:ext cx="686589" cy="307777"/>
          </a:xfrm>
          <a:prstGeom prst="rect">
            <a:avLst/>
          </a:prstGeom>
          <a:noFill/>
        </p:spPr>
        <p:txBody>
          <a:bodyPr wrap="square">
            <a:spAutoFit/>
          </a:bodyPr>
          <a:lstStyle/>
          <a:p>
            <a:pPr algn="ctr"/>
            <a:r>
              <a:rPr lang="ar-SA" sz="1400" b="1" dirty="0"/>
              <a:t>الدعاء</a:t>
            </a:r>
            <a:endParaRPr lang="en-US" sz="1800" b="1" dirty="0"/>
          </a:p>
        </p:txBody>
      </p:sp>
      <p:sp>
        <p:nvSpPr>
          <p:cNvPr id="88" name="مربع نص 87">
            <a:extLst>
              <a:ext uri="{FF2B5EF4-FFF2-40B4-BE49-F238E27FC236}">
                <a16:creationId xmlns:a16="http://schemas.microsoft.com/office/drawing/2014/main" id="{3B7C64E9-D810-477C-ACB5-37FE04807897}"/>
              </a:ext>
            </a:extLst>
          </p:cNvPr>
          <p:cNvSpPr txBox="1"/>
          <p:nvPr/>
        </p:nvSpPr>
        <p:spPr>
          <a:xfrm>
            <a:off x="881747" y="2874126"/>
            <a:ext cx="686589" cy="307777"/>
          </a:xfrm>
          <a:prstGeom prst="rect">
            <a:avLst/>
          </a:prstGeom>
          <a:noFill/>
        </p:spPr>
        <p:txBody>
          <a:bodyPr wrap="square">
            <a:spAutoFit/>
          </a:bodyPr>
          <a:lstStyle/>
          <a:p>
            <a:pPr algn="ctr"/>
            <a:r>
              <a:rPr lang="ar-SA" sz="1400" b="1" dirty="0"/>
              <a:t>الحضور</a:t>
            </a:r>
            <a:endParaRPr lang="en-US" sz="1800" b="1" dirty="0"/>
          </a:p>
        </p:txBody>
      </p:sp>
      <p:sp>
        <p:nvSpPr>
          <p:cNvPr id="89" name="مربع نص 88">
            <a:hlinkClick r:id="" action="ppaction://noaction"/>
            <a:extLst>
              <a:ext uri="{FF2B5EF4-FFF2-40B4-BE49-F238E27FC236}">
                <a16:creationId xmlns:a16="http://schemas.microsoft.com/office/drawing/2014/main" id="{16B36219-D48A-485D-A66E-BFCC9DFD0F68}"/>
              </a:ext>
            </a:extLst>
          </p:cNvPr>
          <p:cNvSpPr txBox="1"/>
          <p:nvPr/>
        </p:nvSpPr>
        <p:spPr>
          <a:xfrm>
            <a:off x="160749" y="2864254"/>
            <a:ext cx="686589" cy="307777"/>
          </a:xfrm>
          <a:prstGeom prst="rect">
            <a:avLst/>
          </a:prstGeom>
          <a:noFill/>
        </p:spPr>
        <p:txBody>
          <a:bodyPr wrap="square">
            <a:spAutoFit/>
          </a:bodyPr>
          <a:lstStyle/>
          <a:p>
            <a:pPr algn="ctr"/>
            <a:r>
              <a:rPr lang="ar-SA" sz="1400" b="1" dirty="0"/>
              <a:t>ننطلق</a:t>
            </a:r>
            <a:endParaRPr lang="en-US" sz="1800" b="1" dirty="0"/>
          </a:p>
        </p:txBody>
      </p:sp>
      <p:grpSp>
        <p:nvGrpSpPr>
          <p:cNvPr id="2" name="مجموعة 1">
            <a:extLst>
              <a:ext uri="{FF2B5EF4-FFF2-40B4-BE49-F238E27FC236}">
                <a16:creationId xmlns:a16="http://schemas.microsoft.com/office/drawing/2014/main" id="{9BEEF96A-4E59-2242-9376-F662A8B130CF}"/>
              </a:ext>
            </a:extLst>
          </p:cNvPr>
          <p:cNvGrpSpPr/>
          <p:nvPr/>
        </p:nvGrpSpPr>
        <p:grpSpPr>
          <a:xfrm>
            <a:off x="9848962" y="1638009"/>
            <a:ext cx="1673632" cy="2096674"/>
            <a:chOff x="6170636" y="2100923"/>
            <a:chExt cx="1268626" cy="2151948"/>
          </a:xfrm>
        </p:grpSpPr>
        <p:sp>
          <p:nvSpPr>
            <p:cNvPr id="56" name="مستطيل 55">
              <a:hlinkClick r:id="rId36" action="ppaction://hlinksldjump"/>
              <a:extLst>
                <a:ext uri="{FF2B5EF4-FFF2-40B4-BE49-F238E27FC236}">
                  <a16:creationId xmlns:a16="http://schemas.microsoft.com/office/drawing/2014/main" id="{1283FACE-727C-C14A-9888-D5E32827D777}"/>
                </a:ext>
              </a:extLst>
            </p:cNvPr>
            <p:cNvSpPr/>
            <p:nvPr/>
          </p:nvSpPr>
          <p:spPr>
            <a:xfrm>
              <a:off x="6170636" y="2100923"/>
              <a:ext cx="1268626" cy="680261"/>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1600" b="1" dirty="0">
                  <a:solidFill>
                    <a:srgbClr val="FF0000"/>
                  </a:solidFill>
                </a:rPr>
                <a:t>قراءة الصور </a:t>
              </a:r>
              <a:endParaRPr lang="en-US" sz="1600" b="1" dirty="0">
                <a:solidFill>
                  <a:srgbClr val="FF0000"/>
                </a:solidFill>
              </a:endParaRPr>
            </a:p>
          </p:txBody>
        </p:sp>
        <p:sp>
          <p:nvSpPr>
            <p:cNvPr id="57" name="مستطيل 56">
              <a:extLst>
                <a:ext uri="{FF2B5EF4-FFF2-40B4-BE49-F238E27FC236}">
                  <a16:creationId xmlns:a16="http://schemas.microsoft.com/office/drawing/2014/main" id="{A9D81FD0-6AD1-B747-B647-7B5907E50833}"/>
                </a:ext>
              </a:extLst>
            </p:cNvPr>
            <p:cNvSpPr/>
            <p:nvPr/>
          </p:nvSpPr>
          <p:spPr>
            <a:xfrm>
              <a:off x="6170636" y="2885471"/>
              <a:ext cx="1268626" cy="656366"/>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1600" b="1" dirty="0">
                  <a:solidFill>
                    <a:srgbClr val="FF0000"/>
                  </a:solidFill>
                </a:rPr>
                <a:t>جدول التعلم </a:t>
              </a:r>
            </a:p>
          </p:txBody>
        </p:sp>
        <p:sp>
          <p:nvSpPr>
            <p:cNvPr id="58" name="مستطيل 57">
              <a:extLst>
                <a:ext uri="{FF2B5EF4-FFF2-40B4-BE49-F238E27FC236}">
                  <a16:creationId xmlns:a16="http://schemas.microsoft.com/office/drawing/2014/main" id="{F5EC3ACD-96D1-4E4E-89E0-2D8DE543E880}"/>
                </a:ext>
              </a:extLst>
            </p:cNvPr>
            <p:cNvSpPr/>
            <p:nvPr/>
          </p:nvSpPr>
          <p:spPr>
            <a:xfrm>
              <a:off x="6170636" y="3646124"/>
              <a:ext cx="1268626" cy="606747"/>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1600" b="1" dirty="0">
                  <a:solidFill>
                    <a:srgbClr val="FF0000"/>
                  </a:solidFill>
                </a:rPr>
                <a:t>التفكير الناقد </a:t>
              </a:r>
            </a:p>
          </p:txBody>
        </p:sp>
      </p:grpSp>
      <p:pic>
        <p:nvPicPr>
          <p:cNvPr id="5" name="صورة 5">
            <a:extLst>
              <a:ext uri="{FF2B5EF4-FFF2-40B4-BE49-F238E27FC236}">
                <a16:creationId xmlns:a16="http://schemas.microsoft.com/office/drawing/2014/main" id="{A677412A-AA2C-274F-85D5-B19B5267FAC4}"/>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3259933" y="871911"/>
            <a:ext cx="5005198" cy="4693620"/>
          </a:xfrm>
          <a:prstGeom prst="rect">
            <a:avLst/>
          </a:prstGeom>
        </p:spPr>
      </p:pic>
    </p:spTree>
    <p:extLst>
      <p:ext uri="{BB962C8B-B14F-4D97-AF65-F5344CB8AC3E}">
        <p14:creationId xmlns:p14="http://schemas.microsoft.com/office/powerpoint/2010/main" val="273017791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0"/>
            <a:ext cx="12238094" cy="6858000"/>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88283" y="300250"/>
            <a:ext cx="7409713" cy="5663529"/>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21" name="Google Shape;101;p1">
            <a:extLst>
              <a:ext uri="{FF2B5EF4-FFF2-40B4-BE49-F238E27FC236}">
                <a16:creationId xmlns:a16="http://schemas.microsoft.com/office/drawing/2014/main" id="{2940C00F-7160-48ED-9CD9-DBAAB042E2D4}"/>
              </a:ext>
            </a:extLst>
          </p:cNvPr>
          <p:cNvPicPr preferRelativeResize="0"/>
          <p:nvPr/>
        </p:nvPicPr>
        <p:blipFill rotWithShape="1">
          <a:blip r:embed="rId8">
            <a:alphaModFix/>
          </a:blip>
          <a:srcRect t="5895" b="10486"/>
          <a:stretch/>
        </p:blipFill>
        <p:spPr>
          <a:xfrm>
            <a:off x="2478825" y="570117"/>
            <a:ext cx="658911" cy="653181"/>
          </a:xfrm>
          <a:prstGeom prst="rect">
            <a:avLst/>
          </a:prstGeom>
          <a:noFill/>
          <a:ln>
            <a:noFill/>
          </a:ln>
        </p:spPr>
      </p:pic>
      <p:pic>
        <p:nvPicPr>
          <p:cNvPr id="22" name="Google Shape;88;p1">
            <a:extLst>
              <a:ext uri="{FF2B5EF4-FFF2-40B4-BE49-F238E27FC236}">
                <a16:creationId xmlns:a16="http://schemas.microsoft.com/office/drawing/2014/main" id="{BBE15BBA-B1B6-4E98-9B98-2D710C5B4BEC}"/>
              </a:ext>
            </a:extLst>
          </p:cNvPr>
          <p:cNvPicPr preferRelativeResize="0"/>
          <p:nvPr/>
        </p:nvPicPr>
        <p:blipFill rotWithShape="1">
          <a:blip r:embed="rId9">
            <a:alphaModFix/>
          </a:blip>
          <a:srcRect/>
          <a:stretch/>
        </p:blipFill>
        <p:spPr>
          <a:xfrm>
            <a:off x="8448106" y="601989"/>
            <a:ext cx="760301" cy="555033"/>
          </a:xfrm>
          <a:prstGeom prst="rect">
            <a:avLst/>
          </a:prstGeom>
          <a:noFill/>
          <a:ln>
            <a:noFill/>
          </a:ln>
        </p:spPr>
      </p:pic>
      <p:pic>
        <p:nvPicPr>
          <p:cNvPr id="23" name="Google Shape;231;p23">
            <a:extLst>
              <a:ext uri="{FF2B5EF4-FFF2-40B4-BE49-F238E27FC236}">
                <a16:creationId xmlns:a16="http://schemas.microsoft.com/office/drawing/2014/main" id="{5D4DF285-3DB7-4AFE-A968-1D4D4DC8FCBF}"/>
              </a:ext>
            </a:extLst>
          </p:cNvPr>
          <p:cNvPicPr preferRelativeResize="0"/>
          <p:nvPr/>
        </p:nvPicPr>
        <p:blipFill>
          <a:blip r:embed="rId10">
            <a:alphaModFix/>
          </a:blip>
          <a:stretch>
            <a:fillRect/>
          </a:stretch>
        </p:blipFill>
        <p:spPr>
          <a:xfrm>
            <a:off x="1110168" y="164314"/>
            <a:ext cx="1281627" cy="1083085"/>
          </a:xfrm>
          <a:prstGeom prst="rect">
            <a:avLst/>
          </a:prstGeom>
          <a:noFill/>
          <a:ln>
            <a:noFill/>
          </a:ln>
        </p:spPr>
      </p:pic>
      <p:pic>
        <p:nvPicPr>
          <p:cNvPr id="24" name="Google Shape;231;p23">
            <a:extLst>
              <a:ext uri="{FF2B5EF4-FFF2-40B4-BE49-F238E27FC236}">
                <a16:creationId xmlns:a16="http://schemas.microsoft.com/office/drawing/2014/main" id="{B9FC9634-02E3-47B2-9E9C-D448DE80FC4D}"/>
              </a:ext>
            </a:extLst>
          </p:cNvPr>
          <p:cNvPicPr preferRelativeResize="0"/>
          <p:nvPr/>
        </p:nvPicPr>
        <p:blipFill>
          <a:blip r:embed="rId10">
            <a:alphaModFix/>
          </a:blip>
          <a:stretch>
            <a:fillRect/>
          </a:stretch>
        </p:blipFill>
        <p:spPr>
          <a:xfrm>
            <a:off x="14926" y="164314"/>
            <a:ext cx="1281627" cy="1083085"/>
          </a:xfrm>
          <a:prstGeom prst="rect">
            <a:avLst/>
          </a:prstGeom>
          <a:noFill/>
          <a:ln>
            <a:noFill/>
          </a:ln>
        </p:spPr>
      </p:pic>
      <p:pic>
        <p:nvPicPr>
          <p:cNvPr id="25" name="صورة 24">
            <a:hlinkClick r:id="rId11" action="ppaction://hlinksldjump"/>
            <a:extLst>
              <a:ext uri="{FF2B5EF4-FFF2-40B4-BE49-F238E27FC236}">
                <a16:creationId xmlns:a16="http://schemas.microsoft.com/office/drawing/2014/main" id="{EB893535-248E-4F88-8060-ADC27BF297A3}"/>
              </a:ext>
            </a:extLst>
          </p:cNvPr>
          <p:cNvPicPr>
            <a:picLocks noChangeAspect="1"/>
          </p:cNvPicPr>
          <p:nvPr/>
        </p:nvPicPr>
        <p:blipFill rotWithShape="1">
          <a:blip r:embed="rId12"/>
          <a:srcRect l="53068"/>
          <a:stretch/>
        </p:blipFill>
        <p:spPr>
          <a:xfrm>
            <a:off x="1256046" y="98531"/>
            <a:ext cx="1036447" cy="1214650"/>
          </a:xfrm>
          <a:prstGeom prst="ellipse">
            <a:avLst/>
          </a:prstGeom>
          <a:ln>
            <a:noFill/>
          </a:ln>
          <a:effectLst>
            <a:softEdge rad="112500"/>
          </a:effectLst>
        </p:spPr>
      </p:pic>
      <p:pic>
        <p:nvPicPr>
          <p:cNvPr id="26" name="Picture 2" descr="ولاية العهد السعودية - ويكيبيديا">
            <a:extLst>
              <a:ext uri="{FF2B5EF4-FFF2-40B4-BE49-F238E27FC236}">
                <a16:creationId xmlns:a16="http://schemas.microsoft.com/office/drawing/2014/main" id="{655D6D8E-08FA-4CFA-96E9-C864F274E07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46443" y="98531"/>
            <a:ext cx="990812" cy="114281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824993" y="5963613"/>
            <a:ext cx="7409712" cy="795856"/>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292545" y="5167449"/>
            <a:ext cx="1125082" cy="112960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7">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699801" y="3734683"/>
            <a:ext cx="2649433" cy="2892867"/>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310291" y="4547692"/>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9448835" y="3988964"/>
            <a:ext cx="847611" cy="917714"/>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1282877" y="4638392"/>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21">
            <a:extLst>
              <a:ext uri="{28A0092B-C50C-407E-A947-70E740481C1C}">
                <a14:useLocalDpi xmlns:a14="http://schemas.microsoft.com/office/drawing/2010/main" val="0"/>
              </a:ext>
            </a:extLst>
          </a:blip>
          <a:srcRect l="61447" t="18529" r="4470" b="25160"/>
          <a:stretch/>
        </p:blipFill>
        <p:spPr bwMode="auto">
          <a:xfrm flipH="1">
            <a:off x="9754629" y="4460793"/>
            <a:ext cx="1311205" cy="1018262"/>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1"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22"/>
          <a:srcRect/>
          <a:stretch>
            <a:fillRect/>
          </a:stretch>
        </p:blipFill>
        <p:spPr>
          <a:xfrm>
            <a:off x="10521509" y="925677"/>
            <a:ext cx="706253" cy="684424"/>
          </a:xfrm>
          <a:prstGeom prst="rect">
            <a:avLst/>
          </a:prstGeom>
        </p:spPr>
      </p:pic>
      <p:pic>
        <p:nvPicPr>
          <p:cNvPr id="61" name="Google Shape;71;p13">
            <a:extLst>
              <a:ext uri="{FF2B5EF4-FFF2-40B4-BE49-F238E27FC236}">
                <a16:creationId xmlns:a16="http://schemas.microsoft.com/office/drawing/2014/main" id="{73D1C85F-7C84-4CC1-9820-2BF78E1BEA3E}"/>
              </a:ext>
            </a:extLst>
          </p:cNvPr>
          <p:cNvPicPr preferRelativeResize="0"/>
          <p:nvPr/>
        </p:nvPicPr>
        <p:blipFill rotWithShape="1">
          <a:blip r:embed="rId23">
            <a:alphaModFix/>
          </a:blip>
          <a:srcRect t="25823"/>
          <a:stretch/>
        </p:blipFill>
        <p:spPr>
          <a:xfrm>
            <a:off x="-49404" y="3884944"/>
            <a:ext cx="1962164" cy="1597058"/>
          </a:xfrm>
          <a:prstGeom prst="rect">
            <a:avLst/>
          </a:prstGeom>
          <a:noFill/>
          <a:ln>
            <a:noFill/>
          </a:ln>
        </p:spPr>
      </p:pic>
      <p:pic>
        <p:nvPicPr>
          <p:cNvPr id="60" name="Google Shape;73;p13">
            <a:extLst>
              <a:ext uri="{FF2B5EF4-FFF2-40B4-BE49-F238E27FC236}">
                <a16:creationId xmlns:a16="http://schemas.microsoft.com/office/drawing/2014/main" id="{B257E98D-7889-4F2B-8F9B-FB5A3BAC4395}"/>
              </a:ext>
            </a:extLst>
          </p:cNvPr>
          <p:cNvPicPr preferRelativeResize="0"/>
          <p:nvPr/>
        </p:nvPicPr>
        <p:blipFill>
          <a:blip r:embed="rId24">
            <a:alphaModFix/>
          </a:blip>
          <a:stretch>
            <a:fillRect/>
          </a:stretch>
        </p:blipFill>
        <p:spPr>
          <a:xfrm>
            <a:off x="1155596" y="4680560"/>
            <a:ext cx="341389" cy="445553"/>
          </a:xfrm>
          <a:prstGeom prst="rect">
            <a:avLst/>
          </a:prstGeom>
          <a:noFill/>
          <a:ln>
            <a:noFill/>
          </a:ln>
        </p:spPr>
      </p:pic>
      <p:pic>
        <p:nvPicPr>
          <p:cNvPr id="52" name="Picture 11">
            <a:extLst>
              <a:ext uri="{FF2B5EF4-FFF2-40B4-BE49-F238E27FC236}">
                <a16:creationId xmlns:a16="http://schemas.microsoft.com/office/drawing/2014/main" id="{DC4061C2-D4C6-48C3-83E9-732F944E5BA3}"/>
              </a:ext>
            </a:extLst>
          </p:cNvPr>
          <p:cNvPicPr>
            <a:picLocks noChangeAspect="1"/>
          </p:cNvPicPr>
          <p:nvPr/>
        </p:nvPicPr>
        <p:blipFill>
          <a:blip r:embed="rId25"/>
          <a:srcRect/>
          <a:stretch>
            <a:fillRect/>
          </a:stretch>
        </p:blipFill>
        <p:spPr>
          <a:xfrm>
            <a:off x="366004" y="3403333"/>
            <a:ext cx="531461" cy="536020"/>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10880679" y="4732386"/>
            <a:ext cx="370310" cy="62432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ساعة توقيت الكرتون وغيرها, نص, آخرون, المصور png">
            <a:extLst>
              <a:ext uri="{FF2B5EF4-FFF2-40B4-BE49-F238E27FC236}">
                <a16:creationId xmlns:a16="http://schemas.microsoft.com/office/drawing/2014/main" id="{0442EA86-D770-4403-B063-9D60BA5EEDF9}"/>
              </a:ext>
            </a:extLst>
          </p:cNvPr>
          <p:cNvPicPr>
            <a:picLocks noChangeAspect="1" noChangeArrowheads="1"/>
          </p:cNvPicPr>
          <p:nvPr/>
        </p:nvPicPr>
        <p:blipFill rotWithShape="1">
          <a:blip r:embed="rId27">
            <a:extLst>
              <a:ext uri="{BEBA8EAE-BF5A-486C-A8C5-ECC9F3942E4B}">
                <a14:imgProps xmlns:a14="http://schemas.microsoft.com/office/drawing/2010/main">
                  <a14:imgLayer r:embed="rId28">
                    <a14:imgEffect>
                      <a14:backgroundRemoval t="9961" b="98438" l="10000" r="90000">
                        <a14:foregroundMark x1="51348" y1="41797" x2="47191" y2="77148"/>
                        <a14:foregroundMark x1="37191" y1="56836" x2="59551" y2="63672"/>
                        <a14:foregroundMark x1="59213" y1="47461" x2="38315" y2="82422"/>
                        <a14:foregroundMark x1="34944" y1="62891" x2="62584" y2="63086"/>
                        <a14:foregroundMark x1="54270" y1="33984" x2="42472" y2="38477"/>
                        <a14:foregroundMark x1="51236" y1="20313" x2="50225" y2="20508"/>
                        <a14:foregroundMark x1="62247" y1="69727" x2="47528" y2="87109"/>
                        <a14:foregroundMark x1="58315" y1="69336" x2="43258" y2="84961"/>
                        <a14:foregroundMark x1="60787" y1="57422" x2="36742" y2="75586"/>
                        <a14:foregroundMark x1="54607" y1="50000" x2="36854" y2="66797"/>
                        <a14:foregroundMark x1="50674" y1="42188" x2="38427" y2="53516"/>
                        <a14:foregroundMark x1="59551" y1="49609" x2="42022" y2="43750"/>
                      </a14:backgroundRemoval>
                    </a14:imgEffect>
                  </a14:imgLayer>
                </a14:imgProps>
              </a:ext>
              <a:ext uri="{28A0092B-C50C-407E-A947-70E740481C1C}">
                <a14:useLocalDpi xmlns:a14="http://schemas.microsoft.com/office/drawing/2010/main" val="0"/>
              </a:ext>
            </a:extLst>
          </a:blip>
          <a:srcRect l="27187" t="9602" r="26963"/>
          <a:stretch/>
        </p:blipFill>
        <p:spPr bwMode="auto">
          <a:xfrm>
            <a:off x="1014127" y="3332465"/>
            <a:ext cx="564852" cy="640670"/>
          </a:xfrm>
          <a:prstGeom prst="rect">
            <a:avLst/>
          </a:prstGeom>
          <a:noFill/>
          <a:extLst>
            <a:ext uri="{909E8E84-426E-40DD-AFC4-6F175D3DCCD1}">
              <a14:hiddenFill xmlns:a14="http://schemas.microsoft.com/office/drawing/2010/main">
                <a:solidFill>
                  <a:srgbClr val="FFFFFF"/>
                </a:solidFill>
              </a14:hiddenFill>
            </a:ext>
          </a:extLst>
        </p:spPr>
      </p:pic>
      <p:pic>
        <p:nvPicPr>
          <p:cNvPr id="62" name="صورة 61">
            <a:hlinkClick r:id="rId29" action="ppaction://hlinksldjump"/>
            <a:extLst>
              <a:ext uri="{FF2B5EF4-FFF2-40B4-BE49-F238E27FC236}">
                <a16:creationId xmlns:a16="http://schemas.microsoft.com/office/drawing/2014/main" id="{59869ACD-7FC8-46A4-AF43-A4188735B6F5}"/>
              </a:ext>
            </a:extLst>
          </p:cNvPr>
          <p:cNvPicPr>
            <a:picLocks noChangeAspect="1"/>
          </p:cNvPicPr>
          <p:nvPr/>
        </p:nvPicPr>
        <p:blipFill>
          <a:blip r:embed="rId30"/>
          <a:stretch>
            <a:fillRect/>
          </a:stretch>
        </p:blipFill>
        <p:spPr>
          <a:xfrm rot="346244">
            <a:off x="289616" y="4541984"/>
            <a:ext cx="834594" cy="834594"/>
          </a:xfrm>
          <a:prstGeom prst="rect">
            <a:avLst/>
          </a:prstGeom>
        </p:spPr>
      </p:pic>
      <p:pic>
        <p:nvPicPr>
          <p:cNvPr id="77"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4960EB8A-A666-41B6-A625-995BADFBA9A2}"/>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2161395" y="-38064"/>
            <a:ext cx="7402640" cy="640053"/>
          </a:xfrm>
          <a:prstGeom prst="rect">
            <a:avLst/>
          </a:prstGeom>
          <a:noFill/>
          <a:extLst>
            <a:ext uri="{909E8E84-426E-40DD-AFC4-6F175D3DCCD1}">
              <a14:hiddenFill xmlns:a14="http://schemas.microsoft.com/office/drawing/2010/main">
                <a:solidFill>
                  <a:srgbClr val="FFFFFF"/>
                </a:solidFill>
              </a14:hiddenFill>
            </a:ext>
          </a:extLst>
        </p:spPr>
      </p:pic>
      <p:pic>
        <p:nvPicPr>
          <p:cNvPr id="78" name="صورة 77">
            <a:hlinkClick r:id="rId32" action="ppaction://hlinksldjump"/>
            <a:extLst>
              <a:ext uri="{FF2B5EF4-FFF2-40B4-BE49-F238E27FC236}">
                <a16:creationId xmlns:a16="http://schemas.microsoft.com/office/drawing/2014/main" id="{4FBE215D-5657-4340-B9C5-E36A5F911769}"/>
              </a:ext>
            </a:extLst>
          </p:cNvPr>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146443" y="1361282"/>
            <a:ext cx="2053070" cy="12146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9" name="Google Shape;130;p18">
            <a:extLst>
              <a:ext uri="{FF2B5EF4-FFF2-40B4-BE49-F238E27FC236}">
                <a16:creationId xmlns:a16="http://schemas.microsoft.com/office/drawing/2014/main" id="{443E0D2B-56DD-4B12-9449-0DF66F98FA75}"/>
              </a:ext>
            </a:extLst>
          </p:cNvPr>
          <p:cNvPicPr preferRelativeResize="0"/>
          <p:nvPr/>
        </p:nvPicPr>
        <p:blipFill rotWithShape="1">
          <a:blip r:embed="rId34">
            <a:alphaModFix/>
          </a:blip>
          <a:srcRect b="32784"/>
          <a:stretch/>
        </p:blipFill>
        <p:spPr>
          <a:xfrm>
            <a:off x="208134" y="3962543"/>
            <a:ext cx="1468133" cy="567667"/>
          </a:xfrm>
          <a:prstGeom prst="rect">
            <a:avLst/>
          </a:prstGeom>
          <a:noFill/>
          <a:ln>
            <a:noFill/>
          </a:ln>
        </p:spPr>
      </p:pic>
      <p:pic>
        <p:nvPicPr>
          <p:cNvPr id="84" name="Google Shape;77;p13">
            <a:extLst>
              <a:ext uri="{FF2B5EF4-FFF2-40B4-BE49-F238E27FC236}">
                <a16:creationId xmlns:a16="http://schemas.microsoft.com/office/drawing/2014/main" id="{95DA60D8-48CA-4291-89C7-61F6FFE1A3EF}"/>
              </a:ext>
            </a:extLst>
          </p:cNvPr>
          <p:cNvPicPr preferRelativeResize="0"/>
          <p:nvPr/>
        </p:nvPicPr>
        <p:blipFill>
          <a:blip r:embed="rId35">
            <a:alphaModFix/>
          </a:blip>
          <a:stretch>
            <a:fillRect/>
          </a:stretch>
        </p:blipFill>
        <p:spPr>
          <a:xfrm>
            <a:off x="1571804" y="2667797"/>
            <a:ext cx="653181" cy="556053"/>
          </a:xfrm>
          <a:prstGeom prst="rect">
            <a:avLst/>
          </a:prstGeom>
          <a:noFill/>
          <a:ln>
            <a:noFill/>
          </a:ln>
        </p:spPr>
      </p:pic>
      <p:pic>
        <p:nvPicPr>
          <p:cNvPr id="85" name="Google Shape;77;p13">
            <a:extLst>
              <a:ext uri="{FF2B5EF4-FFF2-40B4-BE49-F238E27FC236}">
                <a16:creationId xmlns:a16="http://schemas.microsoft.com/office/drawing/2014/main" id="{BF5A9970-E8E5-439A-A244-669B0A988EC8}"/>
              </a:ext>
            </a:extLst>
          </p:cNvPr>
          <p:cNvPicPr preferRelativeResize="0"/>
          <p:nvPr/>
        </p:nvPicPr>
        <p:blipFill>
          <a:blip r:embed="rId35">
            <a:alphaModFix/>
          </a:blip>
          <a:stretch>
            <a:fillRect/>
          </a:stretch>
        </p:blipFill>
        <p:spPr>
          <a:xfrm>
            <a:off x="886085" y="2650954"/>
            <a:ext cx="685719" cy="556053"/>
          </a:xfrm>
          <a:prstGeom prst="rect">
            <a:avLst/>
          </a:prstGeom>
          <a:noFill/>
          <a:ln>
            <a:noFill/>
          </a:ln>
        </p:spPr>
      </p:pic>
      <p:pic>
        <p:nvPicPr>
          <p:cNvPr id="86" name="Google Shape;77;p13">
            <a:extLst>
              <a:ext uri="{FF2B5EF4-FFF2-40B4-BE49-F238E27FC236}">
                <a16:creationId xmlns:a16="http://schemas.microsoft.com/office/drawing/2014/main" id="{27AE9BF0-6BBC-4E33-BBF3-06C8F39B6100}"/>
              </a:ext>
            </a:extLst>
          </p:cNvPr>
          <p:cNvPicPr preferRelativeResize="0"/>
          <p:nvPr/>
        </p:nvPicPr>
        <p:blipFill>
          <a:blip r:embed="rId35">
            <a:alphaModFix/>
          </a:blip>
          <a:stretch>
            <a:fillRect/>
          </a:stretch>
        </p:blipFill>
        <p:spPr>
          <a:xfrm>
            <a:off x="198659" y="2653110"/>
            <a:ext cx="598686" cy="584616"/>
          </a:xfrm>
          <a:prstGeom prst="rect">
            <a:avLst/>
          </a:prstGeom>
          <a:noFill/>
          <a:ln>
            <a:noFill/>
          </a:ln>
        </p:spPr>
      </p:pic>
      <p:sp>
        <p:nvSpPr>
          <p:cNvPr id="87" name="مربع نص 86">
            <a:hlinkClick r:id="rId32" action="ppaction://hlinksldjump"/>
            <a:extLst>
              <a:ext uri="{FF2B5EF4-FFF2-40B4-BE49-F238E27FC236}">
                <a16:creationId xmlns:a16="http://schemas.microsoft.com/office/drawing/2014/main" id="{CCA8C46B-1BB9-4FCF-AAA9-4A58363C76F8}"/>
              </a:ext>
            </a:extLst>
          </p:cNvPr>
          <p:cNvSpPr txBox="1"/>
          <p:nvPr/>
        </p:nvSpPr>
        <p:spPr>
          <a:xfrm>
            <a:off x="1563997" y="2897939"/>
            <a:ext cx="686589" cy="307777"/>
          </a:xfrm>
          <a:prstGeom prst="rect">
            <a:avLst/>
          </a:prstGeom>
          <a:noFill/>
        </p:spPr>
        <p:txBody>
          <a:bodyPr wrap="square">
            <a:spAutoFit/>
          </a:bodyPr>
          <a:lstStyle/>
          <a:p>
            <a:pPr algn="ctr"/>
            <a:r>
              <a:rPr lang="ar-SA" sz="1400" b="1" dirty="0"/>
              <a:t>الدعاء</a:t>
            </a:r>
            <a:endParaRPr lang="en-US" sz="1800" b="1" dirty="0"/>
          </a:p>
        </p:txBody>
      </p:sp>
      <p:sp>
        <p:nvSpPr>
          <p:cNvPr id="88" name="مربع نص 87">
            <a:extLst>
              <a:ext uri="{FF2B5EF4-FFF2-40B4-BE49-F238E27FC236}">
                <a16:creationId xmlns:a16="http://schemas.microsoft.com/office/drawing/2014/main" id="{3B7C64E9-D810-477C-ACB5-37FE04807897}"/>
              </a:ext>
            </a:extLst>
          </p:cNvPr>
          <p:cNvSpPr txBox="1"/>
          <p:nvPr/>
        </p:nvSpPr>
        <p:spPr>
          <a:xfrm>
            <a:off x="881747" y="2874126"/>
            <a:ext cx="686589" cy="307777"/>
          </a:xfrm>
          <a:prstGeom prst="rect">
            <a:avLst/>
          </a:prstGeom>
          <a:noFill/>
        </p:spPr>
        <p:txBody>
          <a:bodyPr wrap="square">
            <a:spAutoFit/>
          </a:bodyPr>
          <a:lstStyle/>
          <a:p>
            <a:pPr algn="ctr"/>
            <a:r>
              <a:rPr lang="ar-SA" sz="1400" b="1" dirty="0"/>
              <a:t>الحضور</a:t>
            </a:r>
            <a:endParaRPr lang="en-US" sz="1800" b="1" dirty="0"/>
          </a:p>
        </p:txBody>
      </p:sp>
      <p:sp>
        <p:nvSpPr>
          <p:cNvPr id="89" name="مربع نص 88">
            <a:hlinkClick r:id="" action="ppaction://noaction"/>
            <a:extLst>
              <a:ext uri="{FF2B5EF4-FFF2-40B4-BE49-F238E27FC236}">
                <a16:creationId xmlns:a16="http://schemas.microsoft.com/office/drawing/2014/main" id="{16B36219-D48A-485D-A66E-BFCC9DFD0F68}"/>
              </a:ext>
            </a:extLst>
          </p:cNvPr>
          <p:cNvSpPr txBox="1"/>
          <p:nvPr/>
        </p:nvSpPr>
        <p:spPr>
          <a:xfrm>
            <a:off x="160749" y="2864254"/>
            <a:ext cx="686589" cy="307777"/>
          </a:xfrm>
          <a:prstGeom prst="rect">
            <a:avLst/>
          </a:prstGeom>
          <a:noFill/>
        </p:spPr>
        <p:txBody>
          <a:bodyPr wrap="square">
            <a:spAutoFit/>
          </a:bodyPr>
          <a:lstStyle/>
          <a:p>
            <a:pPr algn="ctr"/>
            <a:r>
              <a:rPr lang="ar-SA" sz="1400" b="1" dirty="0"/>
              <a:t>ننطلق</a:t>
            </a:r>
            <a:endParaRPr lang="en-US" sz="1800" b="1" dirty="0"/>
          </a:p>
        </p:txBody>
      </p:sp>
      <p:grpSp>
        <p:nvGrpSpPr>
          <p:cNvPr id="2" name="مجموعة 1">
            <a:extLst>
              <a:ext uri="{FF2B5EF4-FFF2-40B4-BE49-F238E27FC236}">
                <a16:creationId xmlns:a16="http://schemas.microsoft.com/office/drawing/2014/main" id="{9BEEF96A-4E59-2242-9376-F662A8B130CF}"/>
              </a:ext>
            </a:extLst>
          </p:cNvPr>
          <p:cNvGrpSpPr/>
          <p:nvPr/>
        </p:nvGrpSpPr>
        <p:grpSpPr>
          <a:xfrm>
            <a:off x="9848962" y="1638009"/>
            <a:ext cx="1673632" cy="2096674"/>
            <a:chOff x="6170636" y="2100923"/>
            <a:chExt cx="1268626" cy="2151948"/>
          </a:xfrm>
        </p:grpSpPr>
        <p:sp>
          <p:nvSpPr>
            <p:cNvPr id="56" name="مستطيل 55">
              <a:hlinkClick r:id="rId36" action="ppaction://hlinksldjump"/>
              <a:extLst>
                <a:ext uri="{FF2B5EF4-FFF2-40B4-BE49-F238E27FC236}">
                  <a16:creationId xmlns:a16="http://schemas.microsoft.com/office/drawing/2014/main" id="{1283FACE-727C-C14A-9888-D5E32827D777}"/>
                </a:ext>
              </a:extLst>
            </p:cNvPr>
            <p:cNvSpPr/>
            <p:nvPr/>
          </p:nvSpPr>
          <p:spPr>
            <a:xfrm>
              <a:off x="6170636" y="2100923"/>
              <a:ext cx="1268626" cy="680261"/>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1600" b="1" dirty="0">
                  <a:solidFill>
                    <a:srgbClr val="FF0000"/>
                  </a:solidFill>
                </a:rPr>
                <a:t>قراءة الصور </a:t>
              </a:r>
              <a:endParaRPr lang="en-US" sz="1600" b="1" dirty="0">
                <a:solidFill>
                  <a:srgbClr val="FF0000"/>
                </a:solidFill>
              </a:endParaRPr>
            </a:p>
          </p:txBody>
        </p:sp>
        <p:sp>
          <p:nvSpPr>
            <p:cNvPr id="57" name="مستطيل 56">
              <a:extLst>
                <a:ext uri="{FF2B5EF4-FFF2-40B4-BE49-F238E27FC236}">
                  <a16:creationId xmlns:a16="http://schemas.microsoft.com/office/drawing/2014/main" id="{A9D81FD0-6AD1-B747-B647-7B5907E50833}"/>
                </a:ext>
              </a:extLst>
            </p:cNvPr>
            <p:cNvSpPr/>
            <p:nvPr/>
          </p:nvSpPr>
          <p:spPr>
            <a:xfrm>
              <a:off x="6170636" y="2885471"/>
              <a:ext cx="1268626" cy="656366"/>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1600" b="1" dirty="0">
                  <a:solidFill>
                    <a:srgbClr val="FF0000"/>
                  </a:solidFill>
                </a:rPr>
                <a:t>جدول التعلم </a:t>
              </a:r>
            </a:p>
          </p:txBody>
        </p:sp>
        <p:sp>
          <p:nvSpPr>
            <p:cNvPr id="58" name="مستطيل 57">
              <a:extLst>
                <a:ext uri="{FF2B5EF4-FFF2-40B4-BE49-F238E27FC236}">
                  <a16:creationId xmlns:a16="http://schemas.microsoft.com/office/drawing/2014/main" id="{F5EC3ACD-96D1-4E4E-89E0-2D8DE543E880}"/>
                </a:ext>
              </a:extLst>
            </p:cNvPr>
            <p:cNvSpPr/>
            <p:nvPr/>
          </p:nvSpPr>
          <p:spPr>
            <a:xfrm>
              <a:off x="6170636" y="3646124"/>
              <a:ext cx="1268626" cy="606747"/>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1600" b="1" dirty="0">
                  <a:solidFill>
                    <a:srgbClr val="FF0000"/>
                  </a:solidFill>
                </a:rPr>
                <a:t>التفكير الناقد </a:t>
              </a:r>
            </a:p>
          </p:txBody>
        </p:sp>
      </p:grpSp>
      <p:pic>
        <p:nvPicPr>
          <p:cNvPr id="5" name="صورة 5">
            <a:extLst>
              <a:ext uri="{FF2B5EF4-FFF2-40B4-BE49-F238E27FC236}">
                <a16:creationId xmlns:a16="http://schemas.microsoft.com/office/drawing/2014/main" id="{E29E9792-42D6-A744-BAE1-05E2BDA3C5F5}"/>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3505225" y="688438"/>
            <a:ext cx="4492465" cy="4941904"/>
          </a:xfrm>
          <a:prstGeom prst="rect">
            <a:avLst/>
          </a:prstGeom>
        </p:spPr>
      </p:pic>
    </p:spTree>
    <p:extLst>
      <p:ext uri="{BB962C8B-B14F-4D97-AF65-F5344CB8AC3E}">
        <p14:creationId xmlns:p14="http://schemas.microsoft.com/office/powerpoint/2010/main" val="187784722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0"/>
            <a:ext cx="12238094" cy="6858000"/>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88283" y="300250"/>
            <a:ext cx="7409713" cy="5663529"/>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21" name="Google Shape;101;p1">
            <a:extLst>
              <a:ext uri="{FF2B5EF4-FFF2-40B4-BE49-F238E27FC236}">
                <a16:creationId xmlns:a16="http://schemas.microsoft.com/office/drawing/2014/main" id="{2940C00F-7160-48ED-9CD9-DBAAB042E2D4}"/>
              </a:ext>
            </a:extLst>
          </p:cNvPr>
          <p:cNvPicPr preferRelativeResize="0"/>
          <p:nvPr/>
        </p:nvPicPr>
        <p:blipFill rotWithShape="1">
          <a:blip r:embed="rId8">
            <a:alphaModFix/>
          </a:blip>
          <a:srcRect t="5895" b="10486"/>
          <a:stretch/>
        </p:blipFill>
        <p:spPr>
          <a:xfrm>
            <a:off x="2478825" y="570117"/>
            <a:ext cx="658911" cy="653181"/>
          </a:xfrm>
          <a:prstGeom prst="rect">
            <a:avLst/>
          </a:prstGeom>
          <a:noFill/>
          <a:ln>
            <a:noFill/>
          </a:ln>
        </p:spPr>
      </p:pic>
      <p:pic>
        <p:nvPicPr>
          <p:cNvPr id="22" name="Google Shape;88;p1">
            <a:extLst>
              <a:ext uri="{FF2B5EF4-FFF2-40B4-BE49-F238E27FC236}">
                <a16:creationId xmlns:a16="http://schemas.microsoft.com/office/drawing/2014/main" id="{BBE15BBA-B1B6-4E98-9B98-2D710C5B4BEC}"/>
              </a:ext>
            </a:extLst>
          </p:cNvPr>
          <p:cNvPicPr preferRelativeResize="0"/>
          <p:nvPr/>
        </p:nvPicPr>
        <p:blipFill rotWithShape="1">
          <a:blip r:embed="rId9">
            <a:alphaModFix/>
          </a:blip>
          <a:srcRect/>
          <a:stretch/>
        </p:blipFill>
        <p:spPr>
          <a:xfrm>
            <a:off x="8448106" y="601989"/>
            <a:ext cx="760301" cy="555033"/>
          </a:xfrm>
          <a:prstGeom prst="rect">
            <a:avLst/>
          </a:prstGeom>
          <a:noFill/>
          <a:ln>
            <a:noFill/>
          </a:ln>
        </p:spPr>
      </p:pic>
      <p:pic>
        <p:nvPicPr>
          <p:cNvPr id="23" name="Google Shape;231;p23">
            <a:extLst>
              <a:ext uri="{FF2B5EF4-FFF2-40B4-BE49-F238E27FC236}">
                <a16:creationId xmlns:a16="http://schemas.microsoft.com/office/drawing/2014/main" id="{5D4DF285-3DB7-4AFE-A968-1D4D4DC8FCBF}"/>
              </a:ext>
            </a:extLst>
          </p:cNvPr>
          <p:cNvPicPr preferRelativeResize="0"/>
          <p:nvPr/>
        </p:nvPicPr>
        <p:blipFill>
          <a:blip r:embed="rId10">
            <a:alphaModFix/>
          </a:blip>
          <a:stretch>
            <a:fillRect/>
          </a:stretch>
        </p:blipFill>
        <p:spPr>
          <a:xfrm>
            <a:off x="1110168" y="164314"/>
            <a:ext cx="1281627" cy="1083085"/>
          </a:xfrm>
          <a:prstGeom prst="rect">
            <a:avLst/>
          </a:prstGeom>
          <a:noFill/>
          <a:ln>
            <a:noFill/>
          </a:ln>
        </p:spPr>
      </p:pic>
      <p:pic>
        <p:nvPicPr>
          <p:cNvPr id="24" name="Google Shape;231;p23">
            <a:extLst>
              <a:ext uri="{FF2B5EF4-FFF2-40B4-BE49-F238E27FC236}">
                <a16:creationId xmlns:a16="http://schemas.microsoft.com/office/drawing/2014/main" id="{B9FC9634-02E3-47B2-9E9C-D448DE80FC4D}"/>
              </a:ext>
            </a:extLst>
          </p:cNvPr>
          <p:cNvPicPr preferRelativeResize="0"/>
          <p:nvPr/>
        </p:nvPicPr>
        <p:blipFill>
          <a:blip r:embed="rId10">
            <a:alphaModFix/>
          </a:blip>
          <a:stretch>
            <a:fillRect/>
          </a:stretch>
        </p:blipFill>
        <p:spPr>
          <a:xfrm>
            <a:off x="14926" y="164314"/>
            <a:ext cx="1281627" cy="1083085"/>
          </a:xfrm>
          <a:prstGeom prst="rect">
            <a:avLst/>
          </a:prstGeom>
          <a:noFill/>
          <a:ln>
            <a:noFill/>
          </a:ln>
        </p:spPr>
      </p:pic>
      <p:pic>
        <p:nvPicPr>
          <p:cNvPr id="25" name="صورة 24">
            <a:hlinkClick r:id="rId11" action="ppaction://hlinksldjump"/>
            <a:extLst>
              <a:ext uri="{FF2B5EF4-FFF2-40B4-BE49-F238E27FC236}">
                <a16:creationId xmlns:a16="http://schemas.microsoft.com/office/drawing/2014/main" id="{EB893535-248E-4F88-8060-ADC27BF297A3}"/>
              </a:ext>
            </a:extLst>
          </p:cNvPr>
          <p:cNvPicPr>
            <a:picLocks noChangeAspect="1"/>
          </p:cNvPicPr>
          <p:nvPr/>
        </p:nvPicPr>
        <p:blipFill rotWithShape="1">
          <a:blip r:embed="rId12"/>
          <a:srcRect l="53068"/>
          <a:stretch/>
        </p:blipFill>
        <p:spPr>
          <a:xfrm>
            <a:off x="1256046" y="98531"/>
            <a:ext cx="1036447" cy="1214650"/>
          </a:xfrm>
          <a:prstGeom prst="ellipse">
            <a:avLst/>
          </a:prstGeom>
          <a:ln>
            <a:noFill/>
          </a:ln>
          <a:effectLst>
            <a:softEdge rad="112500"/>
          </a:effectLst>
        </p:spPr>
      </p:pic>
      <p:pic>
        <p:nvPicPr>
          <p:cNvPr id="26" name="Picture 2" descr="ولاية العهد السعودية - ويكيبيديا">
            <a:extLst>
              <a:ext uri="{FF2B5EF4-FFF2-40B4-BE49-F238E27FC236}">
                <a16:creationId xmlns:a16="http://schemas.microsoft.com/office/drawing/2014/main" id="{655D6D8E-08FA-4CFA-96E9-C864F274E07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46443" y="98531"/>
            <a:ext cx="990812" cy="114281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824993" y="5963613"/>
            <a:ext cx="7409712" cy="795856"/>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292545" y="5167449"/>
            <a:ext cx="1125082" cy="112960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7">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699801" y="3734683"/>
            <a:ext cx="2649433" cy="2892867"/>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310291" y="4547692"/>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9448835" y="3988964"/>
            <a:ext cx="847611" cy="917714"/>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1282877" y="4638392"/>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21">
            <a:extLst>
              <a:ext uri="{28A0092B-C50C-407E-A947-70E740481C1C}">
                <a14:useLocalDpi xmlns:a14="http://schemas.microsoft.com/office/drawing/2010/main" val="0"/>
              </a:ext>
            </a:extLst>
          </a:blip>
          <a:srcRect l="61447" t="18529" r="4470" b="25160"/>
          <a:stretch/>
        </p:blipFill>
        <p:spPr bwMode="auto">
          <a:xfrm flipH="1">
            <a:off x="9754629" y="4460793"/>
            <a:ext cx="1311205" cy="1018262"/>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1"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22"/>
          <a:srcRect/>
          <a:stretch>
            <a:fillRect/>
          </a:stretch>
        </p:blipFill>
        <p:spPr>
          <a:xfrm>
            <a:off x="10521509" y="925677"/>
            <a:ext cx="706253" cy="684424"/>
          </a:xfrm>
          <a:prstGeom prst="rect">
            <a:avLst/>
          </a:prstGeom>
        </p:spPr>
      </p:pic>
      <p:pic>
        <p:nvPicPr>
          <p:cNvPr id="61" name="Google Shape;71;p13">
            <a:extLst>
              <a:ext uri="{FF2B5EF4-FFF2-40B4-BE49-F238E27FC236}">
                <a16:creationId xmlns:a16="http://schemas.microsoft.com/office/drawing/2014/main" id="{73D1C85F-7C84-4CC1-9820-2BF78E1BEA3E}"/>
              </a:ext>
            </a:extLst>
          </p:cNvPr>
          <p:cNvPicPr preferRelativeResize="0"/>
          <p:nvPr/>
        </p:nvPicPr>
        <p:blipFill rotWithShape="1">
          <a:blip r:embed="rId23">
            <a:alphaModFix/>
          </a:blip>
          <a:srcRect t="25823"/>
          <a:stretch/>
        </p:blipFill>
        <p:spPr>
          <a:xfrm>
            <a:off x="-49404" y="3884944"/>
            <a:ext cx="1962164" cy="1597058"/>
          </a:xfrm>
          <a:prstGeom prst="rect">
            <a:avLst/>
          </a:prstGeom>
          <a:noFill/>
          <a:ln>
            <a:noFill/>
          </a:ln>
        </p:spPr>
      </p:pic>
      <p:pic>
        <p:nvPicPr>
          <p:cNvPr id="60" name="Google Shape;73;p13">
            <a:extLst>
              <a:ext uri="{FF2B5EF4-FFF2-40B4-BE49-F238E27FC236}">
                <a16:creationId xmlns:a16="http://schemas.microsoft.com/office/drawing/2014/main" id="{B257E98D-7889-4F2B-8F9B-FB5A3BAC4395}"/>
              </a:ext>
            </a:extLst>
          </p:cNvPr>
          <p:cNvPicPr preferRelativeResize="0"/>
          <p:nvPr/>
        </p:nvPicPr>
        <p:blipFill>
          <a:blip r:embed="rId24">
            <a:alphaModFix/>
          </a:blip>
          <a:stretch>
            <a:fillRect/>
          </a:stretch>
        </p:blipFill>
        <p:spPr>
          <a:xfrm>
            <a:off x="1155596" y="4680560"/>
            <a:ext cx="341389" cy="445553"/>
          </a:xfrm>
          <a:prstGeom prst="rect">
            <a:avLst/>
          </a:prstGeom>
          <a:noFill/>
          <a:ln>
            <a:noFill/>
          </a:ln>
        </p:spPr>
      </p:pic>
      <p:pic>
        <p:nvPicPr>
          <p:cNvPr id="52" name="Picture 11">
            <a:extLst>
              <a:ext uri="{FF2B5EF4-FFF2-40B4-BE49-F238E27FC236}">
                <a16:creationId xmlns:a16="http://schemas.microsoft.com/office/drawing/2014/main" id="{DC4061C2-D4C6-48C3-83E9-732F944E5BA3}"/>
              </a:ext>
            </a:extLst>
          </p:cNvPr>
          <p:cNvPicPr>
            <a:picLocks noChangeAspect="1"/>
          </p:cNvPicPr>
          <p:nvPr/>
        </p:nvPicPr>
        <p:blipFill>
          <a:blip r:embed="rId25"/>
          <a:srcRect/>
          <a:stretch>
            <a:fillRect/>
          </a:stretch>
        </p:blipFill>
        <p:spPr>
          <a:xfrm>
            <a:off x="366004" y="3403333"/>
            <a:ext cx="531461" cy="536020"/>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10880679" y="4732386"/>
            <a:ext cx="370310" cy="62432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ساعة توقيت الكرتون وغيرها, نص, آخرون, المصور png">
            <a:extLst>
              <a:ext uri="{FF2B5EF4-FFF2-40B4-BE49-F238E27FC236}">
                <a16:creationId xmlns:a16="http://schemas.microsoft.com/office/drawing/2014/main" id="{0442EA86-D770-4403-B063-9D60BA5EEDF9}"/>
              </a:ext>
            </a:extLst>
          </p:cNvPr>
          <p:cNvPicPr>
            <a:picLocks noChangeAspect="1" noChangeArrowheads="1"/>
          </p:cNvPicPr>
          <p:nvPr/>
        </p:nvPicPr>
        <p:blipFill rotWithShape="1">
          <a:blip r:embed="rId27">
            <a:extLst>
              <a:ext uri="{BEBA8EAE-BF5A-486C-A8C5-ECC9F3942E4B}">
                <a14:imgProps xmlns:a14="http://schemas.microsoft.com/office/drawing/2010/main">
                  <a14:imgLayer r:embed="rId28">
                    <a14:imgEffect>
                      <a14:backgroundRemoval t="9961" b="98438" l="10000" r="90000">
                        <a14:foregroundMark x1="51348" y1="41797" x2="47191" y2="77148"/>
                        <a14:foregroundMark x1="37191" y1="56836" x2="59551" y2="63672"/>
                        <a14:foregroundMark x1="59213" y1="47461" x2="38315" y2="82422"/>
                        <a14:foregroundMark x1="34944" y1="62891" x2="62584" y2="63086"/>
                        <a14:foregroundMark x1="54270" y1="33984" x2="42472" y2="38477"/>
                        <a14:foregroundMark x1="51236" y1="20313" x2="50225" y2="20508"/>
                        <a14:foregroundMark x1="62247" y1="69727" x2="47528" y2="87109"/>
                        <a14:foregroundMark x1="58315" y1="69336" x2="43258" y2="84961"/>
                        <a14:foregroundMark x1="60787" y1="57422" x2="36742" y2="75586"/>
                        <a14:foregroundMark x1="54607" y1="50000" x2="36854" y2="66797"/>
                        <a14:foregroundMark x1="50674" y1="42188" x2="38427" y2="53516"/>
                        <a14:foregroundMark x1="59551" y1="49609" x2="42022" y2="43750"/>
                      </a14:backgroundRemoval>
                    </a14:imgEffect>
                  </a14:imgLayer>
                </a14:imgProps>
              </a:ext>
              <a:ext uri="{28A0092B-C50C-407E-A947-70E740481C1C}">
                <a14:useLocalDpi xmlns:a14="http://schemas.microsoft.com/office/drawing/2010/main" val="0"/>
              </a:ext>
            </a:extLst>
          </a:blip>
          <a:srcRect l="27187" t="9602" r="26963"/>
          <a:stretch/>
        </p:blipFill>
        <p:spPr bwMode="auto">
          <a:xfrm>
            <a:off x="1014127" y="3332465"/>
            <a:ext cx="564852" cy="640670"/>
          </a:xfrm>
          <a:prstGeom prst="rect">
            <a:avLst/>
          </a:prstGeom>
          <a:noFill/>
          <a:extLst>
            <a:ext uri="{909E8E84-426E-40DD-AFC4-6F175D3DCCD1}">
              <a14:hiddenFill xmlns:a14="http://schemas.microsoft.com/office/drawing/2010/main">
                <a:solidFill>
                  <a:srgbClr val="FFFFFF"/>
                </a:solidFill>
              </a14:hiddenFill>
            </a:ext>
          </a:extLst>
        </p:spPr>
      </p:pic>
      <p:pic>
        <p:nvPicPr>
          <p:cNvPr id="62" name="صورة 61">
            <a:hlinkClick r:id="rId29" action="ppaction://hlinksldjump"/>
            <a:extLst>
              <a:ext uri="{FF2B5EF4-FFF2-40B4-BE49-F238E27FC236}">
                <a16:creationId xmlns:a16="http://schemas.microsoft.com/office/drawing/2014/main" id="{59869ACD-7FC8-46A4-AF43-A4188735B6F5}"/>
              </a:ext>
            </a:extLst>
          </p:cNvPr>
          <p:cNvPicPr>
            <a:picLocks noChangeAspect="1"/>
          </p:cNvPicPr>
          <p:nvPr/>
        </p:nvPicPr>
        <p:blipFill>
          <a:blip r:embed="rId30"/>
          <a:stretch>
            <a:fillRect/>
          </a:stretch>
        </p:blipFill>
        <p:spPr>
          <a:xfrm rot="346244">
            <a:off x="289616" y="4541984"/>
            <a:ext cx="834594" cy="834594"/>
          </a:xfrm>
          <a:prstGeom prst="rect">
            <a:avLst/>
          </a:prstGeom>
        </p:spPr>
      </p:pic>
      <p:pic>
        <p:nvPicPr>
          <p:cNvPr id="77"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4960EB8A-A666-41B6-A625-995BADFBA9A2}"/>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2161395" y="-38064"/>
            <a:ext cx="7402640" cy="640053"/>
          </a:xfrm>
          <a:prstGeom prst="rect">
            <a:avLst/>
          </a:prstGeom>
          <a:noFill/>
          <a:extLst>
            <a:ext uri="{909E8E84-426E-40DD-AFC4-6F175D3DCCD1}">
              <a14:hiddenFill xmlns:a14="http://schemas.microsoft.com/office/drawing/2010/main">
                <a:solidFill>
                  <a:srgbClr val="FFFFFF"/>
                </a:solidFill>
              </a14:hiddenFill>
            </a:ext>
          </a:extLst>
        </p:spPr>
      </p:pic>
      <p:pic>
        <p:nvPicPr>
          <p:cNvPr id="78" name="صورة 77">
            <a:hlinkClick r:id="rId32" action="ppaction://hlinksldjump"/>
            <a:extLst>
              <a:ext uri="{FF2B5EF4-FFF2-40B4-BE49-F238E27FC236}">
                <a16:creationId xmlns:a16="http://schemas.microsoft.com/office/drawing/2014/main" id="{4FBE215D-5657-4340-B9C5-E36A5F911769}"/>
              </a:ext>
            </a:extLst>
          </p:cNvPr>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146443" y="1361282"/>
            <a:ext cx="2053070" cy="12146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9" name="Google Shape;130;p18">
            <a:extLst>
              <a:ext uri="{FF2B5EF4-FFF2-40B4-BE49-F238E27FC236}">
                <a16:creationId xmlns:a16="http://schemas.microsoft.com/office/drawing/2014/main" id="{443E0D2B-56DD-4B12-9449-0DF66F98FA75}"/>
              </a:ext>
            </a:extLst>
          </p:cNvPr>
          <p:cNvPicPr preferRelativeResize="0"/>
          <p:nvPr/>
        </p:nvPicPr>
        <p:blipFill rotWithShape="1">
          <a:blip r:embed="rId34">
            <a:alphaModFix/>
          </a:blip>
          <a:srcRect b="32784"/>
          <a:stretch/>
        </p:blipFill>
        <p:spPr>
          <a:xfrm>
            <a:off x="208134" y="3962543"/>
            <a:ext cx="1468133" cy="567667"/>
          </a:xfrm>
          <a:prstGeom prst="rect">
            <a:avLst/>
          </a:prstGeom>
          <a:noFill/>
          <a:ln>
            <a:noFill/>
          </a:ln>
        </p:spPr>
      </p:pic>
      <p:pic>
        <p:nvPicPr>
          <p:cNvPr id="84" name="Google Shape;77;p13">
            <a:extLst>
              <a:ext uri="{FF2B5EF4-FFF2-40B4-BE49-F238E27FC236}">
                <a16:creationId xmlns:a16="http://schemas.microsoft.com/office/drawing/2014/main" id="{95DA60D8-48CA-4291-89C7-61F6FFE1A3EF}"/>
              </a:ext>
            </a:extLst>
          </p:cNvPr>
          <p:cNvPicPr preferRelativeResize="0"/>
          <p:nvPr/>
        </p:nvPicPr>
        <p:blipFill>
          <a:blip r:embed="rId35">
            <a:alphaModFix/>
          </a:blip>
          <a:stretch>
            <a:fillRect/>
          </a:stretch>
        </p:blipFill>
        <p:spPr>
          <a:xfrm>
            <a:off x="1571804" y="2667797"/>
            <a:ext cx="653181" cy="556053"/>
          </a:xfrm>
          <a:prstGeom prst="rect">
            <a:avLst/>
          </a:prstGeom>
          <a:noFill/>
          <a:ln>
            <a:noFill/>
          </a:ln>
        </p:spPr>
      </p:pic>
      <p:pic>
        <p:nvPicPr>
          <p:cNvPr id="85" name="Google Shape;77;p13">
            <a:extLst>
              <a:ext uri="{FF2B5EF4-FFF2-40B4-BE49-F238E27FC236}">
                <a16:creationId xmlns:a16="http://schemas.microsoft.com/office/drawing/2014/main" id="{BF5A9970-E8E5-439A-A244-669B0A988EC8}"/>
              </a:ext>
            </a:extLst>
          </p:cNvPr>
          <p:cNvPicPr preferRelativeResize="0"/>
          <p:nvPr/>
        </p:nvPicPr>
        <p:blipFill>
          <a:blip r:embed="rId35">
            <a:alphaModFix/>
          </a:blip>
          <a:stretch>
            <a:fillRect/>
          </a:stretch>
        </p:blipFill>
        <p:spPr>
          <a:xfrm>
            <a:off x="886085" y="2650954"/>
            <a:ext cx="685719" cy="556053"/>
          </a:xfrm>
          <a:prstGeom prst="rect">
            <a:avLst/>
          </a:prstGeom>
          <a:noFill/>
          <a:ln>
            <a:noFill/>
          </a:ln>
        </p:spPr>
      </p:pic>
      <p:pic>
        <p:nvPicPr>
          <p:cNvPr id="86" name="Google Shape;77;p13">
            <a:extLst>
              <a:ext uri="{FF2B5EF4-FFF2-40B4-BE49-F238E27FC236}">
                <a16:creationId xmlns:a16="http://schemas.microsoft.com/office/drawing/2014/main" id="{27AE9BF0-6BBC-4E33-BBF3-06C8F39B6100}"/>
              </a:ext>
            </a:extLst>
          </p:cNvPr>
          <p:cNvPicPr preferRelativeResize="0"/>
          <p:nvPr/>
        </p:nvPicPr>
        <p:blipFill>
          <a:blip r:embed="rId35">
            <a:alphaModFix/>
          </a:blip>
          <a:stretch>
            <a:fillRect/>
          </a:stretch>
        </p:blipFill>
        <p:spPr>
          <a:xfrm>
            <a:off x="198659" y="2653110"/>
            <a:ext cx="598686" cy="584616"/>
          </a:xfrm>
          <a:prstGeom prst="rect">
            <a:avLst/>
          </a:prstGeom>
          <a:noFill/>
          <a:ln>
            <a:noFill/>
          </a:ln>
        </p:spPr>
      </p:pic>
      <p:sp>
        <p:nvSpPr>
          <p:cNvPr id="87" name="مربع نص 86">
            <a:hlinkClick r:id="rId32" action="ppaction://hlinksldjump"/>
            <a:extLst>
              <a:ext uri="{FF2B5EF4-FFF2-40B4-BE49-F238E27FC236}">
                <a16:creationId xmlns:a16="http://schemas.microsoft.com/office/drawing/2014/main" id="{CCA8C46B-1BB9-4FCF-AAA9-4A58363C76F8}"/>
              </a:ext>
            </a:extLst>
          </p:cNvPr>
          <p:cNvSpPr txBox="1"/>
          <p:nvPr/>
        </p:nvSpPr>
        <p:spPr>
          <a:xfrm>
            <a:off x="1563997" y="2897939"/>
            <a:ext cx="686589" cy="307777"/>
          </a:xfrm>
          <a:prstGeom prst="rect">
            <a:avLst/>
          </a:prstGeom>
          <a:noFill/>
        </p:spPr>
        <p:txBody>
          <a:bodyPr wrap="square">
            <a:spAutoFit/>
          </a:bodyPr>
          <a:lstStyle/>
          <a:p>
            <a:pPr algn="ctr"/>
            <a:r>
              <a:rPr lang="ar-SA" sz="1400" b="1" dirty="0"/>
              <a:t>الدعاء</a:t>
            </a:r>
            <a:endParaRPr lang="en-US" sz="1800" b="1" dirty="0"/>
          </a:p>
        </p:txBody>
      </p:sp>
      <p:sp>
        <p:nvSpPr>
          <p:cNvPr id="88" name="مربع نص 87">
            <a:extLst>
              <a:ext uri="{FF2B5EF4-FFF2-40B4-BE49-F238E27FC236}">
                <a16:creationId xmlns:a16="http://schemas.microsoft.com/office/drawing/2014/main" id="{3B7C64E9-D810-477C-ACB5-37FE04807897}"/>
              </a:ext>
            </a:extLst>
          </p:cNvPr>
          <p:cNvSpPr txBox="1"/>
          <p:nvPr/>
        </p:nvSpPr>
        <p:spPr>
          <a:xfrm>
            <a:off x="881747" y="2874126"/>
            <a:ext cx="686589" cy="307777"/>
          </a:xfrm>
          <a:prstGeom prst="rect">
            <a:avLst/>
          </a:prstGeom>
          <a:noFill/>
        </p:spPr>
        <p:txBody>
          <a:bodyPr wrap="square">
            <a:spAutoFit/>
          </a:bodyPr>
          <a:lstStyle/>
          <a:p>
            <a:pPr algn="ctr"/>
            <a:r>
              <a:rPr lang="ar-SA" sz="1400" b="1" dirty="0"/>
              <a:t>الحضور</a:t>
            </a:r>
            <a:endParaRPr lang="en-US" sz="1800" b="1" dirty="0"/>
          </a:p>
        </p:txBody>
      </p:sp>
      <p:sp>
        <p:nvSpPr>
          <p:cNvPr id="89" name="مربع نص 88">
            <a:hlinkClick r:id="" action="ppaction://noaction"/>
            <a:extLst>
              <a:ext uri="{FF2B5EF4-FFF2-40B4-BE49-F238E27FC236}">
                <a16:creationId xmlns:a16="http://schemas.microsoft.com/office/drawing/2014/main" id="{16B36219-D48A-485D-A66E-BFCC9DFD0F68}"/>
              </a:ext>
            </a:extLst>
          </p:cNvPr>
          <p:cNvSpPr txBox="1"/>
          <p:nvPr/>
        </p:nvSpPr>
        <p:spPr>
          <a:xfrm>
            <a:off x="160749" y="2864254"/>
            <a:ext cx="686589" cy="307777"/>
          </a:xfrm>
          <a:prstGeom prst="rect">
            <a:avLst/>
          </a:prstGeom>
          <a:noFill/>
        </p:spPr>
        <p:txBody>
          <a:bodyPr wrap="square">
            <a:spAutoFit/>
          </a:bodyPr>
          <a:lstStyle/>
          <a:p>
            <a:pPr algn="ctr"/>
            <a:r>
              <a:rPr lang="ar-SA" sz="1400" b="1" dirty="0"/>
              <a:t>ننطلق</a:t>
            </a:r>
            <a:endParaRPr lang="en-US" sz="1800" b="1" dirty="0"/>
          </a:p>
        </p:txBody>
      </p:sp>
      <p:grpSp>
        <p:nvGrpSpPr>
          <p:cNvPr id="2" name="مجموعة 1">
            <a:extLst>
              <a:ext uri="{FF2B5EF4-FFF2-40B4-BE49-F238E27FC236}">
                <a16:creationId xmlns:a16="http://schemas.microsoft.com/office/drawing/2014/main" id="{9BEEF96A-4E59-2242-9376-F662A8B130CF}"/>
              </a:ext>
            </a:extLst>
          </p:cNvPr>
          <p:cNvGrpSpPr/>
          <p:nvPr/>
        </p:nvGrpSpPr>
        <p:grpSpPr>
          <a:xfrm>
            <a:off x="9848962" y="1638009"/>
            <a:ext cx="1673632" cy="2096674"/>
            <a:chOff x="6170636" y="2100923"/>
            <a:chExt cx="1268626" cy="2151948"/>
          </a:xfrm>
        </p:grpSpPr>
        <p:sp>
          <p:nvSpPr>
            <p:cNvPr id="56" name="مستطيل 55">
              <a:hlinkClick r:id="rId36" action="ppaction://hlinksldjump"/>
              <a:extLst>
                <a:ext uri="{FF2B5EF4-FFF2-40B4-BE49-F238E27FC236}">
                  <a16:creationId xmlns:a16="http://schemas.microsoft.com/office/drawing/2014/main" id="{1283FACE-727C-C14A-9888-D5E32827D777}"/>
                </a:ext>
              </a:extLst>
            </p:cNvPr>
            <p:cNvSpPr/>
            <p:nvPr/>
          </p:nvSpPr>
          <p:spPr>
            <a:xfrm>
              <a:off x="6170636" y="2100923"/>
              <a:ext cx="1268626" cy="680261"/>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1600" b="1" dirty="0">
                  <a:solidFill>
                    <a:srgbClr val="FF0000"/>
                  </a:solidFill>
                </a:rPr>
                <a:t>قراءة الصور </a:t>
              </a:r>
              <a:endParaRPr lang="en-US" sz="1600" b="1" dirty="0">
                <a:solidFill>
                  <a:srgbClr val="FF0000"/>
                </a:solidFill>
              </a:endParaRPr>
            </a:p>
          </p:txBody>
        </p:sp>
        <p:sp>
          <p:nvSpPr>
            <p:cNvPr id="57" name="مستطيل 56">
              <a:extLst>
                <a:ext uri="{FF2B5EF4-FFF2-40B4-BE49-F238E27FC236}">
                  <a16:creationId xmlns:a16="http://schemas.microsoft.com/office/drawing/2014/main" id="{A9D81FD0-6AD1-B747-B647-7B5907E50833}"/>
                </a:ext>
              </a:extLst>
            </p:cNvPr>
            <p:cNvSpPr/>
            <p:nvPr/>
          </p:nvSpPr>
          <p:spPr>
            <a:xfrm>
              <a:off x="6170636" y="2885471"/>
              <a:ext cx="1268626" cy="656366"/>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1600" b="1" dirty="0">
                  <a:solidFill>
                    <a:srgbClr val="FF0000"/>
                  </a:solidFill>
                </a:rPr>
                <a:t>جدول التعلم </a:t>
              </a:r>
            </a:p>
          </p:txBody>
        </p:sp>
        <p:sp>
          <p:nvSpPr>
            <p:cNvPr id="58" name="مستطيل 57">
              <a:extLst>
                <a:ext uri="{FF2B5EF4-FFF2-40B4-BE49-F238E27FC236}">
                  <a16:creationId xmlns:a16="http://schemas.microsoft.com/office/drawing/2014/main" id="{F5EC3ACD-96D1-4E4E-89E0-2D8DE543E880}"/>
                </a:ext>
              </a:extLst>
            </p:cNvPr>
            <p:cNvSpPr/>
            <p:nvPr/>
          </p:nvSpPr>
          <p:spPr>
            <a:xfrm>
              <a:off x="6170636" y="3646124"/>
              <a:ext cx="1268626" cy="606747"/>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1600" b="1" dirty="0">
                  <a:solidFill>
                    <a:srgbClr val="FF0000"/>
                  </a:solidFill>
                </a:rPr>
                <a:t>التفكير الناقد </a:t>
              </a:r>
            </a:p>
          </p:txBody>
        </p:sp>
      </p:grpSp>
      <p:pic>
        <p:nvPicPr>
          <p:cNvPr id="4" name="صورة 5">
            <a:extLst>
              <a:ext uri="{FF2B5EF4-FFF2-40B4-BE49-F238E27FC236}">
                <a16:creationId xmlns:a16="http://schemas.microsoft.com/office/drawing/2014/main" id="{AEF940F0-3277-5548-B80F-57CB1A7CB3A4}"/>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3333982" y="711344"/>
            <a:ext cx="5010643" cy="4820768"/>
          </a:xfrm>
          <a:prstGeom prst="rect">
            <a:avLst/>
          </a:prstGeom>
        </p:spPr>
      </p:pic>
    </p:spTree>
    <p:extLst>
      <p:ext uri="{BB962C8B-B14F-4D97-AF65-F5344CB8AC3E}">
        <p14:creationId xmlns:p14="http://schemas.microsoft.com/office/powerpoint/2010/main" val="349746248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136478"/>
            <a:ext cx="12238094" cy="7915702"/>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5905" y="692255"/>
            <a:ext cx="9856747" cy="6661405"/>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31838" y="6944457"/>
            <a:ext cx="7952839" cy="98274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0">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455216" y="4699490"/>
            <a:ext cx="2649433" cy="27025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61888" y="5172801"/>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72757" y="4714875"/>
            <a:ext cx="812667" cy="67740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378086" y="5278004"/>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61447" t="18529" r="4470" b="25160"/>
          <a:stretch/>
        </p:blipFill>
        <p:spPr bwMode="auto">
          <a:xfrm flipH="1">
            <a:off x="9901440" y="5172730"/>
            <a:ext cx="1176780" cy="91387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5"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16"/>
          <a:srcRect/>
          <a:stretch>
            <a:fillRect/>
          </a:stretch>
        </p:blipFill>
        <p:spPr>
          <a:xfrm>
            <a:off x="10521509" y="895014"/>
            <a:ext cx="737894" cy="715087"/>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027535" y="5336730"/>
            <a:ext cx="370310" cy="624328"/>
          </a:xfrm>
          <a:prstGeom prst="rect">
            <a:avLst/>
          </a:prstGeom>
          <a:noFill/>
          <a:extLst>
            <a:ext uri="{909E8E84-426E-40DD-AFC4-6F175D3DCCD1}">
              <a14:hiddenFill xmlns:a14="http://schemas.microsoft.com/office/drawing/2010/main">
                <a:solidFill>
                  <a:srgbClr val="FFFFFF"/>
                </a:solidFill>
              </a14:hiddenFill>
            </a:ext>
          </a:extLst>
        </p:spPr>
      </p:pic>
      <p:pic>
        <p:nvPicPr>
          <p:cNvPr id="78" name="صورة 77">
            <a:extLst>
              <a:ext uri="{FF2B5EF4-FFF2-40B4-BE49-F238E27FC236}">
                <a16:creationId xmlns:a16="http://schemas.microsoft.com/office/drawing/2014/main" id="{4FBE215D-5657-4340-B9C5-E36A5F911769}"/>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355816" y="1662639"/>
            <a:ext cx="1407782" cy="114914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5" name="مستطيل 74">
            <a:hlinkClick r:id="rId19" action="ppaction://hlinksldjump"/>
            <a:extLst>
              <a:ext uri="{FF2B5EF4-FFF2-40B4-BE49-F238E27FC236}">
                <a16:creationId xmlns:a16="http://schemas.microsoft.com/office/drawing/2014/main" id="{DE30BFDD-D426-4E86-9190-C6110D50B46A}"/>
              </a:ext>
            </a:extLst>
          </p:cNvPr>
          <p:cNvSpPr/>
          <p:nvPr/>
        </p:nvSpPr>
        <p:spPr>
          <a:xfrm>
            <a:off x="6881197" y="47751"/>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التهيئة</a:t>
            </a:r>
            <a:endParaRPr lang="en-US" b="1" dirty="0">
              <a:solidFill>
                <a:schemeClr val="accent5">
                  <a:lumMod val="50000"/>
                </a:schemeClr>
              </a:solidFill>
            </a:endParaRPr>
          </a:p>
        </p:txBody>
      </p:sp>
      <p:sp>
        <p:nvSpPr>
          <p:cNvPr id="81" name="مستطيل 80">
            <a:hlinkClick r:id="" action="ppaction://noaction"/>
            <a:extLst>
              <a:ext uri="{FF2B5EF4-FFF2-40B4-BE49-F238E27FC236}">
                <a16:creationId xmlns:a16="http://schemas.microsoft.com/office/drawing/2014/main" id="{C9C85F24-1FF2-48D1-8FE9-1F09C67A2EAD}"/>
              </a:ext>
            </a:extLst>
          </p:cNvPr>
          <p:cNvSpPr/>
          <p:nvPr/>
        </p:nvSpPr>
        <p:spPr>
          <a:xfrm>
            <a:off x="2379840"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التقويم</a:t>
            </a:r>
            <a:endParaRPr lang="en-US" sz="2000" b="1" dirty="0">
              <a:solidFill>
                <a:schemeClr val="accent1">
                  <a:lumMod val="75000"/>
                </a:schemeClr>
              </a:solidFill>
            </a:endParaRPr>
          </a:p>
        </p:txBody>
      </p:sp>
      <p:sp>
        <p:nvSpPr>
          <p:cNvPr id="82" name="مستطيل 81">
            <a:hlinkClick r:id="rId20" action="ppaction://hlinksldjump"/>
            <a:extLst>
              <a:ext uri="{FF2B5EF4-FFF2-40B4-BE49-F238E27FC236}">
                <a16:creationId xmlns:a16="http://schemas.microsoft.com/office/drawing/2014/main" id="{E10C71F6-D2A3-42F8-9CF4-7EC80C62CB63}"/>
              </a:ext>
            </a:extLst>
          </p:cNvPr>
          <p:cNvSpPr/>
          <p:nvPr/>
        </p:nvSpPr>
        <p:spPr>
          <a:xfrm>
            <a:off x="3563063"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الشرح</a:t>
            </a:r>
            <a:endParaRPr lang="en-US" sz="2000" b="1" dirty="0">
              <a:solidFill>
                <a:schemeClr val="accent1">
                  <a:lumMod val="75000"/>
                </a:schemeClr>
              </a:solidFill>
            </a:endParaRPr>
          </a:p>
        </p:txBody>
      </p:sp>
      <p:sp>
        <p:nvSpPr>
          <p:cNvPr id="83" name="مستطيل 82">
            <a:hlinkClick r:id="rId21" action="ppaction://hlinksldjump"/>
            <a:extLst>
              <a:ext uri="{FF2B5EF4-FFF2-40B4-BE49-F238E27FC236}">
                <a16:creationId xmlns:a16="http://schemas.microsoft.com/office/drawing/2014/main" id="{1092A7CE-5A0D-4F27-90F0-946043B22256}"/>
              </a:ext>
            </a:extLst>
          </p:cNvPr>
          <p:cNvSpPr/>
          <p:nvPr/>
        </p:nvSpPr>
        <p:spPr>
          <a:xfrm>
            <a:off x="4735728" y="47751"/>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اسكشف</a:t>
            </a:r>
            <a:endParaRPr lang="en-US" b="1" dirty="0">
              <a:solidFill>
                <a:schemeClr val="accent5">
                  <a:lumMod val="50000"/>
                </a:schemeClr>
              </a:solidFill>
            </a:endParaRPr>
          </a:p>
        </p:txBody>
      </p:sp>
      <p:sp>
        <p:nvSpPr>
          <p:cNvPr id="93" name="مستطيل 92">
            <a:hlinkClick r:id="rId22" action="ppaction://hlinksldjump"/>
            <a:extLst>
              <a:ext uri="{FF2B5EF4-FFF2-40B4-BE49-F238E27FC236}">
                <a16:creationId xmlns:a16="http://schemas.microsoft.com/office/drawing/2014/main" id="{6C99A92F-59D8-40AC-BDC2-148AA715DB2A}"/>
              </a:ext>
            </a:extLst>
          </p:cNvPr>
          <p:cNvSpPr/>
          <p:nvPr/>
        </p:nvSpPr>
        <p:spPr>
          <a:xfrm>
            <a:off x="7931806" y="20144"/>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خبرات </a:t>
            </a:r>
          </a:p>
          <a:p>
            <a:pPr algn="ctr"/>
            <a:r>
              <a:rPr lang="ar-SA" b="1" dirty="0">
                <a:solidFill>
                  <a:schemeClr val="accent5">
                    <a:lumMod val="50000"/>
                  </a:schemeClr>
                </a:solidFill>
              </a:rPr>
              <a:t>سابقة</a:t>
            </a:r>
            <a:endParaRPr lang="en-US" b="1" dirty="0">
              <a:solidFill>
                <a:schemeClr val="accent5">
                  <a:lumMod val="50000"/>
                </a:schemeClr>
              </a:solidFill>
            </a:endParaRPr>
          </a:p>
        </p:txBody>
      </p:sp>
      <p:sp>
        <p:nvSpPr>
          <p:cNvPr id="100" name="مستطيل 99">
            <a:hlinkClick r:id="rId23" action="ppaction://hlinksldjump"/>
            <a:extLst>
              <a:ext uri="{FF2B5EF4-FFF2-40B4-BE49-F238E27FC236}">
                <a16:creationId xmlns:a16="http://schemas.microsoft.com/office/drawing/2014/main" id="{73527060-1807-46E3-B716-4D68C85D3DCD}"/>
              </a:ext>
            </a:extLst>
          </p:cNvPr>
          <p:cNvSpPr/>
          <p:nvPr/>
        </p:nvSpPr>
        <p:spPr>
          <a:xfrm>
            <a:off x="1283481" y="60729"/>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accent1">
                    <a:lumMod val="75000"/>
                  </a:schemeClr>
                </a:solidFill>
              </a:rPr>
              <a:t>الواجب</a:t>
            </a:r>
            <a:endParaRPr lang="en-US" sz="2400" b="1" dirty="0">
              <a:solidFill>
                <a:schemeClr val="accent1">
                  <a:lumMod val="75000"/>
                </a:schemeClr>
              </a:solidFill>
            </a:endParaRPr>
          </a:p>
        </p:txBody>
      </p:sp>
      <p:pic>
        <p:nvPicPr>
          <p:cNvPr id="102" name="Picture 11">
            <a:extLst>
              <a:ext uri="{FF2B5EF4-FFF2-40B4-BE49-F238E27FC236}">
                <a16:creationId xmlns:a16="http://schemas.microsoft.com/office/drawing/2014/main" id="{B188D43D-88E6-46C2-B821-5FD7EA8D8782}"/>
              </a:ext>
            </a:extLst>
          </p:cNvPr>
          <p:cNvPicPr>
            <a:picLocks noChangeAspect="1"/>
          </p:cNvPicPr>
          <p:nvPr/>
        </p:nvPicPr>
        <p:blipFill>
          <a:blip r:embed="rId24"/>
          <a:srcRect/>
          <a:stretch>
            <a:fillRect/>
          </a:stretch>
        </p:blipFill>
        <p:spPr>
          <a:xfrm>
            <a:off x="9388544" y="5123356"/>
            <a:ext cx="484083" cy="488236"/>
          </a:xfrm>
          <a:prstGeom prst="rect">
            <a:avLst/>
          </a:prstGeom>
        </p:spPr>
      </p:pic>
      <p:pic>
        <p:nvPicPr>
          <p:cNvPr id="104" name="Google Shape;84;p13">
            <a:extLst>
              <a:ext uri="{FF2B5EF4-FFF2-40B4-BE49-F238E27FC236}">
                <a16:creationId xmlns:a16="http://schemas.microsoft.com/office/drawing/2014/main" id="{4836476F-97D8-480C-B012-EC9673A3F090}"/>
              </a:ext>
            </a:extLst>
          </p:cNvPr>
          <p:cNvPicPr preferRelativeResize="0"/>
          <p:nvPr/>
        </p:nvPicPr>
        <p:blipFill>
          <a:blip r:embed="rId25">
            <a:alphaModFix/>
          </a:blip>
          <a:stretch>
            <a:fillRect/>
          </a:stretch>
        </p:blipFill>
        <p:spPr>
          <a:xfrm>
            <a:off x="8793364" y="6362418"/>
            <a:ext cx="734365" cy="586519"/>
          </a:xfrm>
          <a:prstGeom prst="rect">
            <a:avLst/>
          </a:prstGeom>
          <a:noFill/>
          <a:ln>
            <a:noFill/>
          </a:ln>
        </p:spPr>
      </p:pic>
      <p:grpSp>
        <p:nvGrpSpPr>
          <p:cNvPr id="14" name="مجموعة 13">
            <a:extLst>
              <a:ext uri="{FF2B5EF4-FFF2-40B4-BE49-F238E27FC236}">
                <a16:creationId xmlns:a16="http://schemas.microsoft.com/office/drawing/2014/main" id="{F4F6B529-287E-4C56-A6D0-4DB28A5841F5}"/>
              </a:ext>
            </a:extLst>
          </p:cNvPr>
          <p:cNvGrpSpPr/>
          <p:nvPr/>
        </p:nvGrpSpPr>
        <p:grpSpPr>
          <a:xfrm>
            <a:off x="9464935" y="2962705"/>
            <a:ext cx="1298663" cy="1131299"/>
            <a:chOff x="9328683" y="3304582"/>
            <a:chExt cx="1616459" cy="1131299"/>
          </a:xfrm>
        </p:grpSpPr>
        <p:pic>
          <p:nvPicPr>
            <p:cNvPr id="107" name="Picture 46">
              <a:extLst>
                <a:ext uri="{FF2B5EF4-FFF2-40B4-BE49-F238E27FC236}">
                  <a16:creationId xmlns:a16="http://schemas.microsoft.com/office/drawing/2014/main" id="{A87F56E0-C7BF-40C0-BD34-8B4E644FBF2B}"/>
                </a:ext>
              </a:extLst>
            </p:cNvPr>
            <p:cNvPicPr>
              <a:picLocks noChangeAspect="1"/>
            </p:cNvPicPr>
            <p:nvPr/>
          </p:nvPicPr>
          <p:blipFill rotWithShape="1">
            <a:blip r:embed="rId26">
              <a:extLst>
                <a:ext uri="{28A0092B-C50C-407E-A947-70E740481C1C}">
                  <a14:useLocalDpi xmlns:a14="http://schemas.microsoft.com/office/drawing/2010/main" val="0"/>
                </a:ext>
                <a:ext uri="{837473B0-CC2E-450A-ABE3-18F120FF3D39}">
                  <a1611:picAttrSrcUrl xmlns:a1611="http://schemas.microsoft.com/office/drawing/2016/11/main" r:id="rId27"/>
                </a:ext>
              </a:extLst>
            </a:blip>
            <a:srcRect l="14797" t="6571" r="14269" b="10899"/>
            <a:stretch/>
          </p:blipFill>
          <p:spPr>
            <a:xfrm>
              <a:off x="9341072" y="3304582"/>
              <a:ext cx="1480207" cy="1131299"/>
            </a:xfrm>
            <a:prstGeom prst="rect">
              <a:avLst/>
            </a:prstGeom>
          </p:spPr>
        </p:pic>
        <p:sp>
          <p:nvSpPr>
            <p:cNvPr id="53" name="مربع نص 52">
              <a:hlinkClick r:id="rId28" action="ppaction://hlinksldjump"/>
              <a:extLst>
                <a:ext uri="{FF2B5EF4-FFF2-40B4-BE49-F238E27FC236}">
                  <a16:creationId xmlns:a16="http://schemas.microsoft.com/office/drawing/2014/main" id="{6A369892-6D95-4332-8A7A-20396DFA53C6}"/>
                </a:ext>
              </a:extLst>
            </p:cNvPr>
            <p:cNvSpPr txBox="1"/>
            <p:nvPr/>
          </p:nvSpPr>
          <p:spPr>
            <a:xfrm>
              <a:off x="9328683" y="3461836"/>
              <a:ext cx="1616459" cy="369332"/>
            </a:xfrm>
            <a:prstGeom prst="rect">
              <a:avLst/>
            </a:prstGeom>
            <a:noFill/>
          </p:spPr>
          <p:txBody>
            <a:bodyPr wrap="square">
              <a:spAutoFit/>
            </a:bodyPr>
            <a:lstStyle/>
            <a:p>
              <a:pPr algn="ctr"/>
              <a:r>
                <a:rPr lang="ar-SA" b="1" dirty="0"/>
                <a:t>نجمة اليوم </a:t>
              </a:r>
              <a:endParaRPr lang="en-US" b="1" dirty="0"/>
            </a:p>
          </p:txBody>
        </p:sp>
      </p:grpSp>
      <p:pic>
        <p:nvPicPr>
          <p:cNvPr id="56"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DE38A85A-777D-4386-A7E5-337635C8F459}"/>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684551" y="-211587"/>
            <a:ext cx="7402640" cy="58168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8220545" y="4909011"/>
            <a:ext cx="1365738" cy="1418200"/>
          </a:xfrm>
          <a:prstGeom prst="rect">
            <a:avLst/>
          </a:prstGeom>
          <a:noFill/>
          <a:extLst>
            <a:ext uri="{909E8E84-426E-40DD-AFC4-6F175D3DCCD1}">
              <a14:hiddenFill xmlns:a14="http://schemas.microsoft.com/office/drawing/2010/main">
                <a:solidFill>
                  <a:srgbClr val="FFFFFF"/>
                </a:solidFill>
              </a14:hiddenFill>
            </a:ext>
          </a:extLst>
        </p:spPr>
      </p:pic>
      <p:sp>
        <p:nvSpPr>
          <p:cNvPr id="48" name="مستطيل 47">
            <a:extLst>
              <a:ext uri="{FF2B5EF4-FFF2-40B4-BE49-F238E27FC236}">
                <a16:creationId xmlns:a16="http://schemas.microsoft.com/office/drawing/2014/main" id="{37202D18-EAA3-44BB-BDFA-B6E27E2969FF}"/>
              </a:ext>
            </a:extLst>
          </p:cNvPr>
          <p:cNvSpPr/>
          <p:nvPr/>
        </p:nvSpPr>
        <p:spPr>
          <a:xfrm>
            <a:off x="5607663" y="941815"/>
            <a:ext cx="3549096" cy="499073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altLang="ar-SA" sz="1800" b="1" dirty="0">
                <a:solidFill>
                  <a:schemeClr val="tx1"/>
                </a:solidFill>
                <a:latin typeface="Arial" panose="020B0604020202020204" pitchFamily="34" charset="0"/>
                <a:sym typeface="Wingdings 2" panose="05020102010507070707" pitchFamily="18" charset="2"/>
              </a:rPr>
              <a:t>1</a:t>
            </a:r>
          </a:p>
          <a:p>
            <a:pPr algn="ctr"/>
            <a:endParaRPr lang="ar-SA" altLang="ar-SA" b="1" dirty="0">
              <a:solidFill>
                <a:schemeClr val="tx1"/>
              </a:solidFill>
              <a:latin typeface="Arial" panose="020B0604020202020204" pitchFamily="34" charset="0"/>
              <a:sym typeface="Wingdings 2" panose="05020102010507070707" pitchFamily="18" charset="2"/>
            </a:endParaRPr>
          </a:p>
          <a:p>
            <a:pPr algn="ctr"/>
            <a:endParaRPr lang="ar-SA" altLang="ar-SA" sz="1800" b="1" dirty="0">
              <a:solidFill>
                <a:schemeClr val="tx1"/>
              </a:solidFill>
              <a:latin typeface="Arial" panose="020B0604020202020204" pitchFamily="34" charset="0"/>
              <a:sym typeface="Wingdings 2" panose="05020102010507070707" pitchFamily="18" charset="2"/>
            </a:endParaRPr>
          </a:p>
          <a:p>
            <a:pPr algn="ctr"/>
            <a:endParaRPr lang="ar-SA" altLang="ar-SA" b="1" dirty="0">
              <a:solidFill>
                <a:schemeClr val="tx1"/>
              </a:solidFill>
              <a:latin typeface="Arial" panose="020B0604020202020204" pitchFamily="34" charset="0"/>
              <a:sym typeface="Wingdings 2" panose="05020102010507070707" pitchFamily="18" charset="2"/>
            </a:endParaRPr>
          </a:p>
          <a:p>
            <a:pPr algn="ctr"/>
            <a:r>
              <a:rPr lang="ar-SA" altLang="ar-SA" b="1" dirty="0">
                <a:solidFill>
                  <a:schemeClr val="tx1"/>
                </a:solidFill>
                <a:latin typeface="Arial" panose="020B0604020202020204" pitchFamily="34" charset="0"/>
                <a:sym typeface="Wingdings 2" panose="05020102010507070707" pitchFamily="18" charset="2"/>
              </a:rPr>
              <a:t>1</a:t>
            </a:r>
            <a:r>
              <a:rPr lang="ar-SA" altLang="ar-SA" sz="1800" b="1" dirty="0">
                <a:solidFill>
                  <a:schemeClr val="tx1"/>
                </a:solidFill>
                <a:latin typeface="Arial" panose="020B0604020202020204" pitchFamily="34" charset="0"/>
                <a:sym typeface="Wingdings 2" panose="05020102010507070707" pitchFamily="18" charset="2"/>
              </a:rPr>
              <a:t> </a:t>
            </a:r>
            <a:r>
              <a:rPr lang="ar-SA" altLang="ar-SA" sz="2400" b="1" dirty="0">
                <a:solidFill>
                  <a:schemeClr val="tx1"/>
                </a:solidFill>
                <a:latin typeface="Arial" panose="020B0604020202020204" pitchFamily="34" charset="0"/>
                <a:sym typeface="Wingdings 2" panose="05020102010507070707" pitchFamily="18" charset="2"/>
              </a:rPr>
              <a:t></a:t>
            </a:r>
            <a:r>
              <a:rPr lang="ar-SA" altLang="ar-SA" sz="2400" b="1" dirty="0">
                <a:solidFill>
                  <a:schemeClr val="tx1"/>
                </a:solidFill>
                <a:latin typeface="Arial" panose="020B0604020202020204" pitchFamily="34" charset="0"/>
              </a:rPr>
              <a:t> ماعنوان الوحدة؟</a:t>
            </a:r>
          </a:p>
          <a:p>
            <a:pPr algn="ctr"/>
            <a:r>
              <a:rPr lang="ar-SA" altLang="ar-SA" sz="2400" b="1" dirty="0">
                <a:solidFill>
                  <a:schemeClr val="tx1"/>
                </a:solidFill>
                <a:latin typeface="Arial" panose="020B0604020202020204" pitchFamily="34" charset="0"/>
                <a:sym typeface="Wingdings 2" panose="05020102010507070707" pitchFamily="18" charset="2"/>
              </a:rPr>
              <a:t>2 </a:t>
            </a:r>
            <a:r>
              <a:rPr lang="ar-SA" altLang="ar-SA" sz="2400" b="1" dirty="0">
                <a:solidFill>
                  <a:schemeClr val="tx1"/>
                </a:solidFill>
                <a:latin typeface="Arial" panose="020B0604020202020204" pitchFamily="34" charset="0"/>
              </a:rPr>
              <a:t> ماعنوان الفصل؟</a:t>
            </a:r>
          </a:p>
          <a:p>
            <a:pPr algn="ctr"/>
            <a:r>
              <a:rPr lang="ar-SA" altLang="ar-SA" sz="2400" b="1" dirty="0">
                <a:solidFill>
                  <a:schemeClr val="tx1"/>
                </a:solidFill>
                <a:latin typeface="Arial" panose="020B0604020202020204" pitchFamily="34" charset="0"/>
                <a:sym typeface="Wingdings 2" panose="05020102010507070707" pitchFamily="18" charset="2"/>
              </a:rPr>
              <a:t>3 </a:t>
            </a:r>
            <a:r>
              <a:rPr lang="ar-SA" altLang="ar-SA" sz="2400" b="1" dirty="0">
                <a:solidFill>
                  <a:schemeClr val="tx1"/>
                </a:solidFill>
                <a:latin typeface="Arial" panose="020B0604020202020204" pitchFamily="34" charset="0"/>
              </a:rPr>
              <a:t> ماموضوع درسنا اليوم ؟</a:t>
            </a:r>
          </a:p>
          <a:p>
            <a:pPr algn="ctr"/>
            <a:r>
              <a:rPr lang="ar-SA" altLang="ar-SA" sz="2400" b="1" dirty="0">
                <a:solidFill>
                  <a:schemeClr val="tx1"/>
                </a:solidFill>
                <a:latin typeface="Arial" panose="020B0604020202020204" pitchFamily="34" charset="0"/>
                <a:sym typeface="Wingdings 2" panose="05020102010507070707" pitchFamily="18" charset="2"/>
              </a:rPr>
              <a:t>4 </a:t>
            </a:r>
            <a:r>
              <a:rPr lang="ar-SA" altLang="ar-SA" sz="2400" b="1" dirty="0">
                <a:solidFill>
                  <a:schemeClr val="tx1"/>
                </a:solidFill>
                <a:latin typeface="Arial" panose="020B0604020202020204" pitchFamily="34" charset="0"/>
              </a:rPr>
              <a:t> هل سبق درسنا هذا الموضوع   ؟</a:t>
            </a:r>
          </a:p>
          <a:p>
            <a:pPr algn="ctr"/>
            <a:endParaRPr lang="ar-SA" altLang="ar-SA" sz="1800" b="1" dirty="0">
              <a:solidFill>
                <a:schemeClr val="tx1"/>
              </a:solidFill>
              <a:latin typeface="Arial" panose="020B0604020202020204" pitchFamily="34" charset="0"/>
            </a:endParaRPr>
          </a:p>
          <a:p>
            <a:pPr algn="ctr"/>
            <a:endParaRPr lang="ar-SA" altLang="ar-SA" sz="1800" b="1" dirty="0">
              <a:solidFill>
                <a:schemeClr val="tx1"/>
              </a:solidFill>
              <a:latin typeface="Arial" panose="020B0604020202020204" pitchFamily="34" charset="0"/>
            </a:endParaRPr>
          </a:p>
          <a:p>
            <a:pPr algn="ctr"/>
            <a:endParaRPr lang="ar-SA" dirty="0">
              <a:solidFill>
                <a:srgbClr val="FF0000"/>
              </a:solidFill>
            </a:endParaRPr>
          </a:p>
        </p:txBody>
      </p:sp>
      <p:pic>
        <p:nvPicPr>
          <p:cNvPr id="49" name="Picture 6" descr="صورة ذات صلة">
            <a:extLst>
              <a:ext uri="{FF2B5EF4-FFF2-40B4-BE49-F238E27FC236}">
                <a16:creationId xmlns:a16="http://schemas.microsoft.com/office/drawing/2014/main" id="{24D06C3E-0951-42D7-8B8D-95448BA9D2D2}"/>
              </a:ext>
            </a:extLst>
          </p:cNvPr>
          <p:cNvPicPr>
            <a:picLocks noChangeAspect="1" noChangeArrowheads="1"/>
          </p:cNvPicPr>
          <p:nvPr/>
        </p:nvPicPr>
        <p:blipFill>
          <a:blip r:embed="rId3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824884" y="871710"/>
            <a:ext cx="3078530" cy="1114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مربع نص 49">
            <a:extLst>
              <a:ext uri="{FF2B5EF4-FFF2-40B4-BE49-F238E27FC236}">
                <a16:creationId xmlns:a16="http://schemas.microsoft.com/office/drawing/2014/main" id="{DA18509E-A54E-47A1-97C8-605FA3F56891}"/>
              </a:ext>
            </a:extLst>
          </p:cNvPr>
          <p:cNvSpPr txBox="1"/>
          <p:nvPr/>
        </p:nvSpPr>
        <p:spPr>
          <a:xfrm rot="21365880">
            <a:off x="6914964" y="1066692"/>
            <a:ext cx="1801446" cy="523220"/>
          </a:xfrm>
          <a:prstGeom prst="rect">
            <a:avLst/>
          </a:prstGeom>
          <a:noFill/>
        </p:spPr>
        <p:txBody>
          <a:bodyPr wrap="square">
            <a:spAutoFit/>
          </a:bodyPr>
          <a:lstStyle/>
          <a:p>
            <a:pPr algn="ctr" eaLnBrk="1" hangingPunct="1">
              <a:lnSpc>
                <a:spcPct val="100000"/>
              </a:lnSpc>
              <a:spcBef>
                <a:spcPct val="50000"/>
              </a:spcBef>
              <a:buFontTx/>
              <a:buNone/>
            </a:pPr>
            <a:r>
              <a:rPr lang="ar-SA" altLang="ar-SA" sz="2800" b="1" dirty="0">
                <a:latin typeface="Arial" panose="020B0604020202020204" pitchFamily="34" charset="0"/>
                <a:sym typeface="Wingdings 2" panose="05020102010507070707" pitchFamily="18" charset="2"/>
              </a:rPr>
              <a:t>بطاقة دخول</a:t>
            </a:r>
            <a:endParaRPr lang="ar-SA" altLang="ar-SA" sz="2800" b="1" dirty="0">
              <a:latin typeface="Arial" panose="020B0604020202020204" pitchFamily="34" charset="0"/>
            </a:endParaRPr>
          </a:p>
        </p:txBody>
      </p:sp>
      <p:sp>
        <p:nvSpPr>
          <p:cNvPr id="2" name="مستطيل 1">
            <a:hlinkClick r:id="rId22" action="ppaction://hlinksldjump"/>
            <a:extLst>
              <a:ext uri="{FF2B5EF4-FFF2-40B4-BE49-F238E27FC236}">
                <a16:creationId xmlns:a16="http://schemas.microsoft.com/office/drawing/2014/main" id="{486A4D4D-D0BC-DE4A-B8F6-0BCA1075F003}"/>
              </a:ext>
            </a:extLst>
          </p:cNvPr>
          <p:cNvSpPr/>
          <p:nvPr/>
        </p:nvSpPr>
        <p:spPr>
          <a:xfrm>
            <a:off x="5819073" y="101887"/>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الاهداف</a:t>
            </a:r>
            <a:endParaRPr lang="en-US" b="1" dirty="0">
              <a:solidFill>
                <a:schemeClr val="accent5">
                  <a:lumMod val="50000"/>
                </a:schemeClr>
              </a:solidFill>
            </a:endParaRPr>
          </a:p>
        </p:txBody>
      </p:sp>
      <p:pic>
        <p:nvPicPr>
          <p:cNvPr id="4" name="صورة 7">
            <a:extLst>
              <a:ext uri="{FF2B5EF4-FFF2-40B4-BE49-F238E27FC236}">
                <a16:creationId xmlns:a16="http://schemas.microsoft.com/office/drawing/2014/main" id="{D9E1F3E7-A01B-0C4B-94C7-832CE26934B1}"/>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167814" y="1094615"/>
            <a:ext cx="5045724" cy="5701867"/>
          </a:xfrm>
          <a:prstGeom prst="rect">
            <a:avLst/>
          </a:prstGeom>
        </p:spPr>
      </p:pic>
    </p:spTree>
    <p:extLst>
      <p:ext uri="{BB962C8B-B14F-4D97-AF65-F5344CB8AC3E}">
        <p14:creationId xmlns:p14="http://schemas.microsoft.com/office/powerpoint/2010/main" val="107611704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0"/>
            <a:ext cx="12238094" cy="6858000"/>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213761" y="144767"/>
            <a:ext cx="8989590" cy="5663529"/>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21" name="Google Shape;101;p1">
            <a:extLst>
              <a:ext uri="{FF2B5EF4-FFF2-40B4-BE49-F238E27FC236}">
                <a16:creationId xmlns:a16="http://schemas.microsoft.com/office/drawing/2014/main" id="{2940C00F-7160-48ED-9CD9-DBAAB042E2D4}"/>
              </a:ext>
            </a:extLst>
          </p:cNvPr>
          <p:cNvPicPr preferRelativeResize="0"/>
          <p:nvPr/>
        </p:nvPicPr>
        <p:blipFill rotWithShape="1">
          <a:blip r:embed="rId8">
            <a:alphaModFix/>
          </a:blip>
          <a:srcRect t="5895" b="10486"/>
          <a:stretch/>
        </p:blipFill>
        <p:spPr>
          <a:xfrm>
            <a:off x="2478825" y="570117"/>
            <a:ext cx="658911" cy="653181"/>
          </a:xfrm>
          <a:prstGeom prst="rect">
            <a:avLst/>
          </a:prstGeom>
          <a:noFill/>
          <a:ln>
            <a:noFill/>
          </a:ln>
        </p:spPr>
      </p:pic>
      <p:pic>
        <p:nvPicPr>
          <p:cNvPr id="22" name="Google Shape;88;p1">
            <a:extLst>
              <a:ext uri="{FF2B5EF4-FFF2-40B4-BE49-F238E27FC236}">
                <a16:creationId xmlns:a16="http://schemas.microsoft.com/office/drawing/2014/main" id="{BBE15BBA-B1B6-4E98-9B98-2D710C5B4BEC}"/>
              </a:ext>
            </a:extLst>
          </p:cNvPr>
          <p:cNvPicPr preferRelativeResize="0"/>
          <p:nvPr/>
        </p:nvPicPr>
        <p:blipFill rotWithShape="1">
          <a:blip r:embed="rId9">
            <a:alphaModFix/>
          </a:blip>
          <a:srcRect/>
          <a:stretch/>
        </p:blipFill>
        <p:spPr>
          <a:xfrm>
            <a:off x="8448106" y="601989"/>
            <a:ext cx="760301" cy="555033"/>
          </a:xfrm>
          <a:prstGeom prst="rect">
            <a:avLst/>
          </a:prstGeom>
          <a:noFill/>
          <a:ln>
            <a:noFill/>
          </a:ln>
        </p:spPr>
      </p:pic>
      <p:pic>
        <p:nvPicPr>
          <p:cNvPr id="23" name="Google Shape;231;p23">
            <a:extLst>
              <a:ext uri="{FF2B5EF4-FFF2-40B4-BE49-F238E27FC236}">
                <a16:creationId xmlns:a16="http://schemas.microsoft.com/office/drawing/2014/main" id="{5D4DF285-3DB7-4AFE-A968-1D4D4DC8FCBF}"/>
              </a:ext>
            </a:extLst>
          </p:cNvPr>
          <p:cNvPicPr preferRelativeResize="0"/>
          <p:nvPr/>
        </p:nvPicPr>
        <p:blipFill>
          <a:blip r:embed="rId10">
            <a:alphaModFix/>
          </a:blip>
          <a:stretch>
            <a:fillRect/>
          </a:stretch>
        </p:blipFill>
        <p:spPr>
          <a:xfrm>
            <a:off x="1110168" y="164314"/>
            <a:ext cx="1281627" cy="1083085"/>
          </a:xfrm>
          <a:prstGeom prst="rect">
            <a:avLst/>
          </a:prstGeom>
          <a:noFill/>
          <a:ln>
            <a:noFill/>
          </a:ln>
        </p:spPr>
      </p:pic>
      <p:pic>
        <p:nvPicPr>
          <p:cNvPr id="24" name="Google Shape;231;p23">
            <a:extLst>
              <a:ext uri="{FF2B5EF4-FFF2-40B4-BE49-F238E27FC236}">
                <a16:creationId xmlns:a16="http://schemas.microsoft.com/office/drawing/2014/main" id="{B9FC9634-02E3-47B2-9E9C-D448DE80FC4D}"/>
              </a:ext>
            </a:extLst>
          </p:cNvPr>
          <p:cNvPicPr preferRelativeResize="0"/>
          <p:nvPr/>
        </p:nvPicPr>
        <p:blipFill>
          <a:blip r:embed="rId10">
            <a:alphaModFix/>
          </a:blip>
          <a:stretch>
            <a:fillRect/>
          </a:stretch>
        </p:blipFill>
        <p:spPr>
          <a:xfrm>
            <a:off x="14926" y="164314"/>
            <a:ext cx="1281627" cy="1083085"/>
          </a:xfrm>
          <a:prstGeom prst="rect">
            <a:avLst/>
          </a:prstGeom>
          <a:noFill/>
          <a:ln>
            <a:noFill/>
          </a:ln>
        </p:spPr>
      </p:pic>
      <p:pic>
        <p:nvPicPr>
          <p:cNvPr id="25" name="صورة 24">
            <a:hlinkClick r:id="rId11" action="ppaction://hlinksldjump"/>
            <a:extLst>
              <a:ext uri="{FF2B5EF4-FFF2-40B4-BE49-F238E27FC236}">
                <a16:creationId xmlns:a16="http://schemas.microsoft.com/office/drawing/2014/main" id="{EB893535-248E-4F88-8060-ADC27BF297A3}"/>
              </a:ext>
            </a:extLst>
          </p:cNvPr>
          <p:cNvPicPr>
            <a:picLocks noChangeAspect="1"/>
          </p:cNvPicPr>
          <p:nvPr/>
        </p:nvPicPr>
        <p:blipFill rotWithShape="1">
          <a:blip r:embed="rId12"/>
          <a:srcRect l="53068"/>
          <a:stretch/>
        </p:blipFill>
        <p:spPr>
          <a:xfrm>
            <a:off x="1256046" y="98531"/>
            <a:ext cx="1036447" cy="1214650"/>
          </a:xfrm>
          <a:prstGeom prst="ellipse">
            <a:avLst/>
          </a:prstGeom>
          <a:ln>
            <a:noFill/>
          </a:ln>
          <a:effectLst>
            <a:softEdge rad="112500"/>
          </a:effectLst>
        </p:spPr>
      </p:pic>
      <p:pic>
        <p:nvPicPr>
          <p:cNvPr id="26" name="Picture 2" descr="ولاية العهد السعودية - ويكيبيديا">
            <a:extLst>
              <a:ext uri="{FF2B5EF4-FFF2-40B4-BE49-F238E27FC236}">
                <a16:creationId xmlns:a16="http://schemas.microsoft.com/office/drawing/2014/main" id="{655D6D8E-08FA-4CFA-96E9-C864F274E07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46443" y="98531"/>
            <a:ext cx="990812" cy="114281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824993" y="5963613"/>
            <a:ext cx="7409712" cy="795856"/>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609224" y="5456401"/>
            <a:ext cx="1125082" cy="112960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7">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699801" y="3734683"/>
            <a:ext cx="2649433" cy="2892867"/>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310291" y="4547692"/>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9448835" y="3988964"/>
            <a:ext cx="847611" cy="917714"/>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1282877" y="4638392"/>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21">
            <a:extLst>
              <a:ext uri="{28A0092B-C50C-407E-A947-70E740481C1C}">
                <a14:useLocalDpi xmlns:a14="http://schemas.microsoft.com/office/drawing/2010/main" val="0"/>
              </a:ext>
            </a:extLst>
          </a:blip>
          <a:srcRect l="61447" t="18529" r="4470" b="25160"/>
          <a:stretch/>
        </p:blipFill>
        <p:spPr bwMode="auto">
          <a:xfrm flipH="1">
            <a:off x="9754629" y="4460793"/>
            <a:ext cx="1311205" cy="1018262"/>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1"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22"/>
          <a:srcRect/>
          <a:stretch>
            <a:fillRect/>
          </a:stretch>
        </p:blipFill>
        <p:spPr>
          <a:xfrm>
            <a:off x="10521509" y="925677"/>
            <a:ext cx="706253" cy="684424"/>
          </a:xfrm>
          <a:prstGeom prst="rect">
            <a:avLst/>
          </a:prstGeom>
        </p:spPr>
      </p:pic>
      <p:pic>
        <p:nvPicPr>
          <p:cNvPr id="61" name="Google Shape;71;p13">
            <a:extLst>
              <a:ext uri="{FF2B5EF4-FFF2-40B4-BE49-F238E27FC236}">
                <a16:creationId xmlns:a16="http://schemas.microsoft.com/office/drawing/2014/main" id="{73D1C85F-7C84-4CC1-9820-2BF78E1BEA3E}"/>
              </a:ext>
            </a:extLst>
          </p:cNvPr>
          <p:cNvPicPr preferRelativeResize="0"/>
          <p:nvPr/>
        </p:nvPicPr>
        <p:blipFill rotWithShape="1">
          <a:blip r:embed="rId23">
            <a:alphaModFix/>
          </a:blip>
          <a:srcRect t="25823"/>
          <a:stretch/>
        </p:blipFill>
        <p:spPr>
          <a:xfrm>
            <a:off x="-49404" y="3884944"/>
            <a:ext cx="1962164" cy="1597058"/>
          </a:xfrm>
          <a:prstGeom prst="rect">
            <a:avLst/>
          </a:prstGeom>
          <a:noFill/>
          <a:ln>
            <a:noFill/>
          </a:ln>
        </p:spPr>
      </p:pic>
      <p:pic>
        <p:nvPicPr>
          <p:cNvPr id="60" name="Google Shape;73;p13">
            <a:extLst>
              <a:ext uri="{FF2B5EF4-FFF2-40B4-BE49-F238E27FC236}">
                <a16:creationId xmlns:a16="http://schemas.microsoft.com/office/drawing/2014/main" id="{B257E98D-7889-4F2B-8F9B-FB5A3BAC4395}"/>
              </a:ext>
            </a:extLst>
          </p:cNvPr>
          <p:cNvPicPr preferRelativeResize="0"/>
          <p:nvPr/>
        </p:nvPicPr>
        <p:blipFill>
          <a:blip r:embed="rId24">
            <a:alphaModFix/>
          </a:blip>
          <a:stretch>
            <a:fillRect/>
          </a:stretch>
        </p:blipFill>
        <p:spPr>
          <a:xfrm>
            <a:off x="1155596" y="4680560"/>
            <a:ext cx="341389" cy="445553"/>
          </a:xfrm>
          <a:prstGeom prst="rect">
            <a:avLst/>
          </a:prstGeom>
          <a:noFill/>
          <a:ln>
            <a:noFill/>
          </a:ln>
        </p:spPr>
      </p:pic>
      <p:pic>
        <p:nvPicPr>
          <p:cNvPr id="52" name="Picture 11">
            <a:extLst>
              <a:ext uri="{FF2B5EF4-FFF2-40B4-BE49-F238E27FC236}">
                <a16:creationId xmlns:a16="http://schemas.microsoft.com/office/drawing/2014/main" id="{DC4061C2-D4C6-48C3-83E9-732F944E5BA3}"/>
              </a:ext>
            </a:extLst>
          </p:cNvPr>
          <p:cNvPicPr>
            <a:picLocks noChangeAspect="1"/>
          </p:cNvPicPr>
          <p:nvPr/>
        </p:nvPicPr>
        <p:blipFill>
          <a:blip r:embed="rId25"/>
          <a:srcRect/>
          <a:stretch>
            <a:fillRect/>
          </a:stretch>
        </p:blipFill>
        <p:spPr>
          <a:xfrm>
            <a:off x="366004" y="3403333"/>
            <a:ext cx="531461" cy="536020"/>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10880679" y="4732386"/>
            <a:ext cx="370310" cy="62432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ساعة توقيت الكرتون وغيرها, نص, آخرون, المصور png">
            <a:extLst>
              <a:ext uri="{FF2B5EF4-FFF2-40B4-BE49-F238E27FC236}">
                <a16:creationId xmlns:a16="http://schemas.microsoft.com/office/drawing/2014/main" id="{0442EA86-D770-4403-B063-9D60BA5EEDF9}"/>
              </a:ext>
            </a:extLst>
          </p:cNvPr>
          <p:cNvPicPr>
            <a:picLocks noChangeAspect="1" noChangeArrowheads="1"/>
          </p:cNvPicPr>
          <p:nvPr/>
        </p:nvPicPr>
        <p:blipFill rotWithShape="1">
          <a:blip r:embed="rId27">
            <a:extLst>
              <a:ext uri="{BEBA8EAE-BF5A-486C-A8C5-ECC9F3942E4B}">
                <a14:imgProps xmlns:a14="http://schemas.microsoft.com/office/drawing/2010/main">
                  <a14:imgLayer r:embed="rId28">
                    <a14:imgEffect>
                      <a14:backgroundRemoval t="9961" b="98438" l="10000" r="90000">
                        <a14:foregroundMark x1="51348" y1="41797" x2="47191" y2="77148"/>
                        <a14:foregroundMark x1="37191" y1="56836" x2="59551" y2="63672"/>
                        <a14:foregroundMark x1="59213" y1="47461" x2="38315" y2="82422"/>
                        <a14:foregroundMark x1="34944" y1="62891" x2="62584" y2="63086"/>
                        <a14:foregroundMark x1="54270" y1="33984" x2="42472" y2="38477"/>
                        <a14:foregroundMark x1="51236" y1="20313" x2="50225" y2="20508"/>
                        <a14:foregroundMark x1="62247" y1="69727" x2="47528" y2="87109"/>
                        <a14:foregroundMark x1="58315" y1="69336" x2="43258" y2="84961"/>
                        <a14:foregroundMark x1="60787" y1="57422" x2="36742" y2="75586"/>
                        <a14:foregroundMark x1="54607" y1="50000" x2="36854" y2="66797"/>
                        <a14:foregroundMark x1="50674" y1="42188" x2="38427" y2="53516"/>
                        <a14:foregroundMark x1="59551" y1="49609" x2="42022" y2="43750"/>
                      </a14:backgroundRemoval>
                    </a14:imgEffect>
                  </a14:imgLayer>
                </a14:imgProps>
              </a:ext>
              <a:ext uri="{28A0092B-C50C-407E-A947-70E740481C1C}">
                <a14:useLocalDpi xmlns:a14="http://schemas.microsoft.com/office/drawing/2010/main" val="0"/>
              </a:ext>
            </a:extLst>
          </a:blip>
          <a:srcRect l="27187" t="9602" r="26963"/>
          <a:stretch/>
        </p:blipFill>
        <p:spPr bwMode="auto">
          <a:xfrm>
            <a:off x="1014127" y="3332465"/>
            <a:ext cx="564852" cy="640670"/>
          </a:xfrm>
          <a:prstGeom prst="rect">
            <a:avLst/>
          </a:prstGeom>
          <a:noFill/>
          <a:extLst>
            <a:ext uri="{909E8E84-426E-40DD-AFC4-6F175D3DCCD1}">
              <a14:hiddenFill xmlns:a14="http://schemas.microsoft.com/office/drawing/2010/main">
                <a:solidFill>
                  <a:srgbClr val="FFFFFF"/>
                </a:solidFill>
              </a14:hiddenFill>
            </a:ext>
          </a:extLst>
        </p:spPr>
      </p:pic>
      <p:pic>
        <p:nvPicPr>
          <p:cNvPr id="62" name="صورة 61">
            <a:hlinkClick r:id="rId29" action="ppaction://hlinksldjump"/>
            <a:extLst>
              <a:ext uri="{FF2B5EF4-FFF2-40B4-BE49-F238E27FC236}">
                <a16:creationId xmlns:a16="http://schemas.microsoft.com/office/drawing/2014/main" id="{59869ACD-7FC8-46A4-AF43-A4188735B6F5}"/>
              </a:ext>
            </a:extLst>
          </p:cNvPr>
          <p:cNvPicPr>
            <a:picLocks noChangeAspect="1"/>
          </p:cNvPicPr>
          <p:nvPr/>
        </p:nvPicPr>
        <p:blipFill>
          <a:blip r:embed="rId30"/>
          <a:stretch>
            <a:fillRect/>
          </a:stretch>
        </p:blipFill>
        <p:spPr>
          <a:xfrm rot="346244">
            <a:off x="289616" y="4541984"/>
            <a:ext cx="834594" cy="834594"/>
          </a:xfrm>
          <a:prstGeom prst="rect">
            <a:avLst/>
          </a:prstGeom>
        </p:spPr>
      </p:pic>
      <p:pic>
        <p:nvPicPr>
          <p:cNvPr id="77"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4960EB8A-A666-41B6-A625-995BADFBA9A2}"/>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2161395" y="-38064"/>
            <a:ext cx="7402640" cy="640053"/>
          </a:xfrm>
          <a:prstGeom prst="rect">
            <a:avLst/>
          </a:prstGeom>
          <a:noFill/>
          <a:extLst>
            <a:ext uri="{909E8E84-426E-40DD-AFC4-6F175D3DCCD1}">
              <a14:hiddenFill xmlns:a14="http://schemas.microsoft.com/office/drawing/2010/main">
                <a:solidFill>
                  <a:srgbClr val="FFFFFF"/>
                </a:solidFill>
              </a14:hiddenFill>
            </a:ext>
          </a:extLst>
        </p:spPr>
      </p:pic>
      <p:pic>
        <p:nvPicPr>
          <p:cNvPr id="78" name="صورة 77">
            <a:hlinkClick r:id="rId32" action="ppaction://hlinksldjump"/>
            <a:extLst>
              <a:ext uri="{FF2B5EF4-FFF2-40B4-BE49-F238E27FC236}">
                <a16:creationId xmlns:a16="http://schemas.microsoft.com/office/drawing/2014/main" id="{4FBE215D-5657-4340-B9C5-E36A5F911769}"/>
              </a:ext>
            </a:extLst>
          </p:cNvPr>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146443" y="1361282"/>
            <a:ext cx="2053070" cy="12146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9" name="Google Shape;130;p18">
            <a:extLst>
              <a:ext uri="{FF2B5EF4-FFF2-40B4-BE49-F238E27FC236}">
                <a16:creationId xmlns:a16="http://schemas.microsoft.com/office/drawing/2014/main" id="{443E0D2B-56DD-4B12-9449-0DF66F98FA75}"/>
              </a:ext>
            </a:extLst>
          </p:cNvPr>
          <p:cNvPicPr preferRelativeResize="0"/>
          <p:nvPr/>
        </p:nvPicPr>
        <p:blipFill rotWithShape="1">
          <a:blip r:embed="rId34">
            <a:alphaModFix/>
          </a:blip>
          <a:srcRect b="32784"/>
          <a:stretch/>
        </p:blipFill>
        <p:spPr>
          <a:xfrm>
            <a:off x="208134" y="3962543"/>
            <a:ext cx="1468133" cy="567667"/>
          </a:xfrm>
          <a:prstGeom prst="rect">
            <a:avLst/>
          </a:prstGeom>
          <a:noFill/>
          <a:ln>
            <a:noFill/>
          </a:ln>
        </p:spPr>
      </p:pic>
      <p:pic>
        <p:nvPicPr>
          <p:cNvPr id="84" name="Google Shape;77;p13">
            <a:extLst>
              <a:ext uri="{FF2B5EF4-FFF2-40B4-BE49-F238E27FC236}">
                <a16:creationId xmlns:a16="http://schemas.microsoft.com/office/drawing/2014/main" id="{95DA60D8-48CA-4291-89C7-61F6FFE1A3EF}"/>
              </a:ext>
            </a:extLst>
          </p:cNvPr>
          <p:cNvPicPr preferRelativeResize="0"/>
          <p:nvPr/>
        </p:nvPicPr>
        <p:blipFill>
          <a:blip r:embed="rId35">
            <a:alphaModFix/>
          </a:blip>
          <a:stretch>
            <a:fillRect/>
          </a:stretch>
        </p:blipFill>
        <p:spPr>
          <a:xfrm>
            <a:off x="1571804" y="2667797"/>
            <a:ext cx="653181" cy="556053"/>
          </a:xfrm>
          <a:prstGeom prst="rect">
            <a:avLst/>
          </a:prstGeom>
          <a:noFill/>
          <a:ln>
            <a:noFill/>
          </a:ln>
        </p:spPr>
      </p:pic>
      <p:pic>
        <p:nvPicPr>
          <p:cNvPr id="85" name="Google Shape;77;p13">
            <a:extLst>
              <a:ext uri="{FF2B5EF4-FFF2-40B4-BE49-F238E27FC236}">
                <a16:creationId xmlns:a16="http://schemas.microsoft.com/office/drawing/2014/main" id="{BF5A9970-E8E5-439A-A244-669B0A988EC8}"/>
              </a:ext>
            </a:extLst>
          </p:cNvPr>
          <p:cNvPicPr preferRelativeResize="0"/>
          <p:nvPr/>
        </p:nvPicPr>
        <p:blipFill>
          <a:blip r:embed="rId35">
            <a:alphaModFix/>
          </a:blip>
          <a:stretch>
            <a:fillRect/>
          </a:stretch>
        </p:blipFill>
        <p:spPr>
          <a:xfrm>
            <a:off x="886085" y="2650954"/>
            <a:ext cx="685719" cy="556053"/>
          </a:xfrm>
          <a:prstGeom prst="rect">
            <a:avLst/>
          </a:prstGeom>
          <a:noFill/>
          <a:ln>
            <a:noFill/>
          </a:ln>
        </p:spPr>
      </p:pic>
      <p:sp>
        <p:nvSpPr>
          <p:cNvPr id="87" name="مربع نص 86">
            <a:hlinkClick r:id="rId32" action="ppaction://hlinksldjump"/>
            <a:extLst>
              <a:ext uri="{FF2B5EF4-FFF2-40B4-BE49-F238E27FC236}">
                <a16:creationId xmlns:a16="http://schemas.microsoft.com/office/drawing/2014/main" id="{CCA8C46B-1BB9-4FCF-AAA9-4A58363C76F8}"/>
              </a:ext>
            </a:extLst>
          </p:cNvPr>
          <p:cNvSpPr txBox="1"/>
          <p:nvPr/>
        </p:nvSpPr>
        <p:spPr>
          <a:xfrm>
            <a:off x="1563997" y="2897939"/>
            <a:ext cx="686589" cy="307777"/>
          </a:xfrm>
          <a:prstGeom prst="rect">
            <a:avLst/>
          </a:prstGeom>
          <a:noFill/>
        </p:spPr>
        <p:txBody>
          <a:bodyPr wrap="square">
            <a:spAutoFit/>
          </a:bodyPr>
          <a:lstStyle/>
          <a:p>
            <a:pPr algn="ctr"/>
            <a:r>
              <a:rPr lang="ar-SA" sz="1400" b="1" dirty="0"/>
              <a:t>الدعاء</a:t>
            </a:r>
            <a:endParaRPr lang="en-US" sz="1800" b="1" dirty="0"/>
          </a:p>
        </p:txBody>
      </p:sp>
      <p:sp>
        <p:nvSpPr>
          <p:cNvPr id="88" name="مربع نص 87">
            <a:extLst>
              <a:ext uri="{FF2B5EF4-FFF2-40B4-BE49-F238E27FC236}">
                <a16:creationId xmlns:a16="http://schemas.microsoft.com/office/drawing/2014/main" id="{3B7C64E9-D810-477C-ACB5-37FE04807897}"/>
              </a:ext>
            </a:extLst>
          </p:cNvPr>
          <p:cNvSpPr txBox="1"/>
          <p:nvPr/>
        </p:nvSpPr>
        <p:spPr>
          <a:xfrm>
            <a:off x="881747" y="2874126"/>
            <a:ext cx="686589" cy="307777"/>
          </a:xfrm>
          <a:prstGeom prst="rect">
            <a:avLst/>
          </a:prstGeom>
          <a:noFill/>
        </p:spPr>
        <p:txBody>
          <a:bodyPr wrap="square">
            <a:spAutoFit/>
          </a:bodyPr>
          <a:lstStyle/>
          <a:p>
            <a:pPr algn="ctr"/>
            <a:r>
              <a:rPr lang="ar-SA" sz="1400" b="1" dirty="0"/>
              <a:t>الحضور</a:t>
            </a:r>
            <a:endParaRPr lang="en-US" sz="1800" b="1" dirty="0"/>
          </a:p>
        </p:txBody>
      </p:sp>
      <p:grpSp>
        <p:nvGrpSpPr>
          <p:cNvPr id="2" name="مجموعة 1">
            <a:extLst>
              <a:ext uri="{FF2B5EF4-FFF2-40B4-BE49-F238E27FC236}">
                <a16:creationId xmlns:a16="http://schemas.microsoft.com/office/drawing/2014/main" id="{9BEEF96A-4E59-2242-9376-F662A8B130CF}"/>
              </a:ext>
            </a:extLst>
          </p:cNvPr>
          <p:cNvGrpSpPr/>
          <p:nvPr/>
        </p:nvGrpSpPr>
        <p:grpSpPr>
          <a:xfrm>
            <a:off x="11073227" y="1604577"/>
            <a:ext cx="992361" cy="2787342"/>
            <a:chOff x="6170636" y="2100923"/>
            <a:chExt cx="1268626" cy="2151948"/>
          </a:xfrm>
        </p:grpSpPr>
        <p:sp>
          <p:nvSpPr>
            <p:cNvPr id="56" name="مستطيل 55">
              <a:hlinkClick r:id="rId36" action="ppaction://hlinksldjump"/>
              <a:extLst>
                <a:ext uri="{FF2B5EF4-FFF2-40B4-BE49-F238E27FC236}">
                  <a16:creationId xmlns:a16="http://schemas.microsoft.com/office/drawing/2014/main" id="{1283FACE-727C-C14A-9888-D5E32827D777}"/>
                </a:ext>
              </a:extLst>
            </p:cNvPr>
            <p:cNvSpPr/>
            <p:nvPr/>
          </p:nvSpPr>
          <p:spPr>
            <a:xfrm>
              <a:off x="6170636" y="2100923"/>
              <a:ext cx="1268626" cy="680261"/>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1600" b="1" dirty="0">
                  <a:solidFill>
                    <a:srgbClr val="FF0000"/>
                  </a:solidFill>
                </a:rPr>
                <a:t>قراءة الصور </a:t>
              </a:r>
              <a:endParaRPr lang="en-US" sz="1600" b="1" dirty="0">
                <a:solidFill>
                  <a:srgbClr val="FF0000"/>
                </a:solidFill>
              </a:endParaRPr>
            </a:p>
          </p:txBody>
        </p:sp>
        <p:sp>
          <p:nvSpPr>
            <p:cNvPr id="57" name="مستطيل 56">
              <a:extLst>
                <a:ext uri="{FF2B5EF4-FFF2-40B4-BE49-F238E27FC236}">
                  <a16:creationId xmlns:a16="http://schemas.microsoft.com/office/drawing/2014/main" id="{A9D81FD0-6AD1-B747-B647-7B5907E50833}"/>
                </a:ext>
              </a:extLst>
            </p:cNvPr>
            <p:cNvSpPr/>
            <p:nvPr/>
          </p:nvSpPr>
          <p:spPr>
            <a:xfrm>
              <a:off x="6170636" y="2885471"/>
              <a:ext cx="1268626" cy="656366"/>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1600" b="1" dirty="0">
                  <a:solidFill>
                    <a:srgbClr val="FF0000"/>
                  </a:solidFill>
                </a:rPr>
                <a:t>جدول التعلم </a:t>
              </a:r>
            </a:p>
          </p:txBody>
        </p:sp>
        <p:sp>
          <p:nvSpPr>
            <p:cNvPr id="58" name="مستطيل 57">
              <a:extLst>
                <a:ext uri="{FF2B5EF4-FFF2-40B4-BE49-F238E27FC236}">
                  <a16:creationId xmlns:a16="http://schemas.microsoft.com/office/drawing/2014/main" id="{F5EC3ACD-96D1-4E4E-89E0-2D8DE543E880}"/>
                </a:ext>
              </a:extLst>
            </p:cNvPr>
            <p:cNvSpPr/>
            <p:nvPr/>
          </p:nvSpPr>
          <p:spPr>
            <a:xfrm>
              <a:off x="6170636" y="3646124"/>
              <a:ext cx="1268626" cy="606747"/>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1600" b="1" dirty="0">
                  <a:solidFill>
                    <a:srgbClr val="FF0000"/>
                  </a:solidFill>
                </a:rPr>
                <a:t>التفكير الناقد </a:t>
              </a:r>
            </a:p>
          </p:txBody>
        </p:sp>
      </p:grpSp>
      <p:sp>
        <p:nvSpPr>
          <p:cNvPr id="41" name="مربع نص 40">
            <a:extLst>
              <a:ext uri="{FF2B5EF4-FFF2-40B4-BE49-F238E27FC236}">
                <a16:creationId xmlns:a16="http://schemas.microsoft.com/office/drawing/2014/main" id="{3AD704DE-1173-D742-9467-D1DB2B5484B1}"/>
              </a:ext>
            </a:extLst>
          </p:cNvPr>
          <p:cNvSpPr txBox="1"/>
          <p:nvPr/>
        </p:nvSpPr>
        <p:spPr>
          <a:xfrm>
            <a:off x="8728674" y="2674860"/>
            <a:ext cx="1878821" cy="923330"/>
          </a:xfrm>
          <a:prstGeom prst="rect">
            <a:avLst/>
          </a:prstGeom>
          <a:solidFill>
            <a:schemeClr val="accent6">
              <a:lumMod val="60000"/>
              <a:lumOff val="40000"/>
            </a:schemeClr>
          </a:solidFill>
        </p:spPr>
        <p:txBody>
          <a:bodyPr wrap="square">
            <a:spAutoFit/>
          </a:bodyPr>
          <a:lstStyle/>
          <a:p>
            <a:r>
              <a:rPr lang="en-US" dirty="0"/>
              <a:t>https://</a:t>
            </a:r>
            <a:r>
              <a:rPr lang="en-US" dirty="0" err="1"/>
              <a:t>m.yout</a:t>
            </a:r>
            <a:r>
              <a:rPr lang="ar-SA" dirty="0"/>
              <a:t>-</a:t>
            </a:r>
            <a:r>
              <a:rPr lang="en-US" dirty="0" err="1"/>
              <a:t>ube.com</a:t>
            </a:r>
            <a:r>
              <a:rPr lang="en-US" dirty="0"/>
              <a:t>/watch?v=</a:t>
            </a:r>
            <a:r>
              <a:rPr lang="en-US" dirty="0" err="1"/>
              <a:t>XJ9xzTKej40</a:t>
            </a:r>
            <a:endParaRPr lang="ar-SA" dirty="0"/>
          </a:p>
        </p:txBody>
      </p:sp>
      <p:sp>
        <p:nvSpPr>
          <p:cNvPr id="6" name="مربع نص 5">
            <a:extLst>
              <a:ext uri="{FF2B5EF4-FFF2-40B4-BE49-F238E27FC236}">
                <a16:creationId xmlns:a16="http://schemas.microsoft.com/office/drawing/2014/main" id="{94F6B9FD-9579-A94E-8EE9-C000C76B8735}"/>
              </a:ext>
            </a:extLst>
          </p:cNvPr>
          <p:cNvSpPr txBox="1"/>
          <p:nvPr/>
        </p:nvSpPr>
        <p:spPr>
          <a:xfrm>
            <a:off x="8591059" y="1604577"/>
            <a:ext cx="1779239" cy="646331"/>
          </a:xfrm>
          <a:prstGeom prst="rect">
            <a:avLst/>
          </a:prstGeom>
          <a:solidFill>
            <a:schemeClr val="accent6">
              <a:lumMod val="20000"/>
              <a:lumOff val="80000"/>
            </a:schemeClr>
          </a:solidFill>
        </p:spPr>
        <p:txBody>
          <a:bodyPr wrap="square">
            <a:spAutoFit/>
          </a:bodyPr>
          <a:lstStyle/>
          <a:p>
            <a:r>
              <a:rPr lang="ar-SA" dirty="0"/>
              <a:t>شاهدي الفيديو يشرح استكشف صفحة ١٢٧</a:t>
            </a:r>
          </a:p>
        </p:txBody>
      </p:sp>
      <p:pic>
        <p:nvPicPr>
          <p:cNvPr id="4" name="صورة 6">
            <a:extLst>
              <a:ext uri="{FF2B5EF4-FFF2-40B4-BE49-F238E27FC236}">
                <a16:creationId xmlns:a16="http://schemas.microsoft.com/office/drawing/2014/main" id="{14F99E29-CC10-A34C-B8C2-7905953A06E0}"/>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3403785" y="554424"/>
            <a:ext cx="4552492" cy="4861997"/>
          </a:xfrm>
          <a:prstGeom prst="rect">
            <a:avLst/>
          </a:prstGeom>
        </p:spPr>
      </p:pic>
    </p:spTree>
    <p:extLst>
      <p:ext uri="{BB962C8B-B14F-4D97-AF65-F5344CB8AC3E}">
        <p14:creationId xmlns:p14="http://schemas.microsoft.com/office/powerpoint/2010/main" val="361282748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0"/>
            <a:ext cx="12238094" cy="6858000"/>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88283" y="300250"/>
            <a:ext cx="7409713" cy="5663529"/>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21" name="Google Shape;101;p1">
            <a:extLst>
              <a:ext uri="{FF2B5EF4-FFF2-40B4-BE49-F238E27FC236}">
                <a16:creationId xmlns:a16="http://schemas.microsoft.com/office/drawing/2014/main" id="{2940C00F-7160-48ED-9CD9-DBAAB042E2D4}"/>
              </a:ext>
            </a:extLst>
          </p:cNvPr>
          <p:cNvPicPr preferRelativeResize="0"/>
          <p:nvPr/>
        </p:nvPicPr>
        <p:blipFill rotWithShape="1">
          <a:blip r:embed="rId8">
            <a:alphaModFix/>
          </a:blip>
          <a:srcRect t="5895" b="10486"/>
          <a:stretch/>
        </p:blipFill>
        <p:spPr>
          <a:xfrm>
            <a:off x="2478825" y="570117"/>
            <a:ext cx="658911" cy="653181"/>
          </a:xfrm>
          <a:prstGeom prst="rect">
            <a:avLst/>
          </a:prstGeom>
          <a:noFill/>
          <a:ln>
            <a:noFill/>
          </a:ln>
        </p:spPr>
      </p:pic>
      <p:pic>
        <p:nvPicPr>
          <p:cNvPr id="22" name="Google Shape;88;p1">
            <a:extLst>
              <a:ext uri="{FF2B5EF4-FFF2-40B4-BE49-F238E27FC236}">
                <a16:creationId xmlns:a16="http://schemas.microsoft.com/office/drawing/2014/main" id="{BBE15BBA-B1B6-4E98-9B98-2D710C5B4BEC}"/>
              </a:ext>
            </a:extLst>
          </p:cNvPr>
          <p:cNvPicPr preferRelativeResize="0"/>
          <p:nvPr/>
        </p:nvPicPr>
        <p:blipFill rotWithShape="1">
          <a:blip r:embed="rId9">
            <a:alphaModFix/>
          </a:blip>
          <a:srcRect/>
          <a:stretch/>
        </p:blipFill>
        <p:spPr>
          <a:xfrm>
            <a:off x="8448106" y="601989"/>
            <a:ext cx="760301" cy="555033"/>
          </a:xfrm>
          <a:prstGeom prst="rect">
            <a:avLst/>
          </a:prstGeom>
          <a:noFill/>
          <a:ln>
            <a:noFill/>
          </a:ln>
        </p:spPr>
      </p:pic>
      <p:pic>
        <p:nvPicPr>
          <p:cNvPr id="23" name="Google Shape;231;p23">
            <a:extLst>
              <a:ext uri="{FF2B5EF4-FFF2-40B4-BE49-F238E27FC236}">
                <a16:creationId xmlns:a16="http://schemas.microsoft.com/office/drawing/2014/main" id="{5D4DF285-3DB7-4AFE-A968-1D4D4DC8FCBF}"/>
              </a:ext>
            </a:extLst>
          </p:cNvPr>
          <p:cNvPicPr preferRelativeResize="0"/>
          <p:nvPr/>
        </p:nvPicPr>
        <p:blipFill>
          <a:blip r:embed="rId10">
            <a:alphaModFix/>
          </a:blip>
          <a:stretch>
            <a:fillRect/>
          </a:stretch>
        </p:blipFill>
        <p:spPr>
          <a:xfrm>
            <a:off x="1110168" y="164314"/>
            <a:ext cx="1281627" cy="1083085"/>
          </a:xfrm>
          <a:prstGeom prst="rect">
            <a:avLst/>
          </a:prstGeom>
          <a:noFill/>
          <a:ln>
            <a:noFill/>
          </a:ln>
        </p:spPr>
      </p:pic>
      <p:pic>
        <p:nvPicPr>
          <p:cNvPr id="24" name="Google Shape;231;p23">
            <a:extLst>
              <a:ext uri="{FF2B5EF4-FFF2-40B4-BE49-F238E27FC236}">
                <a16:creationId xmlns:a16="http://schemas.microsoft.com/office/drawing/2014/main" id="{B9FC9634-02E3-47B2-9E9C-D448DE80FC4D}"/>
              </a:ext>
            </a:extLst>
          </p:cNvPr>
          <p:cNvPicPr preferRelativeResize="0"/>
          <p:nvPr/>
        </p:nvPicPr>
        <p:blipFill>
          <a:blip r:embed="rId10">
            <a:alphaModFix/>
          </a:blip>
          <a:stretch>
            <a:fillRect/>
          </a:stretch>
        </p:blipFill>
        <p:spPr>
          <a:xfrm>
            <a:off x="14926" y="164314"/>
            <a:ext cx="1281627" cy="1083085"/>
          </a:xfrm>
          <a:prstGeom prst="rect">
            <a:avLst/>
          </a:prstGeom>
          <a:noFill/>
          <a:ln>
            <a:noFill/>
          </a:ln>
        </p:spPr>
      </p:pic>
      <p:pic>
        <p:nvPicPr>
          <p:cNvPr id="25" name="صورة 24">
            <a:hlinkClick r:id="rId11" action="ppaction://hlinksldjump"/>
            <a:extLst>
              <a:ext uri="{FF2B5EF4-FFF2-40B4-BE49-F238E27FC236}">
                <a16:creationId xmlns:a16="http://schemas.microsoft.com/office/drawing/2014/main" id="{EB893535-248E-4F88-8060-ADC27BF297A3}"/>
              </a:ext>
            </a:extLst>
          </p:cNvPr>
          <p:cNvPicPr>
            <a:picLocks noChangeAspect="1"/>
          </p:cNvPicPr>
          <p:nvPr/>
        </p:nvPicPr>
        <p:blipFill rotWithShape="1">
          <a:blip r:embed="rId12"/>
          <a:srcRect l="53068"/>
          <a:stretch/>
        </p:blipFill>
        <p:spPr>
          <a:xfrm>
            <a:off x="1256046" y="98531"/>
            <a:ext cx="1036447" cy="1214650"/>
          </a:xfrm>
          <a:prstGeom prst="ellipse">
            <a:avLst/>
          </a:prstGeom>
          <a:ln>
            <a:noFill/>
          </a:ln>
          <a:effectLst>
            <a:softEdge rad="112500"/>
          </a:effectLst>
        </p:spPr>
      </p:pic>
      <p:pic>
        <p:nvPicPr>
          <p:cNvPr id="26" name="Picture 2" descr="ولاية العهد السعودية - ويكيبيديا">
            <a:extLst>
              <a:ext uri="{FF2B5EF4-FFF2-40B4-BE49-F238E27FC236}">
                <a16:creationId xmlns:a16="http://schemas.microsoft.com/office/drawing/2014/main" id="{655D6D8E-08FA-4CFA-96E9-C864F274E07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46443" y="98531"/>
            <a:ext cx="990812" cy="114281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824993" y="5963613"/>
            <a:ext cx="7409712" cy="795856"/>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292545" y="5167449"/>
            <a:ext cx="1125082" cy="112960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7">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699801" y="3734683"/>
            <a:ext cx="2649433" cy="2892867"/>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310291" y="4547692"/>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9448835" y="3988964"/>
            <a:ext cx="847611" cy="917714"/>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1282877" y="4638392"/>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21">
            <a:extLst>
              <a:ext uri="{28A0092B-C50C-407E-A947-70E740481C1C}">
                <a14:useLocalDpi xmlns:a14="http://schemas.microsoft.com/office/drawing/2010/main" val="0"/>
              </a:ext>
            </a:extLst>
          </a:blip>
          <a:srcRect l="61447" t="18529" r="4470" b="25160"/>
          <a:stretch/>
        </p:blipFill>
        <p:spPr bwMode="auto">
          <a:xfrm flipH="1">
            <a:off x="9754629" y="4460793"/>
            <a:ext cx="1311205" cy="1018262"/>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1"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22"/>
          <a:srcRect/>
          <a:stretch>
            <a:fillRect/>
          </a:stretch>
        </p:blipFill>
        <p:spPr>
          <a:xfrm>
            <a:off x="10521509" y="925677"/>
            <a:ext cx="706253" cy="684424"/>
          </a:xfrm>
          <a:prstGeom prst="rect">
            <a:avLst/>
          </a:prstGeom>
        </p:spPr>
      </p:pic>
      <p:pic>
        <p:nvPicPr>
          <p:cNvPr id="61" name="Google Shape;71;p13">
            <a:extLst>
              <a:ext uri="{FF2B5EF4-FFF2-40B4-BE49-F238E27FC236}">
                <a16:creationId xmlns:a16="http://schemas.microsoft.com/office/drawing/2014/main" id="{73D1C85F-7C84-4CC1-9820-2BF78E1BEA3E}"/>
              </a:ext>
            </a:extLst>
          </p:cNvPr>
          <p:cNvPicPr preferRelativeResize="0"/>
          <p:nvPr/>
        </p:nvPicPr>
        <p:blipFill rotWithShape="1">
          <a:blip r:embed="rId23">
            <a:alphaModFix/>
          </a:blip>
          <a:srcRect t="25823"/>
          <a:stretch/>
        </p:blipFill>
        <p:spPr>
          <a:xfrm>
            <a:off x="-49404" y="3884944"/>
            <a:ext cx="1962164" cy="1597058"/>
          </a:xfrm>
          <a:prstGeom prst="rect">
            <a:avLst/>
          </a:prstGeom>
          <a:noFill/>
          <a:ln>
            <a:noFill/>
          </a:ln>
        </p:spPr>
      </p:pic>
      <p:pic>
        <p:nvPicPr>
          <p:cNvPr id="60" name="Google Shape;73;p13">
            <a:extLst>
              <a:ext uri="{FF2B5EF4-FFF2-40B4-BE49-F238E27FC236}">
                <a16:creationId xmlns:a16="http://schemas.microsoft.com/office/drawing/2014/main" id="{B257E98D-7889-4F2B-8F9B-FB5A3BAC4395}"/>
              </a:ext>
            </a:extLst>
          </p:cNvPr>
          <p:cNvPicPr preferRelativeResize="0"/>
          <p:nvPr/>
        </p:nvPicPr>
        <p:blipFill>
          <a:blip r:embed="rId24">
            <a:alphaModFix/>
          </a:blip>
          <a:stretch>
            <a:fillRect/>
          </a:stretch>
        </p:blipFill>
        <p:spPr>
          <a:xfrm>
            <a:off x="1155596" y="4680560"/>
            <a:ext cx="341389" cy="445553"/>
          </a:xfrm>
          <a:prstGeom prst="rect">
            <a:avLst/>
          </a:prstGeom>
          <a:noFill/>
          <a:ln>
            <a:noFill/>
          </a:ln>
        </p:spPr>
      </p:pic>
      <p:pic>
        <p:nvPicPr>
          <p:cNvPr id="52" name="Picture 11">
            <a:extLst>
              <a:ext uri="{FF2B5EF4-FFF2-40B4-BE49-F238E27FC236}">
                <a16:creationId xmlns:a16="http://schemas.microsoft.com/office/drawing/2014/main" id="{DC4061C2-D4C6-48C3-83E9-732F944E5BA3}"/>
              </a:ext>
            </a:extLst>
          </p:cNvPr>
          <p:cNvPicPr>
            <a:picLocks noChangeAspect="1"/>
          </p:cNvPicPr>
          <p:nvPr/>
        </p:nvPicPr>
        <p:blipFill>
          <a:blip r:embed="rId25"/>
          <a:srcRect/>
          <a:stretch>
            <a:fillRect/>
          </a:stretch>
        </p:blipFill>
        <p:spPr>
          <a:xfrm>
            <a:off x="366004" y="3403333"/>
            <a:ext cx="531461" cy="536020"/>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10880679" y="4732386"/>
            <a:ext cx="370310" cy="62432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ساعة توقيت الكرتون وغيرها, نص, آخرون, المصور png">
            <a:extLst>
              <a:ext uri="{FF2B5EF4-FFF2-40B4-BE49-F238E27FC236}">
                <a16:creationId xmlns:a16="http://schemas.microsoft.com/office/drawing/2014/main" id="{0442EA86-D770-4403-B063-9D60BA5EEDF9}"/>
              </a:ext>
            </a:extLst>
          </p:cNvPr>
          <p:cNvPicPr>
            <a:picLocks noChangeAspect="1" noChangeArrowheads="1"/>
          </p:cNvPicPr>
          <p:nvPr/>
        </p:nvPicPr>
        <p:blipFill rotWithShape="1">
          <a:blip r:embed="rId27">
            <a:extLst>
              <a:ext uri="{BEBA8EAE-BF5A-486C-A8C5-ECC9F3942E4B}">
                <a14:imgProps xmlns:a14="http://schemas.microsoft.com/office/drawing/2010/main">
                  <a14:imgLayer r:embed="rId28">
                    <a14:imgEffect>
                      <a14:backgroundRemoval t="9961" b="98438" l="10000" r="90000">
                        <a14:foregroundMark x1="51348" y1="41797" x2="47191" y2="77148"/>
                        <a14:foregroundMark x1="37191" y1="56836" x2="59551" y2="63672"/>
                        <a14:foregroundMark x1="59213" y1="47461" x2="38315" y2="82422"/>
                        <a14:foregroundMark x1="34944" y1="62891" x2="62584" y2="63086"/>
                        <a14:foregroundMark x1="54270" y1="33984" x2="42472" y2="38477"/>
                        <a14:foregroundMark x1="51236" y1="20313" x2="50225" y2="20508"/>
                        <a14:foregroundMark x1="62247" y1="69727" x2="47528" y2="87109"/>
                        <a14:foregroundMark x1="58315" y1="69336" x2="43258" y2="84961"/>
                        <a14:foregroundMark x1="60787" y1="57422" x2="36742" y2="75586"/>
                        <a14:foregroundMark x1="54607" y1="50000" x2="36854" y2="66797"/>
                        <a14:foregroundMark x1="50674" y1="42188" x2="38427" y2="53516"/>
                        <a14:foregroundMark x1="59551" y1="49609" x2="42022" y2="43750"/>
                      </a14:backgroundRemoval>
                    </a14:imgEffect>
                  </a14:imgLayer>
                </a14:imgProps>
              </a:ext>
              <a:ext uri="{28A0092B-C50C-407E-A947-70E740481C1C}">
                <a14:useLocalDpi xmlns:a14="http://schemas.microsoft.com/office/drawing/2010/main" val="0"/>
              </a:ext>
            </a:extLst>
          </a:blip>
          <a:srcRect l="27187" t="9602" r="26963"/>
          <a:stretch/>
        </p:blipFill>
        <p:spPr bwMode="auto">
          <a:xfrm>
            <a:off x="1014127" y="3332465"/>
            <a:ext cx="564852" cy="640670"/>
          </a:xfrm>
          <a:prstGeom prst="rect">
            <a:avLst/>
          </a:prstGeom>
          <a:noFill/>
          <a:extLst>
            <a:ext uri="{909E8E84-426E-40DD-AFC4-6F175D3DCCD1}">
              <a14:hiddenFill xmlns:a14="http://schemas.microsoft.com/office/drawing/2010/main">
                <a:solidFill>
                  <a:srgbClr val="FFFFFF"/>
                </a:solidFill>
              </a14:hiddenFill>
            </a:ext>
          </a:extLst>
        </p:spPr>
      </p:pic>
      <p:pic>
        <p:nvPicPr>
          <p:cNvPr id="62" name="صورة 61">
            <a:hlinkClick r:id="rId29" action="ppaction://hlinksldjump"/>
            <a:extLst>
              <a:ext uri="{FF2B5EF4-FFF2-40B4-BE49-F238E27FC236}">
                <a16:creationId xmlns:a16="http://schemas.microsoft.com/office/drawing/2014/main" id="{59869ACD-7FC8-46A4-AF43-A4188735B6F5}"/>
              </a:ext>
            </a:extLst>
          </p:cNvPr>
          <p:cNvPicPr>
            <a:picLocks noChangeAspect="1"/>
          </p:cNvPicPr>
          <p:nvPr/>
        </p:nvPicPr>
        <p:blipFill>
          <a:blip r:embed="rId30"/>
          <a:stretch>
            <a:fillRect/>
          </a:stretch>
        </p:blipFill>
        <p:spPr>
          <a:xfrm rot="346244">
            <a:off x="289616" y="4541984"/>
            <a:ext cx="834594" cy="834594"/>
          </a:xfrm>
          <a:prstGeom prst="rect">
            <a:avLst/>
          </a:prstGeom>
        </p:spPr>
      </p:pic>
      <p:pic>
        <p:nvPicPr>
          <p:cNvPr id="77"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4960EB8A-A666-41B6-A625-995BADFBA9A2}"/>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2161395" y="-38064"/>
            <a:ext cx="7402640" cy="640053"/>
          </a:xfrm>
          <a:prstGeom prst="rect">
            <a:avLst/>
          </a:prstGeom>
          <a:noFill/>
          <a:extLst>
            <a:ext uri="{909E8E84-426E-40DD-AFC4-6F175D3DCCD1}">
              <a14:hiddenFill xmlns:a14="http://schemas.microsoft.com/office/drawing/2010/main">
                <a:solidFill>
                  <a:srgbClr val="FFFFFF"/>
                </a:solidFill>
              </a14:hiddenFill>
            </a:ext>
          </a:extLst>
        </p:spPr>
      </p:pic>
      <p:pic>
        <p:nvPicPr>
          <p:cNvPr id="78" name="صورة 77">
            <a:hlinkClick r:id="rId32" action="ppaction://hlinksldjump"/>
            <a:extLst>
              <a:ext uri="{FF2B5EF4-FFF2-40B4-BE49-F238E27FC236}">
                <a16:creationId xmlns:a16="http://schemas.microsoft.com/office/drawing/2014/main" id="{4FBE215D-5657-4340-B9C5-E36A5F911769}"/>
              </a:ext>
            </a:extLst>
          </p:cNvPr>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146443" y="1361282"/>
            <a:ext cx="2053070" cy="12146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9" name="Google Shape;130;p18">
            <a:extLst>
              <a:ext uri="{FF2B5EF4-FFF2-40B4-BE49-F238E27FC236}">
                <a16:creationId xmlns:a16="http://schemas.microsoft.com/office/drawing/2014/main" id="{443E0D2B-56DD-4B12-9449-0DF66F98FA75}"/>
              </a:ext>
            </a:extLst>
          </p:cNvPr>
          <p:cNvPicPr preferRelativeResize="0"/>
          <p:nvPr/>
        </p:nvPicPr>
        <p:blipFill rotWithShape="1">
          <a:blip r:embed="rId34">
            <a:alphaModFix/>
          </a:blip>
          <a:srcRect b="32784"/>
          <a:stretch/>
        </p:blipFill>
        <p:spPr>
          <a:xfrm>
            <a:off x="208134" y="3962543"/>
            <a:ext cx="1468133" cy="567667"/>
          </a:xfrm>
          <a:prstGeom prst="rect">
            <a:avLst/>
          </a:prstGeom>
          <a:noFill/>
          <a:ln>
            <a:noFill/>
          </a:ln>
        </p:spPr>
      </p:pic>
      <p:pic>
        <p:nvPicPr>
          <p:cNvPr id="84" name="Google Shape;77;p13">
            <a:extLst>
              <a:ext uri="{FF2B5EF4-FFF2-40B4-BE49-F238E27FC236}">
                <a16:creationId xmlns:a16="http://schemas.microsoft.com/office/drawing/2014/main" id="{95DA60D8-48CA-4291-89C7-61F6FFE1A3EF}"/>
              </a:ext>
            </a:extLst>
          </p:cNvPr>
          <p:cNvPicPr preferRelativeResize="0"/>
          <p:nvPr/>
        </p:nvPicPr>
        <p:blipFill>
          <a:blip r:embed="rId35">
            <a:alphaModFix/>
          </a:blip>
          <a:stretch>
            <a:fillRect/>
          </a:stretch>
        </p:blipFill>
        <p:spPr>
          <a:xfrm>
            <a:off x="1571804" y="2667797"/>
            <a:ext cx="653181" cy="556053"/>
          </a:xfrm>
          <a:prstGeom prst="rect">
            <a:avLst/>
          </a:prstGeom>
          <a:noFill/>
          <a:ln>
            <a:noFill/>
          </a:ln>
        </p:spPr>
      </p:pic>
      <p:pic>
        <p:nvPicPr>
          <p:cNvPr id="85" name="Google Shape;77;p13">
            <a:extLst>
              <a:ext uri="{FF2B5EF4-FFF2-40B4-BE49-F238E27FC236}">
                <a16:creationId xmlns:a16="http://schemas.microsoft.com/office/drawing/2014/main" id="{BF5A9970-E8E5-439A-A244-669B0A988EC8}"/>
              </a:ext>
            </a:extLst>
          </p:cNvPr>
          <p:cNvPicPr preferRelativeResize="0"/>
          <p:nvPr/>
        </p:nvPicPr>
        <p:blipFill>
          <a:blip r:embed="rId35">
            <a:alphaModFix/>
          </a:blip>
          <a:stretch>
            <a:fillRect/>
          </a:stretch>
        </p:blipFill>
        <p:spPr>
          <a:xfrm>
            <a:off x="886085" y="2650954"/>
            <a:ext cx="685719" cy="556053"/>
          </a:xfrm>
          <a:prstGeom prst="rect">
            <a:avLst/>
          </a:prstGeom>
          <a:noFill/>
          <a:ln>
            <a:noFill/>
          </a:ln>
        </p:spPr>
      </p:pic>
      <p:pic>
        <p:nvPicPr>
          <p:cNvPr id="86" name="Google Shape;77;p13">
            <a:extLst>
              <a:ext uri="{FF2B5EF4-FFF2-40B4-BE49-F238E27FC236}">
                <a16:creationId xmlns:a16="http://schemas.microsoft.com/office/drawing/2014/main" id="{27AE9BF0-6BBC-4E33-BBF3-06C8F39B6100}"/>
              </a:ext>
            </a:extLst>
          </p:cNvPr>
          <p:cNvPicPr preferRelativeResize="0"/>
          <p:nvPr/>
        </p:nvPicPr>
        <p:blipFill>
          <a:blip r:embed="rId35">
            <a:alphaModFix/>
          </a:blip>
          <a:stretch>
            <a:fillRect/>
          </a:stretch>
        </p:blipFill>
        <p:spPr>
          <a:xfrm>
            <a:off x="198659" y="2653110"/>
            <a:ext cx="598686" cy="584616"/>
          </a:xfrm>
          <a:prstGeom prst="rect">
            <a:avLst/>
          </a:prstGeom>
          <a:noFill/>
          <a:ln>
            <a:noFill/>
          </a:ln>
        </p:spPr>
      </p:pic>
      <p:sp>
        <p:nvSpPr>
          <p:cNvPr id="87" name="مربع نص 86">
            <a:hlinkClick r:id="rId32" action="ppaction://hlinksldjump"/>
            <a:extLst>
              <a:ext uri="{FF2B5EF4-FFF2-40B4-BE49-F238E27FC236}">
                <a16:creationId xmlns:a16="http://schemas.microsoft.com/office/drawing/2014/main" id="{CCA8C46B-1BB9-4FCF-AAA9-4A58363C76F8}"/>
              </a:ext>
            </a:extLst>
          </p:cNvPr>
          <p:cNvSpPr txBox="1"/>
          <p:nvPr/>
        </p:nvSpPr>
        <p:spPr>
          <a:xfrm>
            <a:off x="1563997" y="2897939"/>
            <a:ext cx="686589" cy="307777"/>
          </a:xfrm>
          <a:prstGeom prst="rect">
            <a:avLst/>
          </a:prstGeom>
          <a:noFill/>
        </p:spPr>
        <p:txBody>
          <a:bodyPr wrap="square">
            <a:spAutoFit/>
          </a:bodyPr>
          <a:lstStyle/>
          <a:p>
            <a:pPr algn="ctr"/>
            <a:r>
              <a:rPr lang="ar-SA" sz="1400" b="1" dirty="0"/>
              <a:t>الدعاء</a:t>
            </a:r>
            <a:endParaRPr lang="en-US" sz="1800" b="1" dirty="0"/>
          </a:p>
        </p:txBody>
      </p:sp>
      <p:sp>
        <p:nvSpPr>
          <p:cNvPr id="88" name="مربع نص 87">
            <a:extLst>
              <a:ext uri="{FF2B5EF4-FFF2-40B4-BE49-F238E27FC236}">
                <a16:creationId xmlns:a16="http://schemas.microsoft.com/office/drawing/2014/main" id="{3B7C64E9-D810-477C-ACB5-37FE04807897}"/>
              </a:ext>
            </a:extLst>
          </p:cNvPr>
          <p:cNvSpPr txBox="1"/>
          <p:nvPr/>
        </p:nvSpPr>
        <p:spPr>
          <a:xfrm>
            <a:off x="881747" y="2874126"/>
            <a:ext cx="686589" cy="307777"/>
          </a:xfrm>
          <a:prstGeom prst="rect">
            <a:avLst/>
          </a:prstGeom>
          <a:noFill/>
        </p:spPr>
        <p:txBody>
          <a:bodyPr wrap="square">
            <a:spAutoFit/>
          </a:bodyPr>
          <a:lstStyle/>
          <a:p>
            <a:pPr algn="ctr"/>
            <a:r>
              <a:rPr lang="ar-SA" sz="1400" b="1" dirty="0"/>
              <a:t>الحضور</a:t>
            </a:r>
            <a:endParaRPr lang="en-US" sz="1800" b="1" dirty="0"/>
          </a:p>
        </p:txBody>
      </p:sp>
      <p:sp>
        <p:nvSpPr>
          <p:cNvPr id="89" name="مربع نص 88">
            <a:hlinkClick r:id="" action="ppaction://noaction"/>
            <a:extLst>
              <a:ext uri="{FF2B5EF4-FFF2-40B4-BE49-F238E27FC236}">
                <a16:creationId xmlns:a16="http://schemas.microsoft.com/office/drawing/2014/main" id="{16B36219-D48A-485D-A66E-BFCC9DFD0F68}"/>
              </a:ext>
            </a:extLst>
          </p:cNvPr>
          <p:cNvSpPr txBox="1"/>
          <p:nvPr/>
        </p:nvSpPr>
        <p:spPr>
          <a:xfrm>
            <a:off x="160749" y="2864254"/>
            <a:ext cx="686589" cy="307777"/>
          </a:xfrm>
          <a:prstGeom prst="rect">
            <a:avLst/>
          </a:prstGeom>
          <a:noFill/>
        </p:spPr>
        <p:txBody>
          <a:bodyPr wrap="square">
            <a:spAutoFit/>
          </a:bodyPr>
          <a:lstStyle/>
          <a:p>
            <a:pPr algn="ctr"/>
            <a:r>
              <a:rPr lang="ar-SA" sz="1400" b="1" dirty="0"/>
              <a:t>ننطلق</a:t>
            </a:r>
            <a:endParaRPr lang="en-US" sz="1800" b="1" dirty="0"/>
          </a:p>
        </p:txBody>
      </p:sp>
      <p:grpSp>
        <p:nvGrpSpPr>
          <p:cNvPr id="2" name="مجموعة 1">
            <a:extLst>
              <a:ext uri="{FF2B5EF4-FFF2-40B4-BE49-F238E27FC236}">
                <a16:creationId xmlns:a16="http://schemas.microsoft.com/office/drawing/2014/main" id="{9BEEF96A-4E59-2242-9376-F662A8B130CF}"/>
              </a:ext>
            </a:extLst>
          </p:cNvPr>
          <p:cNvGrpSpPr/>
          <p:nvPr/>
        </p:nvGrpSpPr>
        <p:grpSpPr>
          <a:xfrm>
            <a:off x="9848962" y="1638009"/>
            <a:ext cx="1673632" cy="2096674"/>
            <a:chOff x="6170636" y="2100923"/>
            <a:chExt cx="1268626" cy="2151948"/>
          </a:xfrm>
        </p:grpSpPr>
        <p:sp>
          <p:nvSpPr>
            <p:cNvPr id="56" name="مستطيل 55">
              <a:hlinkClick r:id="rId36" action="ppaction://hlinksldjump"/>
              <a:extLst>
                <a:ext uri="{FF2B5EF4-FFF2-40B4-BE49-F238E27FC236}">
                  <a16:creationId xmlns:a16="http://schemas.microsoft.com/office/drawing/2014/main" id="{1283FACE-727C-C14A-9888-D5E32827D777}"/>
                </a:ext>
              </a:extLst>
            </p:cNvPr>
            <p:cNvSpPr/>
            <p:nvPr/>
          </p:nvSpPr>
          <p:spPr>
            <a:xfrm>
              <a:off x="6170636" y="2100923"/>
              <a:ext cx="1268626" cy="680261"/>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1600" b="1" dirty="0">
                  <a:solidFill>
                    <a:srgbClr val="FF0000"/>
                  </a:solidFill>
                </a:rPr>
                <a:t>قراءة الصور </a:t>
              </a:r>
              <a:endParaRPr lang="en-US" sz="1600" b="1" dirty="0">
                <a:solidFill>
                  <a:srgbClr val="FF0000"/>
                </a:solidFill>
              </a:endParaRPr>
            </a:p>
          </p:txBody>
        </p:sp>
        <p:sp>
          <p:nvSpPr>
            <p:cNvPr id="57" name="مستطيل 56">
              <a:extLst>
                <a:ext uri="{FF2B5EF4-FFF2-40B4-BE49-F238E27FC236}">
                  <a16:creationId xmlns:a16="http://schemas.microsoft.com/office/drawing/2014/main" id="{A9D81FD0-6AD1-B747-B647-7B5907E50833}"/>
                </a:ext>
              </a:extLst>
            </p:cNvPr>
            <p:cNvSpPr/>
            <p:nvPr/>
          </p:nvSpPr>
          <p:spPr>
            <a:xfrm>
              <a:off x="6170636" y="2885471"/>
              <a:ext cx="1268626" cy="656366"/>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1600" b="1" dirty="0">
                  <a:solidFill>
                    <a:srgbClr val="FF0000"/>
                  </a:solidFill>
                </a:rPr>
                <a:t>جدول التعلم </a:t>
              </a:r>
            </a:p>
          </p:txBody>
        </p:sp>
        <p:sp>
          <p:nvSpPr>
            <p:cNvPr id="58" name="مستطيل 57">
              <a:extLst>
                <a:ext uri="{FF2B5EF4-FFF2-40B4-BE49-F238E27FC236}">
                  <a16:creationId xmlns:a16="http://schemas.microsoft.com/office/drawing/2014/main" id="{F5EC3ACD-96D1-4E4E-89E0-2D8DE543E880}"/>
                </a:ext>
              </a:extLst>
            </p:cNvPr>
            <p:cNvSpPr/>
            <p:nvPr/>
          </p:nvSpPr>
          <p:spPr>
            <a:xfrm>
              <a:off x="6170636" y="3646124"/>
              <a:ext cx="1268626" cy="606747"/>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1600" b="1" dirty="0">
                  <a:solidFill>
                    <a:srgbClr val="FF0000"/>
                  </a:solidFill>
                </a:rPr>
                <a:t>التفكير الناقد </a:t>
              </a:r>
            </a:p>
          </p:txBody>
        </p:sp>
      </p:grpSp>
      <p:pic>
        <p:nvPicPr>
          <p:cNvPr id="4" name="صورة 5">
            <a:extLst>
              <a:ext uri="{FF2B5EF4-FFF2-40B4-BE49-F238E27FC236}">
                <a16:creationId xmlns:a16="http://schemas.microsoft.com/office/drawing/2014/main" id="{1D1DA932-6A2F-9E4E-A7F4-B923B2BFE9FF}"/>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3202181" y="578904"/>
            <a:ext cx="5321068" cy="4922290"/>
          </a:xfrm>
          <a:prstGeom prst="rect">
            <a:avLst/>
          </a:prstGeom>
        </p:spPr>
      </p:pic>
    </p:spTree>
    <p:extLst>
      <p:ext uri="{BB962C8B-B14F-4D97-AF65-F5344CB8AC3E}">
        <p14:creationId xmlns:p14="http://schemas.microsoft.com/office/powerpoint/2010/main" val="356965219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3">
            <a:extLst>
              <a:ext uri="{FF2B5EF4-FFF2-40B4-BE49-F238E27FC236}">
                <a16:creationId xmlns:a16="http://schemas.microsoft.com/office/drawing/2014/main" id="{426ECF6C-D0D8-41F2-8E61-3A79DC9D4C56}"/>
              </a:ext>
            </a:extLst>
          </p:cNvPr>
          <p:cNvSpPr/>
          <p:nvPr/>
        </p:nvSpPr>
        <p:spPr>
          <a:xfrm>
            <a:off x="0" y="0"/>
            <a:ext cx="12192000" cy="6858000"/>
          </a:xfrm>
          <a:prstGeom prst="rect">
            <a:avLst/>
          </a:prstGeom>
          <a:solidFill>
            <a:srgbClr val="E0F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endParaRPr lang="ar-SA" sz="1400"/>
          </a:p>
        </p:txBody>
      </p:sp>
      <p:pic>
        <p:nvPicPr>
          <p:cNvPr id="9218" name="Picture 2" descr="Good Morning Sun GIF">
            <a:extLst>
              <a:ext uri="{FF2B5EF4-FFF2-40B4-BE49-F238E27FC236}">
                <a16:creationId xmlns:a16="http://schemas.microsoft.com/office/drawing/2014/main" id="{3E2A2FAB-A266-4D14-949D-0D0D7F6A4ED2}"/>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980393" y="1559727"/>
            <a:ext cx="4572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extLst>
              <a:ext uri="{FF2B5EF4-FFF2-40B4-BE49-F238E27FC236}">
                <a16:creationId xmlns:a16="http://schemas.microsoft.com/office/drawing/2014/main" id="{11853627-9D4D-4089-801E-FBCDD735E586}"/>
              </a:ext>
            </a:extLst>
          </p:cNvPr>
          <p:cNvSpPr/>
          <p:nvPr/>
        </p:nvSpPr>
        <p:spPr>
          <a:xfrm>
            <a:off x="7285193" y="4987553"/>
            <a:ext cx="3962400" cy="569627"/>
          </a:xfrm>
          <a:prstGeom prst="rect">
            <a:avLst/>
          </a:prstGeom>
          <a:solidFill>
            <a:srgbClr val="E0F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endParaRPr lang="ar-SA" sz="1400"/>
          </a:p>
        </p:txBody>
      </p:sp>
      <p:sp>
        <p:nvSpPr>
          <p:cNvPr id="5" name="مستطيل 4">
            <a:extLst>
              <a:ext uri="{FF2B5EF4-FFF2-40B4-BE49-F238E27FC236}">
                <a16:creationId xmlns:a16="http://schemas.microsoft.com/office/drawing/2014/main" id="{021AD59B-1ABE-4BCF-AD22-6C8FB480C70D}"/>
              </a:ext>
            </a:extLst>
          </p:cNvPr>
          <p:cNvSpPr/>
          <p:nvPr/>
        </p:nvSpPr>
        <p:spPr>
          <a:xfrm>
            <a:off x="2991979" y="2101926"/>
            <a:ext cx="2693900" cy="769441"/>
          </a:xfrm>
          <a:prstGeom prst="rect">
            <a:avLst/>
          </a:prstGeom>
          <a:noFill/>
        </p:spPr>
        <p:txBody>
          <a:bodyPr wrap="square" lIns="91440" tIns="45720" rIns="91440" bIns="4572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ar-SA" sz="4400" b="1" dirty="0">
                <a:ln w="0"/>
                <a:solidFill>
                  <a:schemeClr val="accent2">
                    <a:lumMod val="75000"/>
                  </a:schemeClr>
                </a:solidFill>
                <a:effectLst>
                  <a:outerShdw blurRad="38100" dist="19050" dir="2700000" algn="tl" rotWithShape="0">
                    <a:schemeClr val="dk1">
                      <a:alpha val="40000"/>
                    </a:schemeClr>
                  </a:outerShdw>
                </a:effectLst>
              </a:rPr>
              <a:t>أبدأ مسائي  بـ</a:t>
            </a:r>
          </a:p>
        </p:txBody>
      </p:sp>
      <p:sp>
        <p:nvSpPr>
          <p:cNvPr id="7" name="مربع نص 6">
            <a:extLst>
              <a:ext uri="{FF2B5EF4-FFF2-40B4-BE49-F238E27FC236}">
                <a16:creationId xmlns:a16="http://schemas.microsoft.com/office/drawing/2014/main" id="{B462A0A7-226D-4083-BF36-F24050E5C24F}"/>
              </a:ext>
            </a:extLst>
          </p:cNvPr>
          <p:cNvSpPr txBox="1"/>
          <p:nvPr/>
        </p:nvSpPr>
        <p:spPr>
          <a:xfrm>
            <a:off x="835603" y="3011194"/>
            <a:ext cx="7006651" cy="2585323"/>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ar-SA" sz="2700" b="1" i="0" u="none" strike="noStrike" dirty="0">
                <a:solidFill>
                  <a:srgbClr val="000000"/>
                </a:solidFill>
                <a:effectLst/>
                <a:latin typeface="Tahoma" panose="020B0604030504040204" pitchFamily="34" charset="0"/>
              </a:rPr>
              <a:t>((أَمْسَيْنَا وَأَمْسَى الْمُلْكُ لِلَّهِ، وَالْحَمْدُ لِلَّهِ لَا إِلَهَ إِلَّا اللهُ، وَحْدَهُ لَا شَرِيكَ لَهُ، لَهُ الْمُلْكُ وَلَهُ الْحَمْدُ وَهُوَ عَلَى كُلِّ شَيْءٍ قَدِيرٌ، رَبِّ أَسْأَلُكَ خَيْرَ مَا فِي هَذِهِ اللَّيْلَةِ وَخَيْرَ مَا بَعْدَهَا، وَأَعُوذُ بِكَ مِنْ شَرِّ مَا فِي هَذِهِ اللَّيْلَةِ وَشَرِّ مَا بَعْدَهَا، رَبِّ أَعُوذُ بِكَ مِنَ الْكَسَلِ وَسُوءِ الْكِبَرِ، رَبِّ أَعُوذُ بِكَ مِنْ عَذَابٍ فِي النَّارِ وَعَذَابٍ فِي الْقَبْرِ))</a:t>
            </a:r>
            <a:r>
              <a:rPr lang="en-US" sz="2700" b="1" i="0" u="none" strike="noStrike" dirty="0">
                <a:solidFill>
                  <a:srgbClr val="003399"/>
                </a:solidFill>
                <a:effectLst/>
                <a:latin typeface="Tahoma" panose="020B0604030504040204" pitchFamily="34" charset="0"/>
                <a:hlinkClick r:id="rId3"/>
              </a:rPr>
              <a:t>. </a:t>
            </a:r>
            <a:endParaRPr lang="ar-SA" sz="27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0198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iterate type="wd">
                                    <p:tmPct val="10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61020" y="-136478"/>
            <a:ext cx="12238094" cy="7915702"/>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l="5100" t="2726" r="3027" b="21700"/>
          <a:stretch/>
        </p:blipFill>
        <p:spPr>
          <a:xfrm>
            <a:off x="-215905" y="692255"/>
            <a:ext cx="12238094" cy="5480905"/>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8">
            <a:alphaModFix/>
          </a:blip>
          <a:srcRect/>
          <a:stretch/>
        </p:blipFill>
        <p:spPr>
          <a:xfrm>
            <a:off x="11000094" y="0"/>
            <a:ext cx="1328191" cy="651315"/>
          </a:xfrm>
          <a:prstGeom prst="rect">
            <a:avLst/>
          </a:prstGeom>
          <a:noFill/>
          <a:ln>
            <a:noFill/>
          </a:ln>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65209" y="6086600"/>
            <a:ext cx="7952839" cy="98274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1">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455216" y="4699490"/>
            <a:ext cx="2649433" cy="27025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261888" y="5172801"/>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572757" y="4714875"/>
            <a:ext cx="812667" cy="67740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1378086" y="5278004"/>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61447" t="18529" r="4470" b="25160"/>
          <a:stretch/>
        </p:blipFill>
        <p:spPr bwMode="auto">
          <a:xfrm flipH="1">
            <a:off x="9901440" y="5172730"/>
            <a:ext cx="1176780" cy="91387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6"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17"/>
          <a:srcRect/>
          <a:stretch>
            <a:fillRect/>
          </a:stretch>
        </p:blipFill>
        <p:spPr>
          <a:xfrm>
            <a:off x="10521509" y="895014"/>
            <a:ext cx="737894" cy="715087"/>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1027535" y="5336730"/>
            <a:ext cx="370310" cy="624328"/>
          </a:xfrm>
          <a:prstGeom prst="rect">
            <a:avLst/>
          </a:prstGeom>
          <a:noFill/>
          <a:extLst>
            <a:ext uri="{909E8E84-426E-40DD-AFC4-6F175D3DCCD1}">
              <a14:hiddenFill xmlns:a14="http://schemas.microsoft.com/office/drawing/2010/main">
                <a:solidFill>
                  <a:srgbClr val="FFFFFF"/>
                </a:solidFill>
              </a14:hiddenFill>
            </a:ext>
          </a:extLst>
        </p:spPr>
      </p:pic>
      <p:sp>
        <p:nvSpPr>
          <p:cNvPr id="75" name="مستطيل 74">
            <a:hlinkClick r:id="rId19" action="ppaction://hlinksldjump"/>
            <a:extLst>
              <a:ext uri="{FF2B5EF4-FFF2-40B4-BE49-F238E27FC236}">
                <a16:creationId xmlns:a16="http://schemas.microsoft.com/office/drawing/2014/main" id="{DE30BFDD-D426-4E86-9190-C6110D50B46A}"/>
              </a:ext>
            </a:extLst>
          </p:cNvPr>
          <p:cNvSpPr/>
          <p:nvPr/>
        </p:nvSpPr>
        <p:spPr>
          <a:xfrm>
            <a:off x="6881197" y="47751"/>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التهيئة</a:t>
            </a:r>
            <a:endParaRPr lang="en-US" b="1" dirty="0">
              <a:solidFill>
                <a:schemeClr val="accent5">
                  <a:lumMod val="50000"/>
                </a:schemeClr>
              </a:solidFill>
            </a:endParaRPr>
          </a:p>
        </p:txBody>
      </p:sp>
      <p:sp>
        <p:nvSpPr>
          <p:cNvPr id="81" name="مستطيل 80">
            <a:hlinkClick r:id="" action="ppaction://noaction"/>
            <a:extLst>
              <a:ext uri="{FF2B5EF4-FFF2-40B4-BE49-F238E27FC236}">
                <a16:creationId xmlns:a16="http://schemas.microsoft.com/office/drawing/2014/main" id="{C9C85F24-1FF2-48D1-8FE9-1F09C67A2EAD}"/>
              </a:ext>
            </a:extLst>
          </p:cNvPr>
          <p:cNvSpPr/>
          <p:nvPr/>
        </p:nvSpPr>
        <p:spPr>
          <a:xfrm>
            <a:off x="2379840"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التقويم</a:t>
            </a:r>
            <a:endParaRPr lang="en-US" sz="2000" b="1" dirty="0">
              <a:solidFill>
                <a:schemeClr val="accent1">
                  <a:lumMod val="75000"/>
                </a:schemeClr>
              </a:solidFill>
            </a:endParaRPr>
          </a:p>
        </p:txBody>
      </p:sp>
      <p:sp>
        <p:nvSpPr>
          <p:cNvPr id="82" name="مستطيل 81">
            <a:hlinkClick r:id="" action="ppaction://noaction"/>
            <a:extLst>
              <a:ext uri="{FF2B5EF4-FFF2-40B4-BE49-F238E27FC236}">
                <a16:creationId xmlns:a16="http://schemas.microsoft.com/office/drawing/2014/main" id="{E10C71F6-D2A3-42F8-9CF4-7EC80C62CB63}"/>
              </a:ext>
            </a:extLst>
          </p:cNvPr>
          <p:cNvSpPr/>
          <p:nvPr/>
        </p:nvSpPr>
        <p:spPr>
          <a:xfrm>
            <a:off x="3563063"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الشرح</a:t>
            </a:r>
            <a:endParaRPr lang="en-US" sz="2000" b="1" dirty="0">
              <a:solidFill>
                <a:schemeClr val="accent1">
                  <a:lumMod val="75000"/>
                </a:schemeClr>
              </a:solidFill>
            </a:endParaRPr>
          </a:p>
        </p:txBody>
      </p:sp>
      <p:sp>
        <p:nvSpPr>
          <p:cNvPr id="83" name="مستطيل 82">
            <a:hlinkClick r:id="" action="ppaction://noaction"/>
            <a:extLst>
              <a:ext uri="{FF2B5EF4-FFF2-40B4-BE49-F238E27FC236}">
                <a16:creationId xmlns:a16="http://schemas.microsoft.com/office/drawing/2014/main" id="{1092A7CE-5A0D-4F27-90F0-946043B22256}"/>
              </a:ext>
            </a:extLst>
          </p:cNvPr>
          <p:cNvSpPr/>
          <p:nvPr/>
        </p:nvSpPr>
        <p:spPr>
          <a:xfrm>
            <a:off x="4735728" y="47751"/>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اسكشف</a:t>
            </a:r>
            <a:endParaRPr lang="en-US" b="1" dirty="0">
              <a:solidFill>
                <a:schemeClr val="accent5">
                  <a:lumMod val="50000"/>
                </a:schemeClr>
              </a:solidFill>
            </a:endParaRPr>
          </a:p>
        </p:txBody>
      </p:sp>
      <p:sp>
        <p:nvSpPr>
          <p:cNvPr id="93" name="مستطيل 92">
            <a:hlinkClick r:id="" action="ppaction://noaction"/>
            <a:extLst>
              <a:ext uri="{FF2B5EF4-FFF2-40B4-BE49-F238E27FC236}">
                <a16:creationId xmlns:a16="http://schemas.microsoft.com/office/drawing/2014/main" id="{6C99A92F-59D8-40AC-BDC2-148AA715DB2A}"/>
              </a:ext>
            </a:extLst>
          </p:cNvPr>
          <p:cNvSpPr/>
          <p:nvPr/>
        </p:nvSpPr>
        <p:spPr>
          <a:xfrm>
            <a:off x="7931806" y="20144"/>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خبرات </a:t>
            </a:r>
          </a:p>
          <a:p>
            <a:pPr algn="ctr"/>
            <a:r>
              <a:rPr lang="ar-SA" b="1" dirty="0">
                <a:solidFill>
                  <a:schemeClr val="accent5">
                    <a:lumMod val="50000"/>
                  </a:schemeClr>
                </a:solidFill>
              </a:rPr>
              <a:t>سابقة</a:t>
            </a:r>
            <a:endParaRPr lang="en-US" b="1" dirty="0">
              <a:solidFill>
                <a:schemeClr val="accent5">
                  <a:lumMod val="50000"/>
                </a:schemeClr>
              </a:solidFill>
            </a:endParaRPr>
          </a:p>
        </p:txBody>
      </p:sp>
      <p:sp>
        <p:nvSpPr>
          <p:cNvPr id="100" name="مستطيل 99">
            <a:hlinkClick r:id="" action="ppaction://noaction"/>
            <a:extLst>
              <a:ext uri="{FF2B5EF4-FFF2-40B4-BE49-F238E27FC236}">
                <a16:creationId xmlns:a16="http://schemas.microsoft.com/office/drawing/2014/main" id="{73527060-1807-46E3-B716-4D68C85D3DCD}"/>
              </a:ext>
            </a:extLst>
          </p:cNvPr>
          <p:cNvSpPr/>
          <p:nvPr/>
        </p:nvSpPr>
        <p:spPr>
          <a:xfrm>
            <a:off x="1283481" y="60729"/>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accent1">
                    <a:lumMod val="75000"/>
                  </a:schemeClr>
                </a:solidFill>
              </a:rPr>
              <a:t>الواجب</a:t>
            </a:r>
            <a:endParaRPr lang="en-US" sz="2400" b="1" dirty="0">
              <a:solidFill>
                <a:schemeClr val="accent1">
                  <a:lumMod val="75000"/>
                </a:schemeClr>
              </a:solidFill>
            </a:endParaRPr>
          </a:p>
        </p:txBody>
      </p:sp>
      <p:pic>
        <p:nvPicPr>
          <p:cNvPr id="102" name="Picture 11">
            <a:extLst>
              <a:ext uri="{FF2B5EF4-FFF2-40B4-BE49-F238E27FC236}">
                <a16:creationId xmlns:a16="http://schemas.microsoft.com/office/drawing/2014/main" id="{B188D43D-88E6-46C2-B821-5FD7EA8D8782}"/>
              </a:ext>
            </a:extLst>
          </p:cNvPr>
          <p:cNvPicPr>
            <a:picLocks noChangeAspect="1"/>
          </p:cNvPicPr>
          <p:nvPr/>
        </p:nvPicPr>
        <p:blipFill>
          <a:blip r:embed="rId20"/>
          <a:srcRect/>
          <a:stretch>
            <a:fillRect/>
          </a:stretch>
        </p:blipFill>
        <p:spPr>
          <a:xfrm>
            <a:off x="9388544" y="5123356"/>
            <a:ext cx="484083" cy="488236"/>
          </a:xfrm>
          <a:prstGeom prst="rect">
            <a:avLst/>
          </a:prstGeom>
        </p:spPr>
      </p:pic>
      <p:pic>
        <p:nvPicPr>
          <p:cNvPr id="104" name="Google Shape;84;p13">
            <a:extLst>
              <a:ext uri="{FF2B5EF4-FFF2-40B4-BE49-F238E27FC236}">
                <a16:creationId xmlns:a16="http://schemas.microsoft.com/office/drawing/2014/main" id="{4836476F-97D8-480C-B012-EC9673A3F090}"/>
              </a:ext>
            </a:extLst>
          </p:cNvPr>
          <p:cNvPicPr preferRelativeResize="0"/>
          <p:nvPr/>
        </p:nvPicPr>
        <p:blipFill>
          <a:blip r:embed="rId21">
            <a:alphaModFix/>
          </a:blip>
          <a:stretch>
            <a:fillRect/>
          </a:stretch>
        </p:blipFill>
        <p:spPr>
          <a:xfrm>
            <a:off x="8793364" y="6362418"/>
            <a:ext cx="734365" cy="586519"/>
          </a:xfrm>
          <a:prstGeom prst="rect">
            <a:avLst/>
          </a:prstGeom>
          <a:noFill/>
          <a:ln>
            <a:noFill/>
          </a:ln>
        </p:spPr>
      </p:pic>
      <p:pic>
        <p:nvPicPr>
          <p:cNvPr id="56"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DE38A85A-777D-4386-A7E5-337635C8F459}"/>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84551" y="-211587"/>
            <a:ext cx="7402640" cy="58168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8220545" y="4909011"/>
            <a:ext cx="1365738" cy="141820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hlinkClick r:id="" action="ppaction://noaction"/>
            <a:extLst>
              <a:ext uri="{FF2B5EF4-FFF2-40B4-BE49-F238E27FC236}">
                <a16:creationId xmlns:a16="http://schemas.microsoft.com/office/drawing/2014/main" id="{486A4D4D-D0BC-DE4A-B8F6-0BCA1075F003}"/>
              </a:ext>
            </a:extLst>
          </p:cNvPr>
          <p:cNvSpPr/>
          <p:nvPr/>
        </p:nvSpPr>
        <p:spPr>
          <a:xfrm>
            <a:off x="5819073" y="101887"/>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الاهداف</a:t>
            </a:r>
            <a:endParaRPr lang="en-US" b="1" dirty="0">
              <a:solidFill>
                <a:schemeClr val="accent5">
                  <a:lumMod val="50000"/>
                </a:schemeClr>
              </a:solidFill>
            </a:endParaRPr>
          </a:p>
        </p:txBody>
      </p:sp>
      <p:grpSp>
        <p:nvGrpSpPr>
          <p:cNvPr id="4" name="مجموعة 3">
            <a:extLst>
              <a:ext uri="{FF2B5EF4-FFF2-40B4-BE49-F238E27FC236}">
                <a16:creationId xmlns:a16="http://schemas.microsoft.com/office/drawing/2014/main" id="{932D85E6-6146-F04B-BB2F-3BFFBE89F254}"/>
              </a:ext>
            </a:extLst>
          </p:cNvPr>
          <p:cNvGrpSpPr/>
          <p:nvPr/>
        </p:nvGrpSpPr>
        <p:grpSpPr>
          <a:xfrm>
            <a:off x="1506433" y="930353"/>
            <a:ext cx="4832024" cy="4681239"/>
            <a:chOff x="7432160" y="2158414"/>
            <a:chExt cx="1829728" cy="1985994"/>
          </a:xfrm>
        </p:grpSpPr>
        <p:pic>
          <p:nvPicPr>
            <p:cNvPr id="26" name="صورة 25">
              <a:extLst>
                <a:ext uri="{FF2B5EF4-FFF2-40B4-BE49-F238E27FC236}">
                  <a16:creationId xmlns:a16="http://schemas.microsoft.com/office/drawing/2014/main" id="{1F345469-3DFA-7C4C-A18A-956920F55ED1}"/>
                </a:ext>
              </a:extLst>
            </p:cNvPr>
            <p:cNvPicPr>
              <a:picLocks noChangeAspect="1"/>
            </p:cNvPicPr>
            <p:nvPr/>
          </p:nvPicPr>
          <p:blipFill rotWithShape="1">
            <a:blip r:embed="rId24">
              <a:extLst>
                <a:ext uri="{28A0092B-C50C-407E-A947-70E740481C1C}">
                  <a14:useLocalDpi xmlns:a14="http://schemas.microsoft.com/office/drawing/2010/main" val="0"/>
                </a:ext>
              </a:extLst>
            </a:blip>
            <a:srcRect b="24098"/>
            <a:stretch/>
          </p:blipFill>
          <p:spPr>
            <a:xfrm>
              <a:off x="7432160" y="2158414"/>
              <a:ext cx="1829728" cy="1985994"/>
            </a:xfrm>
            <a:prstGeom prst="rect">
              <a:avLst/>
            </a:prstGeom>
          </p:spPr>
        </p:pic>
        <p:sp>
          <p:nvSpPr>
            <p:cNvPr id="27" name="مستطيل 26">
              <a:extLst>
                <a:ext uri="{FF2B5EF4-FFF2-40B4-BE49-F238E27FC236}">
                  <a16:creationId xmlns:a16="http://schemas.microsoft.com/office/drawing/2014/main" id="{0A0ADAC7-A8BA-0949-81D0-2B8EAFA9523C}"/>
                </a:ext>
              </a:extLst>
            </p:cNvPr>
            <p:cNvSpPr/>
            <p:nvPr/>
          </p:nvSpPr>
          <p:spPr>
            <a:xfrm>
              <a:off x="7605711" y="3454902"/>
              <a:ext cx="1251076" cy="363987"/>
            </a:xfrm>
            <a:prstGeom prst="rect">
              <a:avLst/>
            </a:prstGeom>
          </p:spPr>
          <p:txBody>
            <a:bodyPr wrap="square">
              <a:spAutoFit/>
            </a:bodyPr>
            <a:lstStyle/>
            <a:p>
              <a:pPr algn="ctr"/>
              <a:r>
                <a:rPr lang="ar-SA" sz="4400" b="1" dirty="0">
                  <a:solidFill>
                    <a:srgbClr val="FF0000"/>
                  </a:solidFill>
                  <a:latin typeface="Calibri" pitchFamily="34" charset="0"/>
                </a:rPr>
                <a:t>أنتن رائعات </a:t>
              </a:r>
              <a:endParaRPr lang="ar-SA" sz="4400" dirty="0">
                <a:solidFill>
                  <a:srgbClr val="FF0000"/>
                </a:solidFill>
              </a:endParaRPr>
            </a:p>
          </p:txBody>
        </p:sp>
      </p:grpSp>
      <p:sp>
        <p:nvSpPr>
          <p:cNvPr id="5" name="نجمة: 5 نقاط 4">
            <a:extLst>
              <a:ext uri="{FF2B5EF4-FFF2-40B4-BE49-F238E27FC236}">
                <a16:creationId xmlns:a16="http://schemas.microsoft.com/office/drawing/2014/main" id="{7971397A-FCC2-FC4A-B908-CC01E8B43E9A}"/>
              </a:ext>
            </a:extLst>
          </p:cNvPr>
          <p:cNvSpPr/>
          <p:nvPr/>
        </p:nvSpPr>
        <p:spPr>
          <a:xfrm>
            <a:off x="7815687" y="1481676"/>
            <a:ext cx="1050609" cy="973408"/>
          </a:xfrm>
          <a:prstGeom prst="star5">
            <a:avLst/>
          </a:prstGeom>
          <a:solidFill>
            <a:srgbClr val="FFFF00"/>
          </a:solidFill>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6" name="نجمة: 5 نقاط 5">
            <a:extLst>
              <a:ext uri="{FF2B5EF4-FFF2-40B4-BE49-F238E27FC236}">
                <a16:creationId xmlns:a16="http://schemas.microsoft.com/office/drawing/2014/main" id="{3BA18834-CEBB-6C4E-AAD3-00946A88423A}"/>
              </a:ext>
            </a:extLst>
          </p:cNvPr>
          <p:cNvSpPr/>
          <p:nvPr/>
        </p:nvSpPr>
        <p:spPr>
          <a:xfrm>
            <a:off x="7085601" y="2629128"/>
            <a:ext cx="1050609" cy="973408"/>
          </a:xfrm>
          <a:prstGeom prst="star5">
            <a:avLst/>
          </a:prstGeom>
          <a:solidFill>
            <a:srgbClr val="FFC000"/>
          </a:solidFill>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7" name="نجمة: 5 نقاط 6">
            <a:extLst>
              <a:ext uri="{FF2B5EF4-FFF2-40B4-BE49-F238E27FC236}">
                <a16:creationId xmlns:a16="http://schemas.microsoft.com/office/drawing/2014/main" id="{40DB4E12-0388-F341-A5C9-8A1D0E14242B}"/>
              </a:ext>
            </a:extLst>
          </p:cNvPr>
          <p:cNvSpPr/>
          <p:nvPr/>
        </p:nvSpPr>
        <p:spPr>
          <a:xfrm>
            <a:off x="7606359" y="3733159"/>
            <a:ext cx="1050609" cy="973408"/>
          </a:xfrm>
          <a:prstGeom prst="star5">
            <a:avLst/>
          </a:prstGeom>
          <a:solidFill>
            <a:srgbClr val="FFFF00"/>
          </a:solidFill>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8" name="نجمة: 5 نقاط 7">
            <a:extLst>
              <a:ext uri="{FF2B5EF4-FFF2-40B4-BE49-F238E27FC236}">
                <a16:creationId xmlns:a16="http://schemas.microsoft.com/office/drawing/2014/main" id="{294F4A91-2532-3147-B12C-E4FF7FEC092B}"/>
              </a:ext>
            </a:extLst>
          </p:cNvPr>
          <p:cNvSpPr/>
          <p:nvPr/>
        </p:nvSpPr>
        <p:spPr>
          <a:xfrm>
            <a:off x="6349812" y="1641286"/>
            <a:ext cx="1050609" cy="973408"/>
          </a:xfrm>
          <a:prstGeom prst="star5">
            <a:avLst/>
          </a:prstGeom>
          <a:solidFill>
            <a:srgbClr val="92D050"/>
          </a:solidFill>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9" name="نجمة: 5 نقاط 8">
            <a:extLst>
              <a:ext uri="{FF2B5EF4-FFF2-40B4-BE49-F238E27FC236}">
                <a16:creationId xmlns:a16="http://schemas.microsoft.com/office/drawing/2014/main" id="{22DF7FE0-0965-8B4E-995F-63A27D4EDFE5}"/>
              </a:ext>
            </a:extLst>
          </p:cNvPr>
          <p:cNvSpPr/>
          <p:nvPr/>
        </p:nvSpPr>
        <p:spPr>
          <a:xfrm>
            <a:off x="6612294" y="4073003"/>
            <a:ext cx="1050609" cy="973408"/>
          </a:xfrm>
          <a:prstGeom prst="star5">
            <a:avLst/>
          </a:prstGeom>
          <a:solidFill>
            <a:srgbClr val="00B050"/>
          </a:solidFill>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Tree>
    <p:extLst>
      <p:ext uri="{BB962C8B-B14F-4D97-AF65-F5344CB8AC3E}">
        <p14:creationId xmlns:p14="http://schemas.microsoft.com/office/powerpoint/2010/main" val="195738223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repeatCount="indefinite" fill="hold" nodeType="clickEffect">
                                  <p:stCondLst>
                                    <p:cond delay="0"/>
                                  </p:stCondLst>
                                  <p:endCondLst>
                                    <p:cond evt="onNext" delay="0">
                                      <p:tgtEl>
                                        <p:sldTgt/>
                                      </p:tgtEl>
                                    </p:cond>
                                  </p:end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par>
                                <p:cTn id="21" presetID="21" presetClass="emph" presetSubtype="0" repeatCount="indefinite" fill="hold" grpId="0" nodeType="withEffect">
                                  <p:stCondLst>
                                    <p:cond delay="0"/>
                                  </p:stCondLst>
                                  <p:childTnLst>
                                    <p:animClr clrSpc="hsl" dir="cw">
                                      <p:cBhvr override="childStyle">
                                        <p:cTn id="22" dur="500" fill="hold"/>
                                        <p:tgtEl>
                                          <p:spTgt spid="5"/>
                                        </p:tgtEl>
                                        <p:attrNameLst>
                                          <p:attrName>style.color</p:attrName>
                                        </p:attrNameLst>
                                      </p:cBhvr>
                                      <p:by>
                                        <p:hsl h="7200000" s="0" l="0"/>
                                      </p:by>
                                    </p:animClr>
                                    <p:animClr clrSpc="hsl" dir="cw">
                                      <p:cBhvr>
                                        <p:cTn id="23" dur="500" fill="hold"/>
                                        <p:tgtEl>
                                          <p:spTgt spid="5"/>
                                        </p:tgtEl>
                                        <p:attrNameLst>
                                          <p:attrName>fillcolor</p:attrName>
                                        </p:attrNameLst>
                                      </p:cBhvr>
                                      <p:by>
                                        <p:hsl h="7200000" s="0" l="0"/>
                                      </p:by>
                                    </p:animClr>
                                    <p:animClr clrSpc="hsl" dir="cw">
                                      <p:cBhvr>
                                        <p:cTn id="24" dur="500" fill="hold"/>
                                        <p:tgtEl>
                                          <p:spTgt spid="5"/>
                                        </p:tgtEl>
                                        <p:attrNameLst>
                                          <p:attrName>stroke.color</p:attrName>
                                        </p:attrNameLst>
                                      </p:cBhvr>
                                      <p:by>
                                        <p:hsl h="7200000" s="0" l="0"/>
                                      </p:by>
                                    </p:animClr>
                                    <p:set>
                                      <p:cBhvr>
                                        <p:cTn id="25" dur="500" fill="hold"/>
                                        <p:tgtEl>
                                          <p:spTgt spid="5"/>
                                        </p:tgtEl>
                                        <p:attrNameLst>
                                          <p:attrName>fill.type</p:attrName>
                                        </p:attrNameLst>
                                      </p:cBhvr>
                                      <p:to>
                                        <p:strVal val="solid"/>
                                      </p:to>
                                    </p:set>
                                  </p:childTnLst>
                                </p:cTn>
                              </p:par>
                              <p:par>
                                <p:cTn id="26" presetID="21" presetClass="emph" presetSubtype="0" repeatCount="indefinite" fill="hold" grpId="0" nodeType="withEffect">
                                  <p:stCondLst>
                                    <p:cond delay="0"/>
                                  </p:stCondLst>
                                  <p:childTnLst>
                                    <p:animClr clrSpc="hsl" dir="cw">
                                      <p:cBhvr override="childStyle">
                                        <p:cTn id="27" dur="500" fill="hold"/>
                                        <p:tgtEl>
                                          <p:spTgt spid="8"/>
                                        </p:tgtEl>
                                        <p:attrNameLst>
                                          <p:attrName>style.color</p:attrName>
                                        </p:attrNameLst>
                                      </p:cBhvr>
                                      <p:by>
                                        <p:hsl h="7200000" s="0" l="0"/>
                                      </p:by>
                                    </p:animClr>
                                    <p:animClr clrSpc="hsl" dir="cw">
                                      <p:cBhvr>
                                        <p:cTn id="28" dur="500" fill="hold"/>
                                        <p:tgtEl>
                                          <p:spTgt spid="8"/>
                                        </p:tgtEl>
                                        <p:attrNameLst>
                                          <p:attrName>fillcolor</p:attrName>
                                        </p:attrNameLst>
                                      </p:cBhvr>
                                      <p:by>
                                        <p:hsl h="7200000" s="0" l="0"/>
                                      </p:by>
                                    </p:animClr>
                                    <p:animClr clrSpc="hsl" dir="cw">
                                      <p:cBhvr>
                                        <p:cTn id="29" dur="500" fill="hold"/>
                                        <p:tgtEl>
                                          <p:spTgt spid="8"/>
                                        </p:tgtEl>
                                        <p:attrNameLst>
                                          <p:attrName>stroke.color</p:attrName>
                                        </p:attrNameLst>
                                      </p:cBhvr>
                                      <p:by>
                                        <p:hsl h="7200000" s="0" l="0"/>
                                      </p:by>
                                    </p:animClr>
                                    <p:set>
                                      <p:cBhvr>
                                        <p:cTn id="30" dur="500" fill="hold"/>
                                        <p:tgtEl>
                                          <p:spTgt spid="8"/>
                                        </p:tgtEl>
                                        <p:attrNameLst>
                                          <p:attrName>fill.type</p:attrName>
                                        </p:attrNameLst>
                                      </p:cBhvr>
                                      <p:to>
                                        <p:strVal val="solid"/>
                                      </p:to>
                                    </p:set>
                                  </p:childTnLst>
                                </p:cTn>
                              </p:par>
                              <p:par>
                                <p:cTn id="31" presetID="21" presetClass="emph" presetSubtype="0" repeatCount="indefinite" fill="hold" grpId="0" nodeType="withEffect">
                                  <p:stCondLst>
                                    <p:cond delay="0"/>
                                  </p:stCondLst>
                                  <p:childTnLst>
                                    <p:animClr clrSpc="hsl" dir="cw">
                                      <p:cBhvr override="childStyle">
                                        <p:cTn id="32" dur="500" fill="hold"/>
                                        <p:tgtEl>
                                          <p:spTgt spid="6"/>
                                        </p:tgtEl>
                                        <p:attrNameLst>
                                          <p:attrName>style.color</p:attrName>
                                        </p:attrNameLst>
                                      </p:cBhvr>
                                      <p:by>
                                        <p:hsl h="7200000" s="0" l="0"/>
                                      </p:by>
                                    </p:animClr>
                                    <p:animClr clrSpc="hsl" dir="cw">
                                      <p:cBhvr>
                                        <p:cTn id="33" dur="500" fill="hold"/>
                                        <p:tgtEl>
                                          <p:spTgt spid="6"/>
                                        </p:tgtEl>
                                        <p:attrNameLst>
                                          <p:attrName>fillcolor</p:attrName>
                                        </p:attrNameLst>
                                      </p:cBhvr>
                                      <p:by>
                                        <p:hsl h="7200000" s="0" l="0"/>
                                      </p:by>
                                    </p:animClr>
                                    <p:animClr clrSpc="hsl" dir="cw">
                                      <p:cBhvr>
                                        <p:cTn id="34" dur="500" fill="hold"/>
                                        <p:tgtEl>
                                          <p:spTgt spid="6"/>
                                        </p:tgtEl>
                                        <p:attrNameLst>
                                          <p:attrName>stroke.color</p:attrName>
                                        </p:attrNameLst>
                                      </p:cBhvr>
                                      <p:by>
                                        <p:hsl h="7200000" s="0" l="0"/>
                                      </p:by>
                                    </p:animClr>
                                    <p:set>
                                      <p:cBhvr>
                                        <p:cTn id="35" dur="500" fill="hold"/>
                                        <p:tgtEl>
                                          <p:spTgt spid="6"/>
                                        </p:tgtEl>
                                        <p:attrNameLst>
                                          <p:attrName>fill.type</p:attrName>
                                        </p:attrNameLst>
                                      </p:cBhvr>
                                      <p:to>
                                        <p:strVal val="solid"/>
                                      </p:to>
                                    </p:set>
                                  </p:childTnLst>
                                </p:cTn>
                              </p:par>
                              <p:par>
                                <p:cTn id="36" presetID="21" presetClass="emph" presetSubtype="0" repeatCount="indefinite" fill="hold" grpId="0" nodeType="withEffect">
                                  <p:stCondLst>
                                    <p:cond delay="0"/>
                                  </p:stCondLst>
                                  <p:childTnLst>
                                    <p:animClr clrSpc="hsl" dir="cw">
                                      <p:cBhvr override="childStyle">
                                        <p:cTn id="37" dur="500" fill="hold"/>
                                        <p:tgtEl>
                                          <p:spTgt spid="7"/>
                                        </p:tgtEl>
                                        <p:attrNameLst>
                                          <p:attrName>style.color</p:attrName>
                                        </p:attrNameLst>
                                      </p:cBhvr>
                                      <p:by>
                                        <p:hsl h="7200000" s="0" l="0"/>
                                      </p:by>
                                    </p:animClr>
                                    <p:animClr clrSpc="hsl" dir="cw">
                                      <p:cBhvr>
                                        <p:cTn id="38" dur="500" fill="hold"/>
                                        <p:tgtEl>
                                          <p:spTgt spid="7"/>
                                        </p:tgtEl>
                                        <p:attrNameLst>
                                          <p:attrName>fillcolor</p:attrName>
                                        </p:attrNameLst>
                                      </p:cBhvr>
                                      <p:by>
                                        <p:hsl h="7200000" s="0" l="0"/>
                                      </p:by>
                                    </p:animClr>
                                    <p:animClr clrSpc="hsl" dir="cw">
                                      <p:cBhvr>
                                        <p:cTn id="39" dur="500" fill="hold"/>
                                        <p:tgtEl>
                                          <p:spTgt spid="7"/>
                                        </p:tgtEl>
                                        <p:attrNameLst>
                                          <p:attrName>stroke.color</p:attrName>
                                        </p:attrNameLst>
                                      </p:cBhvr>
                                      <p:by>
                                        <p:hsl h="7200000" s="0" l="0"/>
                                      </p:by>
                                    </p:animClr>
                                    <p:set>
                                      <p:cBhvr>
                                        <p:cTn id="40" dur="500" fill="hold"/>
                                        <p:tgtEl>
                                          <p:spTgt spid="7"/>
                                        </p:tgtEl>
                                        <p:attrNameLst>
                                          <p:attrName>fill.type</p:attrName>
                                        </p:attrNameLst>
                                      </p:cBhvr>
                                      <p:to>
                                        <p:strVal val="solid"/>
                                      </p:to>
                                    </p:set>
                                  </p:childTnLst>
                                </p:cTn>
                              </p:par>
                              <p:par>
                                <p:cTn id="41" presetID="21" presetClass="emph" presetSubtype="0" repeatCount="indefinite" fill="hold" grpId="0" nodeType="withEffect">
                                  <p:stCondLst>
                                    <p:cond delay="0"/>
                                  </p:stCondLst>
                                  <p:childTnLst>
                                    <p:animClr clrSpc="hsl" dir="cw">
                                      <p:cBhvr override="childStyle">
                                        <p:cTn id="42" dur="500" fill="hold"/>
                                        <p:tgtEl>
                                          <p:spTgt spid="9"/>
                                        </p:tgtEl>
                                        <p:attrNameLst>
                                          <p:attrName>style.color</p:attrName>
                                        </p:attrNameLst>
                                      </p:cBhvr>
                                      <p:by>
                                        <p:hsl h="7200000" s="0" l="0"/>
                                      </p:by>
                                    </p:animClr>
                                    <p:animClr clrSpc="hsl" dir="cw">
                                      <p:cBhvr>
                                        <p:cTn id="43" dur="500" fill="hold"/>
                                        <p:tgtEl>
                                          <p:spTgt spid="9"/>
                                        </p:tgtEl>
                                        <p:attrNameLst>
                                          <p:attrName>fillcolor</p:attrName>
                                        </p:attrNameLst>
                                      </p:cBhvr>
                                      <p:by>
                                        <p:hsl h="7200000" s="0" l="0"/>
                                      </p:by>
                                    </p:animClr>
                                    <p:animClr clrSpc="hsl" dir="cw">
                                      <p:cBhvr>
                                        <p:cTn id="44" dur="500" fill="hold"/>
                                        <p:tgtEl>
                                          <p:spTgt spid="9"/>
                                        </p:tgtEl>
                                        <p:attrNameLst>
                                          <p:attrName>stroke.color</p:attrName>
                                        </p:attrNameLst>
                                      </p:cBhvr>
                                      <p:by>
                                        <p:hsl h="7200000" s="0" l="0"/>
                                      </p:by>
                                    </p:animClr>
                                    <p:set>
                                      <p:cBhvr>
                                        <p:cTn id="45" dur="500" fill="hold"/>
                                        <p:tgtEl>
                                          <p:spTgt spid="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0"/>
            <a:ext cx="12238094" cy="6858000"/>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88283" y="300250"/>
            <a:ext cx="7409713" cy="5663529"/>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21" name="Google Shape;101;p1">
            <a:extLst>
              <a:ext uri="{FF2B5EF4-FFF2-40B4-BE49-F238E27FC236}">
                <a16:creationId xmlns:a16="http://schemas.microsoft.com/office/drawing/2014/main" id="{2940C00F-7160-48ED-9CD9-DBAAB042E2D4}"/>
              </a:ext>
            </a:extLst>
          </p:cNvPr>
          <p:cNvPicPr preferRelativeResize="0"/>
          <p:nvPr/>
        </p:nvPicPr>
        <p:blipFill rotWithShape="1">
          <a:blip r:embed="rId8">
            <a:alphaModFix/>
          </a:blip>
          <a:srcRect t="5895" b="10486"/>
          <a:stretch/>
        </p:blipFill>
        <p:spPr>
          <a:xfrm>
            <a:off x="2478825" y="570117"/>
            <a:ext cx="658911" cy="653181"/>
          </a:xfrm>
          <a:prstGeom prst="rect">
            <a:avLst/>
          </a:prstGeom>
          <a:noFill/>
          <a:ln>
            <a:noFill/>
          </a:ln>
        </p:spPr>
      </p:pic>
      <p:pic>
        <p:nvPicPr>
          <p:cNvPr id="22" name="Google Shape;88;p1">
            <a:extLst>
              <a:ext uri="{FF2B5EF4-FFF2-40B4-BE49-F238E27FC236}">
                <a16:creationId xmlns:a16="http://schemas.microsoft.com/office/drawing/2014/main" id="{BBE15BBA-B1B6-4E98-9B98-2D710C5B4BEC}"/>
              </a:ext>
            </a:extLst>
          </p:cNvPr>
          <p:cNvPicPr preferRelativeResize="0"/>
          <p:nvPr/>
        </p:nvPicPr>
        <p:blipFill rotWithShape="1">
          <a:blip r:embed="rId9">
            <a:alphaModFix/>
          </a:blip>
          <a:srcRect/>
          <a:stretch/>
        </p:blipFill>
        <p:spPr>
          <a:xfrm>
            <a:off x="8448106" y="601989"/>
            <a:ext cx="760301" cy="555033"/>
          </a:xfrm>
          <a:prstGeom prst="rect">
            <a:avLst/>
          </a:prstGeom>
          <a:noFill/>
          <a:ln>
            <a:noFill/>
          </a:ln>
        </p:spPr>
      </p:pic>
      <p:pic>
        <p:nvPicPr>
          <p:cNvPr id="23" name="Google Shape;231;p23">
            <a:extLst>
              <a:ext uri="{FF2B5EF4-FFF2-40B4-BE49-F238E27FC236}">
                <a16:creationId xmlns:a16="http://schemas.microsoft.com/office/drawing/2014/main" id="{5D4DF285-3DB7-4AFE-A968-1D4D4DC8FCBF}"/>
              </a:ext>
            </a:extLst>
          </p:cNvPr>
          <p:cNvPicPr preferRelativeResize="0"/>
          <p:nvPr/>
        </p:nvPicPr>
        <p:blipFill>
          <a:blip r:embed="rId10">
            <a:alphaModFix/>
          </a:blip>
          <a:stretch>
            <a:fillRect/>
          </a:stretch>
        </p:blipFill>
        <p:spPr>
          <a:xfrm>
            <a:off x="1110168" y="164314"/>
            <a:ext cx="1281627" cy="1083085"/>
          </a:xfrm>
          <a:prstGeom prst="rect">
            <a:avLst/>
          </a:prstGeom>
          <a:noFill/>
          <a:ln>
            <a:noFill/>
          </a:ln>
        </p:spPr>
      </p:pic>
      <p:pic>
        <p:nvPicPr>
          <p:cNvPr id="24" name="Google Shape;231;p23">
            <a:extLst>
              <a:ext uri="{FF2B5EF4-FFF2-40B4-BE49-F238E27FC236}">
                <a16:creationId xmlns:a16="http://schemas.microsoft.com/office/drawing/2014/main" id="{B9FC9634-02E3-47B2-9E9C-D448DE80FC4D}"/>
              </a:ext>
            </a:extLst>
          </p:cNvPr>
          <p:cNvPicPr preferRelativeResize="0"/>
          <p:nvPr/>
        </p:nvPicPr>
        <p:blipFill>
          <a:blip r:embed="rId10">
            <a:alphaModFix/>
          </a:blip>
          <a:stretch>
            <a:fillRect/>
          </a:stretch>
        </p:blipFill>
        <p:spPr>
          <a:xfrm>
            <a:off x="14926" y="164314"/>
            <a:ext cx="1281627" cy="1083085"/>
          </a:xfrm>
          <a:prstGeom prst="rect">
            <a:avLst/>
          </a:prstGeom>
          <a:noFill/>
          <a:ln>
            <a:noFill/>
          </a:ln>
        </p:spPr>
      </p:pic>
      <p:pic>
        <p:nvPicPr>
          <p:cNvPr id="25" name="صورة 24">
            <a:hlinkClick r:id="rId11" action="ppaction://hlinksldjump"/>
            <a:extLst>
              <a:ext uri="{FF2B5EF4-FFF2-40B4-BE49-F238E27FC236}">
                <a16:creationId xmlns:a16="http://schemas.microsoft.com/office/drawing/2014/main" id="{EB893535-248E-4F88-8060-ADC27BF297A3}"/>
              </a:ext>
            </a:extLst>
          </p:cNvPr>
          <p:cNvPicPr>
            <a:picLocks noChangeAspect="1"/>
          </p:cNvPicPr>
          <p:nvPr/>
        </p:nvPicPr>
        <p:blipFill rotWithShape="1">
          <a:blip r:embed="rId12"/>
          <a:srcRect l="53068"/>
          <a:stretch/>
        </p:blipFill>
        <p:spPr>
          <a:xfrm>
            <a:off x="1256046" y="98531"/>
            <a:ext cx="1036447" cy="1214650"/>
          </a:xfrm>
          <a:prstGeom prst="ellipse">
            <a:avLst/>
          </a:prstGeom>
          <a:ln>
            <a:noFill/>
          </a:ln>
          <a:effectLst>
            <a:softEdge rad="112500"/>
          </a:effectLst>
        </p:spPr>
      </p:pic>
      <p:pic>
        <p:nvPicPr>
          <p:cNvPr id="26" name="Picture 2" descr="ولاية العهد السعودية - ويكيبيديا">
            <a:extLst>
              <a:ext uri="{FF2B5EF4-FFF2-40B4-BE49-F238E27FC236}">
                <a16:creationId xmlns:a16="http://schemas.microsoft.com/office/drawing/2014/main" id="{655D6D8E-08FA-4CFA-96E9-C864F274E07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46443" y="98531"/>
            <a:ext cx="990812" cy="114281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824993" y="5963613"/>
            <a:ext cx="7409712" cy="795856"/>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292545" y="5167449"/>
            <a:ext cx="1125082" cy="112960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7">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699801" y="3734683"/>
            <a:ext cx="2649433" cy="2892867"/>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310291" y="4547692"/>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9448835" y="3988964"/>
            <a:ext cx="847611" cy="917714"/>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1282877" y="4638392"/>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21">
            <a:extLst>
              <a:ext uri="{28A0092B-C50C-407E-A947-70E740481C1C}">
                <a14:useLocalDpi xmlns:a14="http://schemas.microsoft.com/office/drawing/2010/main" val="0"/>
              </a:ext>
            </a:extLst>
          </a:blip>
          <a:srcRect l="61447" t="18529" r="4470" b="25160"/>
          <a:stretch/>
        </p:blipFill>
        <p:spPr bwMode="auto">
          <a:xfrm flipH="1">
            <a:off x="9754629" y="4460793"/>
            <a:ext cx="1311205" cy="1018262"/>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1"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22"/>
          <a:srcRect/>
          <a:stretch>
            <a:fillRect/>
          </a:stretch>
        </p:blipFill>
        <p:spPr>
          <a:xfrm>
            <a:off x="10521509" y="925677"/>
            <a:ext cx="706253" cy="684424"/>
          </a:xfrm>
          <a:prstGeom prst="rect">
            <a:avLst/>
          </a:prstGeom>
        </p:spPr>
      </p:pic>
      <p:pic>
        <p:nvPicPr>
          <p:cNvPr id="61" name="Google Shape;71;p13">
            <a:extLst>
              <a:ext uri="{FF2B5EF4-FFF2-40B4-BE49-F238E27FC236}">
                <a16:creationId xmlns:a16="http://schemas.microsoft.com/office/drawing/2014/main" id="{73D1C85F-7C84-4CC1-9820-2BF78E1BEA3E}"/>
              </a:ext>
            </a:extLst>
          </p:cNvPr>
          <p:cNvPicPr preferRelativeResize="0"/>
          <p:nvPr/>
        </p:nvPicPr>
        <p:blipFill rotWithShape="1">
          <a:blip r:embed="rId23">
            <a:alphaModFix/>
          </a:blip>
          <a:srcRect t="25823"/>
          <a:stretch/>
        </p:blipFill>
        <p:spPr>
          <a:xfrm>
            <a:off x="-49404" y="3884944"/>
            <a:ext cx="1962164" cy="1597058"/>
          </a:xfrm>
          <a:prstGeom prst="rect">
            <a:avLst/>
          </a:prstGeom>
          <a:noFill/>
          <a:ln>
            <a:noFill/>
          </a:ln>
        </p:spPr>
      </p:pic>
      <p:pic>
        <p:nvPicPr>
          <p:cNvPr id="60" name="Google Shape;73;p13">
            <a:extLst>
              <a:ext uri="{FF2B5EF4-FFF2-40B4-BE49-F238E27FC236}">
                <a16:creationId xmlns:a16="http://schemas.microsoft.com/office/drawing/2014/main" id="{B257E98D-7889-4F2B-8F9B-FB5A3BAC4395}"/>
              </a:ext>
            </a:extLst>
          </p:cNvPr>
          <p:cNvPicPr preferRelativeResize="0"/>
          <p:nvPr/>
        </p:nvPicPr>
        <p:blipFill>
          <a:blip r:embed="rId24">
            <a:alphaModFix/>
          </a:blip>
          <a:stretch>
            <a:fillRect/>
          </a:stretch>
        </p:blipFill>
        <p:spPr>
          <a:xfrm>
            <a:off x="1155596" y="4680560"/>
            <a:ext cx="341389" cy="445553"/>
          </a:xfrm>
          <a:prstGeom prst="rect">
            <a:avLst/>
          </a:prstGeom>
          <a:noFill/>
          <a:ln>
            <a:noFill/>
          </a:ln>
        </p:spPr>
      </p:pic>
      <p:pic>
        <p:nvPicPr>
          <p:cNvPr id="52" name="Picture 11">
            <a:extLst>
              <a:ext uri="{FF2B5EF4-FFF2-40B4-BE49-F238E27FC236}">
                <a16:creationId xmlns:a16="http://schemas.microsoft.com/office/drawing/2014/main" id="{DC4061C2-D4C6-48C3-83E9-732F944E5BA3}"/>
              </a:ext>
            </a:extLst>
          </p:cNvPr>
          <p:cNvPicPr>
            <a:picLocks noChangeAspect="1"/>
          </p:cNvPicPr>
          <p:nvPr/>
        </p:nvPicPr>
        <p:blipFill>
          <a:blip r:embed="rId25"/>
          <a:srcRect/>
          <a:stretch>
            <a:fillRect/>
          </a:stretch>
        </p:blipFill>
        <p:spPr>
          <a:xfrm>
            <a:off x="366004" y="3403333"/>
            <a:ext cx="531461" cy="536020"/>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10880679" y="4732386"/>
            <a:ext cx="370310" cy="62432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ساعة توقيت الكرتون وغيرها, نص, آخرون, المصور png">
            <a:extLst>
              <a:ext uri="{FF2B5EF4-FFF2-40B4-BE49-F238E27FC236}">
                <a16:creationId xmlns:a16="http://schemas.microsoft.com/office/drawing/2014/main" id="{0442EA86-D770-4403-B063-9D60BA5EEDF9}"/>
              </a:ext>
            </a:extLst>
          </p:cNvPr>
          <p:cNvPicPr>
            <a:picLocks noChangeAspect="1" noChangeArrowheads="1"/>
          </p:cNvPicPr>
          <p:nvPr/>
        </p:nvPicPr>
        <p:blipFill rotWithShape="1">
          <a:blip r:embed="rId27">
            <a:extLst>
              <a:ext uri="{BEBA8EAE-BF5A-486C-A8C5-ECC9F3942E4B}">
                <a14:imgProps xmlns:a14="http://schemas.microsoft.com/office/drawing/2010/main">
                  <a14:imgLayer r:embed="rId28">
                    <a14:imgEffect>
                      <a14:backgroundRemoval t="9961" b="98438" l="10000" r="90000">
                        <a14:foregroundMark x1="51348" y1="41797" x2="47191" y2="77148"/>
                        <a14:foregroundMark x1="37191" y1="56836" x2="59551" y2="63672"/>
                        <a14:foregroundMark x1="59213" y1="47461" x2="38315" y2="82422"/>
                        <a14:foregroundMark x1="34944" y1="62891" x2="62584" y2="63086"/>
                        <a14:foregroundMark x1="54270" y1="33984" x2="42472" y2="38477"/>
                        <a14:foregroundMark x1="51236" y1="20313" x2="50225" y2="20508"/>
                        <a14:foregroundMark x1="62247" y1="69727" x2="47528" y2="87109"/>
                        <a14:foregroundMark x1="58315" y1="69336" x2="43258" y2="84961"/>
                        <a14:foregroundMark x1="60787" y1="57422" x2="36742" y2="75586"/>
                        <a14:foregroundMark x1="54607" y1="50000" x2="36854" y2="66797"/>
                        <a14:foregroundMark x1="50674" y1="42188" x2="38427" y2="53516"/>
                        <a14:foregroundMark x1="59551" y1="49609" x2="42022" y2="43750"/>
                      </a14:backgroundRemoval>
                    </a14:imgEffect>
                  </a14:imgLayer>
                </a14:imgProps>
              </a:ext>
              <a:ext uri="{28A0092B-C50C-407E-A947-70E740481C1C}">
                <a14:useLocalDpi xmlns:a14="http://schemas.microsoft.com/office/drawing/2010/main" val="0"/>
              </a:ext>
            </a:extLst>
          </a:blip>
          <a:srcRect l="27187" t="9602" r="26963"/>
          <a:stretch/>
        </p:blipFill>
        <p:spPr bwMode="auto">
          <a:xfrm>
            <a:off x="1014127" y="3332465"/>
            <a:ext cx="564852" cy="640670"/>
          </a:xfrm>
          <a:prstGeom prst="rect">
            <a:avLst/>
          </a:prstGeom>
          <a:noFill/>
          <a:extLst>
            <a:ext uri="{909E8E84-426E-40DD-AFC4-6F175D3DCCD1}">
              <a14:hiddenFill xmlns:a14="http://schemas.microsoft.com/office/drawing/2010/main">
                <a:solidFill>
                  <a:srgbClr val="FFFFFF"/>
                </a:solidFill>
              </a14:hiddenFill>
            </a:ext>
          </a:extLst>
        </p:spPr>
      </p:pic>
      <p:pic>
        <p:nvPicPr>
          <p:cNvPr id="62" name="صورة 61">
            <a:hlinkClick r:id="rId29" action="ppaction://hlinksldjump"/>
            <a:extLst>
              <a:ext uri="{FF2B5EF4-FFF2-40B4-BE49-F238E27FC236}">
                <a16:creationId xmlns:a16="http://schemas.microsoft.com/office/drawing/2014/main" id="{59869ACD-7FC8-46A4-AF43-A4188735B6F5}"/>
              </a:ext>
            </a:extLst>
          </p:cNvPr>
          <p:cNvPicPr>
            <a:picLocks noChangeAspect="1"/>
          </p:cNvPicPr>
          <p:nvPr/>
        </p:nvPicPr>
        <p:blipFill>
          <a:blip r:embed="rId30"/>
          <a:stretch>
            <a:fillRect/>
          </a:stretch>
        </p:blipFill>
        <p:spPr>
          <a:xfrm rot="346244">
            <a:off x="289616" y="4541984"/>
            <a:ext cx="834594" cy="834594"/>
          </a:xfrm>
          <a:prstGeom prst="rect">
            <a:avLst/>
          </a:prstGeom>
        </p:spPr>
      </p:pic>
      <p:pic>
        <p:nvPicPr>
          <p:cNvPr id="77"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4960EB8A-A666-41B6-A625-995BADFBA9A2}"/>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2161395" y="-38064"/>
            <a:ext cx="7402640" cy="640053"/>
          </a:xfrm>
          <a:prstGeom prst="rect">
            <a:avLst/>
          </a:prstGeom>
          <a:noFill/>
          <a:extLst>
            <a:ext uri="{909E8E84-426E-40DD-AFC4-6F175D3DCCD1}">
              <a14:hiddenFill xmlns:a14="http://schemas.microsoft.com/office/drawing/2010/main">
                <a:solidFill>
                  <a:srgbClr val="FFFFFF"/>
                </a:solidFill>
              </a14:hiddenFill>
            </a:ext>
          </a:extLst>
        </p:spPr>
      </p:pic>
      <p:pic>
        <p:nvPicPr>
          <p:cNvPr id="78" name="صورة 77">
            <a:hlinkClick r:id="rId32" action="ppaction://hlinksldjump"/>
            <a:extLst>
              <a:ext uri="{FF2B5EF4-FFF2-40B4-BE49-F238E27FC236}">
                <a16:creationId xmlns:a16="http://schemas.microsoft.com/office/drawing/2014/main" id="{4FBE215D-5657-4340-B9C5-E36A5F911769}"/>
              </a:ext>
            </a:extLst>
          </p:cNvPr>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146443" y="1361282"/>
            <a:ext cx="2053070" cy="12146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9" name="Google Shape;130;p18">
            <a:extLst>
              <a:ext uri="{FF2B5EF4-FFF2-40B4-BE49-F238E27FC236}">
                <a16:creationId xmlns:a16="http://schemas.microsoft.com/office/drawing/2014/main" id="{443E0D2B-56DD-4B12-9449-0DF66F98FA75}"/>
              </a:ext>
            </a:extLst>
          </p:cNvPr>
          <p:cNvPicPr preferRelativeResize="0"/>
          <p:nvPr/>
        </p:nvPicPr>
        <p:blipFill rotWithShape="1">
          <a:blip r:embed="rId34">
            <a:alphaModFix/>
          </a:blip>
          <a:srcRect b="32784"/>
          <a:stretch/>
        </p:blipFill>
        <p:spPr>
          <a:xfrm>
            <a:off x="208134" y="3962543"/>
            <a:ext cx="1468133" cy="567667"/>
          </a:xfrm>
          <a:prstGeom prst="rect">
            <a:avLst/>
          </a:prstGeom>
          <a:noFill/>
          <a:ln>
            <a:noFill/>
          </a:ln>
        </p:spPr>
      </p:pic>
      <p:pic>
        <p:nvPicPr>
          <p:cNvPr id="84" name="Google Shape;77;p13">
            <a:extLst>
              <a:ext uri="{FF2B5EF4-FFF2-40B4-BE49-F238E27FC236}">
                <a16:creationId xmlns:a16="http://schemas.microsoft.com/office/drawing/2014/main" id="{95DA60D8-48CA-4291-89C7-61F6FFE1A3EF}"/>
              </a:ext>
            </a:extLst>
          </p:cNvPr>
          <p:cNvPicPr preferRelativeResize="0"/>
          <p:nvPr/>
        </p:nvPicPr>
        <p:blipFill>
          <a:blip r:embed="rId35">
            <a:alphaModFix/>
          </a:blip>
          <a:stretch>
            <a:fillRect/>
          </a:stretch>
        </p:blipFill>
        <p:spPr>
          <a:xfrm>
            <a:off x="1571804" y="2667797"/>
            <a:ext cx="653181" cy="556053"/>
          </a:xfrm>
          <a:prstGeom prst="rect">
            <a:avLst/>
          </a:prstGeom>
          <a:noFill/>
          <a:ln>
            <a:noFill/>
          </a:ln>
        </p:spPr>
      </p:pic>
      <p:pic>
        <p:nvPicPr>
          <p:cNvPr id="85" name="Google Shape;77;p13">
            <a:extLst>
              <a:ext uri="{FF2B5EF4-FFF2-40B4-BE49-F238E27FC236}">
                <a16:creationId xmlns:a16="http://schemas.microsoft.com/office/drawing/2014/main" id="{BF5A9970-E8E5-439A-A244-669B0A988EC8}"/>
              </a:ext>
            </a:extLst>
          </p:cNvPr>
          <p:cNvPicPr preferRelativeResize="0"/>
          <p:nvPr/>
        </p:nvPicPr>
        <p:blipFill>
          <a:blip r:embed="rId35">
            <a:alphaModFix/>
          </a:blip>
          <a:stretch>
            <a:fillRect/>
          </a:stretch>
        </p:blipFill>
        <p:spPr>
          <a:xfrm>
            <a:off x="886085" y="2650954"/>
            <a:ext cx="685719" cy="556053"/>
          </a:xfrm>
          <a:prstGeom prst="rect">
            <a:avLst/>
          </a:prstGeom>
          <a:noFill/>
          <a:ln>
            <a:noFill/>
          </a:ln>
        </p:spPr>
      </p:pic>
      <p:pic>
        <p:nvPicPr>
          <p:cNvPr id="86" name="Google Shape;77;p13">
            <a:extLst>
              <a:ext uri="{FF2B5EF4-FFF2-40B4-BE49-F238E27FC236}">
                <a16:creationId xmlns:a16="http://schemas.microsoft.com/office/drawing/2014/main" id="{27AE9BF0-6BBC-4E33-BBF3-06C8F39B6100}"/>
              </a:ext>
            </a:extLst>
          </p:cNvPr>
          <p:cNvPicPr preferRelativeResize="0"/>
          <p:nvPr/>
        </p:nvPicPr>
        <p:blipFill>
          <a:blip r:embed="rId35">
            <a:alphaModFix/>
          </a:blip>
          <a:stretch>
            <a:fillRect/>
          </a:stretch>
        </p:blipFill>
        <p:spPr>
          <a:xfrm>
            <a:off x="198659" y="2653110"/>
            <a:ext cx="598686" cy="584616"/>
          </a:xfrm>
          <a:prstGeom prst="rect">
            <a:avLst/>
          </a:prstGeom>
          <a:noFill/>
          <a:ln>
            <a:noFill/>
          </a:ln>
        </p:spPr>
      </p:pic>
      <p:sp>
        <p:nvSpPr>
          <p:cNvPr id="87" name="مربع نص 86">
            <a:hlinkClick r:id="rId32" action="ppaction://hlinksldjump"/>
            <a:extLst>
              <a:ext uri="{FF2B5EF4-FFF2-40B4-BE49-F238E27FC236}">
                <a16:creationId xmlns:a16="http://schemas.microsoft.com/office/drawing/2014/main" id="{CCA8C46B-1BB9-4FCF-AAA9-4A58363C76F8}"/>
              </a:ext>
            </a:extLst>
          </p:cNvPr>
          <p:cNvSpPr txBox="1"/>
          <p:nvPr/>
        </p:nvSpPr>
        <p:spPr>
          <a:xfrm>
            <a:off x="1563997" y="2897939"/>
            <a:ext cx="686589" cy="307777"/>
          </a:xfrm>
          <a:prstGeom prst="rect">
            <a:avLst/>
          </a:prstGeom>
          <a:noFill/>
        </p:spPr>
        <p:txBody>
          <a:bodyPr wrap="square">
            <a:spAutoFit/>
          </a:bodyPr>
          <a:lstStyle/>
          <a:p>
            <a:pPr algn="ctr"/>
            <a:r>
              <a:rPr lang="ar-SA" sz="1400" b="1" dirty="0"/>
              <a:t>الدعاء</a:t>
            </a:r>
            <a:endParaRPr lang="en-US" sz="1800" b="1" dirty="0"/>
          </a:p>
        </p:txBody>
      </p:sp>
      <p:sp>
        <p:nvSpPr>
          <p:cNvPr id="88" name="مربع نص 87">
            <a:extLst>
              <a:ext uri="{FF2B5EF4-FFF2-40B4-BE49-F238E27FC236}">
                <a16:creationId xmlns:a16="http://schemas.microsoft.com/office/drawing/2014/main" id="{3B7C64E9-D810-477C-ACB5-37FE04807897}"/>
              </a:ext>
            </a:extLst>
          </p:cNvPr>
          <p:cNvSpPr txBox="1"/>
          <p:nvPr/>
        </p:nvSpPr>
        <p:spPr>
          <a:xfrm>
            <a:off x="881747" y="2874126"/>
            <a:ext cx="686589" cy="307777"/>
          </a:xfrm>
          <a:prstGeom prst="rect">
            <a:avLst/>
          </a:prstGeom>
          <a:noFill/>
        </p:spPr>
        <p:txBody>
          <a:bodyPr wrap="square">
            <a:spAutoFit/>
          </a:bodyPr>
          <a:lstStyle/>
          <a:p>
            <a:pPr algn="ctr"/>
            <a:r>
              <a:rPr lang="ar-SA" sz="1400" b="1" dirty="0"/>
              <a:t>الحضور</a:t>
            </a:r>
            <a:endParaRPr lang="en-US" sz="1800" b="1" dirty="0"/>
          </a:p>
        </p:txBody>
      </p:sp>
      <p:sp>
        <p:nvSpPr>
          <p:cNvPr id="89" name="مربع نص 88">
            <a:hlinkClick r:id="" action="ppaction://noaction"/>
            <a:extLst>
              <a:ext uri="{FF2B5EF4-FFF2-40B4-BE49-F238E27FC236}">
                <a16:creationId xmlns:a16="http://schemas.microsoft.com/office/drawing/2014/main" id="{16B36219-D48A-485D-A66E-BFCC9DFD0F68}"/>
              </a:ext>
            </a:extLst>
          </p:cNvPr>
          <p:cNvSpPr txBox="1"/>
          <p:nvPr/>
        </p:nvSpPr>
        <p:spPr>
          <a:xfrm>
            <a:off x="160749" y="2864254"/>
            <a:ext cx="686589" cy="307777"/>
          </a:xfrm>
          <a:prstGeom prst="rect">
            <a:avLst/>
          </a:prstGeom>
          <a:noFill/>
        </p:spPr>
        <p:txBody>
          <a:bodyPr wrap="square">
            <a:spAutoFit/>
          </a:bodyPr>
          <a:lstStyle/>
          <a:p>
            <a:pPr algn="ctr"/>
            <a:r>
              <a:rPr lang="ar-SA" sz="1400" b="1" dirty="0"/>
              <a:t>ننطلق</a:t>
            </a:r>
            <a:endParaRPr lang="en-US" sz="1800" b="1" dirty="0"/>
          </a:p>
        </p:txBody>
      </p:sp>
      <p:grpSp>
        <p:nvGrpSpPr>
          <p:cNvPr id="2" name="مجموعة 1">
            <a:extLst>
              <a:ext uri="{FF2B5EF4-FFF2-40B4-BE49-F238E27FC236}">
                <a16:creationId xmlns:a16="http://schemas.microsoft.com/office/drawing/2014/main" id="{9BEEF96A-4E59-2242-9376-F662A8B130CF}"/>
              </a:ext>
            </a:extLst>
          </p:cNvPr>
          <p:cNvGrpSpPr/>
          <p:nvPr/>
        </p:nvGrpSpPr>
        <p:grpSpPr>
          <a:xfrm>
            <a:off x="9848962" y="1638009"/>
            <a:ext cx="1673632" cy="2096674"/>
            <a:chOff x="6170636" y="2100923"/>
            <a:chExt cx="1268626" cy="2151948"/>
          </a:xfrm>
        </p:grpSpPr>
        <p:sp>
          <p:nvSpPr>
            <p:cNvPr id="56" name="مستطيل 55">
              <a:hlinkClick r:id="rId36" action="ppaction://hlinksldjump"/>
              <a:extLst>
                <a:ext uri="{FF2B5EF4-FFF2-40B4-BE49-F238E27FC236}">
                  <a16:creationId xmlns:a16="http://schemas.microsoft.com/office/drawing/2014/main" id="{1283FACE-727C-C14A-9888-D5E32827D777}"/>
                </a:ext>
              </a:extLst>
            </p:cNvPr>
            <p:cNvSpPr/>
            <p:nvPr/>
          </p:nvSpPr>
          <p:spPr>
            <a:xfrm>
              <a:off x="6170636" y="2100923"/>
              <a:ext cx="1268626" cy="680261"/>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1600" b="1" dirty="0">
                  <a:solidFill>
                    <a:srgbClr val="FF0000"/>
                  </a:solidFill>
                </a:rPr>
                <a:t>قراءة الصور </a:t>
              </a:r>
              <a:endParaRPr lang="en-US" sz="1600" b="1" dirty="0">
                <a:solidFill>
                  <a:srgbClr val="FF0000"/>
                </a:solidFill>
              </a:endParaRPr>
            </a:p>
          </p:txBody>
        </p:sp>
        <p:sp>
          <p:nvSpPr>
            <p:cNvPr id="57" name="مستطيل 56">
              <a:extLst>
                <a:ext uri="{FF2B5EF4-FFF2-40B4-BE49-F238E27FC236}">
                  <a16:creationId xmlns:a16="http://schemas.microsoft.com/office/drawing/2014/main" id="{A9D81FD0-6AD1-B747-B647-7B5907E50833}"/>
                </a:ext>
              </a:extLst>
            </p:cNvPr>
            <p:cNvSpPr/>
            <p:nvPr/>
          </p:nvSpPr>
          <p:spPr>
            <a:xfrm>
              <a:off x="6170636" y="2885471"/>
              <a:ext cx="1268626" cy="656366"/>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1600" b="1" dirty="0">
                  <a:solidFill>
                    <a:srgbClr val="FF0000"/>
                  </a:solidFill>
                </a:rPr>
                <a:t>جدول التعلم </a:t>
              </a:r>
            </a:p>
          </p:txBody>
        </p:sp>
        <p:sp>
          <p:nvSpPr>
            <p:cNvPr id="58" name="مستطيل 57">
              <a:extLst>
                <a:ext uri="{FF2B5EF4-FFF2-40B4-BE49-F238E27FC236}">
                  <a16:creationId xmlns:a16="http://schemas.microsoft.com/office/drawing/2014/main" id="{F5EC3ACD-96D1-4E4E-89E0-2D8DE543E880}"/>
                </a:ext>
              </a:extLst>
            </p:cNvPr>
            <p:cNvSpPr/>
            <p:nvPr/>
          </p:nvSpPr>
          <p:spPr>
            <a:xfrm>
              <a:off x="6170636" y="3646124"/>
              <a:ext cx="1268626" cy="606747"/>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1600" b="1" dirty="0">
                  <a:solidFill>
                    <a:srgbClr val="FF0000"/>
                  </a:solidFill>
                </a:rPr>
                <a:t>التفكير الناقد </a:t>
              </a:r>
            </a:p>
          </p:txBody>
        </p:sp>
      </p:grpSp>
      <p:pic>
        <p:nvPicPr>
          <p:cNvPr id="4" name="صورة 5">
            <a:extLst>
              <a:ext uri="{FF2B5EF4-FFF2-40B4-BE49-F238E27FC236}">
                <a16:creationId xmlns:a16="http://schemas.microsoft.com/office/drawing/2014/main" id="{BBC4BFC6-7E70-FC48-B428-D3AEDDFB57CD}"/>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3789182" y="640053"/>
            <a:ext cx="3908097" cy="4960402"/>
          </a:xfrm>
          <a:prstGeom prst="rect">
            <a:avLst/>
          </a:prstGeom>
        </p:spPr>
      </p:pic>
    </p:spTree>
    <p:extLst>
      <p:ext uri="{BB962C8B-B14F-4D97-AF65-F5344CB8AC3E}">
        <p14:creationId xmlns:p14="http://schemas.microsoft.com/office/powerpoint/2010/main" val="56389318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136478"/>
            <a:ext cx="12238094" cy="7915702"/>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5905" y="651315"/>
            <a:ext cx="9856747" cy="5264260"/>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13780" y="5846869"/>
            <a:ext cx="7952839" cy="96338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0">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455216" y="4509060"/>
            <a:ext cx="2649433" cy="27025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61888" y="5172801"/>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72757" y="4512405"/>
            <a:ext cx="812667" cy="87988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378086" y="5278004"/>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61447" t="18529" r="4470" b="25160"/>
          <a:stretch/>
        </p:blipFill>
        <p:spPr bwMode="auto">
          <a:xfrm flipH="1">
            <a:off x="9901440" y="5172730"/>
            <a:ext cx="1176780" cy="91387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5"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16"/>
          <a:srcRect/>
          <a:stretch>
            <a:fillRect/>
          </a:stretch>
        </p:blipFill>
        <p:spPr>
          <a:xfrm>
            <a:off x="10521509" y="895014"/>
            <a:ext cx="737894" cy="715087"/>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027535" y="5336730"/>
            <a:ext cx="370310" cy="624328"/>
          </a:xfrm>
          <a:prstGeom prst="rect">
            <a:avLst/>
          </a:prstGeom>
          <a:noFill/>
          <a:extLst>
            <a:ext uri="{909E8E84-426E-40DD-AFC4-6F175D3DCCD1}">
              <a14:hiddenFill xmlns:a14="http://schemas.microsoft.com/office/drawing/2010/main">
                <a:solidFill>
                  <a:srgbClr val="FFFFFF"/>
                </a:solidFill>
              </a14:hiddenFill>
            </a:ext>
          </a:extLst>
        </p:spPr>
      </p:pic>
      <p:pic>
        <p:nvPicPr>
          <p:cNvPr id="78" name="صورة 77">
            <a:extLst>
              <a:ext uri="{FF2B5EF4-FFF2-40B4-BE49-F238E27FC236}">
                <a16:creationId xmlns:a16="http://schemas.microsoft.com/office/drawing/2014/main" id="{4FBE215D-5657-4340-B9C5-E36A5F911769}"/>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355816" y="1662639"/>
            <a:ext cx="1407782" cy="114914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2" name="Picture 11">
            <a:extLst>
              <a:ext uri="{FF2B5EF4-FFF2-40B4-BE49-F238E27FC236}">
                <a16:creationId xmlns:a16="http://schemas.microsoft.com/office/drawing/2014/main" id="{B188D43D-88E6-46C2-B821-5FD7EA8D8782}"/>
              </a:ext>
            </a:extLst>
          </p:cNvPr>
          <p:cNvPicPr>
            <a:picLocks noChangeAspect="1"/>
          </p:cNvPicPr>
          <p:nvPr/>
        </p:nvPicPr>
        <p:blipFill>
          <a:blip r:embed="rId19"/>
          <a:srcRect/>
          <a:stretch>
            <a:fillRect/>
          </a:stretch>
        </p:blipFill>
        <p:spPr>
          <a:xfrm>
            <a:off x="9388544" y="5123356"/>
            <a:ext cx="484083" cy="488236"/>
          </a:xfrm>
          <a:prstGeom prst="rect">
            <a:avLst/>
          </a:prstGeom>
        </p:spPr>
      </p:pic>
      <p:pic>
        <p:nvPicPr>
          <p:cNvPr id="104" name="Google Shape;84;p13">
            <a:extLst>
              <a:ext uri="{FF2B5EF4-FFF2-40B4-BE49-F238E27FC236}">
                <a16:creationId xmlns:a16="http://schemas.microsoft.com/office/drawing/2014/main" id="{4836476F-97D8-480C-B012-EC9673A3F090}"/>
              </a:ext>
            </a:extLst>
          </p:cNvPr>
          <p:cNvPicPr preferRelativeResize="0"/>
          <p:nvPr/>
        </p:nvPicPr>
        <p:blipFill>
          <a:blip r:embed="rId20">
            <a:alphaModFix/>
          </a:blip>
          <a:stretch>
            <a:fillRect/>
          </a:stretch>
        </p:blipFill>
        <p:spPr>
          <a:xfrm>
            <a:off x="8318219" y="1023761"/>
            <a:ext cx="822462" cy="695626"/>
          </a:xfrm>
          <a:prstGeom prst="rect">
            <a:avLst/>
          </a:prstGeom>
          <a:noFill/>
          <a:ln>
            <a:noFill/>
          </a:ln>
        </p:spPr>
      </p:pic>
      <p:grpSp>
        <p:nvGrpSpPr>
          <p:cNvPr id="14" name="مجموعة 13">
            <a:extLst>
              <a:ext uri="{FF2B5EF4-FFF2-40B4-BE49-F238E27FC236}">
                <a16:creationId xmlns:a16="http://schemas.microsoft.com/office/drawing/2014/main" id="{F4F6B529-287E-4C56-A6D0-4DB28A5841F5}"/>
              </a:ext>
            </a:extLst>
          </p:cNvPr>
          <p:cNvGrpSpPr/>
          <p:nvPr/>
        </p:nvGrpSpPr>
        <p:grpSpPr>
          <a:xfrm>
            <a:off x="9464935" y="2962705"/>
            <a:ext cx="1298663" cy="1131299"/>
            <a:chOff x="9328683" y="3304582"/>
            <a:chExt cx="1616459" cy="1131299"/>
          </a:xfrm>
        </p:grpSpPr>
        <p:pic>
          <p:nvPicPr>
            <p:cNvPr id="107" name="Picture 46">
              <a:hlinkClick r:id="rId21" action="ppaction://hlinksldjump"/>
              <a:extLst>
                <a:ext uri="{FF2B5EF4-FFF2-40B4-BE49-F238E27FC236}">
                  <a16:creationId xmlns:a16="http://schemas.microsoft.com/office/drawing/2014/main" id="{A87F56E0-C7BF-40C0-BD34-8B4E644FBF2B}"/>
                </a:ext>
              </a:extLst>
            </p:cNvPr>
            <p:cNvPicPr>
              <a:picLocks noChangeAspect="1"/>
            </p:cNvPicPr>
            <p:nvPr/>
          </p:nvPicPr>
          <p:blipFill rotWithShape="1">
            <a:blip r:embed="rId22">
              <a:extLst>
                <a:ext uri="{28A0092B-C50C-407E-A947-70E740481C1C}">
                  <a14:useLocalDpi xmlns:a14="http://schemas.microsoft.com/office/drawing/2010/main" val="0"/>
                </a:ext>
                <a:ext uri="{837473B0-CC2E-450A-ABE3-18F120FF3D39}">
                  <a1611:picAttrSrcUrl xmlns:a1611="http://schemas.microsoft.com/office/drawing/2016/11/main" r:id="rId23"/>
                </a:ext>
              </a:extLst>
            </a:blip>
            <a:srcRect l="14797" t="6571" r="14269" b="10899"/>
            <a:stretch/>
          </p:blipFill>
          <p:spPr>
            <a:xfrm>
              <a:off x="9341072" y="3304582"/>
              <a:ext cx="1480207" cy="1131299"/>
            </a:xfrm>
            <a:prstGeom prst="rect">
              <a:avLst/>
            </a:prstGeom>
          </p:spPr>
        </p:pic>
        <p:sp>
          <p:nvSpPr>
            <p:cNvPr id="53" name="مربع نص 52">
              <a:extLst>
                <a:ext uri="{FF2B5EF4-FFF2-40B4-BE49-F238E27FC236}">
                  <a16:creationId xmlns:a16="http://schemas.microsoft.com/office/drawing/2014/main" id="{6A369892-6D95-4332-8A7A-20396DFA53C6}"/>
                </a:ext>
              </a:extLst>
            </p:cNvPr>
            <p:cNvSpPr txBox="1"/>
            <p:nvPr/>
          </p:nvSpPr>
          <p:spPr>
            <a:xfrm>
              <a:off x="9328683" y="3461836"/>
              <a:ext cx="1616459" cy="369332"/>
            </a:xfrm>
            <a:prstGeom prst="rect">
              <a:avLst/>
            </a:prstGeom>
            <a:noFill/>
          </p:spPr>
          <p:txBody>
            <a:bodyPr wrap="square">
              <a:spAutoFit/>
            </a:bodyPr>
            <a:lstStyle/>
            <a:p>
              <a:pPr algn="ctr"/>
              <a:r>
                <a:rPr lang="ar-SA" b="1" dirty="0"/>
                <a:t>نجمة اليوم </a:t>
              </a:r>
              <a:endParaRPr lang="en-US" b="1" dirty="0"/>
            </a:p>
          </p:txBody>
        </p:sp>
      </p:grpSp>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8220545" y="4909011"/>
            <a:ext cx="1365738" cy="1418200"/>
          </a:xfrm>
          <a:prstGeom prst="rect">
            <a:avLst/>
          </a:prstGeom>
          <a:noFill/>
          <a:extLst>
            <a:ext uri="{909E8E84-426E-40DD-AFC4-6F175D3DCCD1}">
              <a14:hiddenFill xmlns:a14="http://schemas.microsoft.com/office/drawing/2010/main">
                <a:solidFill>
                  <a:srgbClr val="FFFFFF"/>
                </a:solidFill>
              </a14:hiddenFill>
            </a:ext>
          </a:extLst>
        </p:spPr>
      </p:pic>
      <p:sp>
        <p:nvSpPr>
          <p:cNvPr id="37" name="مستطيل 36">
            <a:extLst>
              <a:ext uri="{FF2B5EF4-FFF2-40B4-BE49-F238E27FC236}">
                <a16:creationId xmlns:a16="http://schemas.microsoft.com/office/drawing/2014/main" id="{1E76708E-AC43-4CAA-B665-14CC097CB5A4}"/>
              </a:ext>
            </a:extLst>
          </p:cNvPr>
          <p:cNvSpPr/>
          <p:nvPr/>
        </p:nvSpPr>
        <p:spPr>
          <a:xfrm>
            <a:off x="4148918" y="1861922"/>
            <a:ext cx="4975113" cy="2516073"/>
          </a:xfrm>
          <a:prstGeom prst="rect">
            <a:avLst/>
          </a:prstGeom>
        </p:spPr>
        <p:txBody>
          <a:bodyPr wrap="square">
            <a:spAutoFit/>
          </a:bodyPr>
          <a:lstStyle/>
          <a:p>
            <a:pPr algn="ctr" rtl="1" eaLnBrk="1" hangingPunct="1">
              <a:defRPr/>
            </a:pPr>
            <a:r>
              <a:rPr lang="ar-SA" sz="4500" b="1" dirty="0">
                <a:ln w="18415" cmpd="sng">
                  <a:solidFill>
                    <a:srgbClr val="FFFFFF"/>
                  </a:solidFill>
                  <a:prstDash val="solid"/>
                </a:ln>
                <a:effectLst>
                  <a:outerShdw blurRad="63500" dir="3600000" algn="tl" rotWithShape="0">
                    <a:srgbClr val="000000">
                      <a:alpha val="70000"/>
                    </a:srgbClr>
                  </a:outerShdw>
                </a:effectLst>
              </a:rPr>
              <a:t> </a:t>
            </a:r>
            <a:r>
              <a:rPr lang="ar-SA" sz="4950" b="1" dirty="0">
                <a:ln w="0"/>
                <a:solidFill>
                  <a:srgbClr val="FF0000"/>
                </a:solidFill>
                <a:effectLst>
                  <a:outerShdw blurRad="38100" dist="19050" dir="2700000" algn="tl" rotWithShape="0">
                    <a:schemeClr val="dk1">
                      <a:alpha val="40000"/>
                    </a:schemeClr>
                  </a:outerShdw>
                </a:effectLst>
              </a:rPr>
              <a:t>أميرتي</a:t>
            </a:r>
            <a:r>
              <a:rPr lang="ar-SA" sz="4950" b="1" dirty="0">
                <a:ln w="0"/>
                <a:effectLst>
                  <a:outerShdw blurRad="38100" dist="19050" dir="2700000" algn="tl" rotWithShape="0">
                    <a:schemeClr val="dk1">
                      <a:alpha val="40000"/>
                    </a:schemeClr>
                  </a:outerShdw>
                </a:effectLst>
              </a:rPr>
              <a:t> </a:t>
            </a:r>
            <a:r>
              <a:rPr lang="ar-SA" sz="3600" b="1" dirty="0">
                <a:ln w="0"/>
                <a:effectLst>
                  <a:outerShdw blurRad="38100" dist="19050" dir="2700000" algn="tl" rotWithShape="0">
                    <a:schemeClr val="dk1">
                      <a:alpha val="40000"/>
                    </a:schemeClr>
                  </a:outerShdw>
                </a:effectLst>
              </a:rPr>
              <a:t>قائدة الغد المشرق افتحي كتاب الطالبة</a:t>
            </a:r>
          </a:p>
          <a:p>
            <a:pPr algn="ctr" rtl="1" eaLnBrk="1" hangingPunct="1">
              <a:defRPr/>
            </a:pPr>
            <a:r>
              <a:rPr lang="ar-SA" sz="3600" b="1" dirty="0">
                <a:ln w="0"/>
                <a:effectLst>
                  <a:outerShdw blurRad="38100" dist="19050" dir="2700000" algn="tl" rotWithShape="0">
                    <a:schemeClr val="dk1">
                      <a:alpha val="40000"/>
                    </a:schemeClr>
                  </a:outerShdw>
                </a:effectLst>
              </a:rPr>
              <a:t>صفحة ١٢٨-١٢٩</a:t>
            </a:r>
          </a:p>
          <a:p>
            <a:pPr algn="ctr" rtl="1" eaLnBrk="1" hangingPunct="1">
              <a:defRPr/>
            </a:pPr>
            <a:r>
              <a:rPr lang="ar-SA" sz="3600" b="1" dirty="0">
                <a:ln w="0"/>
                <a:effectLst>
                  <a:outerShdw blurRad="38100" dist="19050" dir="2700000" algn="tl" rotWithShape="0">
                    <a:schemeClr val="dk1">
                      <a:alpha val="40000"/>
                    </a:schemeClr>
                  </a:outerShdw>
                </a:effectLst>
              </a:rPr>
              <a:t>توقعي أهداف درسنا</a:t>
            </a:r>
            <a:endParaRPr lang="ar-SA" sz="3600" b="1" dirty="0">
              <a:ln w="0">
                <a:solidFill>
                  <a:schemeClr val="tx1"/>
                </a:solidFill>
              </a:ln>
              <a:effectLst>
                <a:outerShdw blurRad="38100" dist="19050" dir="2700000" algn="tl" rotWithShape="0">
                  <a:schemeClr val="dk1">
                    <a:alpha val="40000"/>
                  </a:schemeClr>
                </a:outerShdw>
              </a:effectLst>
            </a:endParaRPr>
          </a:p>
        </p:txBody>
      </p:sp>
      <p:sp>
        <p:nvSpPr>
          <p:cNvPr id="41" name="مستطيل 40">
            <a:hlinkClick r:id="rId15" action="ppaction://hlinksldjump"/>
            <a:extLst>
              <a:ext uri="{FF2B5EF4-FFF2-40B4-BE49-F238E27FC236}">
                <a16:creationId xmlns:a16="http://schemas.microsoft.com/office/drawing/2014/main" id="{C10FBDE3-A62C-4080-8C5F-5D8C5EBB41F8}"/>
              </a:ext>
            </a:extLst>
          </p:cNvPr>
          <p:cNvSpPr/>
          <p:nvPr/>
        </p:nvSpPr>
        <p:spPr>
          <a:xfrm>
            <a:off x="6881197" y="47751"/>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التمهيد</a:t>
            </a:r>
            <a:endParaRPr lang="en-US" b="1" dirty="0">
              <a:solidFill>
                <a:schemeClr val="accent5">
                  <a:lumMod val="50000"/>
                </a:schemeClr>
              </a:solidFill>
            </a:endParaRPr>
          </a:p>
        </p:txBody>
      </p:sp>
      <p:sp>
        <p:nvSpPr>
          <p:cNvPr id="45" name="مستطيل 44">
            <a:hlinkClick r:id="" action="ppaction://noaction"/>
            <a:extLst>
              <a:ext uri="{FF2B5EF4-FFF2-40B4-BE49-F238E27FC236}">
                <a16:creationId xmlns:a16="http://schemas.microsoft.com/office/drawing/2014/main" id="{E8DDB2D6-0BDE-40F6-BA53-381FF6F6DA41}"/>
              </a:ext>
            </a:extLst>
          </p:cNvPr>
          <p:cNvSpPr/>
          <p:nvPr/>
        </p:nvSpPr>
        <p:spPr>
          <a:xfrm>
            <a:off x="1204077" y="47751"/>
            <a:ext cx="934490" cy="67663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accent1">
                    <a:lumMod val="75000"/>
                  </a:schemeClr>
                </a:solidFill>
              </a:rPr>
              <a:t>الغلق</a:t>
            </a:r>
            <a:endParaRPr lang="en-US" sz="2400" b="1" dirty="0">
              <a:solidFill>
                <a:schemeClr val="accent1">
                  <a:lumMod val="75000"/>
                </a:schemeClr>
              </a:solidFill>
            </a:endParaRPr>
          </a:p>
        </p:txBody>
      </p:sp>
      <p:sp>
        <p:nvSpPr>
          <p:cNvPr id="47" name="مستطيل 46">
            <a:hlinkClick r:id="rId25" action="ppaction://hlinksldjump"/>
            <a:extLst>
              <a:ext uri="{FF2B5EF4-FFF2-40B4-BE49-F238E27FC236}">
                <a16:creationId xmlns:a16="http://schemas.microsoft.com/office/drawing/2014/main" id="{25E26A7D-7245-45FB-A631-03EC6C9BA3D0}"/>
              </a:ext>
            </a:extLst>
          </p:cNvPr>
          <p:cNvSpPr/>
          <p:nvPr/>
        </p:nvSpPr>
        <p:spPr>
          <a:xfrm>
            <a:off x="2379840"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التقويم</a:t>
            </a:r>
            <a:endParaRPr lang="en-US" sz="2000" b="1" dirty="0">
              <a:solidFill>
                <a:schemeClr val="accent1">
                  <a:lumMod val="75000"/>
                </a:schemeClr>
              </a:solidFill>
            </a:endParaRPr>
          </a:p>
        </p:txBody>
      </p:sp>
      <p:sp>
        <p:nvSpPr>
          <p:cNvPr id="48" name="مستطيل 47">
            <a:hlinkClick r:id="" action="ppaction://noaction"/>
            <a:extLst>
              <a:ext uri="{FF2B5EF4-FFF2-40B4-BE49-F238E27FC236}">
                <a16:creationId xmlns:a16="http://schemas.microsoft.com/office/drawing/2014/main" id="{A6E92D92-ED9C-4582-94E9-1C4BD1FE8406}"/>
              </a:ext>
            </a:extLst>
          </p:cNvPr>
          <p:cNvSpPr/>
          <p:nvPr/>
        </p:nvSpPr>
        <p:spPr>
          <a:xfrm>
            <a:off x="3563063"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العرض</a:t>
            </a:r>
            <a:endParaRPr lang="en-US" sz="2000" b="1" dirty="0">
              <a:solidFill>
                <a:schemeClr val="accent1">
                  <a:lumMod val="75000"/>
                </a:schemeClr>
              </a:solidFill>
            </a:endParaRPr>
          </a:p>
        </p:txBody>
      </p:sp>
      <p:sp>
        <p:nvSpPr>
          <p:cNvPr id="49" name="مستطيل 48">
            <a:hlinkClick r:id="rId26" action="ppaction://hlinksldjump"/>
            <a:extLst>
              <a:ext uri="{FF2B5EF4-FFF2-40B4-BE49-F238E27FC236}">
                <a16:creationId xmlns:a16="http://schemas.microsoft.com/office/drawing/2014/main" id="{BFD6B6B8-2505-4D04-9301-C1959DDD93AC}"/>
              </a:ext>
            </a:extLst>
          </p:cNvPr>
          <p:cNvSpPr/>
          <p:nvPr/>
        </p:nvSpPr>
        <p:spPr>
          <a:xfrm>
            <a:off x="4735728" y="47751"/>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الأهداف</a:t>
            </a:r>
            <a:endParaRPr lang="en-US" b="1" dirty="0">
              <a:solidFill>
                <a:schemeClr val="accent5">
                  <a:lumMod val="50000"/>
                </a:schemeClr>
              </a:solidFill>
            </a:endParaRPr>
          </a:p>
        </p:txBody>
      </p:sp>
      <p:sp>
        <p:nvSpPr>
          <p:cNvPr id="50" name="مستطيل 49">
            <a:hlinkClick r:id="rId15" action="ppaction://hlinksldjump"/>
            <a:extLst>
              <a:ext uri="{FF2B5EF4-FFF2-40B4-BE49-F238E27FC236}">
                <a16:creationId xmlns:a16="http://schemas.microsoft.com/office/drawing/2014/main" id="{3D5E3317-1204-4548-9CD7-3661C04FB1E6}"/>
              </a:ext>
            </a:extLst>
          </p:cNvPr>
          <p:cNvSpPr/>
          <p:nvPr/>
        </p:nvSpPr>
        <p:spPr>
          <a:xfrm>
            <a:off x="5830588" y="60729"/>
            <a:ext cx="934490" cy="656930"/>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المكون</a:t>
            </a:r>
            <a:endParaRPr lang="en-US" b="1" dirty="0">
              <a:solidFill>
                <a:schemeClr val="accent5">
                  <a:lumMod val="50000"/>
                </a:schemeClr>
              </a:solidFill>
            </a:endParaRPr>
          </a:p>
        </p:txBody>
      </p:sp>
      <p:sp>
        <p:nvSpPr>
          <p:cNvPr id="52" name="مستطيل 51">
            <a:hlinkClick r:id="rId27" action="ppaction://hlinksldjump"/>
            <a:extLst>
              <a:ext uri="{FF2B5EF4-FFF2-40B4-BE49-F238E27FC236}">
                <a16:creationId xmlns:a16="http://schemas.microsoft.com/office/drawing/2014/main" id="{21A6D752-F1F3-441B-AB7E-E5BAB055F980}"/>
              </a:ext>
            </a:extLst>
          </p:cNvPr>
          <p:cNvSpPr/>
          <p:nvPr/>
        </p:nvSpPr>
        <p:spPr>
          <a:xfrm>
            <a:off x="7931806" y="20144"/>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خبرات </a:t>
            </a:r>
          </a:p>
          <a:p>
            <a:pPr algn="ctr"/>
            <a:r>
              <a:rPr lang="ar-SA" b="1" dirty="0">
                <a:solidFill>
                  <a:schemeClr val="accent5">
                    <a:lumMod val="50000"/>
                  </a:schemeClr>
                </a:solidFill>
              </a:rPr>
              <a:t>سابقة</a:t>
            </a:r>
            <a:endParaRPr lang="en-US" b="1" dirty="0">
              <a:solidFill>
                <a:schemeClr val="accent5">
                  <a:lumMod val="50000"/>
                </a:schemeClr>
              </a:solidFill>
            </a:endParaRPr>
          </a:p>
        </p:txBody>
      </p:sp>
      <p:sp>
        <p:nvSpPr>
          <p:cNvPr id="55" name="مستطيل 54">
            <a:hlinkClick r:id="" action="ppaction://noaction"/>
            <a:extLst>
              <a:ext uri="{FF2B5EF4-FFF2-40B4-BE49-F238E27FC236}">
                <a16:creationId xmlns:a16="http://schemas.microsoft.com/office/drawing/2014/main" id="{BD405FFC-9F44-4BF1-B494-CE53DFA8808E}"/>
              </a:ext>
            </a:extLst>
          </p:cNvPr>
          <p:cNvSpPr/>
          <p:nvPr/>
        </p:nvSpPr>
        <p:spPr>
          <a:xfrm>
            <a:off x="114503" y="60729"/>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accent1">
                    <a:lumMod val="75000"/>
                  </a:schemeClr>
                </a:solidFill>
              </a:rPr>
              <a:t>الواجب</a:t>
            </a:r>
            <a:endParaRPr lang="en-US" sz="2400" b="1" dirty="0">
              <a:solidFill>
                <a:schemeClr val="accent1">
                  <a:lumMod val="75000"/>
                </a:schemeClr>
              </a:solidFill>
            </a:endParaRPr>
          </a:p>
        </p:txBody>
      </p:sp>
      <p:sp>
        <p:nvSpPr>
          <p:cNvPr id="56" name="مستطيل 55">
            <a:hlinkClick r:id="rId28" action="ppaction://hlinksldjump"/>
            <a:extLst>
              <a:ext uri="{FF2B5EF4-FFF2-40B4-BE49-F238E27FC236}">
                <a16:creationId xmlns:a16="http://schemas.microsoft.com/office/drawing/2014/main" id="{1F8BE043-7780-44A5-A322-C47D1EA7631E}"/>
              </a:ext>
            </a:extLst>
          </p:cNvPr>
          <p:cNvSpPr/>
          <p:nvPr/>
        </p:nvSpPr>
        <p:spPr>
          <a:xfrm>
            <a:off x="8975137" y="34773"/>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السطر</a:t>
            </a:r>
          </a:p>
          <a:p>
            <a:pPr algn="ctr"/>
            <a:r>
              <a:rPr lang="ar-SA" b="1" dirty="0">
                <a:solidFill>
                  <a:schemeClr val="accent5">
                    <a:lumMod val="50000"/>
                  </a:schemeClr>
                </a:solidFill>
              </a:rPr>
              <a:t>الإملائي</a:t>
            </a:r>
            <a:endParaRPr lang="en-US" b="1" dirty="0">
              <a:solidFill>
                <a:schemeClr val="accent5">
                  <a:lumMod val="50000"/>
                </a:schemeClr>
              </a:solidFill>
            </a:endParaRPr>
          </a:p>
        </p:txBody>
      </p:sp>
      <p:pic>
        <p:nvPicPr>
          <p:cNvPr id="57"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DA6BF1BB-6D5E-4B6E-8F45-E0E36CF3CD99}"/>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1056570" y="-320026"/>
            <a:ext cx="7402640" cy="567192"/>
          </a:xfrm>
          <a:prstGeom prst="rect">
            <a:avLst/>
          </a:prstGeom>
          <a:noFill/>
          <a:extLst>
            <a:ext uri="{909E8E84-426E-40DD-AFC4-6F175D3DCCD1}">
              <a14:hiddenFill xmlns:a14="http://schemas.microsoft.com/office/drawing/2010/main">
                <a:solidFill>
                  <a:srgbClr val="FFFFFF"/>
                </a:solidFill>
              </a14:hiddenFill>
            </a:ext>
          </a:extLst>
        </p:spPr>
      </p:pic>
      <p:pic>
        <p:nvPicPr>
          <p:cNvPr id="51" name="صورة 50">
            <a:extLst>
              <a:ext uri="{FF2B5EF4-FFF2-40B4-BE49-F238E27FC236}">
                <a16:creationId xmlns:a16="http://schemas.microsoft.com/office/drawing/2014/main" id="{EEE5F7F7-34C7-4429-855B-5E8729819AEF}"/>
              </a:ext>
            </a:extLst>
          </p:cNvPr>
          <p:cNvPicPr>
            <a:picLocks noChangeAspect="1"/>
          </p:cNvPicPr>
          <p:nvPr/>
        </p:nvPicPr>
        <p:blipFill rotWithShape="1">
          <a:blip r:embed="rId30">
            <a:extLst>
              <a:ext uri="{28A0092B-C50C-407E-A947-70E740481C1C}">
                <a14:useLocalDpi xmlns:a14="http://schemas.microsoft.com/office/drawing/2010/main" val="0"/>
              </a:ext>
            </a:extLst>
          </a:blip>
          <a:srcRect l="14033" r="10681"/>
          <a:stretch/>
        </p:blipFill>
        <p:spPr>
          <a:xfrm>
            <a:off x="-324273" y="3428849"/>
            <a:ext cx="2960203" cy="4350375"/>
          </a:xfrm>
          <a:prstGeom prst="rect">
            <a:avLst/>
          </a:prstGeom>
        </p:spPr>
      </p:pic>
    </p:spTree>
    <p:extLst>
      <p:ext uri="{BB962C8B-B14F-4D97-AF65-F5344CB8AC3E}">
        <p14:creationId xmlns:p14="http://schemas.microsoft.com/office/powerpoint/2010/main" val="322920516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136478"/>
            <a:ext cx="12238094" cy="7915702"/>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5905" y="692255"/>
            <a:ext cx="12238094" cy="5480905"/>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5209" y="6086600"/>
            <a:ext cx="7952839" cy="98274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0">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455216" y="4699490"/>
            <a:ext cx="2649433" cy="27025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61888" y="5172801"/>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72757" y="4714875"/>
            <a:ext cx="812667" cy="67740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378086" y="5278004"/>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61447" t="18529" r="4470" b="25160"/>
          <a:stretch/>
        </p:blipFill>
        <p:spPr bwMode="auto">
          <a:xfrm flipH="1">
            <a:off x="9901440" y="5172730"/>
            <a:ext cx="1176780" cy="91387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5"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16"/>
          <a:srcRect/>
          <a:stretch>
            <a:fillRect/>
          </a:stretch>
        </p:blipFill>
        <p:spPr>
          <a:xfrm>
            <a:off x="10521509" y="895014"/>
            <a:ext cx="737894" cy="715087"/>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027535" y="5336730"/>
            <a:ext cx="370310" cy="624328"/>
          </a:xfrm>
          <a:prstGeom prst="rect">
            <a:avLst/>
          </a:prstGeom>
          <a:noFill/>
          <a:extLst>
            <a:ext uri="{909E8E84-426E-40DD-AFC4-6F175D3DCCD1}">
              <a14:hiddenFill xmlns:a14="http://schemas.microsoft.com/office/drawing/2010/main">
                <a:solidFill>
                  <a:srgbClr val="FFFFFF"/>
                </a:solidFill>
              </a14:hiddenFill>
            </a:ext>
          </a:extLst>
        </p:spPr>
      </p:pic>
      <p:sp>
        <p:nvSpPr>
          <p:cNvPr id="75" name="مستطيل 74">
            <a:hlinkClick r:id="rId18" action="ppaction://hlinksldjump"/>
            <a:extLst>
              <a:ext uri="{FF2B5EF4-FFF2-40B4-BE49-F238E27FC236}">
                <a16:creationId xmlns:a16="http://schemas.microsoft.com/office/drawing/2014/main" id="{DE30BFDD-D426-4E86-9190-C6110D50B46A}"/>
              </a:ext>
            </a:extLst>
          </p:cNvPr>
          <p:cNvSpPr/>
          <p:nvPr/>
        </p:nvSpPr>
        <p:spPr>
          <a:xfrm>
            <a:off x="6881197" y="47751"/>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التهيئة</a:t>
            </a:r>
            <a:endParaRPr lang="en-US" b="1" dirty="0">
              <a:solidFill>
                <a:schemeClr val="accent5">
                  <a:lumMod val="50000"/>
                </a:schemeClr>
              </a:solidFill>
            </a:endParaRPr>
          </a:p>
        </p:txBody>
      </p:sp>
      <p:sp>
        <p:nvSpPr>
          <p:cNvPr id="81" name="مستطيل 80">
            <a:hlinkClick r:id="" action="ppaction://noaction"/>
            <a:extLst>
              <a:ext uri="{FF2B5EF4-FFF2-40B4-BE49-F238E27FC236}">
                <a16:creationId xmlns:a16="http://schemas.microsoft.com/office/drawing/2014/main" id="{C9C85F24-1FF2-48D1-8FE9-1F09C67A2EAD}"/>
              </a:ext>
            </a:extLst>
          </p:cNvPr>
          <p:cNvSpPr/>
          <p:nvPr/>
        </p:nvSpPr>
        <p:spPr>
          <a:xfrm>
            <a:off x="2379840"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التقويم</a:t>
            </a:r>
            <a:endParaRPr lang="en-US" sz="2000" b="1" dirty="0">
              <a:solidFill>
                <a:schemeClr val="accent1">
                  <a:lumMod val="75000"/>
                </a:schemeClr>
              </a:solidFill>
            </a:endParaRPr>
          </a:p>
        </p:txBody>
      </p:sp>
      <p:sp>
        <p:nvSpPr>
          <p:cNvPr id="82" name="مستطيل 81">
            <a:hlinkClick r:id="rId19" action="ppaction://hlinksldjump"/>
            <a:extLst>
              <a:ext uri="{FF2B5EF4-FFF2-40B4-BE49-F238E27FC236}">
                <a16:creationId xmlns:a16="http://schemas.microsoft.com/office/drawing/2014/main" id="{E10C71F6-D2A3-42F8-9CF4-7EC80C62CB63}"/>
              </a:ext>
            </a:extLst>
          </p:cNvPr>
          <p:cNvSpPr/>
          <p:nvPr/>
        </p:nvSpPr>
        <p:spPr>
          <a:xfrm>
            <a:off x="3563063"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الشرح</a:t>
            </a:r>
            <a:endParaRPr lang="en-US" sz="2000" b="1" dirty="0">
              <a:solidFill>
                <a:schemeClr val="accent1">
                  <a:lumMod val="75000"/>
                </a:schemeClr>
              </a:solidFill>
            </a:endParaRPr>
          </a:p>
        </p:txBody>
      </p:sp>
      <p:sp>
        <p:nvSpPr>
          <p:cNvPr id="83" name="مستطيل 82">
            <a:hlinkClick r:id="rId20" action="ppaction://hlinksldjump"/>
            <a:extLst>
              <a:ext uri="{FF2B5EF4-FFF2-40B4-BE49-F238E27FC236}">
                <a16:creationId xmlns:a16="http://schemas.microsoft.com/office/drawing/2014/main" id="{1092A7CE-5A0D-4F27-90F0-946043B22256}"/>
              </a:ext>
            </a:extLst>
          </p:cNvPr>
          <p:cNvSpPr/>
          <p:nvPr/>
        </p:nvSpPr>
        <p:spPr>
          <a:xfrm>
            <a:off x="4735728" y="47751"/>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اسكشف</a:t>
            </a:r>
            <a:endParaRPr lang="en-US" b="1" dirty="0">
              <a:solidFill>
                <a:schemeClr val="accent5">
                  <a:lumMod val="50000"/>
                </a:schemeClr>
              </a:solidFill>
            </a:endParaRPr>
          </a:p>
        </p:txBody>
      </p:sp>
      <p:sp>
        <p:nvSpPr>
          <p:cNvPr id="93" name="مستطيل 92">
            <a:hlinkClick r:id="" action="ppaction://noaction"/>
            <a:extLst>
              <a:ext uri="{FF2B5EF4-FFF2-40B4-BE49-F238E27FC236}">
                <a16:creationId xmlns:a16="http://schemas.microsoft.com/office/drawing/2014/main" id="{6C99A92F-59D8-40AC-BDC2-148AA715DB2A}"/>
              </a:ext>
            </a:extLst>
          </p:cNvPr>
          <p:cNvSpPr/>
          <p:nvPr/>
        </p:nvSpPr>
        <p:spPr>
          <a:xfrm>
            <a:off x="7931806" y="20144"/>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خبرات </a:t>
            </a:r>
          </a:p>
          <a:p>
            <a:pPr algn="ctr"/>
            <a:r>
              <a:rPr lang="ar-SA" b="1" dirty="0">
                <a:solidFill>
                  <a:schemeClr val="accent5">
                    <a:lumMod val="50000"/>
                  </a:schemeClr>
                </a:solidFill>
              </a:rPr>
              <a:t>سابقة</a:t>
            </a:r>
            <a:endParaRPr lang="en-US" b="1" dirty="0">
              <a:solidFill>
                <a:schemeClr val="accent5">
                  <a:lumMod val="50000"/>
                </a:schemeClr>
              </a:solidFill>
            </a:endParaRPr>
          </a:p>
        </p:txBody>
      </p:sp>
      <p:sp>
        <p:nvSpPr>
          <p:cNvPr id="100" name="مستطيل 99">
            <a:hlinkClick r:id="rId21" action="ppaction://hlinksldjump"/>
            <a:extLst>
              <a:ext uri="{FF2B5EF4-FFF2-40B4-BE49-F238E27FC236}">
                <a16:creationId xmlns:a16="http://schemas.microsoft.com/office/drawing/2014/main" id="{73527060-1807-46E3-B716-4D68C85D3DCD}"/>
              </a:ext>
            </a:extLst>
          </p:cNvPr>
          <p:cNvSpPr/>
          <p:nvPr/>
        </p:nvSpPr>
        <p:spPr>
          <a:xfrm>
            <a:off x="1283481" y="60729"/>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accent1">
                    <a:lumMod val="75000"/>
                  </a:schemeClr>
                </a:solidFill>
              </a:rPr>
              <a:t>الواجب</a:t>
            </a:r>
            <a:endParaRPr lang="en-US" sz="2400" b="1" dirty="0">
              <a:solidFill>
                <a:schemeClr val="accent1">
                  <a:lumMod val="75000"/>
                </a:schemeClr>
              </a:solidFill>
            </a:endParaRPr>
          </a:p>
        </p:txBody>
      </p:sp>
      <p:pic>
        <p:nvPicPr>
          <p:cNvPr id="102" name="Picture 11">
            <a:extLst>
              <a:ext uri="{FF2B5EF4-FFF2-40B4-BE49-F238E27FC236}">
                <a16:creationId xmlns:a16="http://schemas.microsoft.com/office/drawing/2014/main" id="{B188D43D-88E6-46C2-B821-5FD7EA8D8782}"/>
              </a:ext>
            </a:extLst>
          </p:cNvPr>
          <p:cNvPicPr>
            <a:picLocks noChangeAspect="1"/>
          </p:cNvPicPr>
          <p:nvPr/>
        </p:nvPicPr>
        <p:blipFill>
          <a:blip r:embed="rId22"/>
          <a:srcRect/>
          <a:stretch>
            <a:fillRect/>
          </a:stretch>
        </p:blipFill>
        <p:spPr>
          <a:xfrm>
            <a:off x="9388544" y="5123356"/>
            <a:ext cx="484083" cy="488236"/>
          </a:xfrm>
          <a:prstGeom prst="rect">
            <a:avLst/>
          </a:prstGeom>
        </p:spPr>
      </p:pic>
      <p:pic>
        <p:nvPicPr>
          <p:cNvPr id="104" name="Google Shape;84;p13">
            <a:extLst>
              <a:ext uri="{FF2B5EF4-FFF2-40B4-BE49-F238E27FC236}">
                <a16:creationId xmlns:a16="http://schemas.microsoft.com/office/drawing/2014/main" id="{4836476F-97D8-480C-B012-EC9673A3F090}"/>
              </a:ext>
            </a:extLst>
          </p:cNvPr>
          <p:cNvPicPr preferRelativeResize="0"/>
          <p:nvPr/>
        </p:nvPicPr>
        <p:blipFill>
          <a:blip r:embed="rId23">
            <a:alphaModFix/>
          </a:blip>
          <a:stretch>
            <a:fillRect/>
          </a:stretch>
        </p:blipFill>
        <p:spPr>
          <a:xfrm>
            <a:off x="8793364" y="6362418"/>
            <a:ext cx="734365" cy="586519"/>
          </a:xfrm>
          <a:prstGeom prst="rect">
            <a:avLst/>
          </a:prstGeom>
          <a:noFill/>
          <a:ln>
            <a:noFill/>
          </a:ln>
        </p:spPr>
      </p:pic>
      <p:pic>
        <p:nvPicPr>
          <p:cNvPr id="56"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DE38A85A-777D-4386-A7E5-337635C8F459}"/>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84551" y="-211587"/>
            <a:ext cx="7402640" cy="58168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8220545" y="4909011"/>
            <a:ext cx="1365738" cy="141820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hlinkClick r:id="rId19" action="ppaction://hlinksldjump"/>
            <a:extLst>
              <a:ext uri="{FF2B5EF4-FFF2-40B4-BE49-F238E27FC236}">
                <a16:creationId xmlns:a16="http://schemas.microsoft.com/office/drawing/2014/main" id="{486A4D4D-D0BC-DE4A-B8F6-0BCA1075F003}"/>
              </a:ext>
            </a:extLst>
          </p:cNvPr>
          <p:cNvSpPr/>
          <p:nvPr/>
        </p:nvSpPr>
        <p:spPr>
          <a:xfrm>
            <a:off x="5819073" y="101887"/>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الاهداف</a:t>
            </a:r>
            <a:endParaRPr lang="en-US" b="1" dirty="0">
              <a:solidFill>
                <a:schemeClr val="accent5">
                  <a:lumMod val="50000"/>
                </a:schemeClr>
              </a:solidFill>
            </a:endParaRPr>
          </a:p>
        </p:txBody>
      </p:sp>
      <p:pic>
        <p:nvPicPr>
          <p:cNvPr id="4" name="صورة 5">
            <a:extLst>
              <a:ext uri="{FF2B5EF4-FFF2-40B4-BE49-F238E27FC236}">
                <a16:creationId xmlns:a16="http://schemas.microsoft.com/office/drawing/2014/main" id="{0EADF968-8124-8545-9192-6D7688ECB81E}"/>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655651" y="1257517"/>
            <a:ext cx="8630762" cy="4250647"/>
          </a:xfrm>
          <a:prstGeom prst="rect">
            <a:avLst/>
          </a:prstGeom>
        </p:spPr>
      </p:pic>
    </p:spTree>
    <p:extLst>
      <p:ext uri="{BB962C8B-B14F-4D97-AF65-F5344CB8AC3E}">
        <p14:creationId xmlns:p14="http://schemas.microsoft.com/office/powerpoint/2010/main" val="207259081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136478"/>
            <a:ext cx="12238094" cy="7915702"/>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5905" y="692255"/>
            <a:ext cx="12238094" cy="5480905"/>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5209" y="6086600"/>
            <a:ext cx="7952839" cy="98274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0">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455216" y="4699490"/>
            <a:ext cx="2649433" cy="27025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61888" y="5172801"/>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72757" y="4714875"/>
            <a:ext cx="812667" cy="67740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378086" y="5278004"/>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61447" t="18529" r="4470" b="25160"/>
          <a:stretch/>
        </p:blipFill>
        <p:spPr bwMode="auto">
          <a:xfrm flipH="1">
            <a:off x="9901440" y="5172730"/>
            <a:ext cx="1176780" cy="91387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5"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16"/>
          <a:srcRect/>
          <a:stretch>
            <a:fillRect/>
          </a:stretch>
        </p:blipFill>
        <p:spPr>
          <a:xfrm>
            <a:off x="10521509" y="895014"/>
            <a:ext cx="737894" cy="715087"/>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027535" y="5336730"/>
            <a:ext cx="370310" cy="624328"/>
          </a:xfrm>
          <a:prstGeom prst="rect">
            <a:avLst/>
          </a:prstGeom>
          <a:noFill/>
          <a:extLst>
            <a:ext uri="{909E8E84-426E-40DD-AFC4-6F175D3DCCD1}">
              <a14:hiddenFill xmlns:a14="http://schemas.microsoft.com/office/drawing/2010/main">
                <a:solidFill>
                  <a:srgbClr val="FFFFFF"/>
                </a:solidFill>
              </a14:hiddenFill>
            </a:ext>
          </a:extLst>
        </p:spPr>
      </p:pic>
      <p:sp>
        <p:nvSpPr>
          <p:cNvPr id="75" name="مستطيل 74">
            <a:hlinkClick r:id="rId18" action="ppaction://hlinksldjump"/>
            <a:extLst>
              <a:ext uri="{FF2B5EF4-FFF2-40B4-BE49-F238E27FC236}">
                <a16:creationId xmlns:a16="http://schemas.microsoft.com/office/drawing/2014/main" id="{DE30BFDD-D426-4E86-9190-C6110D50B46A}"/>
              </a:ext>
            </a:extLst>
          </p:cNvPr>
          <p:cNvSpPr/>
          <p:nvPr/>
        </p:nvSpPr>
        <p:spPr>
          <a:xfrm>
            <a:off x="6881197" y="47751"/>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التهيئة</a:t>
            </a:r>
            <a:endParaRPr lang="en-US" b="1" dirty="0">
              <a:solidFill>
                <a:schemeClr val="accent5">
                  <a:lumMod val="50000"/>
                </a:schemeClr>
              </a:solidFill>
            </a:endParaRPr>
          </a:p>
        </p:txBody>
      </p:sp>
      <p:sp>
        <p:nvSpPr>
          <p:cNvPr id="81" name="مستطيل 80">
            <a:hlinkClick r:id="" action="ppaction://noaction"/>
            <a:extLst>
              <a:ext uri="{FF2B5EF4-FFF2-40B4-BE49-F238E27FC236}">
                <a16:creationId xmlns:a16="http://schemas.microsoft.com/office/drawing/2014/main" id="{C9C85F24-1FF2-48D1-8FE9-1F09C67A2EAD}"/>
              </a:ext>
            </a:extLst>
          </p:cNvPr>
          <p:cNvSpPr/>
          <p:nvPr/>
        </p:nvSpPr>
        <p:spPr>
          <a:xfrm>
            <a:off x="2379840"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التقويم</a:t>
            </a:r>
            <a:endParaRPr lang="en-US" sz="2000" b="1" dirty="0">
              <a:solidFill>
                <a:schemeClr val="accent1">
                  <a:lumMod val="75000"/>
                </a:schemeClr>
              </a:solidFill>
            </a:endParaRPr>
          </a:p>
        </p:txBody>
      </p:sp>
      <p:sp>
        <p:nvSpPr>
          <p:cNvPr id="82" name="مستطيل 81">
            <a:hlinkClick r:id="rId19" action="ppaction://hlinksldjump"/>
            <a:extLst>
              <a:ext uri="{FF2B5EF4-FFF2-40B4-BE49-F238E27FC236}">
                <a16:creationId xmlns:a16="http://schemas.microsoft.com/office/drawing/2014/main" id="{E10C71F6-D2A3-42F8-9CF4-7EC80C62CB63}"/>
              </a:ext>
            </a:extLst>
          </p:cNvPr>
          <p:cNvSpPr/>
          <p:nvPr/>
        </p:nvSpPr>
        <p:spPr>
          <a:xfrm>
            <a:off x="3563063"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الشرح</a:t>
            </a:r>
            <a:endParaRPr lang="en-US" sz="2000" b="1" dirty="0">
              <a:solidFill>
                <a:schemeClr val="accent1">
                  <a:lumMod val="75000"/>
                </a:schemeClr>
              </a:solidFill>
            </a:endParaRPr>
          </a:p>
        </p:txBody>
      </p:sp>
      <p:sp>
        <p:nvSpPr>
          <p:cNvPr id="83" name="مستطيل 82">
            <a:hlinkClick r:id="rId18" action="ppaction://hlinksldjump"/>
            <a:extLst>
              <a:ext uri="{FF2B5EF4-FFF2-40B4-BE49-F238E27FC236}">
                <a16:creationId xmlns:a16="http://schemas.microsoft.com/office/drawing/2014/main" id="{1092A7CE-5A0D-4F27-90F0-946043B22256}"/>
              </a:ext>
            </a:extLst>
          </p:cNvPr>
          <p:cNvSpPr/>
          <p:nvPr/>
        </p:nvSpPr>
        <p:spPr>
          <a:xfrm>
            <a:off x="4735728" y="47751"/>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اسكشف</a:t>
            </a:r>
            <a:endParaRPr lang="en-US" b="1" dirty="0">
              <a:solidFill>
                <a:schemeClr val="accent5">
                  <a:lumMod val="50000"/>
                </a:schemeClr>
              </a:solidFill>
            </a:endParaRPr>
          </a:p>
        </p:txBody>
      </p:sp>
      <p:sp>
        <p:nvSpPr>
          <p:cNvPr id="93" name="مستطيل 92">
            <a:hlinkClick r:id="" action="ppaction://noaction"/>
            <a:extLst>
              <a:ext uri="{FF2B5EF4-FFF2-40B4-BE49-F238E27FC236}">
                <a16:creationId xmlns:a16="http://schemas.microsoft.com/office/drawing/2014/main" id="{6C99A92F-59D8-40AC-BDC2-148AA715DB2A}"/>
              </a:ext>
            </a:extLst>
          </p:cNvPr>
          <p:cNvSpPr/>
          <p:nvPr/>
        </p:nvSpPr>
        <p:spPr>
          <a:xfrm>
            <a:off x="7931806" y="20144"/>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خبرات </a:t>
            </a:r>
          </a:p>
          <a:p>
            <a:pPr algn="ctr"/>
            <a:r>
              <a:rPr lang="ar-SA" b="1" dirty="0">
                <a:solidFill>
                  <a:schemeClr val="accent5">
                    <a:lumMod val="50000"/>
                  </a:schemeClr>
                </a:solidFill>
              </a:rPr>
              <a:t>سابقة</a:t>
            </a:r>
            <a:endParaRPr lang="en-US" b="1" dirty="0">
              <a:solidFill>
                <a:schemeClr val="accent5">
                  <a:lumMod val="50000"/>
                </a:schemeClr>
              </a:solidFill>
            </a:endParaRPr>
          </a:p>
        </p:txBody>
      </p:sp>
      <p:sp>
        <p:nvSpPr>
          <p:cNvPr id="100" name="مستطيل 99">
            <a:hlinkClick r:id="rId20" action="ppaction://hlinksldjump"/>
            <a:extLst>
              <a:ext uri="{FF2B5EF4-FFF2-40B4-BE49-F238E27FC236}">
                <a16:creationId xmlns:a16="http://schemas.microsoft.com/office/drawing/2014/main" id="{73527060-1807-46E3-B716-4D68C85D3DCD}"/>
              </a:ext>
            </a:extLst>
          </p:cNvPr>
          <p:cNvSpPr/>
          <p:nvPr/>
        </p:nvSpPr>
        <p:spPr>
          <a:xfrm>
            <a:off x="1283481" y="60729"/>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accent1">
                    <a:lumMod val="75000"/>
                  </a:schemeClr>
                </a:solidFill>
              </a:rPr>
              <a:t>الواجب</a:t>
            </a:r>
            <a:endParaRPr lang="en-US" sz="2400" b="1" dirty="0">
              <a:solidFill>
                <a:schemeClr val="accent1">
                  <a:lumMod val="75000"/>
                </a:schemeClr>
              </a:solidFill>
            </a:endParaRPr>
          </a:p>
        </p:txBody>
      </p:sp>
      <p:pic>
        <p:nvPicPr>
          <p:cNvPr id="102" name="Picture 11">
            <a:extLst>
              <a:ext uri="{FF2B5EF4-FFF2-40B4-BE49-F238E27FC236}">
                <a16:creationId xmlns:a16="http://schemas.microsoft.com/office/drawing/2014/main" id="{B188D43D-88E6-46C2-B821-5FD7EA8D8782}"/>
              </a:ext>
            </a:extLst>
          </p:cNvPr>
          <p:cNvPicPr>
            <a:picLocks noChangeAspect="1"/>
          </p:cNvPicPr>
          <p:nvPr/>
        </p:nvPicPr>
        <p:blipFill>
          <a:blip r:embed="rId21"/>
          <a:srcRect/>
          <a:stretch>
            <a:fillRect/>
          </a:stretch>
        </p:blipFill>
        <p:spPr>
          <a:xfrm>
            <a:off x="9388544" y="5123356"/>
            <a:ext cx="484083" cy="488236"/>
          </a:xfrm>
          <a:prstGeom prst="rect">
            <a:avLst/>
          </a:prstGeom>
        </p:spPr>
      </p:pic>
      <p:pic>
        <p:nvPicPr>
          <p:cNvPr id="104" name="Google Shape;84;p13">
            <a:extLst>
              <a:ext uri="{FF2B5EF4-FFF2-40B4-BE49-F238E27FC236}">
                <a16:creationId xmlns:a16="http://schemas.microsoft.com/office/drawing/2014/main" id="{4836476F-97D8-480C-B012-EC9673A3F090}"/>
              </a:ext>
            </a:extLst>
          </p:cNvPr>
          <p:cNvPicPr preferRelativeResize="0"/>
          <p:nvPr/>
        </p:nvPicPr>
        <p:blipFill>
          <a:blip r:embed="rId22">
            <a:alphaModFix/>
          </a:blip>
          <a:stretch>
            <a:fillRect/>
          </a:stretch>
        </p:blipFill>
        <p:spPr>
          <a:xfrm>
            <a:off x="8793364" y="6362418"/>
            <a:ext cx="734365" cy="586519"/>
          </a:xfrm>
          <a:prstGeom prst="rect">
            <a:avLst/>
          </a:prstGeom>
          <a:noFill/>
          <a:ln>
            <a:noFill/>
          </a:ln>
        </p:spPr>
      </p:pic>
      <p:pic>
        <p:nvPicPr>
          <p:cNvPr id="56"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DE38A85A-777D-4386-A7E5-337635C8F459}"/>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84551" y="-211587"/>
            <a:ext cx="7402640" cy="58168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8220545" y="4909011"/>
            <a:ext cx="1365738" cy="141820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hlinkClick r:id="rId19" action="ppaction://hlinksldjump"/>
            <a:extLst>
              <a:ext uri="{FF2B5EF4-FFF2-40B4-BE49-F238E27FC236}">
                <a16:creationId xmlns:a16="http://schemas.microsoft.com/office/drawing/2014/main" id="{486A4D4D-D0BC-DE4A-B8F6-0BCA1075F003}"/>
              </a:ext>
            </a:extLst>
          </p:cNvPr>
          <p:cNvSpPr/>
          <p:nvPr/>
        </p:nvSpPr>
        <p:spPr>
          <a:xfrm>
            <a:off x="5819073" y="101887"/>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الاهداف</a:t>
            </a:r>
            <a:endParaRPr lang="en-US" b="1" dirty="0">
              <a:solidFill>
                <a:schemeClr val="accent5">
                  <a:lumMod val="50000"/>
                </a:schemeClr>
              </a:solidFill>
            </a:endParaRPr>
          </a:p>
        </p:txBody>
      </p:sp>
      <p:sp>
        <p:nvSpPr>
          <p:cNvPr id="6" name="مربع نص 5">
            <a:extLst>
              <a:ext uri="{FF2B5EF4-FFF2-40B4-BE49-F238E27FC236}">
                <a16:creationId xmlns:a16="http://schemas.microsoft.com/office/drawing/2014/main" id="{4903BF38-3F5E-7447-BE8F-57F812A98A3C}"/>
              </a:ext>
            </a:extLst>
          </p:cNvPr>
          <p:cNvSpPr txBox="1"/>
          <p:nvPr/>
        </p:nvSpPr>
        <p:spPr>
          <a:xfrm>
            <a:off x="932597" y="1297011"/>
            <a:ext cx="8803295" cy="553998"/>
          </a:xfrm>
          <a:prstGeom prst="rect">
            <a:avLst/>
          </a:prstGeom>
          <a:solidFill>
            <a:schemeClr val="accent5">
              <a:lumMod val="40000"/>
              <a:lumOff val="60000"/>
            </a:schemeClr>
          </a:solidFill>
        </p:spPr>
        <p:txBody>
          <a:bodyPr wrap="square" rtlCol="1">
            <a:spAutoFit/>
          </a:bodyPr>
          <a:lstStyle/>
          <a:p>
            <a:pPr algn="r"/>
            <a:r>
              <a:rPr lang="ar-SA" sz="3000" b="1" dirty="0">
                <a:solidFill>
                  <a:schemeClr val="tx1"/>
                </a:solidFill>
              </a:rPr>
              <a:t>تصفحي الكتاب واجيبي على الفراغات بعد قراءة النص واستيعابه :</a:t>
            </a:r>
            <a:endParaRPr lang="ar-SA" sz="3000" b="1" dirty="0"/>
          </a:p>
        </p:txBody>
      </p:sp>
      <p:sp>
        <p:nvSpPr>
          <p:cNvPr id="7" name="مربع نص 6">
            <a:extLst>
              <a:ext uri="{FF2B5EF4-FFF2-40B4-BE49-F238E27FC236}">
                <a16:creationId xmlns:a16="http://schemas.microsoft.com/office/drawing/2014/main" id="{4E7B1D7F-83E6-F24C-88C2-118BA8895BBB}"/>
              </a:ext>
            </a:extLst>
          </p:cNvPr>
          <p:cNvSpPr txBox="1"/>
          <p:nvPr/>
        </p:nvSpPr>
        <p:spPr>
          <a:xfrm>
            <a:off x="8253256" y="2469376"/>
            <a:ext cx="2649433" cy="523220"/>
          </a:xfrm>
          <a:prstGeom prst="rect">
            <a:avLst/>
          </a:prstGeom>
          <a:solidFill>
            <a:schemeClr val="accent4">
              <a:lumMod val="40000"/>
              <a:lumOff val="60000"/>
            </a:schemeClr>
          </a:solidFill>
          <a:ln>
            <a:solidFill>
              <a:schemeClr val="accent2"/>
            </a:solidFill>
          </a:ln>
        </p:spPr>
        <p:txBody>
          <a:bodyPr wrap="square" rtlCol="1">
            <a:spAutoFit/>
          </a:bodyPr>
          <a:lstStyle/>
          <a:p>
            <a:pPr algn="r"/>
            <a:r>
              <a:rPr lang="ar-SA" sz="2800" dirty="0">
                <a:solidFill>
                  <a:schemeClr val="accent2">
                    <a:lumMod val="50000"/>
                  </a:schemeClr>
                </a:solidFill>
              </a:rPr>
              <a:t>صفحة ١٢٨-١٢٩</a:t>
            </a:r>
          </a:p>
        </p:txBody>
      </p:sp>
      <p:pic>
        <p:nvPicPr>
          <p:cNvPr id="4" name="صورة 7">
            <a:extLst>
              <a:ext uri="{FF2B5EF4-FFF2-40B4-BE49-F238E27FC236}">
                <a16:creationId xmlns:a16="http://schemas.microsoft.com/office/drawing/2014/main" id="{46527BCA-C0BC-3449-A559-F299E3B68C6A}"/>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684551" y="2233321"/>
            <a:ext cx="7289070" cy="3398634"/>
          </a:xfrm>
          <a:prstGeom prst="rect">
            <a:avLst/>
          </a:prstGeom>
        </p:spPr>
      </p:pic>
    </p:spTree>
    <p:extLst>
      <p:ext uri="{BB962C8B-B14F-4D97-AF65-F5344CB8AC3E}">
        <p14:creationId xmlns:p14="http://schemas.microsoft.com/office/powerpoint/2010/main" val="250487546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136478"/>
            <a:ext cx="12238094" cy="7915702"/>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5905" y="692255"/>
            <a:ext cx="12238094" cy="5480905"/>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5209" y="6086600"/>
            <a:ext cx="7952839" cy="98274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0">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455216" y="4699490"/>
            <a:ext cx="2649433" cy="27025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61888" y="5172801"/>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72757" y="4714875"/>
            <a:ext cx="812667" cy="67740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378086" y="5278004"/>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61447" t="18529" r="4470" b="25160"/>
          <a:stretch/>
        </p:blipFill>
        <p:spPr bwMode="auto">
          <a:xfrm flipH="1">
            <a:off x="9901440" y="5172730"/>
            <a:ext cx="1176780" cy="91387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5"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16"/>
          <a:srcRect/>
          <a:stretch>
            <a:fillRect/>
          </a:stretch>
        </p:blipFill>
        <p:spPr>
          <a:xfrm>
            <a:off x="10521509" y="895014"/>
            <a:ext cx="737894" cy="715087"/>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027535" y="5336730"/>
            <a:ext cx="370310" cy="624328"/>
          </a:xfrm>
          <a:prstGeom prst="rect">
            <a:avLst/>
          </a:prstGeom>
          <a:noFill/>
          <a:extLst>
            <a:ext uri="{909E8E84-426E-40DD-AFC4-6F175D3DCCD1}">
              <a14:hiddenFill xmlns:a14="http://schemas.microsoft.com/office/drawing/2010/main">
                <a:solidFill>
                  <a:srgbClr val="FFFFFF"/>
                </a:solidFill>
              </a14:hiddenFill>
            </a:ext>
          </a:extLst>
        </p:spPr>
      </p:pic>
      <p:sp>
        <p:nvSpPr>
          <p:cNvPr id="75" name="مستطيل 74">
            <a:hlinkClick r:id="rId18" action="ppaction://hlinksldjump"/>
            <a:extLst>
              <a:ext uri="{FF2B5EF4-FFF2-40B4-BE49-F238E27FC236}">
                <a16:creationId xmlns:a16="http://schemas.microsoft.com/office/drawing/2014/main" id="{DE30BFDD-D426-4E86-9190-C6110D50B46A}"/>
              </a:ext>
            </a:extLst>
          </p:cNvPr>
          <p:cNvSpPr/>
          <p:nvPr/>
        </p:nvSpPr>
        <p:spPr>
          <a:xfrm>
            <a:off x="6881197" y="47751"/>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التهيئة</a:t>
            </a:r>
            <a:endParaRPr lang="en-US" b="1" dirty="0">
              <a:solidFill>
                <a:schemeClr val="accent5">
                  <a:lumMod val="50000"/>
                </a:schemeClr>
              </a:solidFill>
            </a:endParaRPr>
          </a:p>
        </p:txBody>
      </p:sp>
      <p:sp>
        <p:nvSpPr>
          <p:cNvPr id="81" name="مستطيل 80">
            <a:hlinkClick r:id="" action="ppaction://noaction"/>
            <a:extLst>
              <a:ext uri="{FF2B5EF4-FFF2-40B4-BE49-F238E27FC236}">
                <a16:creationId xmlns:a16="http://schemas.microsoft.com/office/drawing/2014/main" id="{C9C85F24-1FF2-48D1-8FE9-1F09C67A2EAD}"/>
              </a:ext>
            </a:extLst>
          </p:cNvPr>
          <p:cNvSpPr/>
          <p:nvPr/>
        </p:nvSpPr>
        <p:spPr>
          <a:xfrm>
            <a:off x="2379840"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التقويم</a:t>
            </a:r>
            <a:endParaRPr lang="en-US" sz="2000" b="1" dirty="0">
              <a:solidFill>
                <a:schemeClr val="accent1">
                  <a:lumMod val="75000"/>
                </a:schemeClr>
              </a:solidFill>
            </a:endParaRPr>
          </a:p>
        </p:txBody>
      </p:sp>
      <p:sp>
        <p:nvSpPr>
          <p:cNvPr id="82" name="مستطيل 81">
            <a:hlinkClick r:id="rId19" action="ppaction://hlinksldjump"/>
            <a:extLst>
              <a:ext uri="{FF2B5EF4-FFF2-40B4-BE49-F238E27FC236}">
                <a16:creationId xmlns:a16="http://schemas.microsoft.com/office/drawing/2014/main" id="{E10C71F6-D2A3-42F8-9CF4-7EC80C62CB63}"/>
              </a:ext>
            </a:extLst>
          </p:cNvPr>
          <p:cNvSpPr/>
          <p:nvPr/>
        </p:nvSpPr>
        <p:spPr>
          <a:xfrm>
            <a:off x="3563063"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الشرح</a:t>
            </a:r>
            <a:endParaRPr lang="en-US" sz="2000" b="1" dirty="0">
              <a:solidFill>
                <a:schemeClr val="accent1">
                  <a:lumMod val="75000"/>
                </a:schemeClr>
              </a:solidFill>
            </a:endParaRPr>
          </a:p>
        </p:txBody>
      </p:sp>
      <p:sp>
        <p:nvSpPr>
          <p:cNvPr id="83" name="مستطيل 82">
            <a:hlinkClick r:id="rId20" action="ppaction://hlinksldjump"/>
            <a:extLst>
              <a:ext uri="{FF2B5EF4-FFF2-40B4-BE49-F238E27FC236}">
                <a16:creationId xmlns:a16="http://schemas.microsoft.com/office/drawing/2014/main" id="{1092A7CE-5A0D-4F27-90F0-946043B22256}"/>
              </a:ext>
            </a:extLst>
          </p:cNvPr>
          <p:cNvSpPr/>
          <p:nvPr/>
        </p:nvSpPr>
        <p:spPr>
          <a:xfrm>
            <a:off x="4735728" y="47751"/>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اسكشف</a:t>
            </a:r>
            <a:endParaRPr lang="en-US" b="1" dirty="0">
              <a:solidFill>
                <a:schemeClr val="accent5">
                  <a:lumMod val="50000"/>
                </a:schemeClr>
              </a:solidFill>
            </a:endParaRPr>
          </a:p>
        </p:txBody>
      </p:sp>
      <p:sp>
        <p:nvSpPr>
          <p:cNvPr id="93" name="مستطيل 92">
            <a:hlinkClick r:id="" action="ppaction://noaction"/>
            <a:extLst>
              <a:ext uri="{FF2B5EF4-FFF2-40B4-BE49-F238E27FC236}">
                <a16:creationId xmlns:a16="http://schemas.microsoft.com/office/drawing/2014/main" id="{6C99A92F-59D8-40AC-BDC2-148AA715DB2A}"/>
              </a:ext>
            </a:extLst>
          </p:cNvPr>
          <p:cNvSpPr/>
          <p:nvPr/>
        </p:nvSpPr>
        <p:spPr>
          <a:xfrm>
            <a:off x="7931806" y="20144"/>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خبرات </a:t>
            </a:r>
          </a:p>
          <a:p>
            <a:pPr algn="ctr"/>
            <a:r>
              <a:rPr lang="ar-SA" b="1" dirty="0">
                <a:solidFill>
                  <a:schemeClr val="accent5">
                    <a:lumMod val="50000"/>
                  </a:schemeClr>
                </a:solidFill>
              </a:rPr>
              <a:t>سابقة</a:t>
            </a:r>
            <a:endParaRPr lang="en-US" b="1" dirty="0">
              <a:solidFill>
                <a:schemeClr val="accent5">
                  <a:lumMod val="50000"/>
                </a:schemeClr>
              </a:solidFill>
            </a:endParaRPr>
          </a:p>
        </p:txBody>
      </p:sp>
      <p:sp>
        <p:nvSpPr>
          <p:cNvPr id="100" name="مستطيل 99">
            <a:hlinkClick r:id="rId21" action="ppaction://hlinksldjump"/>
            <a:extLst>
              <a:ext uri="{FF2B5EF4-FFF2-40B4-BE49-F238E27FC236}">
                <a16:creationId xmlns:a16="http://schemas.microsoft.com/office/drawing/2014/main" id="{73527060-1807-46E3-B716-4D68C85D3DCD}"/>
              </a:ext>
            </a:extLst>
          </p:cNvPr>
          <p:cNvSpPr/>
          <p:nvPr/>
        </p:nvSpPr>
        <p:spPr>
          <a:xfrm>
            <a:off x="1283481" y="60729"/>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accent1">
                    <a:lumMod val="75000"/>
                  </a:schemeClr>
                </a:solidFill>
              </a:rPr>
              <a:t>الواجب</a:t>
            </a:r>
            <a:endParaRPr lang="en-US" sz="2400" b="1" dirty="0">
              <a:solidFill>
                <a:schemeClr val="accent1">
                  <a:lumMod val="75000"/>
                </a:schemeClr>
              </a:solidFill>
            </a:endParaRPr>
          </a:p>
        </p:txBody>
      </p:sp>
      <p:pic>
        <p:nvPicPr>
          <p:cNvPr id="102" name="Picture 11">
            <a:extLst>
              <a:ext uri="{FF2B5EF4-FFF2-40B4-BE49-F238E27FC236}">
                <a16:creationId xmlns:a16="http://schemas.microsoft.com/office/drawing/2014/main" id="{B188D43D-88E6-46C2-B821-5FD7EA8D8782}"/>
              </a:ext>
            </a:extLst>
          </p:cNvPr>
          <p:cNvPicPr>
            <a:picLocks noChangeAspect="1"/>
          </p:cNvPicPr>
          <p:nvPr/>
        </p:nvPicPr>
        <p:blipFill>
          <a:blip r:embed="rId22"/>
          <a:srcRect/>
          <a:stretch>
            <a:fillRect/>
          </a:stretch>
        </p:blipFill>
        <p:spPr>
          <a:xfrm>
            <a:off x="9388544" y="5123356"/>
            <a:ext cx="484083" cy="488236"/>
          </a:xfrm>
          <a:prstGeom prst="rect">
            <a:avLst/>
          </a:prstGeom>
        </p:spPr>
      </p:pic>
      <p:pic>
        <p:nvPicPr>
          <p:cNvPr id="104" name="Google Shape;84;p13">
            <a:extLst>
              <a:ext uri="{FF2B5EF4-FFF2-40B4-BE49-F238E27FC236}">
                <a16:creationId xmlns:a16="http://schemas.microsoft.com/office/drawing/2014/main" id="{4836476F-97D8-480C-B012-EC9673A3F090}"/>
              </a:ext>
            </a:extLst>
          </p:cNvPr>
          <p:cNvPicPr preferRelativeResize="0"/>
          <p:nvPr/>
        </p:nvPicPr>
        <p:blipFill>
          <a:blip r:embed="rId23">
            <a:alphaModFix/>
          </a:blip>
          <a:stretch>
            <a:fillRect/>
          </a:stretch>
        </p:blipFill>
        <p:spPr>
          <a:xfrm>
            <a:off x="8793364" y="6362418"/>
            <a:ext cx="734365" cy="586519"/>
          </a:xfrm>
          <a:prstGeom prst="rect">
            <a:avLst/>
          </a:prstGeom>
          <a:noFill/>
          <a:ln>
            <a:noFill/>
          </a:ln>
        </p:spPr>
      </p:pic>
      <p:pic>
        <p:nvPicPr>
          <p:cNvPr id="56"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DE38A85A-777D-4386-A7E5-337635C8F459}"/>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84551" y="-211587"/>
            <a:ext cx="7402640" cy="58168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8220545" y="4909011"/>
            <a:ext cx="1365738" cy="141820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hlinkClick r:id="rId19" action="ppaction://hlinksldjump"/>
            <a:extLst>
              <a:ext uri="{FF2B5EF4-FFF2-40B4-BE49-F238E27FC236}">
                <a16:creationId xmlns:a16="http://schemas.microsoft.com/office/drawing/2014/main" id="{486A4D4D-D0BC-DE4A-B8F6-0BCA1075F003}"/>
              </a:ext>
            </a:extLst>
          </p:cNvPr>
          <p:cNvSpPr/>
          <p:nvPr/>
        </p:nvSpPr>
        <p:spPr>
          <a:xfrm>
            <a:off x="5819073" y="101887"/>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الاهداف</a:t>
            </a:r>
            <a:endParaRPr lang="en-US" b="1" dirty="0">
              <a:solidFill>
                <a:schemeClr val="accent5">
                  <a:lumMod val="50000"/>
                </a:schemeClr>
              </a:solidFill>
            </a:endParaRPr>
          </a:p>
        </p:txBody>
      </p:sp>
      <p:pic>
        <p:nvPicPr>
          <p:cNvPr id="6" name="صورة 6">
            <a:extLst>
              <a:ext uri="{FF2B5EF4-FFF2-40B4-BE49-F238E27FC236}">
                <a16:creationId xmlns:a16="http://schemas.microsoft.com/office/drawing/2014/main" id="{DE99F50B-5A1B-5541-992C-E17CF0D1F24A}"/>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630897" y="1184149"/>
            <a:ext cx="10241753" cy="4509762"/>
          </a:xfrm>
          <a:prstGeom prst="rect">
            <a:avLst/>
          </a:prstGeom>
        </p:spPr>
      </p:pic>
      <p:sp>
        <p:nvSpPr>
          <p:cNvPr id="7" name="مربع نص 6">
            <a:extLst>
              <a:ext uri="{FF2B5EF4-FFF2-40B4-BE49-F238E27FC236}">
                <a16:creationId xmlns:a16="http://schemas.microsoft.com/office/drawing/2014/main" id="{2F98368D-7DD6-CE4A-8B2C-5482C4CD3F01}"/>
              </a:ext>
            </a:extLst>
          </p:cNvPr>
          <p:cNvSpPr txBox="1"/>
          <p:nvPr/>
        </p:nvSpPr>
        <p:spPr>
          <a:xfrm>
            <a:off x="7980998" y="3194126"/>
            <a:ext cx="1770596" cy="1200329"/>
          </a:xfrm>
          <a:prstGeom prst="rect">
            <a:avLst/>
          </a:prstGeom>
          <a:solidFill>
            <a:schemeClr val="accent6">
              <a:lumMod val="20000"/>
              <a:lumOff val="80000"/>
            </a:schemeClr>
          </a:solidFill>
          <a:ln>
            <a:solidFill>
              <a:schemeClr val="tx1"/>
            </a:solidFill>
          </a:ln>
        </p:spPr>
        <p:txBody>
          <a:bodyPr wrap="square" rtlCol="1">
            <a:spAutoFit/>
          </a:bodyPr>
          <a:lstStyle/>
          <a:p>
            <a:pPr algn="r"/>
            <a:r>
              <a:rPr lang="ar-SA" sz="2400" b="1" dirty="0"/>
              <a:t>نشاهد الفيديو في منصة مدرستي .</a:t>
            </a:r>
          </a:p>
        </p:txBody>
      </p:sp>
    </p:spTree>
    <p:extLst>
      <p:ext uri="{BB962C8B-B14F-4D97-AF65-F5344CB8AC3E}">
        <p14:creationId xmlns:p14="http://schemas.microsoft.com/office/powerpoint/2010/main" val="376799863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136478"/>
            <a:ext cx="12238094" cy="7915702"/>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5905" y="692255"/>
            <a:ext cx="12238094" cy="5480905"/>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5209" y="6086600"/>
            <a:ext cx="7952839" cy="98274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0">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455216" y="4699490"/>
            <a:ext cx="2649433" cy="27025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61888" y="5172801"/>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72757" y="4714875"/>
            <a:ext cx="812667" cy="67740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378086" y="5278004"/>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61447" t="18529" r="4470" b="25160"/>
          <a:stretch/>
        </p:blipFill>
        <p:spPr bwMode="auto">
          <a:xfrm flipH="1">
            <a:off x="9901440" y="5172730"/>
            <a:ext cx="1176780" cy="91387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5"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16"/>
          <a:srcRect/>
          <a:stretch>
            <a:fillRect/>
          </a:stretch>
        </p:blipFill>
        <p:spPr>
          <a:xfrm>
            <a:off x="10521509" y="895014"/>
            <a:ext cx="737894" cy="715087"/>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027535" y="5336730"/>
            <a:ext cx="370310" cy="624328"/>
          </a:xfrm>
          <a:prstGeom prst="rect">
            <a:avLst/>
          </a:prstGeom>
          <a:noFill/>
          <a:extLst>
            <a:ext uri="{909E8E84-426E-40DD-AFC4-6F175D3DCCD1}">
              <a14:hiddenFill xmlns:a14="http://schemas.microsoft.com/office/drawing/2010/main">
                <a:solidFill>
                  <a:srgbClr val="FFFFFF"/>
                </a:solidFill>
              </a14:hiddenFill>
            </a:ext>
          </a:extLst>
        </p:spPr>
      </p:pic>
      <p:sp>
        <p:nvSpPr>
          <p:cNvPr id="75" name="مستطيل 74">
            <a:hlinkClick r:id="rId18" action="ppaction://hlinksldjump"/>
            <a:extLst>
              <a:ext uri="{FF2B5EF4-FFF2-40B4-BE49-F238E27FC236}">
                <a16:creationId xmlns:a16="http://schemas.microsoft.com/office/drawing/2014/main" id="{DE30BFDD-D426-4E86-9190-C6110D50B46A}"/>
              </a:ext>
            </a:extLst>
          </p:cNvPr>
          <p:cNvSpPr/>
          <p:nvPr/>
        </p:nvSpPr>
        <p:spPr>
          <a:xfrm>
            <a:off x="6881197" y="47751"/>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التهيئة</a:t>
            </a:r>
            <a:endParaRPr lang="en-US" b="1" dirty="0">
              <a:solidFill>
                <a:schemeClr val="accent5">
                  <a:lumMod val="50000"/>
                </a:schemeClr>
              </a:solidFill>
            </a:endParaRPr>
          </a:p>
        </p:txBody>
      </p:sp>
      <p:sp>
        <p:nvSpPr>
          <p:cNvPr id="81" name="مستطيل 80">
            <a:hlinkClick r:id="" action="ppaction://noaction"/>
            <a:extLst>
              <a:ext uri="{FF2B5EF4-FFF2-40B4-BE49-F238E27FC236}">
                <a16:creationId xmlns:a16="http://schemas.microsoft.com/office/drawing/2014/main" id="{C9C85F24-1FF2-48D1-8FE9-1F09C67A2EAD}"/>
              </a:ext>
            </a:extLst>
          </p:cNvPr>
          <p:cNvSpPr/>
          <p:nvPr/>
        </p:nvSpPr>
        <p:spPr>
          <a:xfrm>
            <a:off x="2379840"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التقويم</a:t>
            </a:r>
            <a:endParaRPr lang="en-US" sz="2000" b="1" dirty="0">
              <a:solidFill>
                <a:schemeClr val="accent1">
                  <a:lumMod val="75000"/>
                </a:schemeClr>
              </a:solidFill>
            </a:endParaRPr>
          </a:p>
        </p:txBody>
      </p:sp>
      <p:sp>
        <p:nvSpPr>
          <p:cNvPr id="82" name="مستطيل 81">
            <a:hlinkClick r:id="rId19" action="ppaction://hlinksldjump"/>
            <a:extLst>
              <a:ext uri="{FF2B5EF4-FFF2-40B4-BE49-F238E27FC236}">
                <a16:creationId xmlns:a16="http://schemas.microsoft.com/office/drawing/2014/main" id="{E10C71F6-D2A3-42F8-9CF4-7EC80C62CB63}"/>
              </a:ext>
            </a:extLst>
          </p:cNvPr>
          <p:cNvSpPr/>
          <p:nvPr/>
        </p:nvSpPr>
        <p:spPr>
          <a:xfrm>
            <a:off x="3563063"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الشرح</a:t>
            </a:r>
            <a:endParaRPr lang="en-US" sz="2000" b="1" dirty="0">
              <a:solidFill>
                <a:schemeClr val="accent1">
                  <a:lumMod val="75000"/>
                </a:schemeClr>
              </a:solidFill>
            </a:endParaRPr>
          </a:p>
        </p:txBody>
      </p:sp>
      <p:sp>
        <p:nvSpPr>
          <p:cNvPr id="83" name="مستطيل 82">
            <a:hlinkClick r:id="rId20" action="ppaction://hlinksldjump"/>
            <a:extLst>
              <a:ext uri="{FF2B5EF4-FFF2-40B4-BE49-F238E27FC236}">
                <a16:creationId xmlns:a16="http://schemas.microsoft.com/office/drawing/2014/main" id="{1092A7CE-5A0D-4F27-90F0-946043B22256}"/>
              </a:ext>
            </a:extLst>
          </p:cNvPr>
          <p:cNvSpPr/>
          <p:nvPr/>
        </p:nvSpPr>
        <p:spPr>
          <a:xfrm>
            <a:off x="4735728" y="47751"/>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اسكشف</a:t>
            </a:r>
            <a:endParaRPr lang="en-US" b="1" dirty="0">
              <a:solidFill>
                <a:schemeClr val="accent5">
                  <a:lumMod val="50000"/>
                </a:schemeClr>
              </a:solidFill>
            </a:endParaRPr>
          </a:p>
        </p:txBody>
      </p:sp>
      <p:sp>
        <p:nvSpPr>
          <p:cNvPr id="93" name="مستطيل 92">
            <a:hlinkClick r:id="" action="ppaction://noaction"/>
            <a:extLst>
              <a:ext uri="{FF2B5EF4-FFF2-40B4-BE49-F238E27FC236}">
                <a16:creationId xmlns:a16="http://schemas.microsoft.com/office/drawing/2014/main" id="{6C99A92F-59D8-40AC-BDC2-148AA715DB2A}"/>
              </a:ext>
            </a:extLst>
          </p:cNvPr>
          <p:cNvSpPr/>
          <p:nvPr/>
        </p:nvSpPr>
        <p:spPr>
          <a:xfrm>
            <a:off x="7931806" y="20144"/>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خبرات </a:t>
            </a:r>
          </a:p>
          <a:p>
            <a:pPr algn="ctr"/>
            <a:r>
              <a:rPr lang="ar-SA" b="1" dirty="0">
                <a:solidFill>
                  <a:schemeClr val="accent5">
                    <a:lumMod val="50000"/>
                  </a:schemeClr>
                </a:solidFill>
              </a:rPr>
              <a:t>سابقة</a:t>
            </a:r>
            <a:endParaRPr lang="en-US" b="1" dirty="0">
              <a:solidFill>
                <a:schemeClr val="accent5">
                  <a:lumMod val="50000"/>
                </a:schemeClr>
              </a:solidFill>
            </a:endParaRPr>
          </a:p>
        </p:txBody>
      </p:sp>
      <p:sp>
        <p:nvSpPr>
          <p:cNvPr id="100" name="مستطيل 99">
            <a:hlinkClick r:id="rId21" action="ppaction://hlinksldjump"/>
            <a:extLst>
              <a:ext uri="{FF2B5EF4-FFF2-40B4-BE49-F238E27FC236}">
                <a16:creationId xmlns:a16="http://schemas.microsoft.com/office/drawing/2014/main" id="{73527060-1807-46E3-B716-4D68C85D3DCD}"/>
              </a:ext>
            </a:extLst>
          </p:cNvPr>
          <p:cNvSpPr/>
          <p:nvPr/>
        </p:nvSpPr>
        <p:spPr>
          <a:xfrm>
            <a:off x="1283481" y="60729"/>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accent1">
                    <a:lumMod val="75000"/>
                  </a:schemeClr>
                </a:solidFill>
              </a:rPr>
              <a:t>الواجب</a:t>
            </a:r>
            <a:endParaRPr lang="en-US" sz="2400" b="1" dirty="0">
              <a:solidFill>
                <a:schemeClr val="accent1">
                  <a:lumMod val="75000"/>
                </a:schemeClr>
              </a:solidFill>
            </a:endParaRPr>
          </a:p>
        </p:txBody>
      </p:sp>
      <p:pic>
        <p:nvPicPr>
          <p:cNvPr id="102" name="Picture 11">
            <a:extLst>
              <a:ext uri="{FF2B5EF4-FFF2-40B4-BE49-F238E27FC236}">
                <a16:creationId xmlns:a16="http://schemas.microsoft.com/office/drawing/2014/main" id="{B188D43D-88E6-46C2-B821-5FD7EA8D8782}"/>
              </a:ext>
            </a:extLst>
          </p:cNvPr>
          <p:cNvPicPr>
            <a:picLocks noChangeAspect="1"/>
          </p:cNvPicPr>
          <p:nvPr/>
        </p:nvPicPr>
        <p:blipFill>
          <a:blip r:embed="rId22"/>
          <a:srcRect/>
          <a:stretch>
            <a:fillRect/>
          </a:stretch>
        </p:blipFill>
        <p:spPr>
          <a:xfrm>
            <a:off x="9388544" y="5123356"/>
            <a:ext cx="484083" cy="488236"/>
          </a:xfrm>
          <a:prstGeom prst="rect">
            <a:avLst/>
          </a:prstGeom>
        </p:spPr>
      </p:pic>
      <p:pic>
        <p:nvPicPr>
          <p:cNvPr id="104" name="Google Shape;84;p13">
            <a:extLst>
              <a:ext uri="{FF2B5EF4-FFF2-40B4-BE49-F238E27FC236}">
                <a16:creationId xmlns:a16="http://schemas.microsoft.com/office/drawing/2014/main" id="{4836476F-97D8-480C-B012-EC9673A3F090}"/>
              </a:ext>
            </a:extLst>
          </p:cNvPr>
          <p:cNvPicPr preferRelativeResize="0"/>
          <p:nvPr/>
        </p:nvPicPr>
        <p:blipFill>
          <a:blip r:embed="rId23">
            <a:alphaModFix/>
          </a:blip>
          <a:stretch>
            <a:fillRect/>
          </a:stretch>
        </p:blipFill>
        <p:spPr>
          <a:xfrm>
            <a:off x="8793364" y="6362418"/>
            <a:ext cx="734365" cy="586519"/>
          </a:xfrm>
          <a:prstGeom prst="rect">
            <a:avLst/>
          </a:prstGeom>
          <a:noFill/>
          <a:ln>
            <a:noFill/>
          </a:ln>
        </p:spPr>
      </p:pic>
      <p:pic>
        <p:nvPicPr>
          <p:cNvPr id="56"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DE38A85A-777D-4386-A7E5-337635C8F459}"/>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84551" y="-211587"/>
            <a:ext cx="7402640" cy="58168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8220545" y="4909011"/>
            <a:ext cx="1365738" cy="141820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hlinkClick r:id="rId19" action="ppaction://hlinksldjump"/>
            <a:extLst>
              <a:ext uri="{FF2B5EF4-FFF2-40B4-BE49-F238E27FC236}">
                <a16:creationId xmlns:a16="http://schemas.microsoft.com/office/drawing/2014/main" id="{486A4D4D-D0BC-DE4A-B8F6-0BCA1075F003}"/>
              </a:ext>
            </a:extLst>
          </p:cNvPr>
          <p:cNvSpPr/>
          <p:nvPr/>
        </p:nvSpPr>
        <p:spPr>
          <a:xfrm>
            <a:off x="5819073" y="101887"/>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الاهداف</a:t>
            </a:r>
            <a:endParaRPr lang="en-US" b="1" dirty="0">
              <a:solidFill>
                <a:schemeClr val="accent5">
                  <a:lumMod val="50000"/>
                </a:schemeClr>
              </a:solidFill>
            </a:endParaRPr>
          </a:p>
        </p:txBody>
      </p:sp>
      <p:pic>
        <p:nvPicPr>
          <p:cNvPr id="4" name="صورة 4">
            <a:extLst>
              <a:ext uri="{FF2B5EF4-FFF2-40B4-BE49-F238E27FC236}">
                <a16:creationId xmlns:a16="http://schemas.microsoft.com/office/drawing/2014/main" id="{EB036E19-DB34-2F40-89E9-031636D658A1}"/>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560930" y="1159756"/>
            <a:ext cx="8305366" cy="4232528"/>
          </a:xfrm>
          <a:prstGeom prst="rect">
            <a:avLst/>
          </a:prstGeom>
        </p:spPr>
      </p:pic>
    </p:spTree>
    <p:extLst>
      <p:ext uri="{BB962C8B-B14F-4D97-AF65-F5344CB8AC3E}">
        <p14:creationId xmlns:p14="http://schemas.microsoft.com/office/powerpoint/2010/main" val="364786817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136478"/>
            <a:ext cx="12238094" cy="7915702"/>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5905" y="692255"/>
            <a:ext cx="12238094" cy="5480905"/>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5209" y="6086600"/>
            <a:ext cx="7952839" cy="98274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0">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455216" y="4699490"/>
            <a:ext cx="2649433" cy="27025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61888" y="5172801"/>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72757" y="4714875"/>
            <a:ext cx="812667" cy="67740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378086" y="5278004"/>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61447" t="18529" r="4470" b="25160"/>
          <a:stretch/>
        </p:blipFill>
        <p:spPr bwMode="auto">
          <a:xfrm flipH="1">
            <a:off x="9901440" y="5172730"/>
            <a:ext cx="1176780" cy="91387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5"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16"/>
          <a:srcRect/>
          <a:stretch>
            <a:fillRect/>
          </a:stretch>
        </p:blipFill>
        <p:spPr>
          <a:xfrm>
            <a:off x="10521509" y="895014"/>
            <a:ext cx="737894" cy="715087"/>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027535" y="5336730"/>
            <a:ext cx="370310" cy="624328"/>
          </a:xfrm>
          <a:prstGeom prst="rect">
            <a:avLst/>
          </a:prstGeom>
          <a:noFill/>
          <a:extLst>
            <a:ext uri="{909E8E84-426E-40DD-AFC4-6F175D3DCCD1}">
              <a14:hiddenFill xmlns:a14="http://schemas.microsoft.com/office/drawing/2010/main">
                <a:solidFill>
                  <a:srgbClr val="FFFFFF"/>
                </a:solidFill>
              </a14:hiddenFill>
            </a:ext>
          </a:extLst>
        </p:spPr>
      </p:pic>
      <p:sp>
        <p:nvSpPr>
          <p:cNvPr id="75" name="مستطيل 74">
            <a:hlinkClick r:id="rId18" action="ppaction://hlinksldjump"/>
            <a:extLst>
              <a:ext uri="{FF2B5EF4-FFF2-40B4-BE49-F238E27FC236}">
                <a16:creationId xmlns:a16="http://schemas.microsoft.com/office/drawing/2014/main" id="{DE30BFDD-D426-4E86-9190-C6110D50B46A}"/>
              </a:ext>
            </a:extLst>
          </p:cNvPr>
          <p:cNvSpPr/>
          <p:nvPr/>
        </p:nvSpPr>
        <p:spPr>
          <a:xfrm>
            <a:off x="6881197" y="47751"/>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التهيئة</a:t>
            </a:r>
            <a:endParaRPr lang="en-US" b="1" dirty="0">
              <a:solidFill>
                <a:schemeClr val="accent5">
                  <a:lumMod val="50000"/>
                </a:schemeClr>
              </a:solidFill>
            </a:endParaRPr>
          </a:p>
        </p:txBody>
      </p:sp>
      <p:sp>
        <p:nvSpPr>
          <p:cNvPr id="81" name="مستطيل 80">
            <a:hlinkClick r:id="" action="ppaction://noaction"/>
            <a:extLst>
              <a:ext uri="{FF2B5EF4-FFF2-40B4-BE49-F238E27FC236}">
                <a16:creationId xmlns:a16="http://schemas.microsoft.com/office/drawing/2014/main" id="{C9C85F24-1FF2-48D1-8FE9-1F09C67A2EAD}"/>
              </a:ext>
            </a:extLst>
          </p:cNvPr>
          <p:cNvSpPr/>
          <p:nvPr/>
        </p:nvSpPr>
        <p:spPr>
          <a:xfrm>
            <a:off x="2379840"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التقويم</a:t>
            </a:r>
            <a:endParaRPr lang="en-US" sz="2000" b="1" dirty="0">
              <a:solidFill>
                <a:schemeClr val="accent1">
                  <a:lumMod val="75000"/>
                </a:schemeClr>
              </a:solidFill>
            </a:endParaRPr>
          </a:p>
        </p:txBody>
      </p:sp>
      <p:sp>
        <p:nvSpPr>
          <p:cNvPr id="82" name="مستطيل 81">
            <a:hlinkClick r:id="rId19" action="ppaction://hlinksldjump"/>
            <a:extLst>
              <a:ext uri="{FF2B5EF4-FFF2-40B4-BE49-F238E27FC236}">
                <a16:creationId xmlns:a16="http://schemas.microsoft.com/office/drawing/2014/main" id="{E10C71F6-D2A3-42F8-9CF4-7EC80C62CB63}"/>
              </a:ext>
            </a:extLst>
          </p:cNvPr>
          <p:cNvSpPr/>
          <p:nvPr/>
        </p:nvSpPr>
        <p:spPr>
          <a:xfrm>
            <a:off x="3563063"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الشرح</a:t>
            </a:r>
            <a:endParaRPr lang="en-US" sz="2000" b="1" dirty="0">
              <a:solidFill>
                <a:schemeClr val="accent1">
                  <a:lumMod val="75000"/>
                </a:schemeClr>
              </a:solidFill>
            </a:endParaRPr>
          </a:p>
        </p:txBody>
      </p:sp>
      <p:sp>
        <p:nvSpPr>
          <p:cNvPr id="83" name="مستطيل 82">
            <a:hlinkClick r:id="rId20" action="ppaction://hlinksldjump"/>
            <a:extLst>
              <a:ext uri="{FF2B5EF4-FFF2-40B4-BE49-F238E27FC236}">
                <a16:creationId xmlns:a16="http://schemas.microsoft.com/office/drawing/2014/main" id="{1092A7CE-5A0D-4F27-90F0-946043B22256}"/>
              </a:ext>
            </a:extLst>
          </p:cNvPr>
          <p:cNvSpPr/>
          <p:nvPr/>
        </p:nvSpPr>
        <p:spPr>
          <a:xfrm>
            <a:off x="4735728" y="47751"/>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اسكشف</a:t>
            </a:r>
            <a:endParaRPr lang="en-US" b="1" dirty="0">
              <a:solidFill>
                <a:schemeClr val="accent5">
                  <a:lumMod val="50000"/>
                </a:schemeClr>
              </a:solidFill>
            </a:endParaRPr>
          </a:p>
        </p:txBody>
      </p:sp>
      <p:sp>
        <p:nvSpPr>
          <p:cNvPr id="93" name="مستطيل 92">
            <a:hlinkClick r:id="" action="ppaction://noaction"/>
            <a:extLst>
              <a:ext uri="{FF2B5EF4-FFF2-40B4-BE49-F238E27FC236}">
                <a16:creationId xmlns:a16="http://schemas.microsoft.com/office/drawing/2014/main" id="{6C99A92F-59D8-40AC-BDC2-148AA715DB2A}"/>
              </a:ext>
            </a:extLst>
          </p:cNvPr>
          <p:cNvSpPr/>
          <p:nvPr/>
        </p:nvSpPr>
        <p:spPr>
          <a:xfrm>
            <a:off x="7931806" y="20144"/>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خبرات </a:t>
            </a:r>
          </a:p>
          <a:p>
            <a:pPr algn="ctr"/>
            <a:r>
              <a:rPr lang="ar-SA" b="1" dirty="0">
                <a:solidFill>
                  <a:schemeClr val="accent5">
                    <a:lumMod val="50000"/>
                  </a:schemeClr>
                </a:solidFill>
              </a:rPr>
              <a:t>سابقة</a:t>
            </a:r>
            <a:endParaRPr lang="en-US" b="1" dirty="0">
              <a:solidFill>
                <a:schemeClr val="accent5">
                  <a:lumMod val="50000"/>
                </a:schemeClr>
              </a:solidFill>
            </a:endParaRPr>
          </a:p>
        </p:txBody>
      </p:sp>
      <p:sp>
        <p:nvSpPr>
          <p:cNvPr id="100" name="مستطيل 99">
            <a:hlinkClick r:id="rId21" action="ppaction://hlinksldjump"/>
            <a:extLst>
              <a:ext uri="{FF2B5EF4-FFF2-40B4-BE49-F238E27FC236}">
                <a16:creationId xmlns:a16="http://schemas.microsoft.com/office/drawing/2014/main" id="{73527060-1807-46E3-B716-4D68C85D3DCD}"/>
              </a:ext>
            </a:extLst>
          </p:cNvPr>
          <p:cNvSpPr/>
          <p:nvPr/>
        </p:nvSpPr>
        <p:spPr>
          <a:xfrm>
            <a:off x="1283481" y="60729"/>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accent1">
                    <a:lumMod val="75000"/>
                  </a:schemeClr>
                </a:solidFill>
              </a:rPr>
              <a:t>الواجب</a:t>
            </a:r>
            <a:endParaRPr lang="en-US" sz="2400" b="1" dirty="0">
              <a:solidFill>
                <a:schemeClr val="accent1">
                  <a:lumMod val="75000"/>
                </a:schemeClr>
              </a:solidFill>
            </a:endParaRPr>
          </a:p>
        </p:txBody>
      </p:sp>
      <p:pic>
        <p:nvPicPr>
          <p:cNvPr id="102" name="Picture 11">
            <a:extLst>
              <a:ext uri="{FF2B5EF4-FFF2-40B4-BE49-F238E27FC236}">
                <a16:creationId xmlns:a16="http://schemas.microsoft.com/office/drawing/2014/main" id="{B188D43D-88E6-46C2-B821-5FD7EA8D8782}"/>
              </a:ext>
            </a:extLst>
          </p:cNvPr>
          <p:cNvPicPr>
            <a:picLocks noChangeAspect="1"/>
          </p:cNvPicPr>
          <p:nvPr/>
        </p:nvPicPr>
        <p:blipFill>
          <a:blip r:embed="rId22"/>
          <a:srcRect/>
          <a:stretch>
            <a:fillRect/>
          </a:stretch>
        </p:blipFill>
        <p:spPr>
          <a:xfrm>
            <a:off x="9388544" y="5123356"/>
            <a:ext cx="484083" cy="488236"/>
          </a:xfrm>
          <a:prstGeom prst="rect">
            <a:avLst/>
          </a:prstGeom>
        </p:spPr>
      </p:pic>
      <p:pic>
        <p:nvPicPr>
          <p:cNvPr id="104" name="Google Shape;84;p13">
            <a:extLst>
              <a:ext uri="{FF2B5EF4-FFF2-40B4-BE49-F238E27FC236}">
                <a16:creationId xmlns:a16="http://schemas.microsoft.com/office/drawing/2014/main" id="{4836476F-97D8-480C-B012-EC9673A3F090}"/>
              </a:ext>
            </a:extLst>
          </p:cNvPr>
          <p:cNvPicPr preferRelativeResize="0"/>
          <p:nvPr/>
        </p:nvPicPr>
        <p:blipFill>
          <a:blip r:embed="rId23">
            <a:alphaModFix/>
          </a:blip>
          <a:stretch>
            <a:fillRect/>
          </a:stretch>
        </p:blipFill>
        <p:spPr>
          <a:xfrm>
            <a:off x="8793364" y="6362418"/>
            <a:ext cx="734365" cy="586519"/>
          </a:xfrm>
          <a:prstGeom prst="rect">
            <a:avLst/>
          </a:prstGeom>
          <a:noFill/>
          <a:ln>
            <a:noFill/>
          </a:ln>
        </p:spPr>
      </p:pic>
      <p:pic>
        <p:nvPicPr>
          <p:cNvPr id="56"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DE38A85A-777D-4386-A7E5-337635C8F459}"/>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84551" y="-211587"/>
            <a:ext cx="7402640" cy="58168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8220545" y="4909011"/>
            <a:ext cx="1365738" cy="141820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hlinkClick r:id="rId19" action="ppaction://hlinksldjump"/>
            <a:extLst>
              <a:ext uri="{FF2B5EF4-FFF2-40B4-BE49-F238E27FC236}">
                <a16:creationId xmlns:a16="http://schemas.microsoft.com/office/drawing/2014/main" id="{486A4D4D-D0BC-DE4A-B8F6-0BCA1075F003}"/>
              </a:ext>
            </a:extLst>
          </p:cNvPr>
          <p:cNvSpPr/>
          <p:nvPr/>
        </p:nvSpPr>
        <p:spPr>
          <a:xfrm>
            <a:off x="5819073" y="101887"/>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الاهداف</a:t>
            </a:r>
            <a:endParaRPr lang="en-US" b="1" dirty="0">
              <a:solidFill>
                <a:schemeClr val="accent5">
                  <a:lumMod val="50000"/>
                </a:schemeClr>
              </a:solidFill>
            </a:endParaRPr>
          </a:p>
        </p:txBody>
      </p:sp>
      <p:pic>
        <p:nvPicPr>
          <p:cNvPr id="4" name="صورة 4">
            <a:extLst>
              <a:ext uri="{FF2B5EF4-FFF2-40B4-BE49-F238E27FC236}">
                <a16:creationId xmlns:a16="http://schemas.microsoft.com/office/drawing/2014/main" id="{F83661F0-BD86-3440-B63A-CFBA275E6DC2}"/>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381859" y="1077529"/>
            <a:ext cx="9515306" cy="4314755"/>
          </a:xfrm>
          <a:prstGeom prst="rect">
            <a:avLst/>
          </a:prstGeom>
        </p:spPr>
      </p:pic>
    </p:spTree>
    <p:extLst>
      <p:ext uri="{BB962C8B-B14F-4D97-AF65-F5344CB8AC3E}">
        <p14:creationId xmlns:p14="http://schemas.microsoft.com/office/powerpoint/2010/main" val="298237718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136478"/>
            <a:ext cx="12238094" cy="7915702"/>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5905" y="692255"/>
            <a:ext cx="12238094" cy="5480905"/>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5209" y="6086600"/>
            <a:ext cx="7952839" cy="98274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0">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455216" y="4699490"/>
            <a:ext cx="2649433" cy="27025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61888" y="5172801"/>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72757" y="4714875"/>
            <a:ext cx="812667" cy="67740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378086" y="5278004"/>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61447" t="18529" r="4470" b="25160"/>
          <a:stretch/>
        </p:blipFill>
        <p:spPr bwMode="auto">
          <a:xfrm flipH="1">
            <a:off x="9901440" y="5172730"/>
            <a:ext cx="1176780" cy="91387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5"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16"/>
          <a:srcRect/>
          <a:stretch>
            <a:fillRect/>
          </a:stretch>
        </p:blipFill>
        <p:spPr>
          <a:xfrm>
            <a:off x="10521509" y="895014"/>
            <a:ext cx="737894" cy="715087"/>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027535" y="5336730"/>
            <a:ext cx="370310" cy="624328"/>
          </a:xfrm>
          <a:prstGeom prst="rect">
            <a:avLst/>
          </a:prstGeom>
          <a:noFill/>
          <a:extLst>
            <a:ext uri="{909E8E84-426E-40DD-AFC4-6F175D3DCCD1}">
              <a14:hiddenFill xmlns:a14="http://schemas.microsoft.com/office/drawing/2010/main">
                <a:solidFill>
                  <a:srgbClr val="FFFFFF"/>
                </a:solidFill>
              </a14:hiddenFill>
            </a:ext>
          </a:extLst>
        </p:spPr>
      </p:pic>
      <p:sp>
        <p:nvSpPr>
          <p:cNvPr id="75" name="مستطيل 74">
            <a:hlinkClick r:id="rId18" action="ppaction://hlinksldjump"/>
            <a:extLst>
              <a:ext uri="{FF2B5EF4-FFF2-40B4-BE49-F238E27FC236}">
                <a16:creationId xmlns:a16="http://schemas.microsoft.com/office/drawing/2014/main" id="{DE30BFDD-D426-4E86-9190-C6110D50B46A}"/>
              </a:ext>
            </a:extLst>
          </p:cNvPr>
          <p:cNvSpPr/>
          <p:nvPr/>
        </p:nvSpPr>
        <p:spPr>
          <a:xfrm>
            <a:off x="6881197" y="47751"/>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التهيئة</a:t>
            </a:r>
            <a:endParaRPr lang="en-US" b="1" dirty="0">
              <a:solidFill>
                <a:schemeClr val="accent5">
                  <a:lumMod val="50000"/>
                </a:schemeClr>
              </a:solidFill>
            </a:endParaRPr>
          </a:p>
        </p:txBody>
      </p:sp>
      <p:sp>
        <p:nvSpPr>
          <p:cNvPr id="81" name="مستطيل 80">
            <a:hlinkClick r:id="" action="ppaction://noaction"/>
            <a:extLst>
              <a:ext uri="{FF2B5EF4-FFF2-40B4-BE49-F238E27FC236}">
                <a16:creationId xmlns:a16="http://schemas.microsoft.com/office/drawing/2014/main" id="{C9C85F24-1FF2-48D1-8FE9-1F09C67A2EAD}"/>
              </a:ext>
            </a:extLst>
          </p:cNvPr>
          <p:cNvSpPr/>
          <p:nvPr/>
        </p:nvSpPr>
        <p:spPr>
          <a:xfrm>
            <a:off x="2379840"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التقويم</a:t>
            </a:r>
            <a:endParaRPr lang="en-US" sz="2000" b="1" dirty="0">
              <a:solidFill>
                <a:schemeClr val="accent1">
                  <a:lumMod val="75000"/>
                </a:schemeClr>
              </a:solidFill>
            </a:endParaRPr>
          </a:p>
        </p:txBody>
      </p:sp>
      <p:sp>
        <p:nvSpPr>
          <p:cNvPr id="82" name="مستطيل 81">
            <a:hlinkClick r:id="rId19" action="ppaction://hlinksldjump"/>
            <a:extLst>
              <a:ext uri="{FF2B5EF4-FFF2-40B4-BE49-F238E27FC236}">
                <a16:creationId xmlns:a16="http://schemas.microsoft.com/office/drawing/2014/main" id="{E10C71F6-D2A3-42F8-9CF4-7EC80C62CB63}"/>
              </a:ext>
            </a:extLst>
          </p:cNvPr>
          <p:cNvSpPr/>
          <p:nvPr/>
        </p:nvSpPr>
        <p:spPr>
          <a:xfrm>
            <a:off x="3563063"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الشرح</a:t>
            </a:r>
            <a:endParaRPr lang="en-US" sz="2000" b="1" dirty="0">
              <a:solidFill>
                <a:schemeClr val="accent1">
                  <a:lumMod val="75000"/>
                </a:schemeClr>
              </a:solidFill>
            </a:endParaRPr>
          </a:p>
        </p:txBody>
      </p:sp>
      <p:sp>
        <p:nvSpPr>
          <p:cNvPr id="83" name="مستطيل 82">
            <a:hlinkClick r:id="rId20" action="ppaction://hlinksldjump"/>
            <a:extLst>
              <a:ext uri="{FF2B5EF4-FFF2-40B4-BE49-F238E27FC236}">
                <a16:creationId xmlns:a16="http://schemas.microsoft.com/office/drawing/2014/main" id="{1092A7CE-5A0D-4F27-90F0-946043B22256}"/>
              </a:ext>
            </a:extLst>
          </p:cNvPr>
          <p:cNvSpPr/>
          <p:nvPr/>
        </p:nvSpPr>
        <p:spPr>
          <a:xfrm>
            <a:off x="4735728" y="47751"/>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اسكشف</a:t>
            </a:r>
            <a:endParaRPr lang="en-US" b="1" dirty="0">
              <a:solidFill>
                <a:schemeClr val="accent5">
                  <a:lumMod val="50000"/>
                </a:schemeClr>
              </a:solidFill>
            </a:endParaRPr>
          </a:p>
        </p:txBody>
      </p:sp>
      <p:sp>
        <p:nvSpPr>
          <p:cNvPr id="93" name="مستطيل 92">
            <a:hlinkClick r:id="" action="ppaction://noaction"/>
            <a:extLst>
              <a:ext uri="{FF2B5EF4-FFF2-40B4-BE49-F238E27FC236}">
                <a16:creationId xmlns:a16="http://schemas.microsoft.com/office/drawing/2014/main" id="{6C99A92F-59D8-40AC-BDC2-148AA715DB2A}"/>
              </a:ext>
            </a:extLst>
          </p:cNvPr>
          <p:cNvSpPr/>
          <p:nvPr/>
        </p:nvSpPr>
        <p:spPr>
          <a:xfrm>
            <a:off x="7931806" y="20144"/>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خبرات </a:t>
            </a:r>
          </a:p>
          <a:p>
            <a:pPr algn="ctr"/>
            <a:r>
              <a:rPr lang="ar-SA" b="1" dirty="0">
                <a:solidFill>
                  <a:schemeClr val="accent5">
                    <a:lumMod val="50000"/>
                  </a:schemeClr>
                </a:solidFill>
              </a:rPr>
              <a:t>سابقة</a:t>
            </a:r>
            <a:endParaRPr lang="en-US" b="1" dirty="0">
              <a:solidFill>
                <a:schemeClr val="accent5">
                  <a:lumMod val="50000"/>
                </a:schemeClr>
              </a:solidFill>
            </a:endParaRPr>
          </a:p>
        </p:txBody>
      </p:sp>
      <p:sp>
        <p:nvSpPr>
          <p:cNvPr id="100" name="مستطيل 99">
            <a:hlinkClick r:id="rId21" action="ppaction://hlinksldjump"/>
            <a:extLst>
              <a:ext uri="{FF2B5EF4-FFF2-40B4-BE49-F238E27FC236}">
                <a16:creationId xmlns:a16="http://schemas.microsoft.com/office/drawing/2014/main" id="{73527060-1807-46E3-B716-4D68C85D3DCD}"/>
              </a:ext>
            </a:extLst>
          </p:cNvPr>
          <p:cNvSpPr/>
          <p:nvPr/>
        </p:nvSpPr>
        <p:spPr>
          <a:xfrm>
            <a:off x="1283481" y="60729"/>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accent1">
                    <a:lumMod val="75000"/>
                  </a:schemeClr>
                </a:solidFill>
              </a:rPr>
              <a:t>الواجب</a:t>
            </a:r>
            <a:endParaRPr lang="en-US" sz="2400" b="1" dirty="0">
              <a:solidFill>
                <a:schemeClr val="accent1">
                  <a:lumMod val="75000"/>
                </a:schemeClr>
              </a:solidFill>
            </a:endParaRPr>
          </a:p>
        </p:txBody>
      </p:sp>
      <p:pic>
        <p:nvPicPr>
          <p:cNvPr id="102" name="Picture 11">
            <a:extLst>
              <a:ext uri="{FF2B5EF4-FFF2-40B4-BE49-F238E27FC236}">
                <a16:creationId xmlns:a16="http://schemas.microsoft.com/office/drawing/2014/main" id="{B188D43D-88E6-46C2-B821-5FD7EA8D8782}"/>
              </a:ext>
            </a:extLst>
          </p:cNvPr>
          <p:cNvPicPr>
            <a:picLocks noChangeAspect="1"/>
          </p:cNvPicPr>
          <p:nvPr/>
        </p:nvPicPr>
        <p:blipFill>
          <a:blip r:embed="rId22"/>
          <a:srcRect/>
          <a:stretch>
            <a:fillRect/>
          </a:stretch>
        </p:blipFill>
        <p:spPr>
          <a:xfrm>
            <a:off x="9388544" y="5123356"/>
            <a:ext cx="484083" cy="488236"/>
          </a:xfrm>
          <a:prstGeom prst="rect">
            <a:avLst/>
          </a:prstGeom>
        </p:spPr>
      </p:pic>
      <p:pic>
        <p:nvPicPr>
          <p:cNvPr id="104" name="Google Shape;84;p13">
            <a:extLst>
              <a:ext uri="{FF2B5EF4-FFF2-40B4-BE49-F238E27FC236}">
                <a16:creationId xmlns:a16="http://schemas.microsoft.com/office/drawing/2014/main" id="{4836476F-97D8-480C-B012-EC9673A3F090}"/>
              </a:ext>
            </a:extLst>
          </p:cNvPr>
          <p:cNvPicPr preferRelativeResize="0"/>
          <p:nvPr/>
        </p:nvPicPr>
        <p:blipFill>
          <a:blip r:embed="rId23">
            <a:alphaModFix/>
          </a:blip>
          <a:stretch>
            <a:fillRect/>
          </a:stretch>
        </p:blipFill>
        <p:spPr>
          <a:xfrm>
            <a:off x="8793364" y="6362418"/>
            <a:ext cx="734365" cy="586519"/>
          </a:xfrm>
          <a:prstGeom prst="rect">
            <a:avLst/>
          </a:prstGeom>
          <a:noFill/>
          <a:ln>
            <a:noFill/>
          </a:ln>
        </p:spPr>
      </p:pic>
      <p:pic>
        <p:nvPicPr>
          <p:cNvPr id="56"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DE38A85A-777D-4386-A7E5-337635C8F459}"/>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84551" y="-211587"/>
            <a:ext cx="7402640" cy="58168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8220545" y="4909011"/>
            <a:ext cx="1365738" cy="141820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hlinkClick r:id="rId19" action="ppaction://hlinksldjump"/>
            <a:extLst>
              <a:ext uri="{FF2B5EF4-FFF2-40B4-BE49-F238E27FC236}">
                <a16:creationId xmlns:a16="http://schemas.microsoft.com/office/drawing/2014/main" id="{486A4D4D-D0BC-DE4A-B8F6-0BCA1075F003}"/>
              </a:ext>
            </a:extLst>
          </p:cNvPr>
          <p:cNvSpPr/>
          <p:nvPr/>
        </p:nvSpPr>
        <p:spPr>
          <a:xfrm>
            <a:off x="5819073" y="101887"/>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الاهداف</a:t>
            </a:r>
            <a:endParaRPr lang="en-US" b="1" dirty="0">
              <a:solidFill>
                <a:schemeClr val="accent5">
                  <a:lumMod val="50000"/>
                </a:schemeClr>
              </a:solidFill>
            </a:endParaRPr>
          </a:p>
        </p:txBody>
      </p:sp>
      <p:pic>
        <p:nvPicPr>
          <p:cNvPr id="4" name="صورة 4">
            <a:extLst>
              <a:ext uri="{FF2B5EF4-FFF2-40B4-BE49-F238E27FC236}">
                <a16:creationId xmlns:a16="http://schemas.microsoft.com/office/drawing/2014/main" id="{D2AD4759-7E04-914D-98E5-188C217BFF04}"/>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522623" y="1080276"/>
            <a:ext cx="9880568" cy="4652038"/>
          </a:xfrm>
          <a:prstGeom prst="rect">
            <a:avLst/>
          </a:prstGeom>
        </p:spPr>
      </p:pic>
    </p:spTree>
    <p:extLst>
      <p:ext uri="{BB962C8B-B14F-4D97-AF65-F5344CB8AC3E}">
        <p14:creationId xmlns:p14="http://schemas.microsoft.com/office/powerpoint/2010/main" val="22524060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136478"/>
            <a:ext cx="12238094" cy="7915702"/>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5905" y="692255"/>
            <a:ext cx="12238094" cy="5480905"/>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5209" y="6086600"/>
            <a:ext cx="7952839" cy="98274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0">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455216" y="4699490"/>
            <a:ext cx="2649433" cy="27025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61888" y="5172801"/>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72757" y="4714875"/>
            <a:ext cx="812667" cy="67740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378086" y="5278004"/>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61447" t="18529" r="4470" b="25160"/>
          <a:stretch/>
        </p:blipFill>
        <p:spPr bwMode="auto">
          <a:xfrm flipH="1">
            <a:off x="9901440" y="5172730"/>
            <a:ext cx="1176780" cy="91387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5"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16"/>
          <a:srcRect/>
          <a:stretch>
            <a:fillRect/>
          </a:stretch>
        </p:blipFill>
        <p:spPr>
          <a:xfrm>
            <a:off x="10521509" y="895014"/>
            <a:ext cx="737894" cy="715087"/>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027535" y="5336730"/>
            <a:ext cx="370310" cy="624328"/>
          </a:xfrm>
          <a:prstGeom prst="rect">
            <a:avLst/>
          </a:prstGeom>
          <a:noFill/>
          <a:extLst>
            <a:ext uri="{909E8E84-426E-40DD-AFC4-6F175D3DCCD1}">
              <a14:hiddenFill xmlns:a14="http://schemas.microsoft.com/office/drawing/2010/main">
                <a:solidFill>
                  <a:srgbClr val="FFFFFF"/>
                </a:solidFill>
              </a14:hiddenFill>
            </a:ext>
          </a:extLst>
        </p:spPr>
      </p:pic>
      <p:sp>
        <p:nvSpPr>
          <p:cNvPr id="75" name="مستطيل 74">
            <a:hlinkClick r:id="rId18" action="ppaction://hlinksldjump"/>
            <a:extLst>
              <a:ext uri="{FF2B5EF4-FFF2-40B4-BE49-F238E27FC236}">
                <a16:creationId xmlns:a16="http://schemas.microsoft.com/office/drawing/2014/main" id="{DE30BFDD-D426-4E86-9190-C6110D50B46A}"/>
              </a:ext>
            </a:extLst>
          </p:cNvPr>
          <p:cNvSpPr/>
          <p:nvPr/>
        </p:nvSpPr>
        <p:spPr>
          <a:xfrm>
            <a:off x="6881197" y="47751"/>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التهيئة</a:t>
            </a:r>
            <a:endParaRPr lang="en-US" b="1" dirty="0">
              <a:solidFill>
                <a:schemeClr val="accent5">
                  <a:lumMod val="50000"/>
                </a:schemeClr>
              </a:solidFill>
            </a:endParaRPr>
          </a:p>
        </p:txBody>
      </p:sp>
      <p:sp>
        <p:nvSpPr>
          <p:cNvPr id="81" name="مستطيل 80">
            <a:hlinkClick r:id="" action="ppaction://noaction"/>
            <a:extLst>
              <a:ext uri="{FF2B5EF4-FFF2-40B4-BE49-F238E27FC236}">
                <a16:creationId xmlns:a16="http://schemas.microsoft.com/office/drawing/2014/main" id="{C9C85F24-1FF2-48D1-8FE9-1F09C67A2EAD}"/>
              </a:ext>
            </a:extLst>
          </p:cNvPr>
          <p:cNvSpPr/>
          <p:nvPr/>
        </p:nvSpPr>
        <p:spPr>
          <a:xfrm>
            <a:off x="2379840"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التقويم</a:t>
            </a:r>
            <a:endParaRPr lang="en-US" sz="2000" b="1" dirty="0">
              <a:solidFill>
                <a:schemeClr val="accent1">
                  <a:lumMod val="75000"/>
                </a:schemeClr>
              </a:solidFill>
            </a:endParaRPr>
          </a:p>
        </p:txBody>
      </p:sp>
      <p:sp>
        <p:nvSpPr>
          <p:cNvPr id="82" name="مستطيل 81">
            <a:hlinkClick r:id="rId19" action="ppaction://hlinksldjump"/>
            <a:extLst>
              <a:ext uri="{FF2B5EF4-FFF2-40B4-BE49-F238E27FC236}">
                <a16:creationId xmlns:a16="http://schemas.microsoft.com/office/drawing/2014/main" id="{E10C71F6-D2A3-42F8-9CF4-7EC80C62CB63}"/>
              </a:ext>
            </a:extLst>
          </p:cNvPr>
          <p:cNvSpPr/>
          <p:nvPr/>
        </p:nvSpPr>
        <p:spPr>
          <a:xfrm>
            <a:off x="3563063"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الشرح</a:t>
            </a:r>
            <a:endParaRPr lang="en-US" sz="2000" b="1" dirty="0">
              <a:solidFill>
                <a:schemeClr val="accent1">
                  <a:lumMod val="75000"/>
                </a:schemeClr>
              </a:solidFill>
            </a:endParaRPr>
          </a:p>
        </p:txBody>
      </p:sp>
      <p:sp>
        <p:nvSpPr>
          <p:cNvPr id="83" name="مستطيل 82">
            <a:hlinkClick r:id="rId20" action="ppaction://hlinksldjump"/>
            <a:extLst>
              <a:ext uri="{FF2B5EF4-FFF2-40B4-BE49-F238E27FC236}">
                <a16:creationId xmlns:a16="http://schemas.microsoft.com/office/drawing/2014/main" id="{1092A7CE-5A0D-4F27-90F0-946043B22256}"/>
              </a:ext>
            </a:extLst>
          </p:cNvPr>
          <p:cNvSpPr/>
          <p:nvPr/>
        </p:nvSpPr>
        <p:spPr>
          <a:xfrm>
            <a:off x="4735728" y="47751"/>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اسكشف</a:t>
            </a:r>
            <a:endParaRPr lang="en-US" b="1" dirty="0">
              <a:solidFill>
                <a:schemeClr val="accent5">
                  <a:lumMod val="50000"/>
                </a:schemeClr>
              </a:solidFill>
            </a:endParaRPr>
          </a:p>
        </p:txBody>
      </p:sp>
      <p:sp>
        <p:nvSpPr>
          <p:cNvPr id="93" name="مستطيل 92">
            <a:hlinkClick r:id="" action="ppaction://noaction"/>
            <a:extLst>
              <a:ext uri="{FF2B5EF4-FFF2-40B4-BE49-F238E27FC236}">
                <a16:creationId xmlns:a16="http://schemas.microsoft.com/office/drawing/2014/main" id="{6C99A92F-59D8-40AC-BDC2-148AA715DB2A}"/>
              </a:ext>
            </a:extLst>
          </p:cNvPr>
          <p:cNvSpPr/>
          <p:nvPr/>
        </p:nvSpPr>
        <p:spPr>
          <a:xfrm>
            <a:off x="7931806" y="20144"/>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خبرات </a:t>
            </a:r>
          </a:p>
          <a:p>
            <a:pPr algn="ctr"/>
            <a:r>
              <a:rPr lang="ar-SA" b="1" dirty="0">
                <a:solidFill>
                  <a:schemeClr val="accent5">
                    <a:lumMod val="50000"/>
                  </a:schemeClr>
                </a:solidFill>
              </a:rPr>
              <a:t>سابقة</a:t>
            </a:r>
            <a:endParaRPr lang="en-US" b="1" dirty="0">
              <a:solidFill>
                <a:schemeClr val="accent5">
                  <a:lumMod val="50000"/>
                </a:schemeClr>
              </a:solidFill>
            </a:endParaRPr>
          </a:p>
        </p:txBody>
      </p:sp>
      <p:sp>
        <p:nvSpPr>
          <p:cNvPr id="100" name="مستطيل 99">
            <a:hlinkClick r:id="rId21" action="ppaction://hlinksldjump"/>
            <a:extLst>
              <a:ext uri="{FF2B5EF4-FFF2-40B4-BE49-F238E27FC236}">
                <a16:creationId xmlns:a16="http://schemas.microsoft.com/office/drawing/2014/main" id="{73527060-1807-46E3-B716-4D68C85D3DCD}"/>
              </a:ext>
            </a:extLst>
          </p:cNvPr>
          <p:cNvSpPr/>
          <p:nvPr/>
        </p:nvSpPr>
        <p:spPr>
          <a:xfrm>
            <a:off x="1283481" y="60729"/>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accent1">
                    <a:lumMod val="75000"/>
                  </a:schemeClr>
                </a:solidFill>
              </a:rPr>
              <a:t>الواجب</a:t>
            </a:r>
            <a:endParaRPr lang="en-US" sz="2400" b="1" dirty="0">
              <a:solidFill>
                <a:schemeClr val="accent1">
                  <a:lumMod val="75000"/>
                </a:schemeClr>
              </a:solidFill>
            </a:endParaRPr>
          </a:p>
        </p:txBody>
      </p:sp>
      <p:pic>
        <p:nvPicPr>
          <p:cNvPr id="102" name="Picture 11">
            <a:extLst>
              <a:ext uri="{FF2B5EF4-FFF2-40B4-BE49-F238E27FC236}">
                <a16:creationId xmlns:a16="http://schemas.microsoft.com/office/drawing/2014/main" id="{B188D43D-88E6-46C2-B821-5FD7EA8D8782}"/>
              </a:ext>
            </a:extLst>
          </p:cNvPr>
          <p:cNvPicPr>
            <a:picLocks noChangeAspect="1"/>
          </p:cNvPicPr>
          <p:nvPr/>
        </p:nvPicPr>
        <p:blipFill>
          <a:blip r:embed="rId22"/>
          <a:srcRect/>
          <a:stretch>
            <a:fillRect/>
          </a:stretch>
        </p:blipFill>
        <p:spPr>
          <a:xfrm>
            <a:off x="9388544" y="5123356"/>
            <a:ext cx="484083" cy="488236"/>
          </a:xfrm>
          <a:prstGeom prst="rect">
            <a:avLst/>
          </a:prstGeom>
        </p:spPr>
      </p:pic>
      <p:pic>
        <p:nvPicPr>
          <p:cNvPr id="104" name="Google Shape;84;p13">
            <a:extLst>
              <a:ext uri="{FF2B5EF4-FFF2-40B4-BE49-F238E27FC236}">
                <a16:creationId xmlns:a16="http://schemas.microsoft.com/office/drawing/2014/main" id="{4836476F-97D8-480C-B012-EC9673A3F090}"/>
              </a:ext>
            </a:extLst>
          </p:cNvPr>
          <p:cNvPicPr preferRelativeResize="0"/>
          <p:nvPr/>
        </p:nvPicPr>
        <p:blipFill>
          <a:blip r:embed="rId23">
            <a:alphaModFix/>
          </a:blip>
          <a:stretch>
            <a:fillRect/>
          </a:stretch>
        </p:blipFill>
        <p:spPr>
          <a:xfrm>
            <a:off x="8793364" y="6362418"/>
            <a:ext cx="734365" cy="586519"/>
          </a:xfrm>
          <a:prstGeom prst="rect">
            <a:avLst/>
          </a:prstGeom>
          <a:noFill/>
          <a:ln>
            <a:noFill/>
          </a:ln>
        </p:spPr>
      </p:pic>
      <p:pic>
        <p:nvPicPr>
          <p:cNvPr id="56"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DE38A85A-777D-4386-A7E5-337635C8F459}"/>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84551" y="-211587"/>
            <a:ext cx="7402640" cy="58168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8220545" y="4909011"/>
            <a:ext cx="1365738" cy="141820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hlinkClick r:id="rId19" action="ppaction://hlinksldjump"/>
            <a:extLst>
              <a:ext uri="{FF2B5EF4-FFF2-40B4-BE49-F238E27FC236}">
                <a16:creationId xmlns:a16="http://schemas.microsoft.com/office/drawing/2014/main" id="{486A4D4D-D0BC-DE4A-B8F6-0BCA1075F003}"/>
              </a:ext>
            </a:extLst>
          </p:cNvPr>
          <p:cNvSpPr/>
          <p:nvPr/>
        </p:nvSpPr>
        <p:spPr>
          <a:xfrm>
            <a:off x="5819073" y="101887"/>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الاهداف</a:t>
            </a:r>
            <a:endParaRPr lang="en-US" b="1" dirty="0">
              <a:solidFill>
                <a:schemeClr val="accent5">
                  <a:lumMod val="50000"/>
                </a:schemeClr>
              </a:solidFill>
            </a:endParaRPr>
          </a:p>
        </p:txBody>
      </p:sp>
      <p:pic>
        <p:nvPicPr>
          <p:cNvPr id="4" name="صورة 4">
            <a:extLst>
              <a:ext uri="{FF2B5EF4-FFF2-40B4-BE49-F238E27FC236}">
                <a16:creationId xmlns:a16="http://schemas.microsoft.com/office/drawing/2014/main" id="{4774C9DC-69DA-5543-8D66-4BB63E93A4E8}"/>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414095" y="1106606"/>
            <a:ext cx="9483070" cy="4230124"/>
          </a:xfrm>
          <a:prstGeom prst="rect">
            <a:avLst/>
          </a:prstGeom>
        </p:spPr>
      </p:pic>
    </p:spTree>
    <p:extLst>
      <p:ext uri="{BB962C8B-B14F-4D97-AF65-F5344CB8AC3E}">
        <p14:creationId xmlns:p14="http://schemas.microsoft.com/office/powerpoint/2010/main" val="333665517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0"/>
            <a:ext cx="12238094" cy="6858000"/>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88283" y="300251"/>
            <a:ext cx="7409713" cy="4299504"/>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21" name="Google Shape;101;p1">
            <a:extLst>
              <a:ext uri="{FF2B5EF4-FFF2-40B4-BE49-F238E27FC236}">
                <a16:creationId xmlns:a16="http://schemas.microsoft.com/office/drawing/2014/main" id="{2940C00F-7160-48ED-9CD9-DBAAB042E2D4}"/>
              </a:ext>
            </a:extLst>
          </p:cNvPr>
          <p:cNvPicPr preferRelativeResize="0"/>
          <p:nvPr/>
        </p:nvPicPr>
        <p:blipFill rotWithShape="1">
          <a:blip r:embed="rId8">
            <a:alphaModFix/>
          </a:blip>
          <a:srcRect t="5895" b="10486"/>
          <a:stretch/>
        </p:blipFill>
        <p:spPr>
          <a:xfrm>
            <a:off x="2478825" y="570117"/>
            <a:ext cx="658911" cy="653181"/>
          </a:xfrm>
          <a:prstGeom prst="rect">
            <a:avLst/>
          </a:prstGeom>
          <a:noFill/>
          <a:ln>
            <a:noFill/>
          </a:ln>
        </p:spPr>
      </p:pic>
      <p:pic>
        <p:nvPicPr>
          <p:cNvPr id="22" name="Google Shape;88;p1">
            <a:extLst>
              <a:ext uri="{FF2B5EF4-FFF2-40B4-BE49-F238E27FC236}">
                <a16:creationId xmlns:a16="http://schemas.microsoft.com/office/drawing/2014/main" id="{BBE15BBA-B1B6-4E98-9B98-2D710C5B4BEC}"/>
              </a:ext>
            </a:extLst>
          </p:cNvPr>
          <p:cNvPicPr preferRelativeResize="0"/>
          <p:nvPr/>
        </p:nvPicPr>
        <p:blipFill rotWithShape="1">
          <a:blip r:embed="rId9">
            <a:alphaModFix/>
          </a:blip>
          <a:srcRect/>
          <a:stretch/>
        </p:blipFill>
        <p:spPr>
          <a:xfrm>
            <a:off x="8448106" y="601989"/>
            <a:ext cx="760301" cy="555033"/>
          </a:xfrm>
          <a:prstGeom prst="rect">
            <a:avLst/>
          </a:prstGeom>
          <a:noFill/>
          <a:ln>
            <a:noFill/>
          </a:ln>
        </p:spPr>
      </p:pic>
      <p:pic>
        <p:nvPicPr>
          <p:cNvPr id="23" name="Google Shape;231;p23">
            <a:extLst>
              <a:ext uri="{FF2B5EF4-FFF2-40B4-BE49-F238E27FC236}">
                <a16:creationId xmlns:a16="http://schemas.microsoft.com/office/drawing/2014/main" id="{5D4DF285-3DB7-4AFE-A968-1D4D4DC8FCBF}"/>
              </a:ext>
            </a:extLst>
          </p:cNvPr>
          <p:cNvPicPr preferRelativeResize="0"/>
          <p:nvPr/>
        </p:nvPicPr>
        <p:blipFill>
          <a:blip r:embed="rId10">
            <a:alphaModFix/>
          </a:blip>
          <a:stretch>
            <a:fillRect/>
          </a:stretch>
        </p:blipFill>
        <p:spPr>
          <a:xfrm>
            <a:off x="1110168" y="164314"/>
            <a:ext cx="1281627" cy="1083085"/>
          </a:xfrm>
          <a:prstGeom prst="rect">
            <a:avLst/>
          </a:prstGeom>
          <a:noFill/>
          <a:ln>
            <a:noFill/>
          </a:ln>
        </p:spPr>
      </p:pic>
      <p:pic>
        <p:nvPicPr>
          <p:cNvPr id="24" name="Google Shape;231;p23">
            <a:extLst>
              <a:ext uri="{FF2B5EF4-FFF2-40B4-BE49-F238E27FC236}">
                <a16:creationId xmlns:a16="http://schemas.microsoft.com/office/drawing/2014/main" id="{B9FC9634-02E3-47B2-9E9C-D448DE80FC4D}"/>
              </a:ext>
            </a:extLst>
          </p:cNvPr>
          <p:cNvPicPr preferRelativeResize="0"/>
          <p:nvPr/>
        </p:nvPicPr>
        <p:blipFill>
          <a:blip r:embed="rId10">
            <a:alphaModFix/>
          </a:blip>
          <a:stretch>
            <a:fillRect/>
          </a:stretch>
        </p:blipFill>
        <p:spPr>
          <a:xfrm>
            <a:off x="14926" y="164314"/>
            <a:ext cx="1281627" cy="1083085"/>
          </a:xfrm>
          <a:prstGeom prst="rect">
            <a:avLst/>
          </a:prstGeom>
          <a:noFill/>
          <a:ln>
            <a:noFill/>
          </a:ln>
        </p:spPr>
      </p:pic>
      <p:pic>
        <p:nvPicPr>
          <p:cNvPr id="25" name="صورة 24">
            <a:hlinkClick r:id="rId11" action="ppaction://hlinksldjump"/>
            <a:extLst>
              <a:ext uri="{FF2B5EF4-FFF2-40B4-BE49-F238E27FC236}">
                <a16:creationId xmlns:a16="http://schemas.microsoft.com/office/drawing/2014/main" id="{EB893535-248E-4F88-8060-ADC27BF297A3}"/>
              </a:ext>
            </a:extLst>
          </p:cNvPr>
          <p:cNvPicPr>
            <a:picLocks noChangeAspect="1"/>
          </p:cNvPicPr>
          <p:nvPr/>
        </p:nvPicPr>
        <p:blipFill rotWithShape="1">
          <a:blip r:embed="rId12"/>
          <a:srcRect l="53068"/>
          <a:stretch/>
        </p:blipFill>
        <p:spPr>
          <a:xfrm>
            <a:off x="1256046" y="98531"/>
            <a:ext cx="1036447" cy="1214650"/>
          </a:xfrm>
          <a:prstGeom prst="ellipse">
            <a:avLst/>
          </a:prstGeom>
          <a:ln>
            <a:noFill/>
          </a:ln>
          <a:effectLst>
            <a:softEdge rad="112500"/>
          </a:effectLst>
        </p:spPr>
      </p:pic>
      <p:pic>
        <p:nvPicPr>
          <p:cNvPr id="26" name="Picture 2" descr="ولاية العهد السعودية - ويكيبيديا">
            <a:extLst>
              <a:ext uri="{FF2B5EF4-FFF2-40B4-BE49-F238E27FC236}">
                <a16:creationId xmlns:a16="http://schemas.microsoft.com/office/drawing/2014/main" id="{655D6D8E-08FA-4CFA-96E9-C864F274E07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46443" y="98531"/>
            <a:ext cx="990812" cy="114281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824993" y="5318370"/>
            <a:ext cx="7409712" cy="144109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259710" y="4349454"/>
            <a:ext cx="1169420" cy="1174117"/>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7">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699801" y="3734683"/>
            <a:ext cx="2649433" cy="2892867"/>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310291" y="4547692"/>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9448835" y="3988964"/>
            <a:ext cx="847611" cy="917714"/>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1282877" y="4638392"/>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21">
            <a:extLst>
              <a:ext uri="{28A0092B-C50C-407E-A947-70E740481C1C}">
                <a14:useLocalDpi xmlns:a14="http://schemas.microsoft.com/office/drawing/2010/main" val="0"/>
              </a:ext>
            </a:extLst>
          </a:blip>
          <a:srcRect l="61447" t="18529" r="4470" b="25160"/>
          <a:stretch/>
        </p:blipFill>
        <p:spPr bwMode="auto">
          <a:xfrm flipH="1">
            <a:off x="9754629" y="4460793"/>
            <a:ext cx="1311205" cy="1018262"/>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1"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22"/>
          <a:srcRect/>
          <a:stretch>
            <a:fillRect/>
          </a:stretch>
        </p:blipFill>
        <p:spPr>
          <a:xfrm>
            <a:off x="10521509" y="925677"/>
            <a:ext cx="706253" cy="684424"/>
          </a:xfrm>
          <a:prstGeom prst="rect">
            <a:avLst/>
          </a:prstGeom>
        </p:spPr>
      </p:pic>
      <p:pic>
        <p:nvPicPr>
          <p:cNvPr id="61" name="Google Shape;71;p13">
            <a:extLst>
              <a:ext uri="{FF2B5EF4-FFF2-40B4-BE49-F238E27FC236}">
                <a16:creationId xmlns:a16="http://schemas.microsoft.com/office/drawing/2014/main" id="{73D1C85F-7C84-4CC1-9820-2BF78E1BEA3E}"/>
              </a:ext>
            </a:extLst>
          </p:cNvPr>
          <p:cNvPicPr preferRelativeResize="0"/>
          <p:nvPr/>
        </p:nvPicPr>
        <p:blipFill rotWithShape="1">
          <a:blip r:embed="rId23">
            <a:alphaModFix/>
          </a:blip>
          <a:srcRect t="25823"/>
          <a:stretch/>
        </p:blipFill>
        <p:spPr>
          <a:xfrm>
            <a:off x="-49404" y="3884944"/>
            <a:ext cx="1962164" cy="1597058"/>
          </a:xfrm>
          <a:prstGeom prst="rect">
            <a:avLst/>
          </a:prstGeom>
          <a:noFill/>
          <a:ln>
            <a:noFill/>
          </a:ln>
        </p:spPr>
      </p:pic>
      <p:pic>
        <p:nvPicPr>
          <p:cNvPr id="60" name="Google Shape;73;p13">
            <a:extLst>
              <a:ext uri="{FF2B5EF4-FFF2-40B4-BE49-F238E27FC236}">
                <a16:creationId xmlns:a16="http://schemas.microsoft.com/office/drawing/2014/main" id="{B257E98D-7889-4F2B-8F9B-FB5A3BAC4395}"/>
              </a:ext>
            </a:extLst>
          </p:cNvPr>
          <p:cNvPicPr preferRelativeResize="0"/>
          <p:nvPr/>
        </p:nvPicPr>
        <p:blipFill>
          <a:blip r:embed="rId24">
            <a:alphaModFix/>
          </a:blip>
          <a:stretch>
            <a:fillRect/>
          </a:stretch>
        </p:blipFill>
        <p:spPr>
          <a:xfrm>
            <a:off x="1155596" y="4680560"/>
            <a:ext cx="341389" cy="445553"/>
          </a:xfrm>
          <a:prstGeom prst="rect">
            <a:avLst/>
          </a:prstGeom>
          <a:noFill/>
          <a:ln>
            <a:noFill/>
          </a:ln>
        </p:spPr>
      </p:pic>
      <p:pic>
        <p:nvPicPr>
          <p:cNvPr id="52" name="Picture 11">
            <a:extLst>
              <a:ext uri="{FF2B5EF4-FFF2-40B4-BE49-F238E27FC236}">
                <a16:creationId xmlns:a16="http://schemas.microsoft.com/office/drawing/2014/main" id="{DC4061C2-D4C6-48C3-83E9-732F944E5BA3}"/>
              </a:ext>
            </a:extLst>
          </p:cNvPr>
          <p:cNvPicPr>
            <a:picLocks noChangeAspect="1"/>
          </p:cNvPicPr>
          <p:nvPr/>
        </p:nvPicPr>
        <p:blipFill>
          <a:blip r:embed="rId25"/>
          <a:srcRect/>
          <a:stretch>
            <a:fillRect/>
          </a:stretch>
        </p:blipFill>
        <p:spPr>
          <a:xfrm>
            <a:off x="366004" y="3403333"/>
            <a:ext cx="531461" cy="536020"/>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10880679" y="4732386"/>
            <a:ext cx="370310" cy="62432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ساعة توقيت الكرتون وغيرها, نص, آخرون, المصور png">
            <a:extLst>
              <a:ext uri="{FF2B5EF4-FFF2-40B4-BE49-F238E27FC236}">
                <a16:creationId xmlns:a16="http://schemas.microsoft.com/office/drawing/2014/main" id="{0442EA86-D770-4403-B063-9D60BA5EEDF9}"/>
              </a:ext>
            </a:extLst>
          </p:cNvPr>
          <p:cNvPicPr>
            <a:picLocks noChangeAspect="1" noChangeArrowheads="1"/>
          </p:cNvPicPr>
          <p:nvPr/>
        </p:nvPicPr>
        <p:blipFill rotWithShape="1">
          <a:blip r:embed="rId27">
            <a:extLst>
              <a:ext uri="{BEBA8EAE-BF5A-486C-A8C5-ECC9F3942E4B}">
                <a14:imgProps xmlns:a14="http://schemas.microsoft.com/office/drawing/2010/main">
                  <a14:imgLayer r:embed="rId28">
                    <a14:imgEffect>
                      <a14:backgroundRemoval t="9961" b="98438" l="10000" r="90000">
                        <a14:foregroundMark x1="51348" y1="41797" x2="47191" y2="77148"/>
                        <a14:foregroundMark x1="37191" y1="56836" x2="59551" y2="63672"/>
                        <a14:foregroundMark x1="59213" y1="47461" x2="38315" y2="82422"/>
                        <a14:foregroundMark x1="34944" y1="62891" x2="62584" y2="63086"/>
                        <a14:foregroundMark x1="54270" y1="33984" x2="42472" y2="38477"/>
                        <a14:foregroundMark x1="51236" y1="20313" x2="50225" y2="20508"/>
                        <a14:foregroundMark x1="62247" y1="69727" x2="47528" y2="87109"/>
                        <a14:foregroundMark x1="58315" y1="69336" x2="43258" y2="84961"/>
                        <a14:foregroundMark x1="60787" y1="57422" x2="36742" y2="75586"/>
                        <a14:foregroundMark x1="54607" y1="50000" x2="36854" y2="66797"/>
                        <a14:foregroundMark x1="50674" y1="42188" x2="38427" y2="53516"/>
                        <a14:foregroundMark x1="59551" y1="49609" x2="42022" y2="43750"/>
                      </a14:backgroundRemoval>
                    </a14:imgEffect>
                  </a14:imgLayer>
                </a14:imgProps>
              </a:ext>
              <a:ext uri="{28A0092B-C50C-407E-A947-70E740481C1C}">
                <a14:useLocalDpi xmlns:a14="http://schemas.microsoft.com/office/drawing/2010/main" val="0"/>
              </a:ext>
            </a:extLst>
          </a:blip>
          <a:srcRect l="27187" t="9602" r="26963"/>
          <a:stretch/>
        </p:blipFill>
        <p:spPr bwMode="auto">
          <a:xfrm>
            <a:off x="1014127" y="3332465"/>
            <a:ext cx="564852" cy="640670"/>
          </a:xfrm>
          <a:prstGeom prst="rect">
            <a:avLst/>
          </a:prstGeom>
          <a:noFill/>
          <a:extLst>
            <a:ext uri="{909E8E84-426E-40DD-AFC4-6F175D3DCCD1}">
              <a14:hiddenFill xmlns:a14="http://schemas.microsoft.com/office/drawing/2010/main">
                <a:solidFill>
                  <a:srgbClr val="FFFFFF"/>
                </a:solidFill>
              </a14:hiddenFill>
            </a:ext>
          </a:extLst>
        </p:spPr>
      </p:pic>
      <p:pic>
        <p:nvPicPr>
          <p:cNvPr id="62" name="صورة 61">
            <a:hlinkClick r:id="rId29" action="ppaction://hlinksldjump"/>
            <a:extLst>
              <a:ext uri="{FF2B5EF4-FFF2-40B4-BE49-F238E27FC236}">
                <a16:creationId xmlns:a16="http://schemas.microsoft.com/office/drawing/2014/main" id="{59869ACD-7FC8-46A4-AF43-A4188735B6F5}"/>
              </a:ext>
            </a:extLst>
          </p:cNvPr>
          <p:cNvPicPr>
            <a:picLocks noChangeAspect="1"/>
          </p:cNvPicPr>
          <p:nvPr/>
        </p:nvPicPr>
        <p:blipFill>
          <a:blip r:embed="rId30"/>
          <a:stretch>
            <a:fillRect/>
          </a:stretch>
        </p:blipFill>
        <p:spPr>
          <a:xfrm rot="346244">
            <a:off x="289616" y="4541984"/>
            <a:ext cx="834594" cy="834594"/>
          </a:xfrm>
          <a:prstGeom prst="rect">
            <a:avLst/>
          </a:prstGeom>
        </p:spPr>
      </p:pic>
      <p:pic>
        <p:nvPicPr>
          <p:cNvPr id="77"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4960EB8A-A666-41B6-A625-995BADFBA9A2}"/>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2161395" y="-38064"/>
            <a:ext cx="7402640" cy="640053"/>
          </a:xfrm>
          <a:prstGeom prst="rect">
            <a:avLst/>
          </a:prstGeom>
          <a:noFill/>
          <a:extLst>
            <a:ext uri="{909E8E84-426E-40DD-AFC4-6F175D3DCCD1}">
              <a14:hiddenFill xmlns:a14="http://schemas.microsoft.com/office/drawing/2010/main">
                <a:solidFill>
                  <a:srgbClr val="FFFFFF"/>
                </a:solidFill>
              </a14:hiddenFill>
            </a:ext>
          </a:extLst>
        </p:spPr>
      </p:pic>
      <p:pic>
        <p:nvPicPr>
          <p:cNvPr id="78" name="صورة 77">
            <a:hlinkClick r:id="rId11" action="ppaction://hlinksldjump"/>
            <a:extLst>
              <a:ext uri="{FF2B5EF4-FFF2-40B4-BE49-F238E27FC236}">
                <a16:creationId xmlns:a16="http://schemas.microsoft.com/office/drawing/2014/main" id="{4FBE215D-5657-4340-B9C5-E36A5F911769}"/>
              </a:ext>
            </a:extLst>
          </p:cNvPr>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146443" y="1361282"/>
            <a:ext cx="2053070" cy="12146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9" name="Google Shape;130;p18">
            <a:extLst>
              <a:ext uri="{FF2B5EF4-FFF2-40B4-BE49-F238E27FC236}">
                <a16:creationId xmlns:a16="http://schemas.microsoft.com/office/drawing/2014/main" id="{443E0D2B-56DD-4B12-9449-0DF66F98FA75}"/>
              </a:ext>
            </a:extLst>
          </p:cNvPr>
          <p:cNvPicPr preferRelativeResize="0"/>
          <p:nvPr/>
        </p:nvPicPr>
        <p:blipFill rotWithShape="1">
          <a:blip r:embed="rId33">
            <a:alphaModFix/>
          </a:blip>
          <a:srcRect b="32784"/>
          <a:stretch/>
        </p:blipFill>
        <p:spPr>
          <a:xfrm>
            <a:off x="208134" y="3962543"/>
            <a:ext cx="1468133" cy="567667"/>
          </a:xfrm>
          <a:prstGeom prst="rect">
            <a:avLst/>
          </a:prstGeom>
          <a:noFill/>
          <a:ln>
            <a:noFill/>
          </a:ln>
        </p:spPr>
      </p:pic>
      <p:pic>
        <p:nvPicPr>
          <p:cNvPr id="84" name="Google Shape;77;p13">
            <a:extLst>
              <a:ext uri="{FF2B5EF4-FFF2-40B4-BE49-F238E27FC236}">
                <a16:creationId xmlns:a16="http://schemas.microsoft.com/office/drawing/2014/main" id="{95DA60D8-48CA-4291-89C7-61F6FFE1A3EF}"/>
              </a:ext>
            </a:extLst>
          </p:cNvPr>
          <p:cNvPicPr preferRelativeResize="0"/>
          <p:nvPr/>
        </p:nvPicPr>
        <p:blipFill>
          <a:blip r:embed="rId34">
            <a:alphaModFix/>
          </a:blip>
          <a:stretch>
            <a:fillRect/>
          </a:stretch>
        </p:blipFill>
        <p:spPr>
          <a:xfrm>
            <a:off x="1571804" y="2667797"/>
            <a:ext cx="653181" cy="556053"/>
          </a:xfrm>
          <a:prstGeom prst="rect">
            <a:avLst/>
          </a:prstGeom>
          <a:noFill/>
          <a:ln>
            <a:noFill/>
          </a:ln>
        </p:spPr>
      </p:pic>
      <p:pic>
        <p:nvPicPr>
          <p:cNvPr id="85" name="Google Shape;77;p13">
            <a:extLst>
              <a:ext uri="{FF2B5EF4-FFF2-40B4-BE49-F238E27FC236}">
                <a16:creationId xmlns:a16="http://schemas.microsoft.com/office/drawing/2014/main" id="{BF5A9970-E8E5-439A-A244-669B0A988EC8}"/>
              </a:ext>
            </a:extLst>
          </p:cNvPr>
          <p:cNvPicPr preferRelativeResize="0"/>
          <p:nvPr/>
        </p:nvPicPr>
        <p:blipFill>
          <a:blip r:embed="rId34">
            <a:alphaModFix/>
          </a:blip>
          <a:stretch>
            <a:fillRect/>
          </a:stretch>
        </p:blipFill>
        <p:spPr>
          <a:xfrm>
            <a:off x="886085" y="2650954"/>
            <a:ext cx="685719" cy="556053"/>
          </a:xfrm>
          <a:prstGeom prst="rect">
            <a:avLst/>
          </a:prstGeom>
          <a:noFill/>
          <a:ln>
            <a:noFill/>
          </a:ln>
        </p:spPr>
      </p:pic>
      <p:pic>
        <p:nvPicPr>
          <p:cNvPr id="86" name="Google Shape;77;p13">
            <a:extLst>
              <a:ext uri="{FF2B5EF4-FFF2-40B4-BE49-F238E27FC236}">
                <a16:creationId xmlns:a16="http://schemas.microsoft.com/office/drawing/2014/main" id="{27AE9BF0-6BBC-4E33-BBF3-06C8F39B6100}"/>
              </a:ext>
            </a:extLst>
          </p:cNvPr>
          <p:cNvPicPr preferRelativeResize="0"/>
          <p:nvPr/>
        </p:nvPicPr>
        <p:blipFill>
          <a:blip r:embed="rId34">
            <a:alphaModFix/>
          </a:blip>
          <a:stretch>
            <a:fillRect/>
          </a:stretch>
        </p:blipFill>
        <p:spPr>
          <a:xfrm>
            <a:off x="198659" y="2653110"/>
            <a:ext cx="598686" cy="584616"/>
          </a:xfrm>
          <a:prstGeom prst="rect">
            <a:avLst/>
          </a:prstGeom>
          <a:noFill/>
          <a:ln>
            <a:noFill/>
          </a:ln>
        </p:spPr>
      </p:pic>
      <p:sp>
        <p:nvSpPr>
          <p:cNvPr id="87" name="مربع نص 86">
            <a:hlinkClick r:id="rId11" action="ppaction://hlinksldjump"/>
            <a:extLst>
              <a:ext uri="{FF2B5EF4-FFF2-40B4-BE49-F238E27FC236}">
                <a16:creationId xmlns:a16="http://schemas.microsoft.com/office/drawing/2014/main" id="{CCA8C46B-1BB9-4FCF-AAA9-4A58363C76F8}"/>
              </a:ext>
            </a:extLst>
          </p:cNvPr>
          <p:cNvSpPr txBox="1"/>
          <p:nvPr/>
        </p:nvSpPr>
        <p:spPr>
          <a:xfrm>
            <a:off x="1563997" y="2897939"/>
            <a:ext cx="686589" cy="307777"/>
          </a:xfrm>
          <a:prstGeom prst="rect">
            <a:avLst/>
          </a:prstGeom>
          <a:noFill/>
        </p:spPr>
        <p:txBody>
          <a:bodyPr wrap="square">
            <a:spAutoFit/>
          </a:bodyPr>
          <a:lstStyle/>
          <a:p>
            <a:pPr algn="ctr"/>
            <a:r>
              <a:rPr lang="ar-SA" sz="1400" b="1" dirty="0"/>
              <a:t>الدعاء</a:t>
            </a:r>
            <a:endParaRPr lang="en-US" sz="1800" b="1" dirty="0"/>
          </a:p>
        </p:txBody>
      </p:sp>
      <p:sp>
        <p:nvSpPr>
          <p:cNvPr id="88" name="مربع نص 87">
            <a:extLst>
              <a:ext uri="{FF2B5EF4-FFF2-40B4-BE49-F238E27FC236}">
                <a16:creationId xmlns:a16="http://schemas.microsoft.com/office/drawing/2014/main" id="{3B7C64E9-D810-477C-ACB5-37FE04807897}"/>
              </a:ext>
            </a:extLst>
          </p:cNvPr>
          <p:cNvSpPr txBox="1"/>
          <p:nvPr/>
        </p:nvSpPr>
        <p:spPr>
          <a:xfrm>
            <a:off x="881747" y="2874126"/>
            <a:ext cx="686589" cy="307777"/>
          </a:xfrm>
          <a:prstGeom prst="rect">
            <a:avLst/>
          </a:prstGeom>
          <a:noFill/>
        </p:spPr>
        <p:txBody>
          <a:bodyPr wrap="square">
            <a:spAutoFit/>
          </a:bodyPr>
          <a:lstStyle/>
          <a:p>
            <a:pPr algn="ctr"/>
            <a:r>
              <a:rPr lang="ar-SA" sz="1400" b="1" dirty="0"/>
              <a:t>الحضور</a:t>
            </a:r>
            <a:endParaRPr lang="en-US" sz="1800" b="1" dirty="0"/>
          </a:p>
        </p:txBody>
      </p:sp>
      <p:sp>
        <p:nvSpPr>
          <p:cNvPr id="89" name="مربع نص 88">
            <a:hlinkClick r:id="rId35" action="ppaction://hlinksldjump"/>
            <a:extLst>
              <a:ext uri="{FF2B5EF4-FFF2-40B4-BE49-F238E27FC236}">
                <a16:creationId xmlns:a16="http://schemas.microsoft.com/office/drawing/2014/main" id="{16B36219-D48A-485D-A66E-BFCC9DFD0F68}"/>
              </a:ext>
            </a:extLst>
          </p:cNvPr>
          <p:cNvSpPr txBox="1"/>
          <p:nvPr/>
        </p:nvSpPr>
        <p:spPr>
          <a:xfrm>
            <a:off x="160749" y="2864254"/>
            <a:ext cx="686589" cy="307777"/>
          </a:xfrm>
          <a:prstGeom prst="rect">
            <a:avLst/>
          </a:prstGeom>
          <a:noFill/>
        </p:spPr>
        <p:txBody>
          <a:bodyPr wrap="square">
            <a:spAutoFit/>
          </a:bodyPr>
          <a:lstStyle/>
          <a:p>
            <a:pPr algn="ctr"/>
            <a:r>
              <a:rPr lang="ar-SA" sz="1400" b="1" dirty="0"/>
              <a:t>ننطلق</a:t>
            </a:r>
            <a:endParaRPr lang="en-US" sz="1800" b="1" dirty="0"/>
          </a:p>
        </p:txBody>
      </p:sp>
      <p:sp>
        <p:nvSpPr>
          <p:cNvPr id="59" name="Text Box 41">
            <a:extLst>
              <a:ext uri="{FF2B5EF4-FFF2-40B4-BE49-F238E27FC236}">
                <a16:creationId xmlns:a16="http://schemas.microsoft.com/office/drawing/2014/main" id="{80F47C44-ECE1-4793-A1E3-2F017A2148DC}"/>
              </a:ext>
            </a:extLst>
          </p:cNvPr>
          <p:cNvSpPr txBox="1">
            <a:spLocks noChangeArrowheads="1"/>
          </p:cNvSpPr>
          <p:nvPr/>
        </p:nvSpPr>
        <p:spPr bwMode="auto">
          <a:xfrm>
            <a:off x="2733942" y="2205584"/>
            <a:ext cx="5813713"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r" rtl="1">
              <a:lnSpc>
                <a:spcPct val="90000"/>
              </a:lnSpc>
              <a:spcBef>
                <a:spcPts val="750"/>
              </a:spcBef>
              <a:buFont typeface="Arial" panose="020B0604020202020204" pitchFamily="34" charset="0"/>
              <a:buChar char="•"/>
              <a:defRPr sz="2100">
                <a:solidFill>
                  <a:schemeClr val="tx1"/>
                </a:solidFill>
                <a:latin typeface="Calibri" panose="020F0502020204030204" pitchFamily="34" charset="0"/>
                <a:cs typeface="Arial" panose="020B0604020202020204" pitchFamily="34" charset="0"/>
              </a:defRPr>
            </a:lvl1pPr>
            <a:lvl2pPr marL="742950" indent="-285750" algn="r" rtl="1">
              <a:lnSpc>
                <a:spcPct val="90000"/>
              </a:lnSpc>
              <a:spcBef>
                <a:spcPts val="375"/>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2pPr>
            <a:lvl3pPr marL="1143000" indent="-228600" algn="r" rtl="1">
              <a:lnSpc>
                <a:spcPct val="90000"/>
              </a:lnSpc>
              <a:spcBef>
                <a:spcPts val="375"/>
              </a:spcBef>
              <a:buFont typeface="Arial" panose="020B0604020202020204" pitchFamily="34" charset="0"/>
              <a:buChar char="•"/>
              <a:defRPr sz="1500">
                <a:solidFill>
                  <a:schemeClr val="tx1"/>
                </a:solidFill>
                <a:latin typeface="Calibri" panose="020F0502020204030204" pitchFamily="34" charset="0"/>
                <a:cs typeface="Arial" panose="020B0604020202020204" pitchFamily="34" charset="0"/>
              </a:defRPr>
            </a:lvl3pPr>
            <a:lvl4pPr marL="1600200" indent="-228600" algn="r" rtl="1">
              <a:lnSpc>
                <a:spcPct val="90000"/>
              </a:lnSpc>
              <a:spcBef>
                <a:spcPts val="375"/>
              </a:spcBef>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4pPr>
            <a:lvl5pPr marL="2057400" indent="-228600" algn="r" rtl="1">
              <a:lnSpc>
                <a:spcPct val="90000"/>
              </a:lnSpc>
              <a:spcBef>
                <a:spcPts val="375"/>
              </a:spcBef>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cs typeface="Arial" panose="020B0604020202020204" pitchFamily="34" charset="0"/>
              </a:defRPr>
            </a:lvl9pPr>
          </a:lstStyle>
          <a:p>
            <a:pPr algn="ctr"/>
            <a:r>
              <a:rPr lang="ar-SA" sz="3000" b="1" i="0" u="none" strike="noStrike">
                <a:solidFill>
                  <a:srgbClr val="2C2F34"/>
                </a:solidFill>
                <a:effectLst/>
                <a:latin typeface="-apple-system"/>
              </a:rPr>
              <a:t>رب اشرح لي صدري ويسر لي أمري وأحلل عقدة من لساني يفقه قولي باسم الله الفتاح اللهم لا سهل إلا ما جعلته سهلًا فإنك إن شئت تجعل الصعب سهلًا يا أرحم الراحمين.</a:t>
            </a:r>
          </a:p>
        </p:txBody>
      </p:sp>
      <p:pic>
        <p:nvPicPr>
          <p:cNvPr id="63" name="Picture 2" descr="طفلة جميلة تدعو الله">
            <a:extLst>
              <a:ext uri="{FF2B5EF4-FFF2-40B4-BE49-F238E27FC236}">
                <a16:creationId xmlns:a16="http://schemas.microsoft.com/office/drawing/2014/main" id="{4E7AD9A3-38BF-45BA-98CD-C5040B0F689F}"/>
              </a:ext>
            </a:extLst>
          </p:cNvPr>
          <p:cNvPicPr>
            <a:picLocks noChangeAspect="1" noChangeArrowheads="1"/>
          </p:cNvPicPr>
          <p:nvPr/>
        </p:nvPicPr>
        <p:blipFill>
          <a:blip r:embed="rId36">
            <a:extLst>
              <a:ext uri="{BEBA8EAE-BF5A-486C-A8C5-ECC9F3942E4B}">
                <a14:imgProps xmlns:a14="http://schemas.microsoft.com/office/drawing/2010/main">
                  <a14:imgLayer r:embed="rId37">
                    <a14:imgEffect>
                      <a14:backgroundRemoval t="1000" b="98000" l="5556" r="94127">
                        <a14:foregroundMark x1="26349" y1="14333" x2="24444" y2="92000"/>
                        <a14:foregroundMark x1="21111" y1="87667" x2="13651" y2="84667"/>
                      </a14:backgroundRemoval>
                    </a14:imgEffect>
                  </a14:imgLayer>
                </a14:imgProps>
              </a:ext>
              <a:ext uri="{28A0092B-C50C-407E-A947-70E740481C1C}">
                <a14:useLocalDpi xmlns:a14="http://schemas.microsoft.com/office/drawing/2010/main" val="0"/>
              </a:ext>
            </a:extLst>
          </a:blip>
          <a:srcRect/>
          <a:stretch>
            <a:fillRect/>
          </a:stretch>
        </p:blipFill>
        <p:spPr bwMode="auto">
          <a:xfrm>
            <a:off x="3752834" y="580767"/>
            <a:ext cx="3253168" cy="1618074"/>
          </a:xfrm>
          <a:prstGeom prst="rect">
            <a:avLst/>
          </a:prstGeom>
          <a:noFill/>
          <a:extLst>
            <a:ext uri="{909E8E84-426E-40DD-AFC4-6F175D3DCCD1}">
              <a14:hiddenFill xmlns:a14="http://schemas.microsoft.com/office/drawing/2010/main">
                <a:solidFill>
                  <a:srgbClr val="FFFFFF"/>
                </a:solidFill>
              </a14:hiddenFill>
            </a:ext>
          </a:extLst>
        </p:spPr>
      </p:pic>
      <p:pic>
        <p:nvPicPr>
          <p:cNvPr id="73" name="Google Shape;60;p13">
            <a:extLst>
              <a:ext uri="{FF2B5EF4-FFF2-40B4-BE49-F238E27FC236}">
                <a16:creationId xmlns:a16="http://schemas.microsoft.com/office/drawing/2014/main" id="{A0FAD90F-B0C2-4C99-A99C-C2CC7BA4C204}"/>
              </a:ext>
            </a:extLst>
          </p:cNvPr>
          <p:cNvPicPr preferRelativeResize="0"/>
          <p:nvPr/>
        </p:nvPicPr>
        <p:blipFill>
          <a:blip r:embed="rId38">
            <a:alphaModFix/>
          </a:blip>
          <a:stretch>
            <a:fillRect/>
          </a:stretch>
        </p:blipFill>
        <p:spPr>
          <a:xfrm>
            <a:off x="7584467" y="4723696"/>
            <a:ext cx="690349" cy="297554"/>
          </a:xfrm>
          <a:prstGeom prst="rect">
            <a:avLst/>
          </a:prstGeom>
          <a:noFill/>
          <a:ln>
            <a:noFill/>
          </a:ln>
        </p:spPr>
      </p:pic>
      <p:pic>
        <p:nvPicPr>
          <p:cNvPr id="74" name="Picture 2">
            <a:extLst>
              <a:ext uri="{FF2B5EF4-FFF2-40B4-BE49-F238E27FC236}">
                <a16:creationId xmlns:a16="http://schemas.microsoft.com/office/drawing/2014/main" id="{A2410492-77B0-4931-A448-AE118A851791}"/>
              </a:ext>
            </a:extLst>
          </p:cNvPr>
          <p:cNvPicPr>
            <a:picLocks noChangeAspect="1" noChangeArrowheads="1"/>
          </p:cNvPicPr>
          <p:nvPr/>
        </p:nvPicPr>
        <p:blipFill rotWithShape="1">
          <a:blip r:embed="rId39">
            <a:extLst>
              <a:ext uri="{BEBA8EAE-BF5A-486C-A8C5-ECC9F3942E4B}">
                <a14:imgProps xmlns:a14="http://schemas.microsoft.com/office/drawing/2010/main">
                  <a14:imgLayer r:embed="rId40">
                    <a14:imgEffect>
                      <a14:backgroundRemoval t="4511" b="94737" l="1987" r="92715">
                        <a14:foregroundMark x1="72848" y1="12782" x2="42384" y2="35338"/>
                        <a14:foregroundMark x1="67550" y1="53383" x2="44371" y2="32331"/>
                        <a14:foregroundMark x1="75497" y1="30827" x2="43046" y2="35338"/>
                        <a14:foregroundMark x1="53642" y1="15038" x2="38411" y2="47368"/>
                        <a14:foregroundMark x1="39073" y1="12782" x2="36424" y2="45865"/>
                        <a14:foregroundMark x1="58278" y1="30827" x2="44371" y2="21053"/>
                        <a14:foregroundMark x1="47682" y1="45113" x2="56291" y2="48120"/>
                        <a14:foregroundMark x1="64901" y1="45113" x2="64238" y2="45865"/>
                      </a14:backgroundRemoval>
                    </a14:imgEffect>
                  </a14:imgLayer>
                </a14:imgProps>
              </a:ext>
              <a:ext uri="{28A0092B-C50C-407E-A947-70E740481C1C}">
                <a14:useLocalDpi xmlns:a14="http://schemas.microsoft.com/office/drawing/2010/main" val="0"/>
              </a:ext>
            </a:extLst>
          </a:blip>
          <a:srcRect l="14667" r="14198" b="30137"/>
          <a:stretch/>
        </p:blipFill>
        <p:spPr bwMode="auto">
          <a:xfrm>
            <a:off x="5541069" y="4599755"/>
            <a:ext cx="637676" cy="551625"/>
          </a:xfrm>
          <a:prstGeom prst="rect">
            <a:avLst/>
          </a:prstGeom>
          <a:noFill/>
          <a:extLst>
            <a:ext uri="{909E8E84-426E-40DD-AFC4-6F175D3DCCD1}">
              <a14:hiddenFill xmlns:a14="http://schemas.microsoft.com/office/drawing/2010/main">
                <a:solidFill>
                  <a:srgbClr val="FFFFFF"/>
                </a:solidFill>
              </a14:hiddenFill>
            </a:ext>
          </a:extLst>
        </p:spPr>
      </p:pic>
      <p:pic>
        <p:nvPicPr>
          <p:cNvPr id="75" name="Google Shape;59;p13">
            <a:extLst>
              <a:ext uri="{FF2B5EF4-FFF2-40B4-BE49-F238E27FC236}">
                <a16:creationId xmlns:a16="http://schemas.microsoft.com/office/drawing/2014/main" id="{FE03C54D-C8BC-49DA-9195-F598A6D84956}"/>
              </a:ext>
            </a:extLst>
          </p:cNvPr>
          <p:cNvPicPr preferRelativeResize="0"/>
          <p:nvPr/>
        </p:nvPicPr>
        <p:blipFill>
          <a:blip r:embed="rId41">
            <a:alphaModFix/>
          </a:blip>
          <a:stretch>
            <a:fillRect/>
          </a:stretch>
        </p:blipFill>
        <p:spPr>
          <a:xfrm>
            <a:off x="7000234" y="4627294"/>
            <a:ext cx="427024" cy="480955"/>
          </a:xfrm>
          <a:prstGeom prst="rect">
            <a:avLst/>
          </a:prstGeom>
          <a:noFill/>
          <a:ln>
            <a:noFill/>
          </a:ln>
        </p:spPr>
      </p:pic>
      <p:pic>
        <p:nvPicPr>
          <p:cNvPr id="76" name="صورة 75">
            <a:extLst>
              <a:ext uri="{FF2B5EF4-FFF2-40B4-BE49-F238E27FC236}">
                <a16:creationId xmlns:a16="http://schemas.microsoft.com/office/drawing/2014/main" id="{91B57F20-E2E0-482D-9D90-BF9649BEB4EA}"/>
              </a:ext>
            </a:extLst>
          </p:cNvPr>
          <p:cNvPicPr>
            <a:picLocks noChangeAspect="1"/>
          </p:cNvPicPr>
          <p:nvPr/>
        </p:nvPicPr>
        <p:blipFill rotWithShape="1">
          <a:blip r:embed="rId42">
            <a:extLst>
              <a:ext uri="{BEBA8EAE-BF5A-486C-A8C5-ECC9F3942E4B}">
                <a14:imgProps xmlns:a14="http://schemas.microsoft.com/office/drawing/2010/main">
                  <a14:imgLayer r:embed="rId43">
                    <a14:imgEffect>
                      <a14:backgroundRemoval t="10000" b="90000" l="10000" r="90000"/>
                    </a14:imgEffect>
                  </a14:imgLayer>
                </a14:imgProps>
              </a:ext>
            </a:extLst>
          </a:blip>
          <a:srcRect l="11993" b="18548"/>
          <a:stretch/>
        </p:blipFill>
        <p:spPr>
          <a:xfrm>
            <a:off x="4974273" y="4551800"/>
            <a:ext cx="606903" cy="462577"/>
          </a:xfrm>
          <a:prstGeom prst="rect">
            <a:avLst/>
          </a:prstGeom>
        </p:spPr>
      </p:pic>
      <p:pic>
        <p:nvPicPr>
          <p:cNvPr id="81" name="صورة 80">
            <a:extLst>
              <a:ext uri="{FF2B5EF4-FFF2-40B4-BE49-F238E27FC236}">
                <a16:creationId xmlns:a16="http://schemas.microsoft.com/office/drawing/2014/main" id="{D28BD1FC-F703-4C38-8E08-BA17C347FF88}"/>
              </a:ext>
            </a:extLst>
          </p:cNvPr>
          <p:cNvPicPr>
            <a:picLocks noChangeAspect="1"/>
          </p:cNvPicPr>
          <p:nvPr/>
        </p:nvPicPr>
        <p:blipFill>
          <a:blip r:embed="rId44">
            <a:extLst>
              <a:ext uri="{BEBA8EAE-BF5A-486C-A8C5-ECC9F3942E4B}">
                <a14:imgProps xmlns:a14="http://schemas.microsoft.com/office/drawing/2010/main">
                  <a14:imgLayer r:embed="rId45">
                    <a14:imgEffect>
                      <a14:backgroundRemoval t="10000" b="90000" l="10000" r="90000"/>
                    </a14:imgEffect>
                  </a14:imgLayer>
                </a14:imgProps>
              </a:ext>
            </a:extLst>
          </a:blip>
          <a:stretch>
            <a:fillRect/>
          </a:stretch>
        </p:blipFill>
        <p:spPr>
          <a:xfrm>
            <a:off x="4393406" y="4530798"/>
            <a:ext cx="589986" cy="589986"/>
          </a:xfrm>
          <a:prstGeom prst="rect">
            <a:avLst/>
          </a:prstGeom>
        </p:spPr>
      </p:pic>
      <p:pic>
        <p:nvPicPr>
          <p:cNvPr id="82" name="Picture 2" descr="Nearpod: Make every lesson interactive">
            <a:extLst>
              <a:ext uri="{FF2B5EF4-FFF2-40B4-BE49-F238E27FC236}">
                <a16:creationId xmlns:a16="http://schemas.microsoft.com/office/drawing/2014/main" id="{15189FE7-511F-4EFF-8477-DE6582A52EDF}"/>
              </a:ext>
            </a:extLst>
          </p:cNvPr>
          <p:cNvPicPr>
            <a:picLocks noChangeAspect="1" noChangeArrowheads="1"/>
          </p:cNvPicPr>
          <p:nvPr/>
        </p:nvPicPr>
        <p:blipFill>
          <a:blip r:embed="rId46">
            <a:extLst>
              <a:ext uri="{28A0092B-C50C-407E-A947-70E740481C1C}">
                <a14:useLocalDpi xmlns:a14="http://schemas.microsoft.com/office/drawing/2010/main" val="0"/>
              </a:ext>
            </a:extLst>
          </a:blip>
          <a:srcRect/>
          <a:stretch>
            <a:fillRect/>
          </a:stretch>
        </p:blipFill>
        <p:spPr bwMode="auto">
          <a:xfrm>
            <a:off x="3608825" y="4711497"/>
            <a:ext cx="758863" cy="343471"/>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4" descr="kahoot كاهوت - موقع سامي مجادلة للتكنولوجيا المحوسبة">
            <a:extLst>
              <a:ext uri="{FF2B5EF4-FFF2-40B4-BE49-F238E27FC236}">
                <a16:creationId xmlns:a16="http://schemas.microsoft.com/office/drawing/2014/main" id="{1CC9FB5D-A52B-49BF-801F-25AA3F6119E4}"/>
              </a:ext>
            </a:extLst>
          </p:cNvPr>
          <p:cNvPicPr>
            <a:picLocks noChangeAspect="1" noChangeArrowheads="1"/>
          </p:cNvPicPr>
          <p:nvPr/>
        </p:nvPicPr>
        <p:blipFill>
          <a:blip r:embed="rId47">
            <a:extLst>
              <a:ext uri="{28A0092B-C50C-407E-A947-70E740481C1C}">
                <a14:useLocalDpi xmlns:a14="http://schemas.microsoft.com/office/drawing/2010/main" val="0"/>
              </a:ext>
            </a:extLst>
          </a:blip>
          <a:srcRect/>
          <a:stretch>
            <a:fillRect/>
          </a:stretch>
        </p:blipFill>
        <p:spPr bwMode="auto">
          <a:xfrm>
            <a:off x="6287267" y="4652964"/>
            <a:ext cx="571493" cy="429614"/>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2" descr="جدار باد لت padlet » زكي فراش مطور تعليمي">
            <a:extLst>
              <a:ext uri="{FF2B5EF4-FFF2-40B4-BE49-F238E27FC236}">
                <a16:creationId xmlns:a16="http://schemas.microsoft.com/office/drawing/2014/main" id="{1DBFF57E-A0A6-48DF-B0C1-2CF239D22E10}"/>
              </a:ext>
            </a:extLst>
          </p:cNvPr>
          <p:cNvPicPr>
            <a:picLocks noChangeAspect="1" noChangeArrowheads="1"/>
          </p:cNvPicPr>
          <p:nvPr/>
        </p:nvPicPr>
        <p:blipFill>
          <a:blip r:embed="rId48">
            <a:extLst>
              <a:ext uri="{28A0092B-C50C-407E-A947-70E740481C1C}">
                <a14:useLocalDpi xmlns:a14="http://schemas.microsoft.com/office/drawing/2010/main" val="0"/>
              </a:ext>
            </a:extLst>
          </a:blip>
          <a:srcRect/>
          <a:stretch>
            <a:fillRect/>
          </a:stretch>
        </p:blipFill>
        <p:spPr bwMode="auto">
          <a:xfrm>
            <a:off x="2900100" y="4609910"/>
            <a:ext cx="521053" cy="525125"/>
          </a:xfrm>
          <a:prstGeom prst="rect">
            <a:avLst/>
          </a:prstGeom>
          <a:noFill/>
          <a:extLst>
            <a:ext uri="{909E8E84-426E-40DD-AFC4-6F175D3DCCD1}">
              <a14:hiddenFill xmlns:a14="http://schemas.microsoft.com/office/drawing/2010/main">
                <a:solidFill>
                  <a:srgbClr val="FFFFFF"/>
                </a:solidFill>
              </a14:hiddenFill>
            </a:ext>
          </a:extLst>
        </p:spPr>
      </p:pic>
      <p:grpSp>
        <p:nvGrpSpPr>
          <p:cNvPr id="2" name="مجموعة 1">
            <a:extLst>
              <a:ext uri="{FF2B5EF4-FFF2-40B4-BE49-F238E27FC236}">
                <a16:creationId xmlns:a16="http://schemas.microsoft.com/office/drawing/2014/main" id="{9BEEF96A-4E59-2242-9376-F662A8B130CF}"/>
              </a:ext>
            </a:extLst>
          </p:cNvPr>
          <p:cNvGrpSpPr/>
          <p:nvPr/>
        </p:nvGrpSpPr>
        <p:grpSpPr>
          <a:xfrm>
            <a:off x="9848962" y="1638009"/>
            <a:ext cx="1673632" cy="2096674"/>
            <a:chOff x="6170636" y="2100923"/>
            <a:chExt cx="1268626" cy="2151948"/>
          </a:xfrm>
        </p:grpSpPr>
        <p:sp>
          <p:nvSpPr>
            <p:cNvPr id="56" name="مستطيل 55">
              <a:hlinkClick r:id="rId49" action="ppaction://hlinksldjump"/>
              <a:extLst>
                <a:ext uri="{FF2B5EF4-FFF2-40B4-BE49-F238E27FC236}">
                  <a16:creationId xmlns:a16="http://schemas.microsoft.com/office/drawing/2014/main" id="{1283FACE-727C-C14A-9888-D5E32827D777}"/>
                </a:ext>
              </a:extLst>
            </p:cNvPr>
            <p:cNvSpPr/>
            <p:nvPr/>
          </p:nvSpPr>
          <p:spPr>
            <a:xfrm>
              <a:off x="6170636" y="2100923"/>
              <a:ext cx="1268626" cy="680261"/>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1600" b="1" dirty="0">
                  <a:solidFill>
                    <a:srgbClr val="FF0000"/>
                  </a:solidFill>
                </a:rPr>
                <a:t>قراءة الصور </a:t>
              </a:r>
              <a:endParaRPr lang="en-US" sz="1600" b="1" dirty="0">
                <a:solidFill>
                  <a:srgbClr val="FF0000"/>
                </a:solidFill>
              </a:endParaRPr>
            </a:p>
          </p:txBody>
        </p:sp>
        <p:sp>
          <p:nvSpPr>
            <p:cNvPr id="57" name="مستطيل 56">
              <a:extLst>
                <a:ext uri="{FF2B5EF4-FFF2-40B4-BE49-F238E27FC236}">
                  <a16:creationId xmlns:a16="http://schemas.microsoft.com/office/drawing/2014/main" id="{A9D81FD0-6AD1-B747-B647-7B5907E50833}"/>
                </a:ext>
              </a:extLst>
            </p:cNvPr>
            <p:cNvSpPr/>
            <p:nvPr/>
          </p:nvSpPr>
          <p:spPr>
            <a:xfrm>
              <a:off x="6170636" y="2885471"/>
              <a:ext cx="1268626" cy="656366"/>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1600" b="1" dirty="0">
                  <a:solidFill>
                    <a:srgbClr val="FF0000"/>
                  </a:solidFill>
                </a:rPr>
                <a:t>جدول التعلم </a:t>
              </a:r>
            </a:p>
          </p:txBody>
        </p:sp>
        <p:sp>
          <p:nvSpPr>
            <p:cNvPr id="58" name="مستطيل 57">
              <a:extLst>
                <a:ext uri="{FF2B5EF4-FFF2-40B4-BE49-F238E27FC236}">
                  <a16:creationId xmlns:a16="http://schemas.microsoft.com/office/drawing/2014/main" id="{F5EC3ACD-96D1-4E4E-89E0-2D8DE543E880}"/>
                </a:ext>
              </a:extLst>
            </p:cNvPr>
            <p:cNvSpPr/>
            <p:nvPr/>
          </p:nvSpPr>
          <p:spPr>
            <a:xfrm>
              <a:off x="6170636" y="3646124"/>
              <a:ext cx="1268626" cy="606747"/>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1600" b="1" dirty="0">
                  <a:solidFill>
                    <a:srgbClr val="FF0000"/>
                  </a:solidFill>
                </a:rPr>
                <a:t>التفكير الناقد </a:t>
              </a:r>
            </a:p>
          </p:txBody>
        </p:sp>
      </p:grpSp>
    </p:spTree>
    <p:extLst>
      <p:ext uri="{BB962C8B-B14F-4D97-AF65-F5344CB8AC3E}">
        <p14:creationId xmlns:p14="http://schemas.microsoft.com/office/powerpoint/2010/main" val="400710110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59"/>
                                        </p:tgtEl>
                                        <p:attrNameLst>
                                          <p:attrName>style.visibility</p:attrName>
                                        </p:attrNameLst>
                                      </p:cBhvr>
                                      <p:to>
                                        <p:strVal val="visible"/>
                                      </p:to>
                                    </p:set>
                                    <p:anim calcmode="discrete" valueType="clr">
                                      <p:cBhvr override="childStyle">
                                        <p:cTn id="7" dur="80"/>
                                        <p:tgtEl>
                                          <p:spTgt spid="59"/>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9"/>
                                        </p:tgtEl>
                                        <p:attrNameLst>
                                          <p:attrName>fillcolor</p:attrName>
                                        </p:attrNameLst>
                                      </p:cBhvr>
                                      <p:tavLst>
                                        <p:tav tm="0">
                                          <p:val>
                                            <p:clrVal>
                                              <a:schemeClr val="accent2"/>
                                            </p:clrVal>
                                          </p:val>
                                        </p:tav>
                                        <p:tav tm="50000">
                                          <p:val>
                                            <p:clrVal>
                                              <a:schemeClr val="hlink"/>
                                            </p:clrVal>
                                          </p:val>
                                        </p:tav>
                                      </p:tavLst>
                                    </p:anim>
                                    <p:set>
                                      <p:cBhvr>
                                        <p:cTn id="9" dur="80"/>
                                        <p:tgtEl>
                                          <p:spTgt spid="5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136478"/>
            <a:ext cx="12238094" cy="7915702"/>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5905" y="692255"/>
            <a:ext cx="12238094" cy="5480905"/>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5209" y="6086600"/>
            <a:ext cx="7952839" cy="98274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0">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455216" y="4699490"/>
            <a:ext cx="2649433" cy="27025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61888" y="5172801"/>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72757" y="4714875"/>
            <a:ext cx="812667" cy="67740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378086" y="5278004"/>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61447" t="18529" r="4470" b="25160"/>
          <a:stretch/>
        </p:blipFill>
        <p:spPr bwMode="auto">
          <a:xfrm flipH="1">
            <a:off x="9901440" y="5172730"/>
            <a:ext cx="1176780" cy="91387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5"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16"/>
          <a:srcRect/>
          <a:stretch>
            <a:fillRect/>
          </a:stretch>
        </p:blipFill>
        <p:spPr>
          <a:xfrm>
            <a:off x="10521509" y="895014"/>
            <a:ext cx="737894" cy="715087"/>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027535" y="5336730"/>
            <a:ext cx="370310" cy="624328"/>
          </a:xfrm>
          <a:prstGeom prst="rect">
            <a:avLst/>
          </a:prstGeom>
          <a:noFill/>
          <a:extLst>
            <a:ext uri="{909E8E84-426E-40DD-AFC4-6F175D3DCCD1}">
              <a14:hiddenFill xmlns:a14="http://schemas.microsoft.com/office/drawing/2010/main">
                <a:solidFill>
                  <a:srgbClr val="FFFFFF"/>
                </a:solidFill>
              </a14:hiddenFill>
            </a:ext>
          </a:extLst>
        </p:spPr>
      </p:pic>
      <p:sp>
        <p:nvSpPr>
          <p:cNvPr id="75" name="مستطيل 74">
            <a:hlinkClick r:id="rId18" action="ppaction://hlinksldjump"/>
            <a:extLst>
              <a:ext uri="{FF2B5EF4-FFF2-40B4-BE49-F238E27FC236}">
                <a16:creationId xmlns:a16="http://schemas.microsoft.com/office/drawing/2014/main" id="{DE30BFDD-D426-4E86-9190-C6110D50B46A}"/>
              </a:ext>
            </a:extLst>
          </p:cNvPr>
          <p:cNvSpPr/>
          <p:nvPr/>
        </p:nvSpPr>
        <p:spPr>
          <a:xfrm>
            <a:off x="6881197" y="47751"/>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التهيئة</a:t>
            </a:r>
            <a:endParaRPr lang="en-US" b="1" dirty="0">
              <a:solidFill>
                <a:schemeClr val="accent5">
                  <a:lumMod val="50000"/>
                </a:schemeClr>
              </a:solidFill>
            </a:endParaRPr>
          </a:p>
        </p:txBody>
      </p:sp>
      <p:sp>
        <p:nvSpPr>
          <p:cNvPr id="81" name="مستطيل 80">
            <a:hlinkClick r:id="" action="ppaction://noaction"/>
            <a:extLst>
              <a:ext uri="{FF2B5EF4-FFF2-40B4-BE49-F238E27FC236}">
                <a16:creationId xmlns:a16="http://schemas.microsoft.com/office/drawing/2014/main" id="{C9C85F24-1FF2-48D1-8FE9-1F09C67A2EAD}"/>
              </a:ext>
            </a:extLst>
          </p:cNvPr>
          <p:cNvSpPr/>
          <p:nvPr/>
        </p:nvSpPr>
        <p:spPr>
          <a:xfrm>
            <a:off x="2379840"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التقويم</a:t>
            </a:r>
            <a:endParaRPr lang="en-US" sz="2000" b="1" dirty="0">
              <a:solidFill>
                <a:schemeClr val="accent1">
                  <a:lumMod val="75000"/>
                </a:schemeClr>
              </a:solidFill>
            </a:endParaRPr>
          </a:p>
        </p:txBody>
      </p:sp>
      <p:sp>
        <p:nvSpPr>
          <p:cNvPr id="82" name="مستطيل 81">
            <a:hlinkClick r:id="rId19" action="ppaction://hlinksldjump"/>
            <a:extLst>
              <a:ext uri="{FF2B5EF4-FFF2-40B4-BE49-F238E27FC236}">
                <a16:creationId xmlns:a16="http://schemas.microsoft.com/office/drawing/2014/main" id="{E10C71F6-D2A3-42F8-9CF4-7EC80C62CB63}"/>
              </a:ext>
            </a:extLst>
          </p:cNvPr>
          <p:cNvSpPr/>
          <p:nvPr/>
        </p:nvSpPr>
        <p:spPr>
          <a:xfrm>
            <a:off x="3563063"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الشرح</a:t>
            </a:r>
            <a:endParaRPr lang="en-US" sz="2000" b="1" dirty="0">
              <a:solidFill>
                <a:schemeClr val="accent1">
                  <a:lumMod val="75000"/>
                </a:schemeClr>
              </a:solidFill>
            </a:endParaRPr>
          </a:p>
        </p:txBody>
      </p:sp>
      <p:sp>
        <p:nvSpPr>
          <p:cNvPr id="83" name="مستطيل 82">
            <a:hlinkClick r:id="rId20" action="ppaction://hlinksldjump"/>
            <a:extLst>
              <a:ext uri="{FF2B5EF4-FFF2-40B4-BE49-F238E27FC236}">
                <a16:creationId xmlns:a16="http://schemas.microsoft.com/office/drawing/2014/main" id="{1092A7CE-5A0D-4F27-90F0-946043B22256}"/>
              </a:ext>
            </a:extLst>
          </p:cNvPr>
          <p:cNvSpPr/>
          <p:nvPr/>
        </p:nvSpPr>
        <p:spPr>
          <a:xfrm>
            <a:off x="4735728" y="47751"/>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اسكشف</a:t>
            </a:r>
            <a:endParaRPr lang="en-US" b="1" dirty="0">
              <a:solidFill>
                <a:schemeClr val="accent5">
                  <a:lumMod val="50000"/>
                </a:schemeClr>
              </a:solidFill>
            </a:endParaRPr>
          </a:p>
        </p:txBody>
      </p:sp>
      <p:sp>
        <p:nvSpPr>
          <p:cNvPr id="93" name="مستطيل 92">
            <a:hlinkClick r:id="" action="ppaction://noaction"/>
            <a:extLst>
              <a:ext uri="{FF2B5EF4-FFF2-40B4-BE49-F238E27FC236}">
                <a16:creationId xmlns:a16="http://schemas.microsoft.com/office/drawing/2014/main" id="{6C99A92F-59D8-40AC-BDC2-148AA715DB2A}"/>
              </a:ext>
            </a:extLst>
          </p:cNvPr>
          <p:cNvSpPr/>
          <p:nvPr/>
        </p:nvSpPr>
        <p:spPr>
          <a:xfrm>
            <a:off x="7931806" y="20144"/>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خبرات </a:t>
            </a:r>
          </a:p>
          <a:p>
            <a:pPr algn="ctr"/>
            <a:r>
              <a:rPr lang="ar-SA" b="1" dirty="0">
                <a:solidFill>
                  <a:schemeClr val="accent5">
                    <a:lumMod val="50000"/>
                  </a:schemeClr>
                </a:solidFill>
              </a:rPr>
              <a:t>سابقة</a:t>
            </a:r>
            <a:endParaRPr lang="en-US" b="1" dirty="0">
              <a:solidFill>
                <a:schemeClr val="accent5">
                  <a:lumMod val="50000"/>
                </a:schemeClr>
              </a:solidFill>
            </a:endParaRPr>
          </a:p>
        </p:txBody>
      </p:sp>
      <p:sp>
        <p:nvSpPr>
          <p:cNvPr id="100" name="مستطيل 99">
            <a:hlinkClick r:id="rId21" action="ppaction://hlinksldjump"/>
            <a:extLst>
              <a:ext uri="{FF2B5EF4-FFF2-40B4-BE49-F238E27FC236}">
                <a16:creationId xmlns:a16="http://schemas.microsoft.com/office/drawing/2014/main" id="{73527060-1807-46E3-B716-4D68C85D3DCD}"/>
              </a:ext>
            </a:extLst>
          </p:cNvPr>
          <p:cNvSpPr/>
          <p:nvPr/>
        </p:nvSpPr>
        <p:spPr>
          <a:xfrm>
            <a:off x="1283481" y="60729"/>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accent1">
                    <a:lumMod val="75000"/>
                  </a:schemeClr>
                </a:solidFill>
              </a:rPr>
              <a:t>الواجب</a:t>
            </a:r>
            <a:endParaRPr lang="en-US" sz="2400" b="1" dirty="0">
              <a:solidFill>
                <a:schemeClr val="accent1">
                  <a:lumMod val="75000"/>
                </a:schemeClr>
              </a:solidFill>
            </a:endParaRPr>
          </a:p>
        </p:txBody>
      </p:sp>
      <p:pic>
        <p:nvPicPr>
          <p:cNvPr id="102" name="Picture 11">
            <a:extLst>
              <a:ext uri="{FF2B5EF4-FFF2-40B4-BE49-F238E27FC236}">
                <a16:creationId xmlns:a16="http://schemas.microsoft.com/office/drawing/2014/main" id="{B188D43D-88E6-46C2-B821-5FD7EA8D8782}"/>
              </a:ext>
            </a:extLst>
          </p:cNvPr>
          <p:cNvPicPr>
            <a:picLocks noChangeAspect="1"/>
          </p:cNvPicPr>
          <p:nvPr/>
        </p:nvPicPr>
        <p:blipFill>
          <a:blip r:embed="rId22"/>
          <a:srcRect/>
          <a:stretch>
            <a:fillRect/>
          </a:stretch>
        </p:blipFill>
        <p:spPr>
          <a:xfrm>
            <a:off x="9388544" y="5123356"/>
            <a:ext cx="484083" cy="488236"/>
          </a:xfrm>
          <a:prstGeom prst="rect">
            <a:avLst/>
          </a:prstGeom>
        </p:spPr>
      </p:pic>
      <p:pic>
        <p:nvPicPr>
          <p:cNvPr id="104" name="Google Shape;84;p13">
            <a:extLst>
              <a:ext uri="{FF2B5EF4-FFF2-40B4-BE49-F238E27FC236}">
                <a16:creationId xmlns:a16="http://schemas.microsoft.com/office/drawing/2014/main" id="{4836476F-97D8-480C-B012-EC9673A3F090}"/>
              </a:ext>
            </a:extLst>
          </p:cNvPr>
          <p:cNvPicPr preferRelativeResize="0"/>
          <p:nvPr/>
        </p:nvPicPr>
        <p:blipFill>
          <a:blip r:embed="rId23">
            <a:alphaModFix/>
          </a:blip>
          <a:stretch>
            <a:fillRect/>
          </a:stretch>
        </p:blipFill>
        <p:spPr>
          <a:xfrm>
            <a:off x="8793364" y="6362418"/>
            <a:ext cx="734365" cy="586519"/>
          </a:xfrm>
          <a:prstGeom prst="rect">
            <a:avLst/>
          </a:prstGeom>
          <a:noFill/>
          <a:ln>
            <a:noFill/>
          </a:ln>
        </p:spPr>
      </p:pic>
      <p:pic>
        <p:nvPicPr>
          <p:cNvPr id="56"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DE38A85A-777D-4386-A7E5-337635C8F459}"/>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84551" y="-211587"/>
            <a:ext cx="7402640" cy="58168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8220545" y="4909011"/>
            <a:ext cx="1365738" cy="141820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hlinkClick r:id="rId19" action="ppaction://hlinksldjump"/>
            <a:extLst>
              <a:ext uri="{FF2B5EF4-FFF2-40B4-BE49-F238E27FC236}">
                <a16:creationId xmlns:a16="http://schemas.microsoft.com/office/drawing/2014/main" id="{486A4D4D-D0BC-DE4A-B8F6-0BCA1075F003}"/>
              </a:ext>
            </a:extLst>
          </p:cNvPr>
          <p:cNvSpPr/>
          <p:nvPr/>
        </p:nvSpPr>
        <p:spPr>
          <a:xfrm>
            <a:off x="5819073" y="101887"/>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الاهداف</a:t>
            </a:r>
            <a:endParaRPr lang="en-US" b="1" dirty="0">
              <a:solidFill>
                <a:schemeClr val="accent5">
                  <a:lumMod val="50000"/>
                </a:schemeClr>
              </a:solidFill>
            </a:endParaRPr>
          </a:p>
        </p:txBody>
      </p:sp>
      <p:pic>
        <p:nvPicPr>
          <p:cNvPr id="4" name="صورة 4">
            <a:extLst>
              <a:ext uri="{FF2B5EF4-FFF2-40B4-BE49-F238E27FC236}">
                <a16:creationId xmlns:a16="http://schemas.microsoft.com/office/drawing/2014/main" id="{343AD972-775D-294A-86F1-3A322EF9E78D}"/>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490179" y="1110476"/>
            <a:ext cx="8548787" cy="4281808"/>
          </a:xfrm>
          <a:prstGeom prst="rect">
            <a:avLst/>
          </a:prstGeom>
        </p:spPr>
      </p:pic>
    </p:spTree>
    <p:extLst>
      <p:ext uri="{BB962C8B-B14F-4D97-AF65-F5344CB8AC3E}">
        <p14:creationId xmlns:p14="http://schemas.microsoft.com/office/powerpoint/2010/main" val="259683223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136478"/>
            <a:ext cx="12238094" cy="7915702"/>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5905" y="692255"/>
            <a:ext cx="12238094" cy="5480905"/>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5209" y="6086600"/>
            <a:ext cx="7952839" cy="98274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0">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455216" y="4699490"/>
            <a:ext cx="2649433" cy="27025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61888" y="5172801"/>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72757" y="4714875"/>
            <a:ext cx="812667" cy="67740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378086" y="5278004"/>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61447" t="18529" r="4470" b="25160"/>
          <a:stretch/>
        </p:blipFill>
        <p:spPr bwMode="auto">
          <a:xfrm flipH="1">
            <a:off x="9901440" y="5172730"/>
            <a:ext cx="1176780" cy="91387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5"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16"/>
          <a:srcRect/>
          <a:stretch>
            <a:fillRect/>
          </a:stretch>
        </p:blipFill>
        <p:spPr>
          <a:xfrm>
            <a:off x="10521509" y="895014"/>
            <a:ext cx="737894" cy="715087"/>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027535" y="5336730"/>
            <a:ext cx="370310" cy="624328"/>
          </a:xfrm>
          <a:prstGeom prst="rect">
            <a:avLst/>
          </a:prstGeom>
          <a:noFill/>
          <a:extLst>
            <a:ext uri="{909E8E84-426E-40DD-AFC4-6F175D3DCCD1}">
              <a14:hiddenFill xmlns:a14="http://schemas.microsoft.com/office/drawing/2010/main">
                <a:solidFill>
                  <a:srgbClr val="FFFFFF"/>
                </a:solidFill>
              </a14:hiddenFill>
            </a:ext>
          </a:extLst>
        </p:spPr>
      </p:pic>
      <p:sp>
        <p:nvSpPr>
          <p:cNvPr id="75" name="مستطيل 74">
            <a:hlinkClick r:id="rId18" action="ppaction://hlinksldjump"/>
            <a:extLst>
              <a:ext uri="{FF2B5EF4-FFF2-40B4-BE49-F238E27FC236}">
                <a16:creationId xmlns:a16="http://schemas.microsoft.com/office/drawing/2014/main" id="{DE30BFDD-D426-4E86-9190-C6110D50B46A}"/>
              </a:ext>
            </a:extLst>
          </p:cNvPr>
          <p:cNvSpPr/>
          <p:nvPr/>
        </p:nvSpPr>
        <p:spPr>
          <a:xfrm>
            <a:off x="6881197" y="47751"/>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التهيئة</a:t>
            </a:r>
            <a:endParaRPr lang="en-US" b="1" dirty="0">
              <a:solidFill>
                <a:schemeClr val="accent5">
                  <a:lumMod val="50000"/>
                </a:schemeClr>
              </a:solidFill>
            </a:endParaRPr>
          </a:p>
        </p:txBody>
      </p:sp>
      <p:sp>
        <p:nvSpPr>
          <p:cNvPr id="81" name="مستطيل 80">
            <a:hlinkClick r:id="" action="ppaction://noaction"/>
            <a:extLst>
              <a:ext uri="{FF2B5EF4-FFF2-40B4-BE49-F238E27FC236}">
                <a16:creationId xmlns:a16="http://schemas.microsoft.com/office/drawing/2014/main" id="{C9C85F24-1FF2-48D1-8FE9-1F09C67A2EAD}"/>
              </a:ext>
            </a:extLst>
          </p:cNvPr>
          <p:cNvSpPr/>
          <p:nvPr/>
        </p:nvSpPr>
        <p:spPr>
          <a:xfrm>
            <a:off x="2379840"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التقويم</a:t>
            </a:r>
            <a:endParaRPr lang="en-US" sz="2000" b="1" dirty="0">
              <a:solidFill>
                <a:schemeClr val="accent1">
                  <a:lumMod val="75000"/>
                </a:schemeClr>
              </a:solidFill>
            </a:endParaRPr>
          </a:p>
        </p:txBody>
      </p:sp>
      <p:sp>
        <p:nvSpPr>
          <p:cNvPr id="82" name="مستطيل 81">
            <a:hlinkClick r:id="rId19" action="ppaction://hlinksldjump"/>
            <a:extLst>
              <a:ext uri="{FF2B5EF4-FFF2-40B4-BE49-F238E27FC236}">
                <a16:creationId xmlns:a16="http://schemas.microsoft.com/office/drawing/2014/main" id="{E10C71F6-D2A3-42F8-9CF4-7EC80C62CB63}"/>
              </a:ext>
            </a:extLst>
          </p:cNvPr>
          <p:cNvSpPr/>
          <p:nvPr/>
        </p:nvSpPr>
        <p:spPr>
          <a:xfrm>
            <a:off x="3563063"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الشرح</a:t>
            </a:r>
            <a:endParaRPr lang="en-US" sz="2000" b="1" dirty="0">
              <a:solidFill>
                <a:schemeClr val="accent1">
                  <a:lumMod val="75000"/>
                </a:schemeClr>
              </a:solidFill>
            </a:endParaRPr>
          </a:p>
        </p:txBody>
      </p:sp>
      <p:sp>
        <p:nvSpPr>
          <p:cNvPr id="83" name="مستطيل 82">
            <a:hlinkClick r:id="rId20" action="ppaction://hlinksldjump"/>
            <a:extLst>
              <a:ext uri="{FF2B5EF4-FFF2-40B4-BE49-F238E27FC236}">
                <a16:creationId xmlns:a16="http://schemas.microsoft.com/office/drawing/2014/main" id="{1092A7CE-5A0D-4F27-90F0-946043B22256}"/>
              </a:ext>
            </a:extLst>
          </p:cNvPr>
          <p:cNvSpPr/>
          <p:nvPr/>
        </p:nvSpPr>
        <p:spPr>
          <a:xfrm>
            <a:off x="4735728" y="47751"/>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اسكشف</a:t>
            </a:r>
            <a:endParaRPr lang="en-US" b="1" dirty="0">
              <a:solidFill>
                <a:schemeClr val="accent5">
                  <a:lumMod val="50000"/>
                </a:schemeClr>
              </a:solidFill>
            </a:endParaRPr>
          </a:p>
        </p:txBody>
      </p:sp>
      <p:sp>
        <p:nvSpPr>
          <p:cNvPr id="93" name="مستطيل 92">
            <a:hlinkClick r:id="" action="ppaction://noaction"/>
            <a:extLst>
              <a:ext uri="{FF2B5EF4-FFF2-40B4-BE49-F238E27FC236}">
                <a16:creationId xmlns:a16="http://schemas.microsoft.com/office/drawing/2014/main" id="{6C99A92F-59D8-40AC-BDC2-148AA715DB2A}"/>
              </a:ext>
            </a:extLst>
          </p:cNvPr>
          <p:cNvSpPr/>
          <p:nvPr/>
        </p:nvSpPr>
        <p:spPr>
          <a:xfrm>
            <a:off x="7931806" y="20144"/>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خبرات </a:t>
            </a:r>
          </a:p>
          <a:p>
            <a:pPr algn="ctr"/>
            <a:r>
              <a:rPr lang="ar-SA" b="1" dirty="0">
                <a:solidFill>
                  <a:schemeClr val="accent5">
                    <a:lumMod val="50000"/>
                  </a:schemeClr>
                </a:solidFill>
              </a:rPr>
              <a:t>سابقة</a:t>
            </a:r>
            <a:endParaRPr lang="en-US" b="1" dirty="0">
              <a:solidFill>
                <a:schemeClr val="accent5">
                  <a:lumMod val="50000"/>
                </a:schemeClr>
              </a:solidFill>
            </a:endParaRPr>
          </a:p>
        </p:txBody>
      </p:sp>
      <p:sp>
        <p:nvSpPr>
          <p:cNvPr id="100" name="مستطيل 99">
            <a:hlinkClick r:id="rId21" action="ppaction://hlinksldjump"/>
            <a:extLst>
              <a:ext uri="{FF2B5EF4-FFF2-40B4-BE49-F238E27FC236}">
                <a16:creationId xmlns:a16="http://schemas.microsoft.com/office/drawing/2014/main" id="{73527060-1807-46E3-B716-4D68C85D3DCD}"/>
              </a:ext>
            </a:extLst>
          </p:cNvPr>
          <p:cNvSpPr/>
          <p:nvPr/>
        </p:nvSpPr>
        <p:spPr>
          <a:xfrm>
            <a:off x="1283481" y="60729"/>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accent1">
                    <a:lumMod val="75000"/>
                  </a:schemeClr>
                </a:solidFill>
              </a:rPr>
              <a:t>الواجب</a:t>
            </a:r>
            <a:endParaRPr lang="en-US" sz="2400" b="1" dirty="0">
              <a:solidFill>
                <a:schemeClr val="accent1">
                  <a:lumMod val="75000"/>
                </a:schemeClr>
              </a:solidFill>
            </a:endParaRPr>
          </a:p>
        </p:txBody>
      </p:sp>
      <p:pic>
        <p:nvPicPr>
          <p:cNvPr id="102" name="Picture 11">
            <a:extLst>
              <a:ext uri="{FF2B5EF4-FFF2-40B4-BE49-F238E27FC236}">
                <a16:creationId xmlns:a16="http://schemas.microsoft.com/office/drawing/2014/main" id="{B188D43D-88E6-46C2-B821-5FD7EA8D8782}"/>
              </a:ext>
            </a:extLst>
          </p:cNvPr>
          <p:cNvPicPr>
            <a:picLocks noChangeAspect="1"/>
          </p:cNvPicPr>
          <p:nvPr/>
        </p:nvPicPr>
        <p:blipFill>
          <a:blip r:embed="rId22"/>
          <a:srcRect/>
          <a:stretch>
            <a:fillRect/>
          </a:stretch>
        </p:blipFill>
        <p:spPr>
          <a:xfrm>
            <a:off x="9388544" y="5123356"/>
            <a:ext cx="484083" cy="488236"/>
          </a:xfrm>
          <a:prstGeom prst="rect">
            <a:avLst/>
          </a:prstGeom>
        </p:spPr>
      </p:pic>
      <p:pic>
        <p:nvPicPr>
          <p:cNvPr id="104" name="Google Shape;84;p13">
            <a:extLst>
              <a:ext uri="{FF2B5EF4-FFF2-40B4-BE49-F238E27FC236}">
                <a16:creationId xmlns:a16="http://schemas.microsoft.com/office/drawing/2014/main" id="{4836476F-97D8-480C-B012-EC9673A3F090}"/>
              </a:ext>
            </a:extLst>
          </p:cNvPr>
          <p:cNvPicPr preferRelativeResize="0"/>
          <p:nvPr/>
        </p:nvPicPr>
        <p:blipFill>
          <a:blip r:embed="rId23">
            <a:alphaModFix/>
          </a:blip>
          <a:stretch>
            <a:fillRect/>
          </a:stretch>
        </p:blipFill>
        <p:spPr>
          <a:xfrm>
            <a:off x="8793364" y="6362418"/>
            <a:ext cx="734365" cy="586519"/>
          </a:xfrm>
          <a:prstGeom prst="rect">
            <a:avLst/>
          </a:prstGeom>
          <a:noFill/>
          <a:ln>
            <a:noFill/>
          </a:ln>
        </p:spPr>
      </p:pic>
      <p:pic>
        <p:nvPicPr>
          <p:cNvPr id="56"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DE38A85A-777D-4386-A7E5-337635C8F459}"/>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84551" y="-211587"/>
            <a:ext cx="7402640" cy="58168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8220545" y="4909011"/>
            <a:ext cx="1365738" cy="141820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hlinkClick r:id="rId19" action="ppaction://hlinksldjump"/>
            <a:extLst>
              <a:ext uri="{FF2B5EF4-FFF2-40B4-BE49-F238E27FC236}">
                <a16:creationId xmlns:a16="http://schemas.microsoft.com/office/drawing/2014/main" id="{486A4D4D-D0BC-DE4A-B8F6-0BCA1075F003}"/>
              </a:ext>
            </a:extLst>
          </p:cNvPr>
          <p:cNvSpPr/>
          <p:nvPr/>
        </p:nvSpPr>
        <p:spPr>
          <a:xfrm>
            <a:off x="5819073" y="101887"/>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الاهداف</a:t>
            </a:r>
            <a:endParaRPr lang="en-US" b="1" dirty="0">
              <a:solidFill>
                <a:schemeClr val="accent5">
                  <a:lumMod val="50000"/>
                </a:schemeClr>
              </a:solidFill>
            </a:endParaRPr>
          </a:p>
        </p:txBody>
      </p:sp>
      <p:pic>
        <p:nvPicPr>
          <p:cNvPr id="6" name="صورة 6">
            <a:extLst>
              <a:ext uri="{FF2B5EF4-FFF2-40B4-BE49-F238E27FC236}">
                <a16:creationId xmlns:a16="http://schemas.microsoft.com/office/drawing/2014/main" id="{F28AE618-BBCC-3D4C-9EA7-B46F7AE1F6DC}"/>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416234" y="1147300"/>
            <a:ext cx="9480931" cy="4464291"/>
          </a:xfrm>
          <a:prstGeom prst="rect">
            <a:avLst/>
          </a:prstGeom>
        </p:spPr>
      </p:pic>
    </p:spTree>
    <p:extLst>
      <p:ext uri="{BB962C8B-B14F-4D97-AF65-F5344CB8AC3E}">
        <p14:creationId xmlns:p14="http://schemas.microsoft.com/office/powerpoint/2010/main" val="189469094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136478"/>
            <a:ext cx="12238094" cy="7915702"/>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5905" y="692255"/>
            <a:ext cx="12238094" cy="5480905"/>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5209" y="6086600"/>
            <a:ext cx="7952839" cy="98274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0">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455216" y="4699490"/>
            <a:ext cx="2649433" cy="27025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61888" y="5172801"/>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72757" y="4714875"/>
            <a:ext cx="812667" cy="67740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378086" y="5278004"/>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61447" t="18529" r="4470" b="25160"/>
          <a:stretch/>
        </p:blipFill>
        <p:spPr bwMode="auto">
          <a:xfrm flipH="1">
            <a:off x="9901440" y="5172730"/>
            <a:ext cx="1176780" cy="91387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5"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16"/>
          <a:srcRect/>
          <a:stretch>
            <a:fillRect/>
          </a:stretch>
        </p:blipFill>
        <p:spPr>
          <a:xfrm>
            <a:off x="10521509" y="895014"/>
            <a:ext cx="737894" cy="715087"/>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027535" y="5336730"/>
            <a:ext cx="370310" cy="624328"/>
          </a:xfrm>
          <a:prstGeom prst="rect">
            <a:avLst/>
          </a:prstGeom>
          <a:noFill/>
          <a:extLst>
            <a:ext uri="{909E8E84-426E-40DD-AFC4-6F175D3DCCD1}">
              <a14:hiddenFill xmlns:a14="http://schemas.microsoft.com/office/drawing/2010/main">
                <a:solidFill>
                  <a:srgbClr val="FFFFFF"/>
                </a:solidFill>
              </a14:hiddenFill>
            </a:ext>
          </a:extLst>
        </p:spPr>
      </p:pic>
      <p:sp>
        <p:nvSpPr>
          <p:cNvPr id="75" name="مستطيل 74">
            <a:hlinkClick r:id="rId18" action="ppaction://hlinksldjump"/>
            <a:extLst>
              <a:ext uri="{FF2B5EF4-FFF2-40B4-BE49-F238E27FC236}">
                <a16:creationId xmlns:a16="http://schemas.microsoft.com/office/drawing/2014/main" id="{DE30BFDD-D426-4E86-9190-C6110D50B46A}"/>
              </a:ext>
            </a:extLst>
          </p:cNvPr>
          <p:cNvSpPr/>
          <p:nvPr/>
        </p:nvSpPr>
        <p:spPr>
          <a:xfrm>
            <a:off x="6881197" y="47751"/>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التهيئة</a:t>
            </a:r>
            <a:endParaRPr lang="en-US" b="1" dirty="0">
              <a:solidFill>
                <a:schemeClr val="accent5">
                  <a:lumMod val="50000"/>
                </a:schemeClr>
              </a:solidFill>
            </a:endParaRPr>
          </a:p>
        </p:txBody>
      </p:sp>
      <p:sp>
        <p:nvSpPr>
          <p:cNvPr id="81" name="مستطيل 80">
            <a:hlinkClick r:id="" action="ppaction://noaction"/>
            <a:extLst>
              <a:ext uri="{FF2B5EF4-FFF2-40B4-BE49-F238E27FC236}">
                <a16:creationId xmlns:a16="http://schemas.microsoft.com/office/drawing/2014/main" id="{C9C85F24-1FF2-48D1-8FE9-1F09C67A2EAD}"/>
              </a:ext>
            </a:extLst>
          </p:cNvPr>
          <p:cNvSpPr/>
          <p:nvPr/>
        </p:nvSpPr>
        <p:spPr>
          <a:xfrm>
            <a:off x="2379840"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التقويم</a:t>
            </a:r>
            <a:endParaRPr lang="en-US" sz="2000" b="1" dirty="0">
              <a:solidFill>
                <a:schemeClr val="accent1">
                  <a:lumMod val="75000"/>
                </a:schemeClr>
              </a:solidFill>
            </a:endParaRPr>
          </a:p>
        </p:txBody>
      </p:sp>
      <p:sp>
        <p:nvSpPr>
          <p:cNvPr id="82" name="مستطيل 81">
            <a:hlinkClick r:id="rId19" action="ppaction://hlinksldjump"/>
            <a:extLst>
              <a:ext uri="{FF2B5EF4-FFF2-40B4-BE49-F238E27FC236}">
                <a16:creationId xmlns:a16="http://schemas.microsoft.com/office/drawing/2014/main" id="{E10C71F6-D2A3-42F8-9CF4-7EC80C62CB63}"/>
              </a:ext>
            </a:extLst>
          </p:cNvPr>
          <p:cNvSpPr/>
          <p:nvPr/>
        </p:nvSpPr>
        <p:spPr>
          <a:xfrm>
            <a:off x="3563063"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الشرح</a:t>
            </a:r>
            <a:endParaRPr lang="en-US" sz="2000" b="1" dirty="0">
              <a:solidFill>
                <a:schemeClr val="accent1">
                  <a:lumMod val="75000"/>
                </a:schemeClr>
              </a:solidFill>
            </a:endParaRPr>
          </a:p>
        </p:txBody>
      </p:sp>
      <p:sp>
        <p:nvSpPr>
          <p:cNvPr id="83" name="مستطيل 82">
            <a:hlinkClick r:id="rId20" action="ppaction://hlinksldjump"/>
            <a:extLst>
              <a:ext uri="{FF2B5EF4-FFF2-40B4-BE49-F238E27FC236}">
                <a16:creationId xmlns:a16="http://schemas.microsoft.com/office/drawing/2014/main" id="{1092A7CE-5A0D-4F27-90F0-946043B22256}"/>
              </a:ext>
            </a:extLst>
          </p:cNvPr>
          <p:cNvSpPr/>
          <p:nvPr/>
        </p:nvSpPr>
        <p:spPr>
          <a:xfrm>
            <a:off x="4735728" y="47751"/>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اسكشف</a:t>
            </a:r>
            <a:endParaRPr lang="en-US" b="1" dirty="0">
              <a:solidFill>
                <a:schemeClr val="accent5">
                  <a:lumMod val="50000"/>
                </a:schemeClr>
              </a:solidFill>
            </a:endParaRPr>
          </a:p>
        </p:txBody>
      </p:sp>
      <p:sp>
        <p:nvSpPr>
          <p:cNvPr id="93" name="مستطيل 92">
            <a:hlinkClick r:id="" action="ppaction://noaction"/>
            <a:extLst>
              <a:ext uri="{FF2B5EF4-FFF2-40B4-BE49-F238E27FC236}">
                <a16:creationId xmlns:a16="http://schemas.microsoft.com/office/drawing/2014/main" id="{6C99A92F-59D8-40AC-BDC2-148AA715DB2A}"/>
              </a:ext>
            </a:extLst>
          </p:cNvPr>
          <p:cNvSpPr/>
          <p:nvPr/>
        </p:nvSpPr>
        <p:spPr>
          <a:xfrm>
            <a:off x="7931806" y="20144"/>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خبرات </a:t>
            </a:r>
          </a:p>
          <a:p>
            <a:pPr algn="ctr"/>
            <a:r>
              <a:rPr lang="ar-SA" b="1" dirty="0">
                <a:solidFill>
                  <a:schemeClr val="accent5">
                    <a:lumMod val="50000"/>
                  </a:schemeClr>
                </a:solidFill>
              </a:rPr>
              <a:t>سابقة</a:t>
            </a:r>
            <a:endParaRPr lang="en-US" b="1" dirty="0">
              <a:solidFill>
                <a:schemeClr val="accent5">
                  <a:lumMod val="50000"/>
                </a:schemeClr>
              </a:solidFill>
            </a:endParaRPr>
          </a:p>
        </p:txBody>
      </p:sp>
      <p:sp>
        <p:nvSpPr>
          <p:cNvPr id="100" name="مستطيل 99">
            <a:hlinkClick r:id="rId21" action="ppaction://hlinksldjump"/>
            <a:extLst>
              <a:ext uri="{FF2B5EF4-FFF2-40B4-BE49-F238E27FC236}">
                <a16:creationId xmlns:a16="http://schemas.microsoft.com/office/drawing/2014/main" id="{73527060-1807-46E3-B716-4D68C85D3DCD}"/>
              </a:ext>
            </a:extLst>
          </p:cNvPr>
          <p:cNvSpPr/>
          <p:nvPr/>
        </p:nvSpPr>
        <p:spPr>
          <a:xfrm>
            <a:off x="1283481" y="60729"/>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accent1">
                    <a:lumMod val="75000"/>
                  </a:schemeClr>
                </a:solidFill>
              </a:rPr>
              <a:t>الواجب</a:t>
            </a:r>
            <a:endParaRPr lang="en-US" sz="2400" b="1" dirty="0">
              <a:solidFill>
                <a:schemeClr val="accent1">
                  <a:lumMod val="75000"/>
                </a:schemeClr>
              </a:solidFill>
            </a:endParaRPr>
          </a:p>
        </p:txBody>
      </p:sp>
      <p:pic>
        <p:nvPicPr>
          <p:cNvPr id="102" name="Picture 11">
            <a:extLst>
              <a:ext uri="{FF2B5EF4-FFF2-40B4-BE49-F238E27FC236}">
                <a16:creationId xmlns:a16="http://schemas.microsoft.com/office/drawing/2014/main" id="{B188D43D-88E6-46C2-B821-5FD7EA8D8782}"/>
              </a:ext>
            </a:extLst>
          </p:cNvPr>
          <p:cNvPicPr>
            <a:picLocks noChangeAspect="1"/>
          </p:cNvPicPr>
          <p:nvPr/>
        </p:nvPicPr>
        <p:blipFill>
          <a:blip r:embed="rId22"/>
          <a:srcRect/>
          <a:stretch>
            <a:fillRect/>
          </a:stretch>
        </p:blipFill>
        <p:spPr>
          <a:xfrm>
            <a:off x="9388544" y="5123356"/>
            <a:ext cx="484083" cy="488236"/>
          </a:xfrm>
          <a:prstGeom prst="rect">
            <a:avLst/>
          </a:prstGeom>
        </p:spPr>
      </p:pic>
      <p:pic>
        <p:nvPicPr>
          <p:cNvPr id="104" name="Google Shape;84;p13">
            <a:extLst>
              <a:ext uri="{FF2B5EF4-FFF2-40B4-BE49-F238E27FC236}">
                <a16:creationId xmlns:a16="http://schemas.microsoft.com/office/drawing/2014/main" id="{4836476F-97D8-480C-B012-EC9673A3F090}"/>
              </a:ext>
            </a:extLst>
          </p:cNvPr>
          <p:cNvPicPr preferRelativeResize="0"/>
          <p:nvPr/>
        </p:nvPicPr>
        <p:blipFill>
          <a:blip r:embed="rId23">
            <a:alphaModFix/>
          </a:blip>
          <a:stretch>
            <a:fillRect/>
          </a:stretch>
        </p:blipFill>
        <p:spPr>
          <a:xfrm>
            <a:off x="8793364" y="6362418"/>
            <a:ext cx="734365" cy="586519"/>
          </a:xfrm>
          <a:prstGeom prst="rect">
            <a:avLst/>
          </a:prstGeom>
          <a:noFill/>
          <a:ln>
            <a:noFill/>
          </a:ln>
        </p:spPr>
      </p:pic>
      <p:pic>
        <p:nvPicPr>
          <p:cNvPr id="56"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DE38A85A-777D-4386-A7E5-337635C8F459}"/>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84551" y="-211587"/>
            <a:ext cx="7402640" cy="58168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8220545" y="4909011"/>
            <a:ext cx="1365738" cy="141820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hlinkClick r:id="rId19" action="ppaction://hlinksldjump"/>
            <a:extLst>
              <a:ext uri="{FF2B5EF4-FFF2-40B4-BE49-F238E27FC236}">
                <a16:creationId xmlns:a16="http://schemas.microsoft.com/office/drawing/2014/main" id="{486A4D4D-D0BC-DE4A-B8F6-0BCA1075F003}"/>
              </a:ext>
            </a:extLst>
          </p:cNvPr>
          <p:cNvSpPr/>
          <p:nvPr/>
        </p:nvSpPr>
        <p:spPr>
          <a:xfrm>
            <a:off x="5819073" y="101887"/>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الاهداف</a:t>
            </a:r>
            <a:endParaRPr lang="en-US" b="1" dirty="0">
              <a:solidFill>
                <a:schemeClr val="accent5">
                  <a:lumMod val="50000"/>
                </a:schemeClr>
              </a:solidFill>
            </a:endParaRPr>
          </a:p>
        </p:txBody>
      </p:sp>
      <p:pic>
        <p:nvPicPr>
          <p:cNvPr id="4" name="صورة 4">
            <a:extLst>
              <a:ext uri="{FF2B5EF4-FFF2-40B4-BE49-F238E27FC236}">
                <a16:creationId xmlns:a16="http://schemas.microsoft.com/office/drawing/2014/main" id="{EAA032F0-CB86-A74E-A19A-31075FAF93A8}"/>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405646" y="1272940"/>
            <a:ext cx="9491519" cy="4265103"/>
          </a:xfrm>
          <a:prstGeom prst="rect">
            <a:avLst/>
          </a:prstGeom>
        </p:spPr>
      </p:pic>
    </p:spTree>
    <p:extLst>
      <p:ext uri="{BB962C8B-B14F-4D97-AF65-F5344CB8AC3E}">
        <p14:creationId xmlns:p14="http://schemas.microsoft.com/office/powerpoint/2010/main" val="341369600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136478"/>
            <a:ext cx="12238094" cy="7915702"/>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5905" y="692255"/>
            <a:ext cx="12238094" cy="5480905"/>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5209" y="6086600"/>
            <a:ext cx="7952839" cy="98274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0">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455216" y="4699490"/>
            <a:ext cx="2649433" cy="27025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61888" y="5172801"/>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72757" y="4714875"/>
            <a:ext cx="812667" cy="67740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378086" y="5278004"/>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61447" t="18529" r="4470" b="25160"/>
          <a:stretch/>
        </p:blipFill>
        <p:spPr bwMode="auto">
          <a:xfrm flipH="1">
            <a:off x="9901440" y="5172730"/>
            <a:ext cx="1176780" cy="91387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5"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16"/>
          <a:srcRect/>
          <a:stretch>
            <a:fillRect/>
          </a:stretch>
        </p:blipFill>
        <p:spPr>
          <a:xfrm>
            <a:off x="10521509" y="895014"/>
            <a:ext cx="737894" cy="715087"/>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027535" y="5336730"/>
            <a:ext cx="370310" cy="624328"/>
          </a:xfrm>
          <a:prstGeom prst="rect">
            <a:avLst/>
          </a:prstGeom>
          <a:noFill/>
          <a:extLst>
            <a:ext uri="{909E8E84-426E-40DD-AFC4-6F175D3DCCD1}">
              <a14:hiddenFill xmlns:a14="http://schemas.microsoft.com/office/drawing/2010/main">
                <a:solidFill>
                  <a:srgbClr val="FFFFFF"/>
                </a:solidFill>
              </a14:hiddenFill>
            </a:ext>
          </a:extLst>
        </p:spPr>
      </p:pic>
      <p:sp>
        <p:nvSpPr>
          <p:cNvPr id="75" name="مستطيل 74">
            <a:hlinkClick r:id="rId18" action="ppaction://hlinksldjump"/>
            <a:extLst>
              <a:ext uri="{FF2B5EF4-FFF2-40B4-BE49-F238E27FC236}">
                <a16:creationId xmlns:a16="http://schemas.microsoft.com/office/drawing/2014/main" id="{DE30BFDD-D426-4E86-9190-C6110D50B46A}"/>
              </a:ext>
            </a:extLst>
          </p:cNvPr>
          <p:cNvSpPr/>
          <p:nvPr/>
        </p:nvSpPr>
        <p:spPr>
          <a:xfrm>
            <a:off x="6881197" y="47751"/>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التهيئة</a:t>
            </a:r>
            <a:endParaRPr lang="en-US" b="1" dirty="0">
              <a:solidFill>
                <a:schemeClr val="accent5">
                  <a:lumMod val="50000"/>
                </a:schemeClr>
              </a:solidFill>
            </a:endParaRPr>
          </a:p>
        </p:txBody>
      </p:sp>
      <p:sp>
        <p:nvSpPr>
          <p:cNvPr id="81" name="مستطيل 80">
            <a:hlinkClick r:id="" action="ppaction://noaction"/>
            <a:extLst>
              <a:ext uri="{FF2B5EF4-FFF2-40B4-BE49-F238E27FC236}">
                <a16:creationId xmlns:a16="http://schemas.microsoft.com/office/drawing/2014/main" id="{C9C85F24-1FF2-48D1-8FE9-1F09C67A2EAD}"/>
              </a:ext>
            </a:extLst>
          </p:cNvPr>
          <p:cNvSpPr/>
          <p:nvPr/>
        </p:nvSpPr>
        <p:spPr>
          <a:xfrm>
            <a:off x="2379840"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التقويم</a:t>
            </a:r>
            <a:endParaRPr lang="en-US" sz="2000" b="1" dirty="0">
              <a:solidFill>
                <a:schemeClr val="accent1">
                  <a:lumMod val="75000"/>
                </a:schemeClr>
              </a:solidFill>
            </a:endParaRPr>
          </a:p>
        </p:txBody>
      </p:sp>
      <p:sp>
        <p:nvSpPr>
          <p:cNvPr id="82" name="مستطيل 81">
            <a:hlinkClick r:id="rId19" action="ppaction://hlinksldjump"/>
            <a:extLst>
              <a:ext uri="{FF2B5EF4-FFF2-40B4-BE49-F238E27FC236}">
                <a16:creationId xmlns:a16="http://schemas.microsoft.com/office/drawing/2014/main" id="{E10C71F6-D2A3-42F8-9CF4-7EC80C62CB63}"/>
              </a:ext>
            </a:extLst>
          </p:cNvPr>
          <p:cNvSpPr/>
          <p:nvPr/>
        </p:nvSpPr>
        <p:spPr>
          <a:xfrm>
            <a:off x="3563063"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الشرح</a:t>
            </a:r>
            <a:endParaRPr lang="en-US" sz="2000" b="1" dirty="0">
              <a:solidFill>
                <a:schemeClr val="accent1">
                  <a:lumMod val="75000"/>
                </a:schemeClr>
              </a:solidFill>
            </a:endParaRPr>
          </a:p>
        </p:txBody>
      </p:sp>
      <p:sp>
        <p:nvSpPr>
          <p:cNvPr id="83" name="مستطيل 82">
            <a:hlinkClick r:id="rId20" action="ppaction://hlinksldjump"/>
            <a:extLst>
              <a:ext uri="{FF2B5EF4-FFF2-40B4-BE49-F238E27FC236}">
                <a16:creationId xmlns:a16="http://schemas.microsoft.com/office/drawing/2014/main" id="{1092A7CE-5A0D-4F27-90F0-946043B22256}"/>
              </a:ext>
            </a:extLst>
          </p:cNvPr>
          <p:cNvSpPr/>
          <p:nvPr/>
        </p:nvSpPr>
        <p:spPr>
          <a:xfrm>
            <a:off x="4735728" y="47751"/>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اسكشف</a:t>
            </a:r>
            <a:endParaRPr lang="en-US" b="1" dirty="0">
              <a:solidFill>
                <a:schemeClr val="accent5">
                  <a:lumMod val="50000"/>
                </a:schemeClr>
              </a:solidFill>
            </a:endParaRPr>
          </a:p>
        </p:txBody>
      </p:sp>
      <p:sp>
        <p:nvSpPr>
          <p:cNvPr id="93" name="مستطيل 92">
            <a:hlinkClick r:id="" action="ppaction://noaction"/>
            <a:extLst>
              <a:ext uri="{FF2B5EF4-FFF2-40B4-BE49-F238E27FC236}">
                <a16:creationId xmlns:a16="http://schemas.microsoft.com/office/drawing/2014/main" id="{6C99A92F-59D8-40AC-BDC2-148AA715DB2A}"/>
              </a:ext>
            </a:extLst>
          </p:cNvPr>
          <p:cNvSpPr/>
          <p:nvPr/>
        </p:nvSpPr>
        <p:spPr>
          <a:xfrm>
            <a:off x="7931806" y="20144"/>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خبرات </a:t>
            </a:r>
          </a:p>
          <a:p>
            <a:pPr algn="ctr"/>
            <a:r>
              <a:rPr lang="ar-SA" b="1" dirty="0">
                <a:solidFill>
                  <a:schemeClr val="accent5">
                    <a:lumMod val="50000"/>
                  </a:schemeClr>
                </a:solidFill>
              </a:rPr>
              <a:t>سابقة</a:t>
            </a:r>
            <a:endParaRPr lang="en-US" b="1" dirty="0">
              <a:solidFill>
                <a:schemeClr val="accent5">
                  <a:lumMod val="50000"/>
                </a:schemeClr>
              </a:solidFill>
            </a:endParaRPr>
          </a:p>
        </p:txBody>
      </p:sp>
      <p:sp>
        <p:nvSpPr>
          <p:cNvPr id="100" name="مستطيل 99">
            <a:hlinkClick r:id="rId21" action="ppaction://hlinksldjump"/>
            <a:extLst>
              <a:ext uri="{FF2B5EF4-FFF2-40B4-BE49-F238E27FC236}">
                <a16:creationId xmlns:a16="http://schemas.microsoft.com/office/drawing/2014/main" id="{73527060-1807-46E3-B716-4D68C85D3DCD}"/>
              </a:ext>
            </a:extLst>
          </p:cNvPr>
          <p:cNvSpPr/>
          <p:nvPr/>
        </p:nvSpPr>
        <p:spPr>
          <a:xfrm>
            <a:off x="1283481" y="60729"/>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accent1">
                    <a:lumMod val="75000"/>
                  </a:schemeClr>
                </a:solidFill>
              </a:rPr>
              <a:t>الواجب</a:t>
            </a:r>
            <a:endParaRPr lang="en-US" sz="2400" b="1" dirty="0">
              <a:solidFill>
                <a:schemeClr val="accent1">
                  <a:lumMod val="75000"/>
                </a:schemeClr>
              </a:solidFill>
            </a:endParaRPr>
          </a:p>
        </p:txBody>
      </p:sp>
      <p:pic>
        <p:nvPicPr>
          <p:cNvPr id="102" name="Picture 11">
            <a:extLst>
              <a:ext uri="{FF2B5EF4-FFF2-40B4-BE49-F238E27FC236}">
                <a16:creationId xmlns:a16="http://schemas.microsoft.com/office/drawing/2014/main" id="{B188D43D-88E6-46C2-B821-5FD7EA8D8782}"/>
              </a:ext>
            </a:extLst>
          </p:cNvPr>
          <p:cNvPicPr>
            <a:picLocks noChangeAspect="1"/>
          </p:cNvPicPr>
          <p:nvPr/>
        </p:nvPicPr>
        <p:blipFill>
          <a:blip r:embed="rId22"/>
          <a:srcRect/>
          <a:stretch>
            <a:fillRect/>
          </a:stretch>
        </p:blipFill>
        <p:spPr>
          <a:xfrm>
            <a:off x="9388544" y="5123356"/>
            <a:ext cx="484083" cy="488236"/>
          </a:xfrm>
          <a:prstGeom prst="rect">
            <a:avLst/>
          </a:prstGeom>
        </p:spPr>
      </p:pic>
      <p:pic>
        <p:nvPicPr>
          <p:cNvPr id="104" name="Google Shape;84;p13">
            <a:extLst>
              <a:ext uri="{FF2B5EF4-FFF2-40B4-BE49-F238E27FC236}">
                <a16:creationId xmlns:a16="http://schemas.microsoft.com/office/drawing/2014/main" id="{4836476F-97D8-480C-B012-EC9673A3F090}"/>
              </a:ext>
            </a:extLst>
          </p:cNvPr>
          <p:cNvPicPr preferRelativeResize="0"/>
          <p:nvPr/>
        </p:nvPicPr>
        <p:blipFill>
          <a:blip r:embed="rId23">
            <a:alphaModFix/>
          </a:blip>
          <a:stretch>
            <a:fillRect/>
          </a:stretch>
        </p:blipFill>
        <p:spPr>
          <a:xfrm>
            <a:off x="8793364" y="6362418"/>
            <a:ext cx="734365" cy="586519"/>
          </a:xfrm>
          <a:prstGeom prst="rect">
            <a:avLst/>
          </a:prstGeom>
          <a:noFill/>
          <a:ln>
            <a:noFill/>
          </a:ln>
        </p:spPr>
      </p:pic>
      <p:pic>
        <p:nvPicPr>
          <p:cNvPr id="56"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DE38A85A-777D-4386-A7E5-337635C8F459}"/>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84551" y="-211587"/>
            <a:ext cx="7402640" cy="58168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8220545" y="4909011"/>
            <a:ext cx="1365738" cy="141820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hlinkClick r:id="rId19" action="ppaction://hlinksldjump"/>
            <a:extLst>
              <a:ext uri="{FF2B5EF4-FFF2-40B4-BE49-F238E27FC236}">
                <a16:creationId xmlns:a16="http://schemas.microsoft.com/office/drawing/2014/main" id="{486A4D4D-D0BC-DE4A-B8F6-0BCA1075F003}"/>
              </a:ext>
            </a:extLst>
          </p:cNvPr>
          <p:cNvSpPr/>
          <p:nvPr/>
        </p:nvSpPr>
        <p:spPr>
          <a:xfrm>
            <a:off x="5819073" y="101887"/>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الاهداف</a:t>
            </a:r>
            <a:endParaRPr lang="en-US" b="1" dirty="0">
              <a:solidFill>
                <a:schemeClr val="accent5">
                  <a:lumMod val="50000"/>
                </a:schemeClr>
              </a:solidFill>
            </a:endParaRPr>
          </a:p>
        </p:txBody>
      </p:sp>
      <p:pic>
        <p:nvPicPr>
          <p:cNvPr id="4" name="صورة 4">
            <a:extLst>
              <a:ext uri="{FF2B5EF4-FFF2-40B4-BE49-F238E27FC236}">
                <a16:creationId xmlns:a16="http://schemas.microsoft.com/office/drawing/2014/main" id="{958C338C-2CAF-F841-9B46-C84455B2AFAC}"/>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443296" y="1180485"/>
            <a:ext cx="10634924" cy="4579437"/>
          </a:xfrm>
          <a:prstGeom prst="rect">
            <a:avLst/>
          </a:prstGeom>
        </p:spPr>
      </p:pic>
    </p:spTree>
    <p:extLst>
      <p:ext uri="{BB962C8B-B14F-4D97-AF65-F5344CB8AC3E}">
        <p14:creationId xmlns:p14="http://schemas.microsoft.com/office/powerpoint/2010/main" val="224370703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136478"/>
            <a:ext cx="12238094" cy="7915702"/>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5905" y="692255"/>
            <a:ext cx="12238094" cy="5480905"/>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5209" y="6086600"/>
            <a:ext cx="7952839" cy="98274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0">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455216" y="4699490"/>
            <a:ext cx="2649433" cy="27025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61888" y="5172801"/>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72757" y="4714875"/>
            <a:ext cx="812667" cy="67740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378086" y="5278004"/>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61447" t="18529" r="4470" b="25160"/>
          <a:stretch/>
        </p:blipFill>
        <p:spPr bwMode="auto">
          <a:xfrm flipH="1">
            <a:off x="9901440" y="5172730"/>
            <a:ext cx="1176780" cy="91387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5"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16"/>
          <a:srcRect/>
          <a:stretch>
            <a:fillRect/>
          </a:stretch>
        </p:blipFill>
        <p:spPr>
          <a:xfrm>
            <a:off x="10521509" y="895014"/>
            <a:ext cx="737894" cy="715087"/>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027535" y="5336730"/>
            <a:ext cx="370310" cy="624328"/>
          </a:xfrm>
          <a:prstGeom prst="rect">
            <a:avLst/>
          </a:prstGeom>
          <a:noFill/>
          <a:extLst>
            <a:ext uri="{909E8E84-426E-40DD-AFC4-6F175D3DCCD1}">
              <a14:hiddenFill xmlns:a14="http://schemas.microsoft.com/office/drawing/2010/main">
                <a:solidFill>
                  <a:srgbClr val="FFFFFF"/>
                </a:solidFill>
              </a14:hiddenFill>
            </a:ext>
          </a:extLst>
        </p:spPr>
      </p:pic>
      <p:sp>
        <p:nvSpPr>
          <p:cNvPr id="75" name="مستطيل 74">
            <a:hlinkClick r:id="rId18" action="ppaction://hlinksldjump"/>
            <a:extLst>
              <a:ext uri="{FF2B5EF4-FFF2-40B4-BE49-F238E27FC236}">
                <a16:creationId xmlns:a16="http://schemas.microsoft.com/office/drawing/2014/main" id="{DE30BFDD-D426-4E86-9190-C6110D50B46A}"/>
              </a:ext>
            </a:extLst>
          </p:cNvPr>
          <p:cNvSpPr/>
          <p:nvPr/>
        </p:nvSpPr>
        <p:spPr>
          <a:xfrm>
            <a:off x="6881197" y="47751"/>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التهيئة</a:t>
            </a:r>
            <a:endParaRPr lang="en-US" b="1" dirty="0">
              <a:solidFill>
                <a:schemeClr val="accent5">
                  <a:lumMod val="50000"/>
                </a:schemeClr>
              </a:solidFill>
            </a:endParaRPr>
          </a:p>
        </p:txBody>
      </p:sp>
      <p:sp>
        <p:nvSpPr>
          <p:cNvPr id="81" name="مستطيل 80">
            <a:hlinkClick r:id="" action="ppaction://noaction"/>
            <a:extLst>
              <a:ext uri="{FF2B5EF4-FFF2-40B4-BE49-F238E27FC236}">
                <a16:creationId xmlns:a16="http://schemas.microsoft.com/office/drawing/2014/main" id="{C9C85F24-1FF2-48D1-8FE9-1F09C67A2EAD}"/>
              </a:ext>
            </a:extLst>
          </p:cNvPr>
          <p:cNvSpPr/>
          <p:nvPr/>
        </p:nvSpPr>
        <p:spPr>
          <a:xfrm>
            <a:off x="2379840"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التقويم</a:t>
            </a:r>
            <a:endParaRPr lang="en-US" sz="2000" b="1" dirty="0">
              <a:solidFill>
                <a:schemeClr val="accent1">
                  <a:lumMod val="75000"/>
                </a:schemeClr>
              </a:solidFill>
            </a:endParaRPr>
          </a:p>
        </p:txBody>
      </p:sp>
      <p:sp>
        <p:nvSpPr>
          <p:cNvPr id="82" name="مستطيل 81">
            <a:hlinkClick r:id="rId19" action="ppaction://hlinksldjump"/>
            <a:extLst>
              <a:ext uri="{FF2B5EF4-FFF2-40B4-BE49-F238E27FC236}">
                <a16:creationId xmlns:a16="http://schemas.microsoft.com/office/drawing/2014/main" id="{E10C71F6-D2A3-42F8-9CF4-7EC80C62CB63}"/>
              </a:ext>
            </a:extLst>
          </p:cNvPr>
          <p:cNvSpPr/>
          <p:nvPr/>
        </p:nvSpPr>
        <p:spPr>
          <a:xfrm>
            <a:off x="3563063"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الشرح</a:t>
            </a:r>
            <a:endParaRPr lang="en-US" sz="2000" b="1" dirty="0">
              <a:solidFill>
                <a:schemeClr val="accent1">
                  <a:lumMod val="75000"/>
                </a:schemeClr>
              </a:solidFill>
            </a:endParaRPr>
          </a:p>
        </p:txBody>
      </p:sp>
      <p:sp>
        <p:nvSpPr>
          <p:cNvPr id="83" name="مستطيل 82">
            <a:hlinkClick r:id="rId20" action="ppaction://hlinksldjump"/>
            <a:extLst>
              <a:ext uri="{FF2B5EF4-FFF2-40B4-BE49-F238E27FC236}">
                <a16:creationId xmlns:a16="http://schemas.microsoft.com/office/drawing/2014/main" id="{1092A7CE-5A0D-4F27-90F0-946043B22256}"/>
              </a:ext>
            </a:extLst>
          </p:cNvPr>
          <p:cNvSpPr/>
          <p:nvPr/>
        </p:nvSpPr>
        <p:spPr>
          <a:xfrm>
            <a:off x="4735728" y="47751"/>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اسكشف</a:t>
            </a:r>
            <a:endParaRPr lang="en-US" b="1" dirty="0">
              <a:solidFill>
                <a:schemeClr val="accent5">
                  <a:lumMod val="50000"/>
                </a:schemeClr>
              </a:solidFill>
            </a:endParaRPr>
          </a:p>
        </p:txBody>
      </p:sp>
      <p:sp>
        <p:nvSpPr>
          <p:cNvPr id="93" name="مستطيل 92">
            <a:hlinkClick r:id="" action="ppaction://noaction"/>
            <a:extLst>
              <a:ext uri="{FF2B5EF4-FFF2-40B4-BE49-F238E27FC236}">
                <a16:creationId xmlns:a16="http://schemas.microsoft.com/office/drawing/2014/main" id="{6C99A92F-59D8-40AC-BDC2-148AA715DB2A}"/>
              </a:ext>
            </a:extLst>
          </p:cNvPr>
          <p:cNvSpPr/>
          <p:nvPr/>
        </p:nvSpPr>
        <p:spPr>
          <a:xfrm>
            <a:off x="7931806" y="20144"/>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خبرات </a:t>
            </a:r>
          </a:p>
          <a:p>
            <a:pPr algn="ctr"/>
            <a:r>
              <a:rPr lang="ar-SA" b="1" dirty="0">
                <a:solidFill>
                  <a:schemeClr val="accent5">
                    <a:lumMod val="50000"/>
                  </a:schemeClr>
                </a:solidFill>
              </a:rPr>
              <a:t>سابقة</a:t>
            </a:r>
            <a:endParaRPr lang="en-US" b="1" dirty="0">
              <a:solidFill>
                <a:schemeClr val="accent5">
                  <a:lumMod val="50000"/>
                </a:schemeClr>
              </a:solidFill>
            </a:endParaRPr>
          </a:p>
        </p:txBody>
      </p:sp>
      <p:sp>
        <p:nvSpPr>
          <p:cNvPr id="100" name="مستطيل 99">
            <a:hlinkClick r:id="rId21" action="ppaction://hlinksldjump"/>
            <a:extLst>
              <a:ext uri="{FF2B5EF4-FFF2-40B4-BE49-F238E27FC236}">
                <a16:creationId xmlns:a16="http://schemas.microsoft.com/office/drawing/2014/main" id="{73527060-1807-46E3-B716-4D68C85D3DCD}"/>
              </a:ext>
            </a:extLst>
          </p:cNvPr>
          <p:cNvSpPr/>
          <p:nvPr/>
        </p:nvSpPr>
        <p:spPr>
          <a:xfrm>
            <a:off x="1283481" y="60729"/>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accent1">
                    <a:lumMod val="75000"/>
                  </a:schemeClr>
                </a:solidFill>
              </a:rPr>
              <a:t>الواجب</a:t>
            </a:r>
            <a:endParaRPr lang="en-US" sz="2400" b="1" dirty="0">
              <a:solidFill>
                <a:schemeClr val="accent1">
                  <a:lumMod val="75000"/>
                </a:schemeClr>
              </a:solidFill>
            </a:endParaRPr>
          </a:p>
        </p:txBody>
      </p:sp>
      <p:pic>
        <p:nvPicPr>
          <p:cNvPr id="102" name="Picture 11">
            <a:extLst>
              <a:ext uri="{FF2B5EF4-FFF2-40B4-BE49-F238E27FC236}">
                <a16:creationId xmlns:a16="http://schemas.microsoft.com/office/drawing/2014/main" id="{B188D43D-88E6-46C2-B821-5FD7EA8D8782}"/>
              </a:ext>
            </a:extLst>
          </p:cNvPr>
          <p:cNvPicPr>
            <a:picLocks noChangeAspect="1"/>
          </p:cNvPicPr>
          <p:nvPr/>
        </p:nvPicPr>
        <p:blipFill>
          <a:blip r:embed="rId22"/>
          <a:srcRect/>
          <a:stretch>
            <a:fillRect/>
          </a:stretch>
        </p:blipFill>
        <p:spPr>
          <a:xfrm>
            <a:off x="9388544" y="5123356"/>
            <a:ext cx="484083" cy="488236"/>
          </a:xfrm>
          <a:prstGeom prst="rect">
            <a:avLst/>
          </a:prstGeom>
        </p:spPr>
      </p:pic>
      <p:pic>
        <p:nvPicPr>
          <p:cNvPr id="104" name="Google Shape;84;p13">
            <a:extLst>
              <a:ext uri="{FF2B5EF4-FFF2-40B4-BE49-F238E27FC236}">
                <a16:creationId xmlns:a16="http://schemas.microsoft.com/office/drawing/2014/main" id="{4836476F-97D8-480C-B012-EC9673A3F090}"/>
              </a:ext>
            </a:extLst>
          </p:cNvPr>
          <p:cNvPicPr preferRelativeResize="0"/>
          <p:nvPr/>
        </p:nvPicPr>
        <p:blipFill>
          <a:blip r:embed="rId23">
            <a:alphaModFix/>
          </a:blip>
          <a:stretch>
            <a:fillRect/>
          </a:stretch>
        </p:blipFill>
        <p:spPr>
          <a:xfrm>
            <a:off x="8793364" y="6362418"/>
            <a:ext cx="734365" cy="586519"/>
          </a:xfrm>
          <a:prstGeom prst="rect">
            <a:avLst/>
          </a:prstGeom>
          <a:noFill/>
          <a:ln>
            <a:noFill/>
          </a:ln>
        </p:spPr>
      </p:pic>
      <p:pic>
        <p:nvPicPr>
          <p:cNvPr id="56"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DE38A85A-777D-4386-A7E5-337635C8F459}"/>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84551" y="-211587"/>
            <a:ext cx="7402640" cy="58168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8220545" y="4909011"/>
            <a:ext cx="1365738" cy="141820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hlinkClick r:id="rId19" action="ppaction://hlinksldjump"/>
            <a:extLst>
              <a:ext uri="{FF2B5EF4-FFF2-40B4-BE49-F238E27FC236}">
                <a16:creationId xmlns:a16="http://schemas.microsoft.com/office/drawing/2014/main" id="{486A4D4D-D0BC-DE4A-B8F6-0BCA1075F003}"/>
              </a:ext>
            </a:extLst>
          </p:cNvPr>
          <p:cNvSpPr/>
          <p:nvPr/>
        </p:nvSpPr>
        <p:spPr>
          <a:xfrm>
            <a:off x="5819073" y="101887"/>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الاهداف</a:t>
            </a:r>
            <a:endParaRPr lang="en-US" b="1" dirty="0">
              <a:solidFill>
                <a:schemeClr val="accent5">
                  <a:lumMod val="50000"/>
                </a:schemeClr>
              </a:solidFill>
            </a:endParaRPr>
          </a:p>
        </p:txBody>
      </p:sp>
      <p:pic>
        <p:nvPicPr>
          <p:cNvPr id="4" name="صورة 4">
            <a:extLst>
              <a:ext uri="{FF2B5EF4-FFF2-40B4-BE49-F238E27FC236}">
                <a16:creationId xmlns:a16="http://schemas.microsoft.com/office/drawing/2014/main" id="{9F84F7C8-C3F9-6C4E-BADA-725602AEF220}"/>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345864" y="1145288"/>
            <a:ext cx="10732356" cy="4614634"/>
          </a:xfrm>
          <a:prstGeom prst="rect">
            <a:avLst/>
          </a:prstGeom>
        </p:spPr>
      </p:pic>
    </p:spTree>
    <p:extLst>
      <p:ext uri="{BB962C8B-B14F-4D97-AF65-F5344CB8AC3E}">
        <p14:creationId xmlns:p14="http://schemas.microsoft.com/office/powerpoint/2010/main" val="287469532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136478"/>
            <a:ext cx="12238094" cy="7915702"/>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5905" y="692255"/>
            <a:ext cx="12238094" cy="5480905"/>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5209" y="6086600"/>
            <a:ext cx="7952839" cy="98274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0">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455216" y="4699490"/>
            <a:ext cx="2649433" cy="27025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61888" y="5172801"/>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72757" y="4714875"/>
            <a:ext cx="812667" cy="67740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378086" y="5278004"/>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61447" t="18529" r="4470" b="25160"/>
          <a:stretch/>
        </p:blipFill>
        <p:spPr bwMode="auto">
          <a:xfrm flipH="1">
            <a:off x="9901440" y="5172730"/>
            <a:ext cx="1176780" cy="91387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5"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16"/>
          <a:srcRect/>
          <a:stretch>
            <a:fillRect/>
          </a:stretch>
        </p:blipFill>
        <p:spPr>
          <a:xfrm>
            <a:off x="10521509" y="895014"/>
            <a:ext cx="737894" cy="715087"/>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027535" y="5336730"/>
            <a:ext cx="370310" cy="624328"/>
          </a:xfrm>
          <a:prstGeom prst="rect">
            <a:avLst/>
          </a:prstGeom>
          <a:noFill/>
          <a:extLst>
            <a:ext uri="{909E8E84-426E-40DD-AFC4-6F175D3DCCD1}">
              <a14:hiddenFill xmlns:a14="http://schemas.microsoft.com/office/drawing/2010/main">
                <a:solidFill>
                  <a:srgbClr val="FFFFFF"/>
                </a:solidFill>
              </a14:hiddenFill>
            </a:ext>
          </a:extLst>
        </p:spPr>
      </p:pic>
      <p:sp>
        <p:nvSpPr>
          <p:cNvPr id="75" name="مستطيل 74">
            <a:hlinkClick r:id="rId18" action="ppaction://hlinksldjump"/>
            <a:extLst>
              <a:ext uri="{FF2B5EF4-FFF2-40B4-BE49-F238E27FC236}">
                <a16:creationId xmlns:a16="http://schemas.microsoft.com/office/drawing/2014/main" id="{DE30BFDD-D426-4E86-9190-C6110D50B46A}"/>
              </a:ext>
            </a:extLst>
          </p:cNvPr>
          <p:cNvSpPr/>
          <p:nvPr/>
        </p:nvSpPr>
        <p:spPr>
          <a:xfrm>
            <a:off x="6881197" y="47751"/>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التهيئة</a:t>
            </a:r>
            <a:endParaRPr lang="en-US" b="1" dirty="0">
              <a:solidFill>
                <a:schemeClr val="accent5">
                  <a:lumMod val="50000"/>
                </a:schemeClr>
              </a:solidFill>
            </a:endParaRPr>
          </a:p>
        </p:txBody>
      </p:sp>
      <p:sp>
        <p:nvSpPr>
          <p:cNvPr id="81" name="مستطيل 80">
            <a:hlinkClick r:id="" action="ppaction://noaction"/>
            <a:extLst>
              <a:ext uri="{FF2B5EF4-FFF2-40B4-BE49-F238E27FC236}">
                <a16:creationId xmlns:a16="http://schemas.microsoft.com/office/drawing/2014/main" id="{C9C85F24-1FF2-48D1-8FE9-1F09C67A2EAD}"/>
              </a:ext>
            </a:extLst>
          </p:cNvPr>
          <p:cNvSpPr/>
          <p:nvPr/>
        </p:nvSpPr>
        <p:spPr>
          <a:xfrm>
            <a:off x="2379840"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التقويم</a:t>
            </a:r>
            <a:endParaRPr lang="en-US" sz="2000" b="1" dirty="0">
              <a:solidFill>
                <a:schemeClr val="accent1">
                  <a:lumMod val="75000"/>
                </a:schemeClr>
              </a:solidFill>
            </a:endParaRPr>
          </a:p>
        </p:txBody>
      </p:sp>
      <p:sp>
        <p:nvSpPr>
          <p:cNvPr id="82" name="مستطيل 81">
            <a:hlinkClick r:id="rId19" action="ppaction://hlinksldjump"/>
            <a:extLst>
              <a:ext uri="{FF2B5EF4-FFF2-40B4-BE49-F238E27FC236}">
                <a16:creationId xmlns:a16="http://schemas.microsoft.com/office/drawing/2014/main" id="{E10C71F6-D2A3-42F8-9CF4-7EC80C62CB63}"/>
              </a:ext>
            </a:extLst>
          </p:cNvPr>
          <p:cNvSpPr/>
          <p:nvPr/>
        </p:nvSpPr>
        <p:spPr>
          <a:xfrm>
            <a:off x="3563063"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الشرح</a:t>
            </a:r>
            <a:endParaRPr lang="en-US" sz="2000" b="1" dirty="0">
              <a:solidFill>
                <a:schemeClr val="accent1">
                  <a:lumMod val="75000"/>
                </a:schemeClr>
              </a:solidFill>
            </a:endParaRPr>
          </a:p>
        </p:txBody>
      </p:sp>
      <p:sp>
        <p:nvSpPr>
          <p:cNvPr id="83" name="مستطيل 82">
            <a:hlinkClick r:id="rId20" action="ppaction://hlinksldjump"/>
            <a:extLst>
              <a:ext uri="{FF2B5EF4-FFF2-40B4-BE49-F238E27FC236}">
                <a16:creationId xmlns:a16="http://schemas.microsoft.com/office/drawing/2014/main" id="{1092A7CE-5A0D-4F27-90F0-946043B22256}"/>
              </a:ext>
            </a:extLst>
          </p:cNvPr>
          <p:cNvSpPr/>
          <p:nvPr/>
        </p:nvSpPr>
        <p:spPr>
          <a:xfrm>
            <a:off x="4735728" y="47751"/>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اسكشف</a:t>
            </a:r>
            <a:endParaRPr lang="en-US" b="1" dirty="0">
              <a:solidFill>
                <a:schemeClr val="accent5">
                  <a:lumMod val="50000"/>
                </a:schemeClr>
              </a:solidFill>
            </a:endParaRPr>
          </a:p>
        </p:txBody>
      </p:sp>
      <p:sp>
        <p:nvSpPr>
          <p:cNvPr id="93" name="مستطيل 92">
            <a:hlinkClick r:id="" action="ppaction://noaction"/>
            <a:extLst>
              <a:ext uri="{FF2B5EF4-FFF2-40B4-BE49-F238E27FC236}">
                <a16:creationId xmlns:a16="http://schemas.microsoft.com/office/drawing/2014/main" id="{6C99A92F-59D8-40AC-BDC2-148AA715DB2A}"/>
              </a:ext>
            </a:extLst>
          </p:cNvPr>
          <p:cNvSpPr/>
          <p:nvPr/>
        </p:nvSpPr>
        <p:spPr>
          <a:xfrm>
            <a:off x="7931806" y="20144"/>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خبرات </a:t>
            </a:r>
          </a:p>
          <a:p>
            <a:pPr algn="ctr"/>
            <a:r>
              <a:rPr lang="ar-SA" b="1" dirty="0">
                <a:solidFill>
                  <a:schemeClr val="accent5">
                    <a:lumMod val="50000"/>
                  </a:schemeClr>
                </a:solidFill>
              </a:rPr>
              <a:t>سابقة</a:t>
            </a:r>
            <a:endParaRPr lang="en-US" b="1" dirty="0">
              <a:solidFill>
                <a:schemeClr val="accent5">
                  <a:lumMod val="50000"/>
                </a:schemeClr>
              </a:solidFill>
            </a:endParaRPr>
          </a:p>
        </p:txBody>
      </p:sp>
      <p:sp>
        <p:nvSpPr>
          <p:cNvPr id="100" name="مستطيل 99">
            <a:hlinkClick r:id="rId21" action="ppaction://hlinksldjump"/>
            <a:extLst>
              <a:ext uri="{FF2B5EF4-FFF2-40B4-BE49-F238E27FC236}">
                <a16:creationId xmlns:a16="http://schemas.microsoft.com/office/drawing/2014/main" id="{73527060-1807-46E3-B716-4D68C85D3DCD}"/>
              </a:ext>
            </a:extLst>
          </p:cNvPr>
          <p:cNvSpPr/>
          <p:nvPr/>
        </p:nvSpPr>
        <p:spPr>
          <a:xfrm>
            <a:off x="1283481" y="60729"/>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accent1">
                    <a:lumMod val="75000"/>
                  </a:schemeClr>
                </a:solidFill>
              </a:rPr>
              <a:t>الواجب</a:t>
            </a:r>
            <a:endParaRPr lang="en-US" sz="2400" b="1" dirty="0">
              <a:solidFill>
                <a:schemeClr val="accent1">
                  <a:lumMod val="75000"/>
                </a:schemeClr>
              </a:solidFill>
            </a:endParaRPr>
          </a:p>
        </p:txBody>
      </p:sp>
      <p:pic>
        <p:nvPicPr>
          <p:cNvPr id="102" name="Picture 11">
            <a:extLst>
              <a:ext uri="{FF2B5EF4-FFF2-40B4-BE49-F238E27FC236}">
                <a16:creationId xmlns:a16="http://schemas.microsoft.com/office/drawing/2014/main" id="{B188D43D-88E6-46C2-B821-5FD7EA8D8782}"/>
              </a:ext>
            </a:extLst>
          </p:cNvPr>
          <p:cNvPicPr>
            <a:picLocks noChangeAspect="1"/>
          </p:cNvPicPr>
          <p:nvPr/>
        </p:nvPicPr>
        <p:blipFill>
          <a:blip r:embed="rId22"/>
          <a:srcRect/>
          <a:stretch>
            <a:fillRect/>
          </a:stretch>
        </p:blipFill>
        <p:spPr>
          <a:xfrm>
            <a:off x="9388544" y="5123356"/>
            <a:ext cx="484083" cy="488236"/>
          </a:xfrm>
          <a:prstGeom prst="rect">
            <a:avLst/>
          </a:prstGeom>
        </p:spPr>
      </p:pic>
      <p:pic>
        <p:nvPicPr>
          <p:cNvPr id="104" name="Google Shape;84;p13">
            <a:extLst>
              <a:ext uri="{FF2B5EF4-FFF2-40B4-BE49-F238E27FC236}">
                <a16:creationId xmlns:a16="http://schemas.microsoft.com/office/drawing/2014/main" id="{4836476F-97D8-480C-B012-EC9673A3F090}"/>
              </a:ext>
            </a:extLst>
          </p:cNvPr>
          <p:cNvPicPr preferRelativeResize="0"/>
          <p:nvPr/>
        </p:nvPicPr>
        <p:blipFill>
          <a:blip r:embed="rId23">
            <a:alphaModFix/>
          </a:blip>
          <a:stretch>
            <a:fillRect/>
          </a:stretch>
        </p:blipFill>
        <p:spPr>
          <a:xfrm>
            <a:off x="8793364" y="6362418"/>
            <a:ext cx="734365" cy="586519"/>
          </a:xfrm>
          <a:prstGeom prst="rect">
            <a:avLst/>
          </a:prstGeom>
          <a:noFill/>
          <a:ln>
            <a:noFill/>
          </a:ln>
        </p:spPr>
      </p:pic>
      <p:pic>
        <p:nvPicPr>
          <p:cNvPr id="56"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DE38A85A-777D-4386-A7E5-337635C8F459}"/>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84551" y="-211587"/>
            <a:ext cx="7402640" cy="58168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8220545" y="4909011"/>
            <a:ext cx="1365738" cy="141820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hlinkClick r:id="rId19" action="ppaction://hlinksldjump"/>
            <a:extLst>
              <a:ext uri="{FF2B5EF4-FFF2-40B4-BE49-F238E27FC236}">
                <a16:creationId xmlns:a16="http://schemas.microsoft.com/office/drawing/2014/main" id="{486A4D4D-D0BC-DE4A-B8F6-0BCA1075F003}"/>
              </a:ext>
            </a:extLst>
          </p:cNvPr>
          <p:cNvSpPr/>
          <p:nvPr/>
        </p:nvSpPr>
        <p:spPr>
          <a:xfrm>
            <a:off x="5819073" y="101887"/>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الاهداف</a:t>
            </a:r>
            <a:endParaRPr lang="en-US" b="1" dirty="0">
              <a:solidFill>
                <a:schemeClr val="accent5">
                  <a:lumMod val="50000"/>
                </a:schemeClr>
              </a:solidFill>
            </a:endParaRPr>
          </a:p>
        </p:txBody>
      </p:sp>
      <p:pic>
        <p:nvPicPr>
          <p:cNvPr id="4" name="صورة 4">
            <a:extLst>
              <a:ext uri="{FF2B5EF4-FFF2-40B4-BE49-F238E27FC236}">
                <a16:creationId xmlns:a16="http://schemas.microsoft.com/office/drawing/2014/main" id="{F440F40D-414A-5341-8CD0-F61ECD7EAB5C}"/>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794155" y="1151268"/>
            <a:ext cx="8776605" cy="4509768"/>
          </a:xfrm>
          <a:prstGeom prst="rect">
            <a:avLst/>
          </a:prstGeom>
        </p:spPr>
      </p:pic>
      <p:sp>
        <p:nvSpPr>
          <p:cNvPr id="6" name="مستطيل 5">
            <a:extLst>
              <a:ext uri="{FF2B5EF4-FFF2-40B4-BE49-F238E27FC236}">
                <a16:creationId xmlns:a16="http://schemas.microsoft.com/office/drawing/2014/main" id="{7198E6C3-FE9C-F14C-B57B-5648E9545C28}"/>
              </a:ext>
            </a:extLst>
          </p:cNvPr>
          <p:cNvSpPr/>
          <p:nvPr/>
        </p:nvSpPr>
        <p:spPr>
          <a:xfrm>
            <a:off x="932597" y="1298254"/>
            <a:ext cx="2458495" cy="728229"/>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dirty="0">
                <a:solidFill>
                  <a:schemeClr val="tx1"/>
                </a:solidFill>
              </a:rPr>
              <a:t>اختبر نفسي  صفحة  ١٢٩</a:t>
            </a:r>
          </a:p>
        </p:txBody>
      </p:sp>
    </p:spTree>
    <p:extLst>
      <p:ext uri="{BB962C8B-B14F-4D97-AF65-F5344CB8AC3E}">
        <p14:creationId xmlns:p14="http://schemas.microsoft.com/office/powerpoint/2010/main" val="302009873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136478"/>
            <a:ext cx="12238094" cy="7915702"/>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5905" y="692255"/>
            <a:ext cx="12238094" cy="5480905"/>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5209" y="6086600"/>
            <a:ext cx="7952839" cy="98274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0">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455216" y="4699490"/>
            <a:ext cx="2649433" cy="27025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61888" y="5172801"/>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72757" y="4714875"/>
            <a:ext cx="812667" cy="67740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378086" y="5278004"/>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61447" t="18529" r="4470" b="25160"/>
          <a:stretch/>
        </p:blipFill>
        <p:spPr bwMode="auto">
          <a:xfrm flipH="1">
            <a:off x="9901440" y="5172730"/>
            <a:ext cx="1176780" cy="91387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5"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16"/>
          <a:srcRect/>
          <a:stretch>
            <a:fillRect/>
          </a:stretch>
        </p:blipFill>
        <p:spPr>
          <a:xfrm>
            <a:off x="10521509" y="895014"/>
            <a:ext cx="737894" cy="715087"/>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027535" y="5336730"/>
            <a:ext cx="370310" cy="624328"/>
          </a:xfrm>
          <a:prstGeom prst="rect">
            <a:avLst/>
          </a:prstGeom>
          <a:noFill/>
          <a:extLst>
            <a:ext uri="{909E8E84-426E-40DD-AFC4-6F175D3DCCD1}">
              <a14:hiddenFill xmlns:a14="http://schemas.microsoft.com/office/drawing/2010/main">
                <a:solidFill>
                  <a:srgbClr val="FFFFFF"/>
                </a:solidFill>
              </a14:hiddenFill>
            </a:ext>
          </a:extLst>
        </p:spPr>
      </p:pic>
      <p:sp>
        <p:nvSpPr>
          <p:cNvPr id="75" name="مستطيل 74">
            <a:hlinkClick r:id="rId18" action="ppaction://hlinksldjump"/>
            <a:extLst>
              <a:ext uri="{FF2B5EF4-FFF2-40B4-BE49-F238E27FC236}">
                <a16:creationId xmlns:a16="http://schemas.microsoft.com/office/drawing/2014/main" id="{DE30BFDD-D426-4E86-9190-C6110D50B46A}"/>
              </a:ext>
            </a:extLst>
          </p:cNvPr>
          <p:cNvSpPr/>
          <p:nvPr/>
        </p:nvSpPr>
        <p:spPr>
          <a:xfrm>
            <a:off x="6881197" y="47751"/>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التهيئة</a:t>
            </a:r>
            <a:endParaRPr lang="en-US" b="1" dirty="0">
              <a:solidFill>
                <a:schemeClr val="accent5">
                  <a:lumMod val="50000"/>
                </a:schemeClr>
              </a:solidFill>
            </a:endParaRPr>
          </a:p>
        </p:txBody>
      </p:sp>
      <p:sp>
        <p:nvSpPr>
          <p:cNvPr id="81" name="مستطيل 80">
            <a:hlinkClick r:id="" action="ppaction://noaction"/>
            <a:extLst>
              <a:ext uri="{FF2B5EF4-FFF2-40B4-BE49-F238E27FC236}">
                <a16:creationId xmlns:a16="http://schemas.microsoft.com/office/drawing/2014/main" id="{C9C85F24-1FF2-48D1-8FE9-1F09C67A2EAD}"/>
              </a:ext>
            </a:extLst>
          </p:cNvPr>
          <p:cNvSpPr/>
          <p:nvPr/>
        </p:nvSpPr>
        <p:spPr>
          <a:xfrm>
            <a:off x="2379840"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التقويم</a:t>
            </a:r>
            <a:endParaRPr lang="en-US" sz="2000" b="1" dirty="0">
              <a:solidFill>
                <a:schemeClr val="accent1">
                  <a:lumMod val="75000"/>
                </a:schemeClr>
              </a:solidFill>
            </a:endParaRPr>
          </a:p>
        </p:txBody>
      </p:sp>
      <p:sp>
        <p:nvSpPr>
          <p:cNvPr id="82" name="مستطيل 81">
            <a:hlinkClick r:id="rId19" action="ppaction://hlinksldjump"/>
            <a:extLst>
              <a:ext uri="{FF2B5EF4-FFF2-40B4-BE49-F238E27FC236}">
                <a16:creationId xmlns:a16="http://schemas.microsoft.com/office/drawing/2014/main" id="{E10C71F6-D2A3-42F8-9CF4-7EC80C62CB63}"/>
              </a:ext>
            </a:extLst>
          </p:cNvPr>
          <p:cNvSpPr/>
          <p:nvPr/>
        </p:nvSpPr>
        <p:spPr>
          <a:xfrm>
            <a:off x="3563063"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الشرح</a:t>
            </a:r>
            <a:endParaRPr lang="en-US" sz="2000" b="1" dirty="0">
              <a:solidFill>
                <a:schemeClr val="accent1">
                  <a:lumMod val="75000"/>
                </a:schemeClr>
              </a:solidFill>
            </a:endParaRPr>
          </a:p>
        </p:txBody>
      </p:sp>
      <p:sp>
        <p:nvSpPr>
          <p:cNvPr id="83" name="مستطيل 82">
            <a:hlinkClick r:id="rId20" action="ppaction://hlinksldjump"/>
            <a:extLst>
              <a:ext uri="{FF2B5EF4-FFF2-40B4-BE49-F238E27FC236}">
                <a16:creationId xmlns:a16="http://schemas.microsoft.com/office/drawing/2014/main" id="{1092A7CE-5A0D-4F27-90F0-946043B22256}"/>
              </a:ext>
            </a:extLst>
          </p:cNvPr>
          <p:cNvSpPr/>
          <p:nvPr/>
        </p:nvSpPr>
        <p:spPr>
          <a:xfrm>
            <a:off x="4735728" y="47751"/>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اسكشف</a:t>
            </a:r>
            <a:endParaRPr lang="en-US" b="1" dirty="0">
              <a:solidFill>
                <a:schemeClr val="accent5">
                  <a:lumMod val="50000"/>
                </a:schemeClr>
              </a:solidFill>
            </a:endParaRPr>
          </a:p>
        </p:txBody>
      </p:sp>
      <p:sp>
        <p:nvSpPr>
          <p:cNvPr id="93" name="مستطيل 92">
            <a:hlinkClick r:id="" action="ppaction://noaction"/>
            <a:extLst>
              <a:ext uri="{FF2B5EF4-FFF2-40B4-BE49-F238E27FC236}">
                <a16:creationId xmlns:a16="http://schemas.microsoft.com/office/drawing/2014/main" id="{6C99A92F-59D8-40AC-BDC2-148AA715DB2A}"/>
              </a:ext>
            </a:extLst>
          </p:cNvPr>
          <p:cNvSpPr/>
          <p:nvPr/>
        </p:nvSpPr>
        <p:spPr>
          <a:xfrm>
            <a:off x="7931806" y="20144"/>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خبرات </a:t>
            </a:r>
          </a:p>
          <a:p>
            <a:pPr algn="ctr"/>
            <a:r>
              <a:rPr lang="ar-SA" b="1" dirty="0">
                <a:solidFill>
                  <a:schemeClr val="accent5">
                    <a:lumMod val="50000"/>
                  </a:schemeClr>
                </a:solidFill>
              </a:rPr>
              <a:t>سابقة</a:t>
            </a:r>
            <a:endParaRPr lang="en-US" b="1" dirty="0">
              <a:solidFill>
                <a:schemeClr val="accent5">
                  <a:lumMod val="50000"/>
                </a:schemeClr>
              </a:solidFill>
            </a:endParaRPr>
          </a:p>
        </p:txBody>
      </p:sp>
      <p:sp>
        <p:nvSpPr>
          <p:cNvPr id="100" name="مستطيل 99">
            <a:hlinkClick r:id="rId21" action="ppaction://hlinksldjump"/>
            <a:extLst>
              <a:ext uri="{FF2B5EF4-FFF2-40B4-BE49-F238E27FC236}">
                <a16:creationId xmlns:a16="http://schemas.microsoft.com/office/drawing/2014/main" id="{73527060-1807-46E3-B716-4D68C85D3DCD}"/>
              </a:ext>
            </a:extLst>
          </p:cNvPr>
          <p:cNvSpPr/>
          <p:nvPr/>
        </p:nvSpPr>
        <p:spPr>
          <a:xfrm>
            <a:off x="1283481" y="60729"/>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accent1">
                    <a:lumMod val="75000"/>
                  </a:schemeClr>
                </a:solidFill>
              </a:rPr>
              <a:t>الواجب</a:t>
            </a:r>
            <a:endParaRPr lang="en-US" sz="2400" b="1" dirty="0">
              <a:solidFill>
                <a:schemeClr val="accent1">
                  <a:lumMod val="75000"/>
                </a:schemeClr>
              </a:solidFill>
            </a:endParaRPr>
          </a:p>
        </p:txBody>
      </p:sp>
      <p:pic>
        <p:nvPicPr>
          <p:cNvPr id="102" name="Picture 11">
            <a:extLst>
              <a:ext uri="{FF2B5EF4-FFF2-40B4-BE49-F238E27FC236}">
                <a16:creationId xmlns:a16="http://schemas.microsoft.com/office/drawing/2014/main" id="{B188D43D-88E6-46C2-B821-5FD7EA8D8782}"/>
              </a:ext>
            </a:extLst>
          </p:cNvPr>
          <p:cNvPicPr>
            <a:picLocks noChangeAspect="1"/>
          </p:cNvPicPr>
          <p:nvPr/>
        </p:nvPicPr>
        <p:blipFill>
          <a:blip r:embed="rId22"/>
          <a:srcRect/>
          <a:stretch>
            <a:fillRect/>
          </a:stretch>
        </p:blipFill>
        <p:spPr>
          <a:xfrm>
            <a:off x="9388544" y="5123356"/>
            <a:ext cx="484083" cy="488236"/>
          </a:xfrm>
          <a:prstGeom prst="rect">
            <a:avLst/>
          </a:prstGeom>
        </p:spPr>
      </p:pic>
      <p:pic>
        <p:nvPicPr>
          <p:cNvPr id="104" name="Google Shape;84;p13">
            <a:extLst>
              <a:ext uri="{FF2B5EF4-FFF2-40B4-BE49-F238E27FC236}">
                <a16:creationId xmlns:a16="http://schemas.microsoft.com/office/drawing/2014/main" id="{4836476F-97D8-480C-B012-EC9673A3F090}"/>
              </a:ext>
            </a:extLst>
          </p:cNvPr>
          <p:cNvPicPr preferRelativeResize="0"/>
          <p:nvPr/>
        </p:nvPicPr>
        <p:blipFill>
          <a:blip r:embed="rId23">
            <a:alphaModFix/>
          </a:blip>
          <a:stretch>
            <a:fillRect/>
          </a:stretch>
        </p:blipFill>
        <p:spPr>
          <a:xfrm>
            <a:off x="8793364" y="6362418"/>
            <a:ext cx="734365" cy="586519"/>
          </a:xfrm>
          <a:prstGeom prst="rect">
            <a:avLst/>
          </a:prstGeom>
          <a:noFill/>
          <a:ln>
            <a:noFill/>
          </a:ln>
        </p:spPr>
      </p:pic>
      <p:pic>
        <p:nvPicPr>
          <p:cNvPr id="56"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DE38A85A-777D-4386-A7E5-337635C8F459}"/>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84551" y="-211587"/>
            <a:ext cx="7402640" cy="58168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8220545" y="4909011"/>
            <a:ext cx="1365738" cy="141820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hlinkClick r:id="rId19" action="ppaction://hlinksldjump"/>
            <a:extLst>
              <a:ext uri="{FF2B5EF4-FFF2-40B4-BE49-F238E27FC236}">
                <a16:creationId xmlns:a16="http://schemas.microsoft.com/office/drawing/2014/main" id="{486A4D4D-D0BC-DE4A-B8F6-0BCA1075F003}"/>
              </a:ext>
            </a:extLst>
          </p:cNvPr>
          <p:cNvSpPr/>
          <p:nvPr/>
        </p:nvSpPr>
        <p:spPr>
          <a:xfrm>
            <a:off x="5819073" y="101887"/>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الاهداف</a:t>
            </a:r>
            <a:endParaRPr lang="en-US" b="1" dirty="0">
              <a:solidFill>
                <a:schemeClr val="accent5">
                  <a:lumMod val="50000"/>
                </a:schemeClr>
              </a:solidFill>
            </a:endParaRPr>
          </a:p>
        </p:txBody>
      </p:sp>
      <p:pic>
        <p:nvPicPr>
          <p:cNvPr id="4" name="صورة 4">
            <a:extLst>
              <a:ext uri="{FF2B5EF4-FFF2-40B4-BE49-F238E27FC236}">
                <a16:creationId xmlns:a16="http://schemas.microsoft.com/office/drawing/2014/main" id="{43D827C9-3F57-2A41-84C3-391C77DF554D}"/>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370925" y="1149669"/>
            <a:ext cx="9718640" cy="4266595"/>
          </a:xfrm>
          <a:prstGeom prst="rect">
            <a:avLst/>
          </a:prstGeom>
        </p:spPr>
      </p:pic>
    </p:spTree>
    <p:extLst>
      <p:ext uri="{BB962C8B-B14F-4D97-AF65-F5344CB8AC3E}">
        <p14:creationId xmlns:p14="http://schemas.microsoft.com/office/powerpoint/2010/main" val="169642947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136478"/>
            <a:ext cx="12238094" cy="7915702"/>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5905" y="692255"/>
            <a:ext cx="12238094" cy="5480905"/>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5209" y="6086600"/>
            <a:ext cx="7952839" cy="98274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0">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455216" y="4699490"/>
            <a:ext cx="2649433" cy="27025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61888" y="5172801"/>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72757" y="4714875"/>
            <a:ext cx="812667" cy="67740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378086" y="5278004"/>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61447" t="18529" r="4470" b="25160"/>
          <a:stretch/>
        </p:blipFill>
        <p:spPr bwMode="auto">
          <a:xfrm flipH="1">
            <a:off x="9901440" y="5172730"/>
            <a:ext cx="1176780" cy="91387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5"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16"/>
          <a:srcRect/>
          <a:stretch>
            <a:fillRect/>
          </a:stretch>
        </p:blipFill>
        <p:spPr>
          <a:xfrm>
            <a:off x="10521509" y="895014"/>
            <a:ext cx="737894" cy="715087"/>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027535" y="5336730"/>
            <a:ext cx="370310" cy="624328"/>
          </a:xfrm>
          <a:prstGeom prst="rect">
            <a:avLst/>
          </a:prstGeom>
          <a:noFill/>
          <a:extLst>
            <a:ext uri="{909E8E84-426E-40DD-AFC4-6F175D3DCCD1}">
              <a14:hiddenFill xmlns:a14="http://schemas.microsoft.com/office/drawing/2010/main">
                <a:solidFill>
                  <a:srgbClr val="FFFFFF"/>
                </a:solidFill>
              </a14:hiddenFill>
            </a:ext>
          </a:extLst>
        </p:spPr>
      </p:pic>
      <p:sp>
        <p:nvSpPr>
          <p:cNvPr id="75" name="مستطيل 74">
            <a:hlinkClick r:id="rId18" action="ppaction://hlinksldjump"/>
            <a:extLst>
              <a:ext uri="{FF2B5EF4-FFF2-40B4-BE49-F238E27FC236}">
                <a16:creationId xmlns:a16="http://schemas.microsoft.com/office/drawing/2014/main" id="{DE30BFDD-D426-4E86-9190-C6110D50B46A}"/>
              </a:ext>
            </a:extLst>
          </p:cNvPr>
          <p:cNvSpPr/>
          <p:nvPr/>
        </p:nvSpPr>
        <p:spPr>
          <a:xfrm>
            <a:off x="6881197" y="47751"/>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التهيئة</a:t>
            </a:r>
            <a:endParaRPr lang="en-US" b="1" dirty="0">
              <a:solidFill>
                <a:schemeClr val="accent5">
                  <a:lumMod val="50000"/>
                </a:schemeClr>
              </a:solidFill>
            </a:endParaRPr>
          </a:p>
        </p:txBody>
      </p:sp>
      <p:sp>
        <p:nvSpPr>
          <p:cNvPr id="81" name="مستطيل 80">
            <a:hlinkClick r:id="" action="ppaction://noaction"/>
            <a:extLst>
              <a:ext uri="{FF2B5EF4-FFF2-40B4-BE49-F238E27FC236}">
                <a16:creationId xmlns:a16="http://schemas.microsoft.com/office/drawing/2014/main" id="{C9C85F24-1FF2-48D1-8FE9-1F09C67A2EAD}"/>
              </a:ext>
            </a:extLst>
          </p:cNvPr>
          <p:cNvSpPr/>
          <p:nvPr/>
        </p:nvSpPr>
        <p:spPr>
          <a:xfrm>
            <a:off x="2379840"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التقويم</a:t>
            </a:r>
            <a:endParaRPr lang="en-US" sz="2000" b="1" dirty="0">
              <a:solidFill>
                <a:schemeClr val="accent1">
                  <a:lumMod val="75000"/>
                </a:schemeClr>
              </a:solidFill>
            </a:endParaRPr>
          </a:p>
        </p:txBody>
      </p:sp>
      <p:sp>
        <p:nvSpPr>
          <p:cNvPr id="82" name="مستطيل 81">
            <a:hlinkClick r:id="rId19" action="ppaction://hlinksldjump"/>
            <a:extLst>
              <a:ext uri="{FF2B5EF4-FFF2-40B4-BE49-F238E27FC236}">
                <a16:creationId xmlns:a16="http://schemas.microsoft.com/office/drawing/2014/main" id="{E10C71F6-D2A3-42F8-9CF4-7EC80C62CB63}"/>
              </a:ext>
            </a:extLst>
          </p:cNvPr>
          <p:cNvSpPr/>
          <p:nvPr/>
        </p:nvSpPr>
        <p:spPr>
          <a:xfrm>
            <a:off x="3563063"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الشرح</a:t>
            </a:r>
            <a:endParaRPr lang="en-US" sz="2000" b="1" dirty="0">
              <a:solidFill>
                <a:schemeClr val="accent1">
                  <a:lumMod val="75000"/>
                </a:schemeClr>
              </a:solidFill>
            </a:endParaRPr>
          </a:p>
        </p:txBody>
      </p:sp>
      <p:sp>
        <p:nvSpPr>
          <p:cNvPr id="83" name="مستطيل 82">
            <a:hlinkClick r:id="rId20" action="ppaction://hlinksldjump"/>
            <a:extLst>
              <a:ext uri="{FF2B5EF4-FFF2-40B4-BE49-F238E27FC236}">
                <a16:creationId xmlns:a16="http://schemas.microsoft.com/office/drawing/2014/main" id="{1092A7CE-5A0D-4F27-90F0-946043B22256}"/>
              </a:ext>
            </a:extLst>
          </p:cNvPr>
          <p:cNvSpPr/>
          <p:nvPr/>
        </p:nvSpPr>
        <p:spPr>
          <a:xfrm>
            <a:off x="4735728" y="47751"/>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اسكشف</a:t>
            </a:r>
            <a:endParaRPr lang="en-US" b="1" dirty="0">
              <a:solidFill>
                <a:schemeClr val="accent5">
                  <a:lumMod val="50000"/>
                </a:schemeClr>
              </a:solidFill>
            </a:endParaRPr>
          </a:p>
        </p:txBody>
      </p:sp>
      <p:sp>
        <p:nvSpPr>
          <p:cNvPr id="93" name="مستطيل 92">
            <a:hlinkClick r:id="" action="ppaction://noaction"/>
            <a:extLst>
              <a:ext uri="{FF2B5EF4-FFF2-40B4-BE49-F238E27FC236}">
                <a16:creationId xmlns:a16="http://schemas.microsoft.com/office/drawing/2014/main" id="{6C99A92F-59D8-40AC-BDC2-148AA715DB2A}"/>
              </a:ext>
            </a:extLst>
          </p:cNvPr>
          <p:cNvSpPr/>
          <p:nvPr/>
        </p:nvSpPr>
        <p:spPr>
          <a:xfrm>
            <a:off x="7931806" y="20144"/>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خبرات </a:t>
            </a:r>
          </a:p>
          <a:p>
            <a:pPr algn="ctr"/>
            <a:r>
              <a:rPr lang="ar-SA" b="1" dirty="0">
                <a:solidFill>
                  <a:schemeClr val="accent5">
                    <a:lumMod val="50000"/>
                  </a:schemeClr>
                </a:solidFill>
              </a:rPr>
              <a:t>سابقة</a:t>
            </a:r>
            <a:endParaRPr lang="en-US" b="1" dirty="0">
              <a:solidFill>
                <a:schemeClr val="accent5">
                  <a:lumMod val="50000"/>
                </a:schemeClr>
              </a:solidFill>
            </a:endParaRPr>
          </a:p>
        </p:txBody>
      </p:sp>
      <p:sp>
        <p:nvSpPr>
          <p:cNvPr id="100" name="مستطيل 99">
            <a:hlinkClick r:id="rId21" action="ppaction://hlinksldjump"/>
            <a:extLst>
              <a:ext uri="{FF2B5EF4-FFF2-40B4-BE49-F238E27FC236}">
                <a16:creationId xmlns:a16="http://schemas.microsoft.com/office/drawing/2014/main" id="{73527060-1807-46E3-B716-4D68C85D3DCD}"/>
              </a:ext>
            </a:extLst>
          </p:cNvPr>
          <p:cNvSpPr/>
          <p:nvPr/>
        </p:nvSpPr>
        <p:spPr>
          <a:xfrm>
            <a:off x="1283481" y="60729"/>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accent1">
                    <a:lumMod val="75000"/>
                  </a:schemeClr>
                </a:solidFill>
              </a:rPr>
              <a:t>الواجب</a:t>
            </a:r>
            <a:endParaRPr lang="en-US" sz="2400" b="1" dirty="0">
              <a:solidFill>
                <a:schemeClr val="accent1">
                  <a:lumMod val="75000"/>
                </a:schemeClr>
              </a:solidFill>
            </a:endParaRPr>
          </a:p>
        </p:txBody>
      </p:sp>
      <p:pic>
        <p:nvPicPr>
          <p:cNvPr id="102" name="Picture 11">
            <a:extLst>
              <a:ext uri="{FF2B5EF4-FFF2-40B4-BE49-F238E27FC236}">
                <a16:creationId xmlns:a16="http://schemas.microsoft.com/office/drawing/2014/main" id="{B188D43D-88E6-46C2-B821-5FD7EA8D8782}"/>
              </a:ext>
            </a:extLst>
          </p:cNvPr>
          <p:cNvPicPr>
            <a:picLocks noChangeAspect="1"/>
          </p:cNvPicPr>
          <p:nvPr/>
        </p:nvPicPr>
        <p:blipFill>
          <a:blip r:embed="rId22"/>
          <a:srcRect/>
          <a:stretch>
            <a:fillRect/>
          </a:stretch>
        </p:blipFill>
        <p:spPr>
          <a:xfrm>
            <a:off x="9388544" y="5123356"/>
            <a:ext cx="484083" cy="488236"/>
          </a:xfrm>
          <a:prstGeom prst="rect">
            <a:avLst/>
          </a:prstGeom>
        </p:spPr>
      </p:pic>
      <p:pic>
        <p:nvPicPr>
          <p:cNvPr id="104" name="Google Shape;84;p13">
            <a:extLst>
              <a:ext uri="{FF2B5EF4-FFF2-40B4-BE49-F238E27FC236}">
                <a16:creationId xmlns:a16="http://schemas.microsoft.com/office/drawing/2014/main" id="{4836476F-97D8-480C-B012-EC9673A3F090}"/>
              </a:ext>
            </a:extLst>
          </p:cNvPr>
          <p:cNvPicPr preferRelativeResize="0"/>
          <p:nvPr/>
        </p:nvPicPr>
        <p:blipFill>
          <a:blip r:embed="rId23">
            <a:alphaModFix/>
          </a:blip>
          <a:stretch>
            <a:fillRect/>
          </a:stretch>
        </p:blipFill>
        <p:spPr>
          <a:xfrm>
            <a:off x="8793364" y="6362418"/>
            <a:ext cx="734365" cy="586519"/>
          </a:xfrm>
          <a:prstGeom prst="rect">
            <a:avLst/>
          </a:prstGeom>
          <a:noFill/>
          <a:ln>
            <a:noFill/>
          </a:ln>
        </p:spPr>
      </p:pic>
      <p:pic>
        <p:nvPicPr>
          <p:cNvPr id="56"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DE38A85A-777D-4386-A7E5-337635C8F459}"/>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84551" y="-211587"/>
            <a:ext cx="7402640" cy="58168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8220545" y="4909011"/>
            <a:ext cx="1365738" cy="141820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hlinkClick r:id="rId19" action="ppaction://hlinksldjump"/>
            <a:extLst>
              <a:ext uri="{FF2B5EF4-FFF2-40B4-BE49-F238E27FC236}">
                <a16:creationId xmlns:a16="http://schemas.microsoft.com/office/drawing/2014/main" id="{486A4D4D-D0BC-DE4A-B8F6-0BCA1075F003}"/>
              </a:ext>
            </a:extLst>
          </p:cNvPr>
          <p:cNvSpPr/>
          <p:nvPr/>
        </p:nvSpPr>
        <p:spPr>
          <a:xfrm>
            <a:off x="5819073" y="101887"/>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الاهداف</a:t>
            </a:r>
            <a:endParaRPr lang="en-US" b="1" dirty="0">
              <a:solidFill>
                <a:schemeClr val="accent5">
                  <a:lumMod val="50000"/>
                </a:schemeClr>
              </a:solidFill>
            </a:endParaRPr>
          </a:p>
        </p:txBody>
      </p:sp>
      <p:pic>
        <p:nvPicPr>
          <p:cNvPr id="7" name="صورة 7">
            <a:extLst>
              <a:ext uri="{FF2B5EF4-FFF2-40B4-BE49-F238E27FC236}">
                <a16:creationId xmlns:a16="http://schemas.microsoft.com/office/drawing/2014/main" id="{CC80935F-75F1-A14A-8CD1-13EEC4560BB0}"/>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369533" y="1214267"/>
            <a:ext cx="9435243" cy="4340212"/>
          </a:xfrm>
          <a:prstGeom prst="rect">
            <a:avLst/>
          </a:prstGeom>
        </p:spPr>
      </p:pic>
      <p:pic>
        <p:nvPicPr>
          <p:cNvPr id="8" name="صورة 8">
            <a:extLst>
              <a:ext uri="{FF2B5EF4-FFF2-40B4-BE49-F238E27FC236}">
                <a16:creationId xmlns:a16="http://schemas.microsoft.com/office/drawing/2014/main" id="{9EACD075-E244-DD43-820D-6D89CCE7244B}"/>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536057" y="5598266"/>
            <a:ext cx="4711435" cy="1231668"/>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393712075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136478"/>
            <a:ext cx="12238094" cy="7915702"/>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5905" y="692255"/>
            <a:ext cx="12238094" cy="5480905"/>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5209" y="6086600"/>
            <a:ext cx="7952839" cy="98274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0">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455216" y="4699490"/>
            <a:ext cx="2649433" cy="27025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61888" y="5172801"/>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72757" y="4714875"/>
            <a:ext cx="812667" cy="67740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378086" y="5278004"/>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61447" t="18529" r="4470" b="25160"/>
          <a:stretch/>
        </p:blipFill>
        <p:spPr bwMode="auto">
          <a:xfrm flipH="1">
            <a:off x="9901440" y="5172730"/>
            <a:ext cx="1176780" cy="91387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5"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16"/>
          <a:srcRect/>
          <a:stretch>
            <a:fillRect/>
          </a:stretch>
        </p:blipFill>
        <p:spPr>
          <a:xfrm>
            <a:off x="10521509" y="895014"/>
            <a:ext cx="737894" cy="715087"/>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027535" y="5336730"/>
            <a:ext cx="370310" cy="624328"/>
          </a:xfrm>
          <a:prstGeom prst="rect">
            <a:avLst/>
          </a:prstGeom>
          <a:noFill/>
          <a:extLst>
            <a:ext uri="{909E8E84-426E-40DD-AFC4-6F175D3DCCD1}">
              <a14:hiddenFill xmlns:a14="http://schemas.microsoft.com/office/drawing/2010/main">
                <a:solidFill>
                  <a:srgbClr val="FFFFFF"/>
                </a:solidFill>
              </a14:hiddenFill>
            </a:ext>
          </a:extLst>
        </p:spPr>
      </p:pic>
      <p:sp>
        <p:nvSpPr>
          <p:cNvPr id="75" name="مستطيل 74">
            <a:hlinkClick r:id="rId18" action="ppaction://hlinksldjump"/>
            <a:extLst>
              <a:ext uri="{FF2B5EF4-FFF2-40B4-BE49-F238E27FC236}">
                <a16:creationId xmlns:a16="http://schemas.microsoft.com/office/drawing/2014/main" id="{DE30BFDD-D426-4E86-9190-C6110D50B46A}"/>
              </a:ext>
            </a:extLst>
          </p:cNvPr>
          <p:cNvSpPr/>
          <p:nvPr/>
        </p:nvSpPr>
        <p:spPr>
          <a:xfrm>
            <a:off x="6881197" y="47751"/>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التهيئة</a:t>
            </a:r>
            <a:endParaRPr lang="en-US" b="1" dirty="0">
              <a:solidFill>
                <a:schemeClr val="accent5">
                  <a:lumMod val="50000"/>
                </a:schemeClr>
              </a:solidFill>
            </a:endParaRPr>
          </a:p>
        </p:txBody>
      </p:sp>
      <p:sp>
        <p:nvSpPr>
          <p:cNvPr id="81" name="مستطيل 80">
            <a:hlinkClick r:id="" action="ppaction://noaction"/>
            <a:extLst>
              <a:ext uri="{FF2B5EF4-FFF2-40B4-BE49-F238E27FC236}">
                <a16:creationId xmlns:a16="http://schemas.microsoft.com/office/drawing/2014/main" id="{C9C85F24-1FF2-48D1-8FE9-1F09C67A2EAD}"/>
              </a:ext>
            </a:extLst>
          </p:cNvPr>
          <p:cNvSpPr/>
          <p:nvPr/>
        </p:nvSpPr>
        <p:spPr>
          <a:xfrm>
            <a:off x="2379840"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التقويم</a:t>
            </a:r>
            <a:endParaRPr lang="en-US" sz="2000" b="1" dirty="0">
              <a:solidFill>
                <a:schemeClr val="accent1">
                  <a:lumMod val="75000"/>
                </a:schemeClr>
              </a:solidFill>
            </a:endParaRPr>
          </a:p>
        </p:txBody>
      </p:sp>
      <p:sp>
        <p:nvSpPr>
          <p:cNvPr id="82" name="مستطيل 81">
            <a:hlinkClick r:id="rId19" action="ppaction://hlinksldjump"/>
            <a:extLst>
              <a:ext uri="{FF2B5EF4-FFF2-40B4-BE49-F238E27FC236}">
                <a16:creationId xmlns:a16="http://schemas.microsoft.com/office/drawing/2014/main" id="{E10C71F6-D2A3-42F8-9CF4-7EC80C62CB63}"/>
              </a:ext>
            </a:extLst>
          </p:cNvPr>
          <p:cNvSpPr/>
          <p:nvPr/>
        </p:nvSpPr>
        <p:spPr>
          <a:xfrm>
            <a:off x="3563063"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الشرح</a:t>
            </a:r>
            <a:endParaRPr lang="en-US" sz="2000" b="1" dirty="0">
              <a:solidFill>
                <a:schemeClr val="accent1">
                  <a:lumMod val="75000"/>
                </a:schemeClr>
              </a:solidFill>
            </a:endParaRPr>
          </a:p>
        </p:txBody>
      </p:sp>
      <p:sp>
        <p:nvSpPr>
          <p:cNvPr id="83" name="مستطيل 82">
            <a:hlinkClick r:id="rId20" action="ppaction://hlinksldjump"/>
            <a:extLst>
              <a:ext uri="{FF2B5EF4-FFF2-40B4-BE49-F238E27FC236}">
                <a16:creationId xmlns:a16="http://schemas.microsoft.com/office/drawing/2014/main" id="{1092A7CE-5A0D-4F27-90F0-946043B22256}"/>
              </a:ext>
            </a:extLst>
          </p:cNvPr>
          <p:cNvSpPr/>
          <p:nvPr/>
        </p:nvSpPr>
        <p:spPr>
          <a:xfrm>
            <a:off x="4735728" y="47751"/>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اسكشف</a:t>
            </a:r>
            <a:endParaRPr lang="en-US" b="1" dirty="0">
              <a:solidFill>
                <a:schemeClr val="accent5">
                  <a:lumMod val="50000"/>
                </a:schemeClr>
              </a:solidFill>
            </a:endParaRPr>
          </a:p>
        </p:txBody>
      </p:sp>
      <p:sp>
        <p:nvSpPr>
          <p:cNvPr id="93" name="مستطيل 92">
            <a:hlinkClick r:id="" action="ppaction://noaction"/>
            <a:extLst>
              <a:ext uri="{FF2B5EF4-FFF2-40B4-BE49-F238E27FC236}">
                <a16:creationId xmlns:a16="http://schemas.microsoft.com/office/drawing/2014/main" id="{6C99A92F-59D8-40AC-BDC2-148AA715DB2A}"/>
              </a:ext>
            </a:extLst>
          </p:cNvPr>
          <p:cNvSpPr/>
          <p:nvPr/>
        </p:nvSpPr>
        <p:spPr>
          <a:xfrm>
            <a:off x="7931806" y="20144"/>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خبرات </a:t>
            </a:r>
          </a:p>
          <a:p>
            <a:pPr algn="ctr"/>
            <a:r>
              <a:rPr lang="ar-SA" b="1" dirty="0">
                <a:solidFill>
                  <a:schemeClr val="accent5">
                    <a:lumMod val="50000"/>
                  </a:schemeClr>
                </a:solidFill>
              </a:rPr>
              <a:t>سابقة</a:t>
            </a:r>
            <a:endParaRPr lang="en-US" b="1" dirty="0">
              <a:solidFill>
                <a:schemeClr val="accent5">
                  <a:lumMod val="50000"/>
                </a:schemeClr>
              </a:solidFill>
            </a:endParaRPr>
          </a:p>
        </p:txBody>
      </p:sp>
      <p:sp>
        <p:nvSpPr>
          <p:cNvPr id="100" name="مستطيل 99">
            <a:hlinkClick r:id="rId21" action="ppaction://hlinksldjump"/>
            <a:extLst>
              <a:ext uri="{FF2B5EF4-FFF2-40B4-BE49-F238E27FC236}">
                <a16:creationId xmlns:a16="http://schemas.microsoft.com/office/drawing/2014/main" id="{73527060-1807-46E3-B716-4D68C85D3DCD}"/>
              </a:ext>
            </a:extLst>
          </p:cNvPr>
          <p:cNvSpPr/>
          <p:nvPr/>
        </p:nvSpPr>
        <p:spPr>
          <a:xfrm>
            <a:off x="1283481" y="60729"/>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accent1">
                    <a:lumMod val="75000"/>
                  </a:schemeClr>
                </a:solidFill>
              </a:rPr>
              <a:t>الواجب</a:t>
            </a:r>
            <a:endParaRPr lang="en-US" sz="2400" b="1" dirty="0">
              <a:solidFill>
                <a:schemeClr val="accent1">
                  <a:lumMod val="75000"/>
                </a:schemeClr>
              </a:solidFill>
            </a:endParaRPr>
          </a:p>
        </p:txBody>
      </p:sp>
      <p:pic>
        <p:nvPicPr>
          <p:cNvPr id="102" name="Picture 11">
            <a:extLst>
              <a:ext uri="{FF2B5EF4-FFF2-40B4-BE49-F238E27FC236}">
                <a16:creationId xmlns:a16="http://schemas.microsoft.com/office/drawing/2014/main" id="{B188D43D-88E6-46C2-B821-5FD7EA8D8782}"/>
              </a:ext>
            </a:extLst>
          </p:cNvPr>
          <p:cNvPicPr>
            <a:picLocks noChangeAspect="1"/>
          </p:cNvPicPr>
          <p:nvPr/>
        </p:nvPicPr>
        <p:blipFill>
          <a:blip r:embed="rId22"/>
          <a:srcRect/>
          <a:stretch>
            <a:fillRect/>
          </a:stretch>
        </p:blipFill>
        <p:spPr>
          <a:xfrm>
            <a:off x="9388544" y="5123356"/>
            <a:ext cx="484083" cy="488236"/>
          </a:xfrm>
          <a:prstGeom prst="rect">
            <a:avLst/>
          </a:prstGeom>
        </p:spPr>
      </p:pic>
      <p:pic>
        <p:nvPicPr>
          <p:cNvPr id="104" name="Google Shape;84;p13">
            <a:extLst>
              <a:ext uri="{FF2B5EF4-FFF2-40B4-BE49-F238E27FC236}">
                <a16:creationId xmlns:a16="http://schemas.microsoft.com/office/drawing/2014/main" id="{4836476F-97D8-480C-B012-EC9673A3F090}"/>
              </a:ext>
            </a:extLst>
          </p:cNvPr>
          <p:cNvPicPr preferRelativeResize="0"/>
          <p:nvPr/>
        </p:nvPicPr>
        <p:blipFill>
          <a:blip r:embed="rId23">
            <a:alphaModFix/>
          </a:blip>
          <a:stretch>
            <a:fillRect/>
          </a:stretch>
        </p:blipFill>
        <p:spPr>
          <a:xfrm>
            <a:off x="8793364" y="6362418"/>
            <a:ext cx="734365" cy="586519"/>
          </a:xfrm>
          <a:prstGeom prst="rect">
            <a:avLst/>
          </a:prstGeom>
          <a:noFill/>
          <a:ln>
            <a:noFill/>
          </a:ln>
        </p:spPr>
      </p:pic>
      <p:pic>
        <p:nvPicPr>
          <p:cNvPr id="56"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DE38A85A-777D-4386-A7E5-337635C8F459}"/>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84551" y="-211587"/>
            <a:ext cx="7402640" cy="58168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8220545" y="4909011"/>
            <a:ext cx="1365738" cy="141820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hlinkClick r:id="rId19" action="ppaction://hlinksldjump"/>
            <a:extLst>
              <a:ext uri="{FF2B5EF4-FFF2-40B4-BE49-F238E27FC236}">
                <a16:creationId xmlns:a16="http://schemas.microsoft.com/office/drawing/2014/main" id="{486A4D4D-D0BC-DE4A-B8F6-0BCA1075F003}"/>
              </a:ext>
            </a:extLst>
          </p:cNvPr>
          <p:cNvSpPr/>
          <p:nvPr/>
        </p:nvSpPr>
        <p:spPr>
          <a:xfrm>
            <a:off x="5819073" y="101887"/>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الاهداف</a:t>
            </a:r>
            <a:endParaRPr lang="en-US" b="1" dirty="0">
              <a:solidFill>
                <a:schemeClr val="accent5">
                  <a:lumMod val="50000"/>
                </a:schemeClr>
              </a:solidFill>
            </a:endParaRPr>
          </a:p>
        </p:txBody>
      </p:sp>
      <p:pic>
        <p:nvPicPr>
          <p:cNvPr id="4" name="صورة 4">
            <a:extLst>
              <a:ext uri="{FF2B5EF4-FFF2-40B4-BE49-F238E27FC236}">
                <a16:creationId xmlns:a16="http://schemas.microsoft.com/office/drawing/2014/main" id="{2EFF63DF-56DF-6B48-B421-1164B6832474}"/>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514777" y="1135632"/>
            <a:ext cx="10400263" cy="4558279"/>
          </a:xfrm>
          <a:prstGeom prst="rect">
            <a:avLst/>
          </a:prstGeom>
        </p:spPr>
      </p:pic>
    </p:spTree>
    <p:extLst>
      <p:ext uri="{BB962C8B-B14F-4D97-AF65-F5344CB8AC3E}">
        <p14:creationId xmlns:p14="http://schemas.microsoft.com/office/powerpoint/2010/main" val="235249257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136478"/>
            <a:ext cx="12238094" cy="7915702"/>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5905" y="692255"/>
            <a:ext cx="12238094" cy="5480905"/>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5209" y="6086600"/>
            <a:ext cx="7952839" cy="98274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0">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455216" y="4699490"/>
            <a:ext cx="2649433" cy="27025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61888" y="5172801"/>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72757" y="4714875"/>
            <a:ext cx="812667" cy="67740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378086" y="5278004"/>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61447" t="18529" r="4470" b="25160"/>
          <a:stretch/>
        </p:blipFill>
        <p:spPr bwMode="auto">
          <a:xfrm flipH="1">
            <a:off x="9901440" y="5172730"/>
            <a:ext cx="1176780" cy="91387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5"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16"/>
          <a:srcRect/>
          <a:stretch>
            <a:fillRect/>
          </a:stretch>
        </p:blipFill>
        <p:spPr>
          <a:xfrm>
            <a:off x="10521509" y="895014"/>
            <a:ext cx="737894" cy="715087"/>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027535" y="5336730"/>
            <a:ext cx="370310" cy="624328"/>
          </a:xfrm>
          <a:prstGeom prst="rect">
            <a:avLst/>
          </a:prstGeom>
          <a:noFill/>
          <a:extLst>
            <a:ext uri="{909E8E84-426E-40DD-AFC4-6F175D3DCCD1}">
              <a14:hiddenFill xmlns:a14="http://schemas.microsoft.com/office/drawing/2010/main">
                <a:solidFill>
                  <a:srgbClr val="FFFFFF"/>
                </a:solidFill>
              </a14:hiddenFill>
            </a:ext>
          </a:extLst>
        </p:spPr>
      </p:pic>
      <p:sp>
        <p:nvSpPr>
          <p:cNvPr id="75" name="مستطيل 74">
            <a:hlinkClick r:id="rId18" action="ppaction://hlinksldjump"/>
            <a:extLst>
              <a:ext uri="{FF2B5EF4-FFF2-40B4-BE49-F238E27FC236}">
                <a16:creationId xmlns:a16="http://schemas.microsoft.com/office/drawing/2014/main" id="{DE30BFDD-D426-4E86-9190-C6110D50B46A}"/>
              </a:ext>
            </a:extLst>
          </p:cNvPr>
          <p:cNvSpPr/>
          <p:nvPr/>
        </p:nvSpPr>
        <p:spPr>
          <a:xfrm>
            <a:off x="6881197" y="47751"/>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التهيئة</a:t>
            </a:r>
            <a:endParaRPr lang="en-US" b="1" dirty="0">
              <a:solidFill>
                <a:schemeClr val="accent5">
                  <a:lumMod val="50000"/>
                </a:schemeClr>
              </a:solidFill>
            </a:endParaRPr>
          </a:p>
        </p:txBody>
      </p:sp>
      <p:sp>
        <p:nvSpPr>
          <p:cNvPr id="81" name="مستطيل 80">
            <a:hlinkClick r:id="" action="ppaction://noaction"/>
            <a:extLst>
              <a:ext uri="{FF2B5EF4-FFF2-40B4-BE49-F238E27FC236}">
                <a16:creationId xmlns:a16="http://schemas.microsoft.com/office/drawing/2014/main" id="{C9C85F24-1FF2-48D1-8FE9-1F09C67A2EAD}"/>
              </a:ext>
            </a:extLst>
          </p:cNvPr>
          <p:cNvSpPr/>
          <p:nvPr/>
        </p:nvSpPr>
        <p:spPr>
          <a:xfrm>
            <a:off x="2379840"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التقويم</a:t>
            </a:r>
            <a:endParaRPr lang="en-US" sz="2000" b="1" dirty="0">
              <a:solidFill>
                <a:schemeClr val="accent1">
                  <a:lumMod val="75000"/>
                </a:schemeClr>
              </a:solidFill>
            </a:endParaRPr>
          </a:p>
        </p:txBody>
      </p:sp>
      <p:sp>
        <p:nvSpPr>
          <p:cNvPr id="82" name="مستطيل 81">
            <a:hlinkClick r:id="rId19" action="ppaction://hlinksldjump"/>
            <a:extLst>
              <a:ext uri="{FF2B5EF4-FFF2-40B4-BE49-F238E27FC236}">
                <a16:creationId xmlns:a16="http://schemas.microsoft.com/office/drawing/2014/main" id="{E10C71F6-D2A3-42F8-9CF4-7EC80C62CB63}"/>
              </a:ext>
            </a:extLst>
          </p:cNvPr>
          <p:cNvSpPr/>
          <p:nvPr/>
        </p:nvSpPr>
        <p:spPr>
          <a:xfrm>
            <a:off x="3563063"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الشرح</a:t>
            </a:r>
            <a:endParaRPr lang="en-US" sz="2000" b="1" dirty="0">
              <a:solidFill>
                <a:schemeClr val="accent1">
                  <a:lumMod val="75000"/>
                </a:schemeClr>
              </a:solidFill>
            </a:endParaRPr>
          </a:p>
        </p:txBody>
      </p:sp>
      <p:sp>
        <p:nvSpPr>
          <p:cNvPr id="83" name="مستطيل 82">
            <a:hlinkClick r:id="rId20" action="ppaction://hlinksldjump"/>
            <a:extLst>
              <a:ext uri="{FF2B5EF4-FFF2-40B4-BE49-F238E27FC236}">
                <a16:creationId xmlns:a16="http://schemas.microsoft.com/office/drawing/2014/main" id="{1092A7CE-5A0D-4F27-90F0-946043B22256}"/>
              </a:ext>
            </a:extLst>
          </p:cNvPr>
          <p:cNvSpPr/>
          <p:nvPr/>
        </p:nvSpPr>
        <p:spPr>
          <a:xfrm>
            <a:off x="4735728" y="47751"/>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اسكشف</a:t>
            </a:r>
            <a:endParaRPr lang="en-US" b="1" dirty="0">
              <a:solidFill>
                <a:schemeClr val="accent5">
                  <a:lumMod val="50000"/>
                </a:schemeClr>
              </a:solidFill>
            </a:endParaRPr>
          </a:p>
        </p:txBody>
      </p:sp>
      <p:sp>
        <p:nvSpPr>
          <p:cNvPr id="93" name="مستطيل 92">
            <a:hlinkClick r:id="" action="ppaction://noaction"/>
            <a:extLst>
              <a:ext uri="{FF2B5EF4-FFF2-40B4-BE49-F238E27FC236}">
                <a16:creationId xmlns:a16="http://schemas.microsoft.com/office/drawing/2014/main" id="{6C99A92F-59D8-40AC-BDC2-148AA715DB2A}"/>
              </a:ext>
            </a:extLst>
          </p:cNvPr>
          <p:cNvSpPr/>
          <p:nvPr/>
        </p:nvSpPr>
        <p:spPr>
          <a:xfrm>
            <a:off x="7931806" y="20144"/>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خبرات </a:t>
            </a:r>
          </a:p>
          <a:p>
            <a:pPr algn="ctr"/>
            <a:r>
              <a:rPr lang="ar-SA" b="1" dirty="0">
                <a:solidFill>
                  <a:schemeClr val="accent5">
                    <a:lumMod val="50000"/>
                  </a:schemeClr>
                </a:solidFill>
              </a:rPr>
              <a:t>سابقة</a:t>
            </a:r>
            <a:endParaRPr lang="en-US" b="1" dirty="0">
              <a:solidFill>
                <a:schemeClr val="accent5">
                  <a:lumMod val="50000"/>
                </a:schemeClr>
              </a:solidFill>
            </a:endParaRPr>
          </a:p>
        </p:txBody>
      </p:sp>
      <p:sp>
        <p:nvSpPr>
          <p:cNvPr id="100" name="مستطيل 99">
            <a:hlinkClick r:id="rId21" action="ppaction://hlinksldjump"/>
            <a:extLst>
              <a:ext uri="{FF2B5EF4-FFF2-40B4-BE49-F238E27FC236}">
                <a16:creationId xmlns:a16="http://schemas.microsoft.com/office/drawing/2014/main" id="{73527060-1807-46E3-B716-4D68C85D3DCD}"/>
              </a:ext>
            </a:extLst>
          </p:cNvPr>
          <p:cNvSpPr/>
          <p:nvPr/>
        </p:nvSpPr>
        <p:spPr>
          <a:xfrm>
            <a:off x="1283481" y="60729"/>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accent1">
                    <a:lumMod val="75000"/>
                  </a:schemeClr>
                </a:solidFill>
              </a:rPr>
              <a:t>الواجب</a:t>
            </a:r>
            <a:endParaRPr lang="en-US" sz="2400" b="1" dirty="0">
              <a:solidFill>
                <a:schemeClr val="accent1">
                  <a:lumMod val="75000"/>
                </a:schemeClr>
              </a:solidFill>
            </a:endParaRPr>
          </a:p>
        </p:txBody>
      </p:sp>
      <p:pic>
        <p:nvPicPr>
          <p:cNvPr id="102" name="Picture 11">
            <a:extLst>
              <a:ext uri="{FF2B5EF4-FFF2-40B4-BE49-F238E27FC236}">
                <a16:creationId xmlns:a16="http://schemas.microsoft.com/office/drawing/2014/main" id="{B188D43D-88E6-46C2-B821-5FD7EA8D8782}"/>
              </a:ext>
            </a:extLst>
          </p:cNvPr>
          <p:cNvPicPr>
            <a:picLocks noChangeAspect="1"/>
          </p:cNvPicPr>
          <p:nvPr/>
        </p:nvPicPr>
        <p:blipFill>
          <a:blip r:embed="rId22"/>
          <a:srcRect/>
          <a:stretch>
            <a:fillRect/>
          </a:stretch>
        </p:blipFill>
        <p:spPr>
          <a:xfrm>
            <a:off x="9388544" y="5123356"/>
            <a:ext cx="484083" cy="488236"/>
          </a:xfrm>
          <a:prstGeom prst="rect">
            <a:avLst/>
          </a:prstGeom>
        </p:spPr>
      </p:pic>
      <p:pic>
        <p:nvPicPr>
          <p:cNvPr id="104" name="Google Shape;84;p13">
            <a:extLst>
              <a:ext uri="{FF2B5EF4-FFF2-40B4-BE49-F238E27FC236}">
                <a16:creationId xmlns:a16="http://schemas.microsoft.com/office/drawing/2014/main" id="{4836476F-97D8-480C-B012-EC9673A3F090}"/>
              </a:ext>
            </a:extLst>
          </p:cNvPr>
          <p:cNvPicPr preferRelativeResize="0"/>
          <p:nvPr/>
        </p:nvPicPr>
        <p:blipFill>
          <a:blip r:embed="rId23">
            <a:alphaModFix/>
          </a:blip>
          <a:stretch>
            <a:fillRect/>
          </a:stretch>
        </p:blipFill>
        <p:spPr>
          <a:xfrm>
            <a:off x="8793364" y="6362418"/>
            <a:ext cx="734365" cy="586519"/>
          </a:xfrm>
          <a:prstGeom prst="rect">
            <a:avLst/>
          </a:prstGeom>
          <a:noFill/>
          <a:ln>
            <a:noFill/>
          </a:ln>
        </p:spPr>
      </p:pic>
      <p:pic>
        <p:nvPicPr>
          <p:cNvPr id="56"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DE38A85A-777D-4386-A7E5-337635C8F459}"/>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84551" y="-211587"/>
            <a:ext cx="7402640" cy="58168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8220545" y="4909011"/>
            <a:ext cx="1365738" cy="141820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hlinkClick r:id="rId19" action="ppaction://hlinksldjump"/>
            <a:extLst>
              <a:ext uri="{FF2B5EF4-FFF2-40B4-BE49-F238E27FC236}">
                <a16:creationId xmlns:a16="http://schemas.microsoft.com/office/drawing/2014/main" id="{486A4D4D-D0BC-DE4A-B8F6-0BCA1075F003}"/>
              </a:ext>
            </a:extLst>
          </p:cNvPr>
          <p:cNvSpPr/>
          <p:nvPr/>
        </p:nvSpPr>
        <p:spPr>
          <a:xfrm>
            <a:off x="5819073" y="101887"/>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الاهداف</a:t>
            </a:r>
            <a:endParaRPr lang="en-US" b="1" dirty="0">
              <a:solidFill>
                <a:schemeClr val="accent5">
                  <a:lumMod val="50000"/>
                </a:schemeClr>
              </a:solidFill>
            </a:endParaRPr>
          </a:p>
        </p:txBody>
      </p:sp>
      <p:pic>
        <p:nvPicPr>
          <p:cNvPr id="4" name="صورة 4">
            <a:extLst>
              <a:ext uri="{FF2B5EF4-FFF2-40B4-BE49-F238E27FC236}">
                <a16:creationId xmlns:a16="http://schemas.microsoft.com/office/drawing/2014/main" id="{048BCB5D-A04B-9E49-BA8E-EB4594849E7C}"/>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354979" y="1042209"/>
            <a:ext cx="10492509" cy="4826554"/>
          </a:xfrm>
          <a:prstGeom prst="rect">
            <a:avLst/>
          </a:prstGeom>
        </p:spPr>
      </p:pic>
    </p:spTree>
    <p:extLst>
      <p:ext uri="{BB962C8B-B14F-4D97-AF65-F5344CB8AC3E}">
        <p14:creationId xmlns:p14="http://schemas.microsoft.com/office/powerpoint/2010/main" val="356283613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مستطيل 5">
            <a:extLst>
              <a:ext uri="{FF2B5EF4-FFF2-40B4-BE49-F238E27FC236}">
                <a16:creationId xmlns:a16="http://schemas.microsoft.com/office/drawing/2014/main" id="{29F531A9-D650-4CE8-9AAC-51BECB4C3353}"/>
              </a:ext>
            </a:extLst>
          </p:cNvPr>
          <p:cNvSpPr/>
          <p:nvPr/>
        </p:nvSpPr>
        <p:spPr>
          <a:xfrm>
            <a:off x="0" y="0"/>
            <a:ext cx="12192000" cy="6858000"/>
          </a:xfrm>
          <a:prstGeom prst="rect">
            <a:avLst/>
          </a:prstGeom>
          <a:solidFill>
            <a:srgbClr val="E9E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endParaRPr lang="ar-SA" sz="1400" dirty="0"/>
          </a:p>
        </p:txBody>
      </p:sp>
      <p:sp>
        <p:nvSpPr>
          <p:cNvPr id="8" name="مستطيل: زوايا مستديرة 2">
            <a:extLst>
              <a:ext uri="{FF2B5EF4-FFF2-40B4-BE49-F238E27FC236}">
                <a16:creationId xmlns:a16="http://schemas.microsoft.com/office/drawing/2014/main" id="{61C58D47-22B8-4B59-8021-2FA1FEA60355}"/>
              </a:ext>
            </a:extLst>
          </p:cNvPr>
          <p:cNvSpPr/>
          <p:nvPr/>
        </p:nvSpPr>
        <p:spPr>
          <a:xfrm>
            <a:off x="3417167" y="2521533"/>
            <a:ext cx="2649039" cy="776249"/>
          </a:xfrm>
          <a:prstGeom prst="round2DiagRect">
            <a:avLst/>
          </a:prstGeom>
          <a:solidFill>
            <a:srgbClr val="F0ECF4"/>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ar-SA" sz="2200" b="1" dirty="0">
                <a:solidFill>
                  <a:schemeClr val="accent6">
                    <a:lumMod val="25000"/>
                  </a:schemeClr>
                </a:solidFill>
              </a:rPr>
              <a:t>إغلاق مكبّر الصوت و عدم فتحه إلا بإذن المعلم.</a:t>
            </a:r>
          </a:p>
        </p:txBody>
      </p:sp>
      <p:sp>
        <p:nvSpPr>
          <p:cNvPr id="9" name="مستطيل: زوايا مستديرة 2">
            <a:extLst>
              <a:ext uri="{FF2B5EF4-FFF2-40B4-BE49-F238E27FC236}">
                <a16:creationId xmlns:a16="http://schemas.microsoft.com/office/drawing/2014/main" id="{A6F3B105-9218-4C63-ACA0-4DC46C568785}"/>
              </a:ext>
            </a:extLst>
          </p:cNvPr>
          <p:cNvSpPr/>
          <p:nvPr/>
        </p:nvSpPr>
        <p:spPr>
          <a:xfrm>
            <a:off x="6447733" y="2521901"/>
            <a:ext cx="2649039" cy="776249"/>
          </a:xfrm>
          <a:prstGeom prst="round2DiagRect">
            <a:avLst/>
          </a:prstGeom>
          <a:solidFill>
            <a:srgbClr val="F0ECF4"/>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ar-SA" sz="2200" b="1" dirty="0">
                <a:solidFill>
                  <a:schemeClr val="accent6">
                    <a:lumMod val="25000"/>
                  </a:schemeClr>
                </a:solidFill>
              </a:rPr>
              <a:t>رفع اليد عند المشاركة </a:t>
            </a:r>
          </a:p>
          <a:p>
            <a:pPr algn="ctr"/>
            <a:r>
              <a:rPr lang="ar-SA" sz="2200" b="1" dirty="0">
                <a:solidFill>
                  <a:schemeClr val="accent6">
                    <a:lumMod val="25000"/>
                  </a:schemeClr>
                </a:solidFill>
              </a:rPr>
              <a:t>و انتظار الموافقة.</a:t>
            </a:r>
          </a:p>
        </p:txBody>
      </p:sp>
      <p:sp>
        <p:nvSpPr>
          <p:cNvPr id="10" name="مستطيل: زوايا مستديرة 2">
            <a:extLst>
              <a:ext uri="{FF2B5EF4-FFF2-40B4-BE49-F238E27FC236}">
                <a16:creationId xmlns:a16="http://schemas.microsoft.com/office/drawing/2014/main" id="{2144DB99-101D-42EB-BDE8-C131AF1E3376}"/>
              </a:ext>
            </a:extLst>
          </p:cNvPr>
          <p:cNvSpPr/>
          <p:nvPr/>
        </p:nvSpPr>
        <p:spPr>
          <a:xfrm>
            <a:off x="8933437" y="3788763"/>
            <a:ext cx="2811372" cy="1041925"/>
          </a:xfrm>
          <a:prstGeom prst="round2DiagRect">
            <a:avLst/>
          </a:prstGeom>
          <a:solidFill>
            <a:srgbClr val="F0ECF4"/>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ar-SA" sz="2200" b="1" dirty="0">
                <a:solidFill>
                  <a:schemeClr val="accent6">
                    <a:lumMod val="25000"/>
                  </a:schemeClr>
                </a:solidFill>
              </a:rPr>
              <a:t>الحضور قبل الحصة الدراسية و عدم المغادرة إلا بعد انتهائها.</a:t>
            </a:r>
          </a:p>
        </p:txBody>
      </p:sp>
      <p:sp>
        <p:nvSpPr>
          <p:cNvPr id="12" name="مستطيل: زوايا مستديرة 2">
            <a:extLst>
              <a:ext uri="{FF2B5EF4-FFF2-40B4-BE49-F238E27FC236}">
                <a16:creationId xmlns:a16="http://schemas.microsoft.com/office/drawing/2014/main" id="{96FEDC19-06B9-4E2E-B8B8-0A4A1D40DC5F}"/>
              </a:ext>
            </a:extLst>
          </p:cNvPr>
          <p:cNvSpPr/>
          <p:nvPr/>
        </p:nvSpPr>
        <p:spPr>
          <a:xfrm>
            <a:off x="3765823" y="5314382"/>
            <a:ext cx="2107268" cy="921415"/>
          </a:xfrm>
          <a:prstGeom prst="round2DiagRect">
            <a:avLst/>
          </a:prstGeom>
          <a:solidFill>
            <a:srgbClr val="F0ECF4"/>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ar-SA" sz="2200" b="1" dirty="0">
                <a:solidFill>
                  <a:schemeClr val="accent6">
                    <a:lumMod val="25000"/>
                  </a:schemeClr>
                </a:solidFill>
              </a:rPr>
              <a:t>المشاركة و التفاعل أثناء الحصة.</a:t>
            </a:r>
          </a:p>
        </p:txBody>
      </p:sp>
      <p:sp>
        <p:nvSpPr>
          <p:cNvPr id="13" name="مستطيل: زوايا مستديرة 2">
            <a:extLst>
              <a:ext uri="{FF2B5EF4-FFF2-40B4-BE49-F238E27FC236}">
                <a16:creationId xmlns:a16="http://schemas.microsoft.com/office/drawing/2014/main" id="{67C25A12-5838-4949-A322-3D2A7C6F1DD0}"/>
              </a:ext>
            </a:extLst>
          </p:cNvPr>
          <p:cNvSpPr/>
          <p:nvPr/>
        </p:nvSpPr>
        <p:spPr>
          <a:xfrm>
            <a:off x="883229" y="5335781"/>
            <a:ext cx="2471435" cy="921415"/>
          </a:xfrm>
          <a:prstGeom prst="round2DiagRect">
            <a:avLst/>
          </a:prstGeom>
          <a:solidFill>
            <a:srgbClr val="F0ECF4"/>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ar-SA" sz="2200" b="1" dirty="0">
                <a:solidFill>
                  <a:schemeClr val="accent6">
                    <a:lumMod val="25000"/>
                  </a:schemeClr>
                </a:solidFill>
              </a:rPr>
              <a:t>حل الواجبات و إرسالها في الموعد المحدد.</a:t>
            </a:r>
          </a:p>
        </p:txBody>
      </p:sp>
      <p:sp>
        <p:nvSpPr>
          <p:cNvPr id="14" name="مستطيل: زوايا مستديرة 2">
            <a:extLst>
              <a:ext uri="{FF2B5EF4-FFF2-40B4-BE49-F238E27FC236}">
                <a16:creationId xmlns:a16="http://schemas.microsoft.com/office/drawing/2014/main" id="{84199D18-2EE6-410F-A973-18F06F13BC75}"/>
              </a:ext>
            </a:extLst>
          </p:cNvPr>
          <p:cNvSpPr/>
          <p:nvPr/>
        </p:nvSpPr>
        <p:spPr>
          <a:xfrm>
            <a:off x="6150879" y="5296383"/>
            <a:ext cx="2107268" cy="921415"/>
          </a:xfrm>
          <a:prstGeom prst="round2DiagRect">
            <a:avLst/>
          </a:prstGeom>
          <a:solidFill>
            <a:srgbClr val="F0ECF4"/>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ar-SA" sz="2200" b="1" dirty="0">
                <a:solidFill>
                  <a:schemeClr val="accent6">
                    <a:lumMod val="25000"/>
                  </a:schemeClr>
                </a:solidFill>
              </a:rPr>
              <a:t>المراجعة اليومية للدروس السابقة.</a:t>
            </a:r>
          </a:p>
        </p:txBody>
      </p:sp>
      <p:pic>
        <p:nvPicPr>
          <p:cNvPr id="15" name="Picture 2">
            <a:extLst>
              <a:ext uri="{FF2B5EF4-FFF2-40B4-BE49-F238E27FC236}">
                <a16:creationId xmlns:a16="http://schemas.microsoft.com/office/drawing/2014/main" id="{49BB4DAD-61CB-47C5-9307-AE0B0F8944E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7199" t="66355" r="50000"/>
          <a:stretch/>
        </p:blipFill>
        <p:spPr bwMode="auto">
          <a:xfrm>
            <a:off x="9646217" y="2401243"/>
            <a:ext cx="1329128" cy="130751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a:extLst>
              <a:ext uri="{FF2B5EF4-FFF2-40B4-BE49-F238E27FC236}">
                <a16:creationId xmlns:a16="http://schemas.microsoft.com/office/drawing/2014/main" id="{49F544AB-A7A7-422C-A787-841D234AFE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9213" y="721358"/>
            <a:ext cx="1664951" cy="166495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a:extLst>
              <a:ext uri="{FF2B5EF4-FFF2-40B4-BE49-F238E27FC236}">
                <a16:creationId xmlns:a16="http://schemas.microsoft.com/office/drawing/2014/main" id="{6D377C9A-55A9-4837-B16D-448DFE610B5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1480" t="9282" r="31136" b="48726"/>
          <a:stretch/>
        </p:blipFill>
        <p:spPr bwMode="auto">
          <a:xfrm>
            <a:off x="1558425" y="1208849"/>
            <a:ext cx="1239209" cy="83381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0">
            <a:extLst>
              <a:ext uri="{FF2B5EF4-FFF2-40B4-BE49-F238E27FC236}">
                <a16:creationId xmlns:a16="http://schemas.microsoft.com/office/drawing/2014/main" id="{24B2E6C3-83D6-4BFF-91E7-56322574F30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1271" t="73641" r="29789" b="1"/>
          <a:stretch/>
        </p:blipFill>
        <p:spPr bwMode="auto">
          <a:xfrm>
            <a:off x="6150879" y="4272456"/>
            <a:ext cx="2229124" cy="104192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2">
            <a:extLst>
              <a:ext uri="{FF2B5EF4-FFF2-40B4-BE49-F238E27FC236}">
                <a16:creationId xmlns:a16="http://schemas.microsoft.com/office/drawing/2014/main" id="{C73DE147-0637-4C7F-A51C-55A3BA05FF8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04600" y="3565035"/>
            <a:ext cx="2208683" cy="220868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a:extLst>
              <a:ext uri="{FF2B5EF4-FFF2-40B4-BE49-F238E27FC236}">
                <a16:creationId xmlns:a16="http://schemas.microsoft.com/office/drawing/2014/main" id="{D2F05CDD-7A6D-4C6C-A4AF-AA232E33BB6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6327" t="42614" r="23428"/>
          <a:stretch/>
        </p:blipFill>
        <p:spPr bwMode="auto">
          <a:xfrm>
            <a:off x="6685741" y="940195"/>
            <a:ext cx="2002107" cy="152444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4">
            <a:extLst>
              <a:ext uri="{FF2B5EF4-FFF2-40B4-BE49-F238E27FC236}">
                <a16:creationId xmlns:a16="http://schemas.microsoft.com/office/drawing/2014/main" id="{FE4C1211-2716-4BEE-9EAD-EE6128B980E1}"/>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62168" t="32664" b="35263"/>
          <a:stretch/>
        </p:blipFill>
        <p:spPr bwMode="auto">
          <a:xfrm>
            <a:off x="4003602" y="3789938"/>
            <a:ext cx="1798119" cy="1524444"/>
          </a:xfrm>
          <a:prstGeom prst="rect">
            <a:avLst/>
          </a:prstGeom>
          <a:noFill/>
          <a:extLst>
            <a:ext uri="{909E8E84-426E-40DD-AFC4-6F175D3DCCD1}">
              <a14:hiddenFill xmlns:a14="http://schemas.microsoft.com/office/drawing/2010/main">
                <a:solidFill>
                  <a:srgbClr val="FFFFFF"/>
                </a:solidFill>
              </a14:hiddenFill>
            </a:ext>
          </a:extLst>
        </p:spPr>
      </p:pic>
      <p:pic>
        <p:nvPicPr>
          <p:cNvPr id="22" name="صورة 21">
            <a:extLst>
              <a:ext uri="{FF2B5EF4-FFF2-40B4-BE49-F238E27FC236}">
                <a16:creationId xmlns:a16="http://schemas.microsoft.com/office/drawing/2014/main" id="{63326542-255D-460E-B7CD-3A25AA594D1E}"/>
              </a:ext>
            </a:extLst>
          </p:cNvPr>
          <p:cNvPicPr>
            <a:picLocks noChangeAspect="1"/>
          </p:cNvPicPr>
          <p:nvPr/>
        </p:nvPicPr>
        <p:blipFill>
          <a:blip r:embed="rId9"/>
          <a:stretch>
            <a:fillRect/>
          </a:stretch>
        </p:blipFill>
        <p:spPr>
          <a:xfrm>
            <a:off x="1482662" y="4124607"/>
            <a:ext cx="1452559" cy="921415"/>
          </a:xfrm>
          <a:prstGeom prst="rect">
            <a:avLst/>
          </a:prstGeom>
        </p:spPr>
      </p:pic>
      <p:sp>
        <p:nvSpPr>
          <p:cNvPr id="23" name="مستطيل: زوايا مستديرة 2">
            <a:extLst>
              <a:ext uri="{FF2B5EF4-FFF2-40B4-BE49-F238E27FC236}">
                <a16:creationId xmlns:a16="http://schemas.microsoft.com/office/drawing/2014/main" id="{C2A9FC59-44F8-4C65-8BE7-B34CC78E59CB}"/>
              </a:ext>
            </a:extLst>
          </p:cNvPr>
          <p:cNvSpPr/>
          <p:nvPr/>
        </p:nvSpPr>
        <p:spPr>
          <a:xfrm>
            <a:off x="660215" y="2521533"/>
            <a:ext cx="2649039" cy="776249"/>
          </a:xfrm>
          <a:prstGeom prst="round2DiagRect">
            <a:avLst/>
          </a:prstGeom>
          <a:solidFill>
            <a:srgbClr val="F0ECF4"/>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ar-SA" sz="2200" b="1" dirty="0">
                <a:solidFill>
                  <a:schemeClr val="accent6">
                    <a:lumMod val="25000"/>
                  </a:schemeClr>
                </a:solidFill>
              </a:rPr>
              <a:t>عدم الكتابة في دردشة الاجتماع إلا بإذن المعلم</a:t>
            </a:r>
          </a:p>
        </p:txBody>
      </p:sp>
      <p:sp>
        <p:nvSpPr>
          <p:cNvPr id="24" name="مستطيل 23">
            <a:extLst>
              <a:ext uri="{FF2B5EF4-FFF2-40B4-BE49-F238E27FC236}">
                <a16:creationId xmlns:a16="http://schemas.microsoft.com/office/drawing/2014/main" id="{7E5D5926-B765-4DC8-80AD-6A9D6CD39524}"/>
              </a:ext>
            </a:extLst>
          </p:cNvPr>
          <p:cNvSpPr/>
          <p:nvPr/>
        </p:nvSpPr>
        <p:spPr>
          <a:xfrm>
            <a:off x="4315310" y="170756"/>
            <a:ext cx="4264844" cy="769441"/>
          </a:xfrm>
          <a:prstGeom prst="rect">
            <a:avLst/>
          </a:prstGeom>
          <a:noFill/>
        </p:spPr>
        <p:txBody>
          <a:bodyPr wrap="square" lIns="91440" tIns="45720" rIns="91440" bIns="4572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ar-SA" sz="4400" b="1" dirty="0">
                <a:ln w="0"/>
                <a:solidFill>
                  <a:schemeClr val="bg1">
                    <a:lumMod val="75000"/>
                  </a:schemeClr>
                </a:solidFill>
                <a:effectLst>
                  <a:outerShdw blurRad="38100" dist="19050" dir="2700000" algn="tl" rotWithShape="0">
                    <a:schemeClr val="dk1">
                      <a:alpha val="40000"/>
                    </a:schemeClr>
                  </a:outerShdw>
                </a:effectLst>
              </a:rPr>
              <a:t>قوانين التعلم عن بعد :</a:t>
            </a:r>
          </a:p>
        </p:txBody>
      </p:sp>
    </p:spTree>
    <p:extLst>
      <p:ext uri="{BB962C8B-B14F-4D97-AF65-F5344CB8AC3E}">
        <p14:creationId xmlns:p14="http://schemas.microsoft.com/office/powerpoint/2010/main" val="34230194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1000"/>
                                        <p:tgtEl>
                                          <p:spTgt spid="22"/>
                                        </p:tgtEl>
                                      </p:cBhvr>
                                    </p:animEffect>
                                    <p:anim calcmode="lin" valueType="num">
                                      <p:cBhvr>
                                        <p:cTn id="15" dur="1000" fill="hold"/>
                                        <p:tgtEl>
                                          <p:spTgt spid="22"/>
                                        </p:tgtEl>
                                        <p:attrNameLst>
                                          <p:attrName>ppt_x</p:attrName>
                                        </p:attrNameLst>
                                      </p:cBhvr>
                                      <p:tavLst>
                                        <p:tav tm="0">
                                          <p:val>
                                            <p:strVal val="#ppt_x"/>
                                          </p:val>
                                        </p:tav>
                                        <p:tav tm="100000">
                                          <p:val>
                                            <p:strVal val="#ppt_x"/>
                                          </p:val>
                                        </p:tav>
                                      </p:tavLst>
                                    </p:anim>
                                    <p:anim calcmode="lin" valueType="num">
                                      <p:cBhvr>
                                        <p:cTn id="16" dur="1000" fill="hold"/>
                                        <p:tgtEl>
                                          <p:spTgt spid="22"/>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anim calcmode="lin" valueType="num">
                                      <p:cBhvr>
                                        <p:cTn id="20" dur="1000" fill="hold"/>
                                        <p:tgtEl>
                                          <p:spTgt spid="19"/>
                                        </p:tgtEl>
                                        <p:attrNameLst>
                                          <p:attrName>ppt_x</p:attrName>
                                        </p:attrNameLst>
                                      </p:cBhvr>
                                      <p:tavLst>
                                        <p:tav tm="0">
                                          <p:val>
                                            <p:strVal val="#ppt_x"/>
                                          </p:val>
                                        </p:tav>
                                        <p:tav tm="100000">
                                          <p:val>
                                            <p:strVal val="#ppt_x"/>
                                          </p:val>
                                        </p:tav>
                                      </p:tavLst>
                                    </p:anim>
                                    <p:anim calcmode="lin" valueType="num">
                                      <p:cBhvr>
                                        <p:cTn id="21" dur="1000" fill="hold"/>
                                        <p:tgtEl>
                                          <p:spTgt spid="19"/>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anim calcmode="lin" valueType="num">
                                      <p:cBhvr>
                                        <p:cTn id="25" dur="1000" fill="hold"/>
                                        <p:tgtEl>
                                          <p:spTgt spid="17"/>
                                        </p:tgtEl>
                                        <p:attrNameLst>
                                          <p:attrName>ppt_x</p:attrName>
                                        </p:attrNameLst>
                                      </p:cBhvr>
                                      <p:tavLst>
                                        <p:tav tm="0">
                                          <p:val>
                                            <p:strVal val="#ppt_x"/>
                                          </p:val>
                                        </p:tav>
                                        <p:tav tm="100000">
                                          <p:val>
                                            <p:strVal val="#ppt_x"/>
                                          </p:val>
                                        </p:tav>
                                      </p:tavLst>
                                    </p:anim>
                                    <p:anim calcmode="lin" valueType="num">
                                      <p:cBhvr>
                                        <p:cTn id="26" dur="1000" fill="hold"/>
                                        <p:tgtEl>
                                          <p:spTgt spid="17"/>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1000"/>
                                        <p:tgtEl>
                                          <p:spTgt spid="16"/>
                                        </p:tgtEl>
                                      </p:cBhvr>
                                    </p:animEffect>
                                    <p:anim calcmode="lin" valueType="num">
                                      <p:cBhvr>
                                        <p:cTn id="30" dur="1000" fill="hold"/>
                                        <p:tgtEl>
                                          <p:spTgt spid="16"/>
                                        </p:tgtEl>
                                        <p:attrNameLst>
                                          <p:attrName>ppt_x</p:attrName>
                                        </p:attrNameLst>
                                      </p:cBhvr>
                                      <p:tavLst>
                                        <p:tav tm="0">
                                          <p:val>
                                            <p:strVal val="#ppt_x"/>
                                          </p:val>
                                        </p:tav>
                                        <p:tav tm="100000">
                                          <p:val>
                                            <p:strVal val="#ppt_x"/>
                                          </p:val>
                                        </p:tav>
                                      </p:tavLst>
                                    </p:anim>
                                    <p:anim calcmode="lin" valueType="num">
                                      <p:cBhvr>
                                        <p:cTn id="31" dur="1000" fill="hold"/>
                                        <p:tgtEl>
                                          <p:spTgt spid="16"/>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1000"/>
                                        <p:tgtEl>
                                          <p:spTgt spid="20"/>
                                        </p:tgtEl>
                                      </p:cBhvr>
                                    </p:animEffect>
                                    <p:anim calcmode="lin" valueType="num">
                                      <p:cBhvr>
                                        <p:cTn id="35" dur="1000" fill="hold"/>
                                        <p:tgtEl>
                                          <p:spTgt spid="20"/>
                                        </p:tgtEl>
                                        <p:attrNameLst>
                                          <p:attrName>ppt_x</p:attrName>
                                        </p:attrNameLst>
                                      </p:cBhvr>
                                      <p:tavLst>
                                        <p:tav tm="0">
                                          <p:val>
                                            <p:strVal val="#ppt_x"/>
                                          </p:val>
                                        </p:tav>
                                        <p:tav tm="100000">
                                          <p:val>
                                            <p:strVal val="#ppt_x"/>
                                          </p:val>
                                        </p:tav>
                                      </p:tavLst>
                                    </p:anim>
                                    <p:anim calcmode="lin" valueType="num">
                                      <p:cBhvr>
                                        <p:cTn id="36" dur="1000" fill="hold"/>
                                        <p:tgtEl>
                                          <p:spTgt spid="20"/>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1000"/>
                                        <p:tgtEl>
                                          <p:spTgt spid="15"/>
                                        </p:tgtEl>
                                      </p:cBhvr>
                                    </p:animEffect>
                                    <p:anim calcmode="lin" valueType="num">
                                      <p:cBhvr>
                                        <p:cTn id="40" dur="1000" fill="hold"/>
                                        <p:tgtEl>
                                          <p:spTgt spid="15"/>
                                        </p:tgtEl>
                                        <p:attrNameLst>
                                          <p:attrName>ppt_x</p:attrName>
                                        </p:attrNameLst>
                                      </p:cBhvr>
                                      <p:tavLst>
                                        <p:tav tm="0">
                                          <p:val>
                                            <p:strVal val="#ppt_x"/>
                                          </p:val>
                                        </p:tav>
                                        <p:tav tm="100000">
                                          <p:val>
                                            <p:strVal val="#ppt_x"/>
                                          </p:val>
                                        </p:tav>
                                      </p:tavLst>
                                    </p:anim>
                                    <p:anim calcmode="lin" valueType="num">
                                      <p:cBhvr>
                                        <p:cTn id="41" dur="1000" fill="hold"/>
                                        <p:tgtEl>
                                          <p:spTgt spid="15"/>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fade">
                                      <p:cBhvr>
                                        <p:cTn id="44" dur="1000"/>
                                        <p:tgtEl>
                                          <p:spTgt spid="18"/>
                                        </p:tgtEl>
                                      </p:cBhvr>
                                    </p:animEffect>
                                    <p:anim calcmode="lin" valueType="num">
                                      <p:cBhvr>
                                        <p:cTn id="45" dur="1000" fill="hold"/>
                                        <p:tgtEl>
                                          <p:spTgt spid="18"/>
                                        </p:tgtEl>
                                        <p:attrNameLst>
                                          <p:attrName>ppt_x</p:attrName>
                                        </p:attrNameLst>
                                      </p:cBhvr>
                                      <p:tavLst>
                                        <p:tav tm="0">
                                          <p:val>
                                            <p:strVal val="#ppt_x"/>
                                          </p:val>
                                        </p:tav>
                                        <p:tav tm="100000">
                                          <p:val>
                                            <p:strVal val="#ppt_x"/>
                                          </p:val>
                                        </p:tav>
                                      </p:tavLst>
                                    </p:anim>
                                    <p:anim calcmode="lin" valueType="num">
                                      <p:cBhvr>
                                        <p:cTn id="46" dur="1000" fill="hold"/>
                                        <p:tgtEl>
                                          <p:spTgt spid="18"/>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fade">
                                      <p:cBhvr>
                                        <p:cTn id="49" dur="1000"/>
                                        <p:tgtEl>
                                          <p:spTgt spid="21"/>
                                        </p:tgtEl>
                                      </p:cBhvr>
                                    </p:animEffect>
                                    <p:anim calcmode="lin" valueType="num">
                                      <p:cBhvr>
                                        <p:cTn id="50" dur="1000" fill="hold"/>
                                        <p:tgtEl>
                                          <p:spTgt spid="21"/>
                                        </p:tgtEl>
                                        <p:attrNameLst>
                                          <p:attrName>ppt_x</p:attrName>
                                        </p:attrNameLst>
                                      </p:cBhvr>
                                      <p:tavLst>
                                        <p:tav tm="0">
                                          <p:val>
                                            <p:strVal val="#ppt_x"/>
                                          </p:val>
                                        </p:tav>
                                        <p:tav tm="100000">
                                          <p:val>
                                            <p:strVal val="#ppt_x"/>
                                          </p:val>
                                        </p:tav>
                                      </p:tavLst>
                                    </p:anim>
                                    <p:anim calcmode="lin" valueType="num">
                                      <p:cBhvr>
                                        <p:cTn id="51" dur="1000" fill="hold"/>
                                        <p:tgtEl>
                                          <p:spTgt spid="21"/>
                                        </p:tgtEl>
                                        <p:attrNameLst>
                                          <p:attrName>ppt_y</p:attrName>
                                        </p:attrNameLst>
                                      </p:cBhvr>
                                      <p:tavLst>
                                        <p:tav tm="0">
                                          <p:val>
                                            <p:strVal val="#ppt_y+.1"/>
                                          </p:val>
                                        </p:tav>
                                        <p:tav tm="100000">
                                          <p:val>
                                            <p:strVal val="#ppt_y"/>
                                          </p:val>
                                        </p:tav>
                                      </p:tavLst>
                                    </p:anim>
                                  </p:childTnLst>
                                </p:cTn>
                              </p:par>
                            </p:childTnLst>
                          </p:cTn>
                        </p:par>
                        <p:par>
                          <p:cTn id="52" fill="hold">
                            <p:stCondLst>
                              <p:cond delay="1000"/>
                            </p:stCondLst>
                            <p:childTnLst>
                              <p:par>
                                <p:cTn id="53" presetID="47" presetClass="entr" presetSubtype="0" fill="hold" grpId="0" nodeType="after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fade">
                                      <p:cBhvr>
                                        <p:cTn id="55" dur="1000"/>
                                        <p:tgtEl>
                                          <p:spTgt spid="23"/>
                                        </p:tgtEl>
                                      </p:cBhvr>
                                    </p:animEffect>
                                    <p:anim calcmode="lin" valueType="num">
                                      <p:cBhvr>
                                        <p:cTn id="56" dur="1000" fill="hold"/>
                                        <p:tgtEl>
                                          <p:spTgt spid="23"/>
                                        </p:tgtEl>
                                        <p:attrNameLst>
                                          <p:attrName>ppt_x</p:attrName>
                                        </p:attrNameLst>
                                      </p:cBhvr>
                                      <p:tavLst>
                                        <p:tav tm="0">
                                          <p:val>
                                            <p:strVal val="#ppt_x"/>
                                          </p:val>
                                        </p:tav>
                                        <p:tav tm="100000">
                                          <p:val>
                                            <p:strVal val="#ppt_x"/>
                                          </p:val>
                                        </p:tav>
                                      </p:tavLst>
                                    </p:anim>
                                    <p:anim calcmode="lin" valueType="num">
                                      <p:cBhvr>
                                        <p:cTn id="57" dur="1000" fill="hold"/>
                                        <p:tgtEl>
                                          <p:spTgt spid="23"/>
                                        </p:tgtEl>
                                        <p:attrNameLst>
                                          <p:attrName>ppt_y</p:attrName>
                                        </p:attrNameLst>
                                      </p:cBhvr>
                                      <p:tavLst>
                                        <p:tav tm="0">
                                          <p:val>
                                            <p:strVal val="#ppt_y-.1"/>
                                          </p:val>
                                        </p:tav>
                                        <p:tav tm="100000">
                                          <p:val>
                                            <p:strVal val="#ppt_y"/>
                                          </p:val>
                                        </p:tav>
                                      </p:tavLst>
                                    </p:anim>
                                  </p:childTnLst>
                                </p:cTn>
                              </p:par>
                              <p:par>
                                <p:cTn id="58" presetID="47" presetClass="entr" presetSubtype="0" fill="hold" grpId="0" nodeType="withEffect">
                                  <p:stCondLst>
                                    <p:cond delay="0"/>
                                  </p:stCondLst>
                                  <p:childTnLst>
                                    <p:set>
                                      <p:cBhvr>
                                        <p:cTn id="59" dur="1" fill="hold">
                                          <p:stCondLst>
                                            <p:cond delay="0"/>
                                          </p:stCondLst>
                                        </p:cTn>
                                        <p:tgtEl>
                                          <p:spTgt spid="8"/>
                                        </p:tgtEl>
                                        <p:attrNameLst>
                                          <p:attrName>style.visibility</p:attrName>
                                        </p:attrNameLst>
                                      </p:cBhvr>
                                      <p:to>
                                        <p:strVal val="visible"/>
                                      </p:to>
                                    </p:set>
                                    <p:animEffect transition="in" filter="fade">
                                      <p:cBhvr>
                                        <p:cTn id="60" dur="1000"/>
                                        <p:tgtEl>
                                          <p:spTgt spid="8"/>
                                        </p:tgtEl>
                                      </p:cBhvr>
                                    </p:animEffect>
                                    <p:anim calcmode="lin" valueType="num">
                                      <p:cBhvr>
                                        <p:cTn id="61" dur="1000" fill="hold"/>
                                        <p:tgtEl>
                                          <p:spTgt spid="8"/>
                                        </p:tgtEl>
                                        <p:attrNameLst>
                                          <p:attrName>ppt_x</p:attrName>
                                        </p:attrNameLst>
                                      </p:cBhvr>
                                      <p:tavLst>
                                        <p:tav tm="0">
                                          <p:val>
                                            <p:strVal val="#ppt_x"/>
                                          </p:val>
                                        </p:tav>
                                        <p:tav tm="100000">
                                          <p:val>
                                            <p:strVal val="#ppt_x"/>
                                          </p:val>
                                        </p:tav>
                                      </p:tavLst>
                                    </p:anim>
                                    <p:anim calcmode="lin" valueType="num">
                                      <p:cBhvr>
                                        <p:cTn id="62" dur="1000" fill="hold"/>
                                        <p:tgtEl>
                                          <p:spTgt spid="8"/>
                                        </p:tgtEl>
                                        <p:attrNameLst>
                                          <p:attrName>ppt_y</p:attrName>
                                        </p:attrNameLst>
                                      </p:cBhvr>
                                      <p:tavLst>
                                        <p:tav tm="0">
                                          <p:val>
                                            <p:strVal val="#ppt_y-.1"/>
                                          </p:val>
                                        </p:tav>
                                        <p:tav tm="100000">
                                          <p:val>
                                            <p:strVal val="#ppt_y"/>
                                          </p:val>
                                        </p:tav>
                                      </p:tavLst>
                                    </p:anim>
                                  </p:childTnLst>
                                </p:cTn>
                              </p:par>
                              <p:par>
                                <p:cTn id="63" presetID="47" presetClass="entr" presetSubtype="0" fill="hold" grpId="0" nodeType="withEffect">
                                  <p:stCondLst>
                                    <p:cond delay="0"/>
                                  </p:stCondLst>
                                  <p:childTnLst>
                                    <p:set>
                                      <p:cBhvr>
                                        <p:cTn id="64" dur="1" fill="hold">
                                          <p:stCondLst>
                                            <p:cond delay="0"/>
                                          </p:stCondLst>
                                        </p:cTn>
                                        <p:tgtEl>
                                          <p:spTgt spid="9"/>
                                        </p:tgtEl>
                                        <p:attrNameLst>
                                          <p:attrName>style.visibility</p:attrName>
                                        </p:attrNameLst>
                                      </p:cBhvr>
                                      <p:to>
                                        <p:strVal val="visible"/>
                                      </p:to>
                                    </p:set>
                                    <p:animEffect transition="in" filter="fade">
                                      <p:cBhvr>
                                        <p:cTn id="65" dur="1000"/>
                                        <p:tgtEl>
                                          <p:spTgt spid="9"/>
                                        </p:tgtEl>
                                      </p:cBhvr>
                                    </p:animEffect>
                                    <p:anim calcmode="lin" valueType="num">
                                      <p:cBhvr>
                                        <p:cTn id="66" dur="1000" fill="hold"/>
                                        <p:tgtEl>
                                          <p:spTgt spid="9"/>
                                        </p:tgtEl>
                                        <p:attrNameLst>
                                          <p:attrName>ppt_x</p:attrName>
                                        </p:attrNameLst>
                                      </p:cBhvr>
                                      <p:tavLst>
                                        <p:tav tm="0">
                                          <p:val>
                                            <p:strVal val="#ppt_x"/>
                                          </p:val>
                                        </p:tav>
                                        <p:tav tm="100000">
                                          <p:val>
                                            <p:strVal val="#ppt_x"/>
                                          </p:val>
                                        </p:tav>
                                      </p:tavLst>
                                    </p:anim>
                                    <p:anim calcmode="lin" valueType="num">
                                      <p:cBhvr>
                                        <p:cTn id="67" dur="1000" fill="hold"/>
                                        <p:tgtEl>
                                          <p:spTgt spid="9"/>
                                        </p:tgtEl>
                                        <p:attrNameLst>
                                          <p:attrName>ppt_y</p:attrName>
                                        </p:attrNameLst>
                                      </p:cBhvr>
                                      <p:tavLst>
                                        <p:tav tm="0">
                                          <p:val>
                                            <p:strVal val="#ppt_y-.1"/>
                                          </p:val>
                                        </p:tav>
                                        <p:tav tm="100000">
                                          <p:val>
                                            <p:strVal val="#ppt_y"/>
                                          </p:val>
                                        </p:tav>
                                      </p:tavLst>
                                    </p:anim>
                                  </p:childTnLst>
                                </p:cTn>
                              </p:par>
                              <p:par>
                                <p:cTn id="68" presetID="47" presetClass="entr" presetSubtype="0" fill="hold" grpId="0" nodeType="withEffect">
                                  <p:stCondLst>
                                    <p:cond delay="0"/>
                                  </p:stCondLst>
                                  <p:childTnLst>
                                    <p:set>
                                      <p:cBhvr>
                                        <p:cTn id="69" dur="1" fill="hold">
                                          <p:stCondLst>
                                            <p:cond delay="0"/>
                                          </p:stCondLst>
                                        </p:cTn>
                                        <p:tgtEl>
                                          <p:spTgt spid="10"/>
                                        </p:tgtEl>
                                        <p:attrNameLst>
                                          <p:attrName>style.visibility</p:attrName>
                                        </p:attrNameLst>
                                      </p:cBhvr>
                                      <p:to>
                                        <p:strVal val="visible"/>
                                      </p:to>
                                    </p:set>
                                    <p:animEffect transition="in" filter="fade">
                                      <p:cBhvr>
                                        <p:cTn id="70" dur="1000"/>
                                        <p:tgtEl>
                                          <p:spTgt spid="10"/>
                                        </p:tgtEl>
                                      </p:cBhvr>
                                    </p:animEffect>
                                    <p:anim calcmode="lin" valueType="num">
                                      <p:cBhvr>
                                        <p:cTn id="71" dur="1000" fill="hold"/>
                                        <p:tgtEl>
                                          <p:spTgt spid="10"/>
                                        </p:tgtEl>
                                        <p:attrNameLst>
                                          <p:attrName>ppt_x</p:attrName>
                                        </p:attrNameLst>
                                      </p:cBhvr>
                                      <p:tavLst>
                                        <p:tav tm="0">
                                          <p:val>
                                            <p:strVal val="#ppt_x"/>
                                          </p:val>
                                        </p:tav>
                                        <p:tav tm="100000">
                                          <p:val>
                                            <p:strVal val="#ppt_x"/>
                                          </p:val>
                                        </p:tav>
                                      </p:tavLst>
                                    </p:anim>
                                    <p:anim calcmode="lin" valueType="num">
                                      <p:cBhvr>
                                        <p:cTn id="72" dur="1000" fill="hold"/>
                                        <p:tgtEl>
                                          <p:spTgt spid="10"/>
                                        </p:tgtEl>
                                        <p:attrNameLst>
                                          <p:attrName>ppt_y</p:attrName>
                                        </p:attrNameLst>
                                      </p:cBhvr>
                                      <p:tavLst>
                                        <p:tav tm="0">
                                          <p:val>
                                            <p:strVal val="#ppt_y-.1"/>
                                          </p:val>
                                        </p:tav>
                                        <p:tav tm="100000">
                                          <p:val>
                                            <p:strVal val="#ppt_y"/>
                                          </p:val>
                                        </p:tav>
                                      </p:tavLst>
                                    </p:anim>
                                  </p:childTnLst>
                                </p:cTn>
                              </p:par>
                              <p:par>
                                <p:cTn id="73" presetID="47" presetClass="entr" presetSubtype="0" fill="hold" grpId="0" nodeType="withEffect">
                                  <p:stCondLst>
                                    <p:cond delay="0"/>
                                  </p:stCondLst>
                                  <p:childTnLst>
                                    <p:set>
                                      <p:cBhvr>
                                        <p:cTn id="74" dur="1" fill="hold">
                                          <p:stCondLst>
                                            <p:cond delay="0"/>
                                          </p:stCondLst>
                                        </p:cTn>
                                        <p:tgtEl>
                                          <p:spTgt spid="14"/>
                                        </p:tgtEl>
                                        <p:attrNameLst>
                                          <p:attrName>style.visibility</p:attrName>
                                        </p:attrNameLst>
                                      </p:cBhvr>
                                      <p:to>
                                        <p:strVal val="visible"/>
                                      </p:to>
                                    </p:set>
                                    <p:animEffect transition="in" filter="fade">
                                      <p:cBhvr>
                                        <p:cTn id="75" dur="1000"/>
                                        <p:tgtEl>
                                          <p:spTgt spid="14"/>
                                        </p:tgtEl>
                                      </p:cBhvr>
                                    </p:animEffect>
                                    <p:anim calcmode="lin" valueType="num">
                                      <p:cBhvr>
                                        <p:cTn id="76" dur="1000" fill="hold"/>
                                        <p:tgtEl>
                                          <p:spTgt spid="14"/>
                                        </p:tgtEl>
                                        <p:attrNameLst>
                                          <p:attrName>ppt_x</p:attrName>
                                        </p:attrNameLst>
                                      </p:cBhvr>
                                      <p:tavLst>
                                        <p:tav tm="0">
                                          <p:val>
                                            <p:strVal val="#ppt_x"/>
                                          </p:val>
                                        </p:tav>
                                        <p:tav tm="100000">
                                          <p:val>
                                            <p:strVal val="#ppt_x"/>
                                          </p:val>
                                        </p:tav>
                                      </p:tavLst>
                                    </p:anim>
                                    <p:anim calcmode="lin" valueType="num">
                                      <p:cBhvr>
                                        <p:cTn id="77" dur="1000" fill="hold"/>
                                        <p:tgtEl>
                                          <p:spTgt spid="14"/>
                                        </p:tgtEl>
                                        <p:attrNameLst>
                                          <p:attrName>ppt_y</p:attrName>
                                        </p:attrNameLst>
                                      </p:cBhvr>
                                      <p:tavLst>
                                        <p:tav tm="0">
                                          <p:val>
                                            <p:strVal val="#ppt_y-.1"/>
                                          </p:val>
                                        </p:tav>
                                        <p:tav tm="100000">
                                          <p:val>
                                            <p:strVal val="#ppt_y"/>
                                          </p:val>
                                        </p:tav>
                                      </p:tavLst>
                                    </p:anim>
                                  </p:childTnLst>
                                </p:cTn>
                              </p:par>
                              <p:par>
                                <p:cTn id="78" presetID="47" presetClass="entr" presetSubtype="0" fill="hold" grpId="0" nodeType="withEffect">
                                  <p:stCondLst>
                                    <p:cond delay="0"/>
                                  </p:stCondLst>
                                  <p:childTnLst>
                                    <p:set>
                                      <p:cBhvr>
                                        <p:cTn id="79" dur="1" fill="hold">
                                          <p:stCondLst>
                                            <p:cond delay="0"/>
                                          </p:stCondLst>
                                        </p:cTn>
                                        <p:tgtEl>
                                          <p:spTgt spid="12"/>
                                        </p:tgtEl>
                                        <p:attrNameLst>
                                          <p:attrName>style.visibility</p:attrName>
                                        </p:attrNameLst>
                                      </p:cBhvr>
                                      <p:to>
                                        <p:strVal val="visible"/>
                                      </p:to>
                                    </p:set>
                                    <p:animEffect transition="in" filter="fade">
                                      <p:cBhvr>
                                        <p:cTn id="80" dur="1000"/>
                                        <p:tgtEl>
                                          <p:spTgt spid="12"/>
                                        </p:tgtEl>
                                      </p:cBhvr>
                                    </p:animEffect>
                                    <p:anim calcmode="lin" valueType="num">
                                      <p:cBhvr>
                                        <p:cTn id="81" dur="1000" fill="hold"/>
                                        <p:tgtEl>
                                          <p:spTgt spid="12"/>
                                        </p:tgtEl>
                                        <p:attrNameLst>
                                          <p:attrName>ppt_x</p:attrName>
                                        </p:attrNameLst>
                                      </p:cBhvr>
                                      <p:tavLst>
                                        <p:tav tm="0">
                                          <p:val>
                                            <p:strVal val="#ppt_x"/>
                                          </p:val>
                                        </p:tav>
                                        <p:tav tm="100000">
                                          <p:val>
                                            <p:strVal val="#ppt_x"/>
                                          </p:val>
                                        </p:tav>
                                      </p:tavLst>
                                    </p:anim>
                                    <p:anim calcmode="lin" valueType="num">
                                      <p:cBhvr>
                                        <p:cTn id="82" dur="1000" fill="hold"/>
                                        <p:tgtEl>
                                          <p:spTgt spid="12"/>
                                        </p:tgtEl>
                                        <p:attrNameLst>
                                          <p:attrName>ppt_y</p:attrName>
                                        </p:attrNameLst>
                                      </p:cBhvr>
                                      <p:tavLst>
                                        <p:tav tm="0">
                                          <p:val>
                                            <p:strVal val="#ppt_y-.1"/>
                                          </p:val>
                                        </p:tav>
                                        <p:tav tm="100000">
                                          <p:val>
                                            <p:strVal val="#ppt_y"/>
                                          </p:val>
                                        </p:tav>
                                      </p:tavLst>
                                    </p:anim>
                                  </p:childTnLst>
                                </p:cTn>
                              </p:par>
                              <p:par>
                                <p:cTn id="83" presetID="47" presetClass="entr" presetSubtype="0" fill="hold" grpId="0" nodeType="withEffect">
                                  <p:stCondLst>
                                    <p:cond delay="0"/>
                                  </p:stCondLst>
                                  <p:childTnLst>
                                    <p:set>
                                      <p:cBhvr>
                                        <p:cTn id="84" dur="1" fill="hold">
                                          <p:stCondLst>
                                            <p:cond delay="0"/>
                                          </p:stCondLst>
                                        </p:cTn>
                                        <p:tgtEl>
                                          <p:spTgt spid="13"/>
                                        </p:tgtEl>
                                        <p:attrNameLst>
                                          <p:attrName>style.visibility</p:attrName>
                                        </p:attrNameLst>
                                      </p:cBhvr>
                                      <p:to>
                                        <p:strVal val="visible"/>
                                      </p:to>
                                    </p:set>
                                    <p:animEffect transition="in" filter="fade">
                                      <p:cBhvr>
                                        <p:cTn id="85" dur="1000"/>
                                        <p:tgtEl>
                                          <p:spTgt spid="13"/>
                                        </p:tgtEl>
                                      </p:cBhvr>
                                    </p:animEffect>
                                    <p:anim calcmode="lin" valueType="num">
                                      <p:cBhvr>
                                        <p:cTn id="86" dur="1000" fill="hold"/>
                                        <p:tgtEl>
                                          <p:spTgt spid="13"/>
                                        </p:tgtEl>
                                        <p:attrNameLst>
                                          <p:attrName>ppt_x</p:attrName>
                                        </p:attrNameLst>
                                      </p:cBhvr>
                                      <p:tavLst>
                                        <p:tav tm="0">
                                          <p:val>
                                            <p:strVal val="#ppt_x"/>
                                          </p:val>
                                        </p:tav>
                                        <p:tav tm="100000">
                                          <p:val>
                                            <p:strVal val="#ppt_x"/>
                                          </p:val>
                                        </p:tav>
                                      </p:tavLst>
                                    </p:anim>
                                    <p:anim calcmode="lin" valueType="num">
                                      <p:cBhvr>
                                        <p:cTn id="8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2" grpId="0" animBg="1"/>
      <p:bldP spid="13" grpId="0" animBg="1"/>
      <p:bldP spid="14" grpId="0" animBg="1"/>
      <p:bldP spid="23" grpId="0" animBg="1"/>
      <p:bldP spid="2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136478"/>
            <a:ext cx="12238094" cy="7915702"/>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5905" y="692255"/>
            <a:ext cx="12238094" cy="5480905"/>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5209" y="6086600"/>
            <a:ext cx="7952839" cy="98274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0">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455216" y="4699490"/>
            <a:ext cx="2649433" cy="27025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61888" y="5172801"/>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72757" y="4714875"/>
            <a:ext cx="812667" cy="67740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378086" y="5278004"/>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61447" t="18529" r="4470" b="25160"/>
          <a:stretch/>
        </p:blipFill>
        <p:spPr bwMode="auto">
          <a:xfrm flipH="1">
            <a:off x="9901440" y="5172730"/>
            <a:ext cx="1176780" cy="91387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5"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16"/>
          <a:srcRect/>
          <a:stretch>
            <a:fillRect/>
          </a:stretch>
        </p:blipFill>
        <p:spPr>
          <a:xfrm>
            <a:off x="10521509" y="895014"/>
            <a:ext cx="737894" cy="715087"/>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027535" y="5336730"/>
            <a:ext cx="370310" cy="624328"/>
          </a:xfrm>
          <a:prstGeom prst="rect">
            <a:avLst/>
          </a:prstGeom>
          <a:noFill/>
          <a:extLst>
            <a:ext uri="{909E8E84-426E-40DD-AFC4-6F175D3DCCD1}">
              <a14:hiddenFill xmlns:a14="http://schemas.microsoft.com/office/drawing/2010/main">
                <a:solidFill>
                  <a:srgbClr val="FFFFFF"/>
                </a:solidFill>
              </a14:hiddenFill>
            </a:ext>
          </a:extLst>
        </p:spPr>
      </p:pic>
      <p:sp>
        <p:nvSpPr>
          <p:cNvPr id="75" name="مستطيل 74">
            <a:hlinkClick r:id="rId18" action="ppaction://hlinksldjump"/>
            <a:extLst>
              <a:ext uri="{FF2B5EF4-FFF2-40B4-BE49-F238E27FC236}">
                <a16:creationId xmlns:a16="http://schemas.microsoft.com/office/drawing/2014/main" id="{DE30BFDD-D426-4E86-9190-C6110D50B46A}"/>
              </a:ext>
            </a:extLst>
          </p:cNvPr>
          <p:cNvSpPr/>
          <p:nvPr/>
        </p:nvSpPr>
        <p:spPr>
          <a:xfrm>
            <a:off x="6881197" y="47751"/>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التهيئة</a:t>
            </a:r>
            <a:endParaRPr lang="en-US" b="1" dirty="0">
              <a:solidFill>
                <a:schemeClr val="accent5">
                  <a:lumMod val="50000"/>
                </a:schemeClr>
              </a:solidFill>
            </a:endParaRPr>
          </a:p>
        </p:txBody>
      </p:sp>
      <p:sp>
        <p:nvSpPr>
          <p:cNvPr id="81" name="مستطيل 80">
            <a:hlinkClick r:id="" action="ppaction://noaction"/>
            <a:extLst>
              <a:ext uri="{FF2B5EF4-FFF2-40B4-BE49-F238E27FC236}">
                <a16:creationId xmlns:a16="http://schemas.microsoft.com/office/drawing/2014/main" id="{C9C85F24-1FF2-48D1-8FE9-1F09C67A2EAD}"/>
              </a:ext>
            </a:extLst>
          </p:cNvPr>
          <p:cNvSpPr/>
          <p:nvPr/>
        </p:nvSpPr>
        <p:spPr>
          <a:xfrm>
            <a:off x="2379840"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التقويم</a:t>
            </a:r>
            <a:endParaRPr lang="en-US" sz="2000" b="1" dirty="0">
              <a:solidFill>
                <a:schemeClr val="accent1">
                  <a:lumMod val="75000"/>
                </a:schemeClr>
              </a:solidFill>
            </a:endParaRPr>
          </a:p>
        </p:txBody>
      </p:sp>
      <p:sp>
        <p:nvSpPr>
          <p:cNvPr id="82" name="مستطيل 81">
            <a:hlinkClick r:id="rId19" action="ppaction://hlinksldjump"/>
            <a:extLst>
              <a:ext uri="{FF2B5EF4-FFF2-40B4-BE49-F238E27FC236}">
                <a16:creationId xmlns:a16="http://schemas.microsoft.com/office/drawing/2014/main" id="{E10C71F6-D2A3-42F8-9CF4-7EC80C62CB63}"/>
              </a:ext>
            </a:extLst>
          </p:cNvPr>
          <p:cNvSpPr/>
          <p:nvPr/>
        </p:nvSpPr>
        <p:spPr>
          <a:xfrm>
            <a:off x="3563063"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الشرح</a:t>
            </a:r>
            <a:endParaRPr lang="en-US" sz="2000" b="1" dirty="0">
              <a:solidFill>
                <a:schemeClr val="accent1">
                  <a:lumMod val="75000"/>
                </a:schemeClr>
              </a:solidFill>
            </a:endParaRPr>
          </a:p>
        </p:txBody>
      </p:sp>
      <p:sp>
        <p:nvSpPr>
          <p:cNvPr id="83" name="مستطيل 82">
            <a:hlinkClick r:id="rId20" action="ppaction://hlinksldjump"/>
            <a:extLst>
              <a:ext uri="{FF2B5EF4-FFF2-40B4-BE49-F238E27FC236}">
                <a16:creationId xmlns:a16="http://schemas.microsoft.com/office/drawing/2014/main" id="{1092A7CE-5A0D-4F27-90F0-946043B22256}"/>
              </a:ext>
            </a:extLst>
          </p:cNvPr>
          <p:cNvSpPr/>
          <p:nvPr/>
        </p:nvSpPr>
        <p:spPr>
          <a:xfrm>
            <a:off x="4735728" y="47751"/>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اسكشف</a:t>
            </a:r>
            <a:endParaRPr lang="en-US" b="1" dirty="0">
              <a:solidFill>
                <a:schemeClr val="accent5">
                  <a:lumMod val="50000"/>
                </a:schemeClr>
              </a:solidFill>
            </a:endParaRPr>
          </a:p>
        </p:txBody>
      </p:sp>
      <p:sp>
        <p:nvSpPr>
          <p:cNvPr id="93" name="مستطيل 92">
            <a:hlinkClick r:id="" action="ppaction://noaction"/>
            <a:extLst>
              <a:ext uri="{FF2B5EF4-FFF2-40B4-BE49-F238E27FC236}">
                <a16:creationId xmlns:a16="http://schemas.microsoft.com/office/drawing/2014/main" id="{6C99A92F-59D8-40AC-BDC2-148AA715DB2A}"/>
              </a:ext>
            </a:extLst>
          </p:cNvPr>
          <p:cNvSpPr/>
          <p:nvPr/>
        </p:nvSpPr>
        <p:spPr>
          <a:xfrm>
            <a:off x="7931806" y="20144"/>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خبرات </a:t>
            </a:r>
          </a:p>
          <a:p>
            <a:pPr algn="ctr"/>
            <a:r>
              <a:rPr lang="ar-SA" b="1" dirty="0">
                <a:solidFill>
                  <a:schemeClr val="accent5">
                    <a:lumMod val="50000"/>
                  </a:schemeClr>
                </a:solidFill>
              </a:rPr>
              <a:t>سابقة</a:t>
            </a:r>
            <a:endParaRPr lang="en-US" b="1" dirty="0">
              <a:solidFill>
                <a:schemeClr val="accent5">
                  <a:lumMod val="50000"/>
                </a:schemeClr>
              </a:solidFill>
            </a:endParaRPr>
          </a:p>
        </p:txBody>
      </p:sp>
      <p:sp>
        <p:nvSpPr>
          <p:cNvPr id="100" name="مستطيل 99">
            <a:hlinkClick r:id="rId21" action="ppaction://hlinksldjump"/>
            <a:extLst>
              <a:ext uri="{FF2B5EF4-FFF2-40B4-BE49-F238E27FC236}">
                <a16:creationId xmlns:a16="http://schemas.microsoft.com/office/drawing/2014/main" id="{73527060-1807-46E3-B716-4D68C85D3DCD}"/>
              </a:ext>
            </a:extLst>
          </p:cNvPr>
          <p:cNvSpPr/>
          <p:nvPr/>
        </p:nvSpPr>
        <p:spPr>
          <a:xfrm>
            <a:off x="1283481" y="60729"/>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accent1">
                    <a:lumMod val="75000"/>
                  </a:schemeClr>
                </a:solidFill>
              </a:rPr>
              <a:t>الواجب</a:t>
            </a:r>
            <a:endParaRPr lang="en-US" sz="2400" b="1" dirty="0">
              <a:solidFill>
                <a:schemeClr val="accent1">
                  <a:lumMod val="75000"/>
                </a:schemeClr>
              </a:solidFill>
            </a:endParaRPr>
          </a:p>
        </p:txBody>
      </p:sp>
      <p:pic>
        <p:nvPicPr>
          <p:cNvPr id="102" name="Picture 11">
            <a:extLst>
              <a:ext uri="{FF2B5EF4-FFF2-40B4-BE49-F238E27FC236}">
                <a16:creationId xmlns:a16="http://schemas.microsoft.com/office/drawing/2014/main" id="{B188D43D-88E6-46C2-B821-5FD7EA8D8782}"/>
              </a:ext>
            </a:extLst>
          </p:cNvPr>
          <p:cNvPicPr>
            <a:picLocks noChangeAspect="1"/>
          </p:cNvPicPr>
          <p:nvPr/>
        </p:nvPicPr>
        <p:blipFill>
          <a:blip r:embed="rId22"/>
          <a:srcRect/>
          <a:stretch>
            <a:fillRect/>
          </a:stretch>
        </p:blipFill>
        <p:spPr>
          <a:xfrm>
            <a:off x="9388544" y="5123356"/>
            <a:ext cx="484083" cy="488236"/>
          </a:xfrm>
          <a:prstGeom prst="rect">
            <a:avLst/>
          </a:prstGeom>
        </p:spPr>
      </p:pic>
      <p:pic>
        <p:nvPicPr>
          <p:cNvPr id="104" name="Google Shape;84;p13">
            <a:extLst>
              <a:ext uri="{FF2B5EF4-FFF2-40B4-BE49-F238E27FC236}">
                <a16:creationId xmlns:a16="http://schemas.microsoft.com/office/drawing/2014/main" id="{4836476F-97D8-480C-B012-EC9673A3F090}"/>
              </a:ext>
            </a:extLst>
          </p:cNvPr>
          <p:cNvPicPr preferRelativeResize="0"/>
          <p:nvPr/>
        </p:nvPicPr>
        <p:blipFill>
          <a:blip r:embed="rId23">
            <a:alphaModFix/>
          </a:blip>
          <a:stretch>
            <a:fillRect/>
          </a:stretch>
        </p:blipFill>
        <p:spPr>
          <a:xfrm>
            <a:off x="8793364" y="6362418"/>
            <a:ext cx="734365" cy="586519"/>
          </a:xfrm>
          <a:prstGeom prst="rect">
            <a:avLst/>
          </a:prstGeom>
          <a:noFill/>
          <a:ln>
            <a:noFill/>
          </a:ln>
        </p:spPr>
      </p:pic>
      <p:pic>
        <p:nvPicPr>
          <p:cNvPr id="56"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DE38A85A-777D-4386-A7E5-337635C8F459}"/>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84551" y="-211587"/>
            <a:ext cx="7402640" cy="58168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8220545" y="4909011"/>
            <a:ext cx="1365738" cy="141820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hlinkClick r:id="rId19" action="ppaction://hlinksldjump"/>
            <a:extLst>
              <a:ext uri="{FF2B5EF4-FFF2-40B4-BE49-F238E27FC236}">
                <a16:creationId xmlns:a16="http://schemas.microsoft.com/office/drawing/2014/main" id="{486A4D4D-D0BC-DE4A-B8F6-0BCA1075F003}"/>
              </a:ext>
            </a:extLst>
          </p:cNvPr>
          <p:cNvSpPr/>
          <p:nvPr/>
        </p:nvSpPr>
        <p:spPr>
          <a:xfrm>
            <a:off x="5819073" y="101887"/>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الاهداف</a:t>
            </a:r>
            <a:endParaRPr lang="en-US" b="1" dirty="0">
              <a:solidFill>
                <a:schemeClr val="accent5">
                  <a:lumMod val="50000"/>
                </a:schemeClr>
              </a:solidFill>
            </a:endParaRPr>
          </a:p>
        </p:txBody>
      </p:sp>
      <p:pic>
        <p:nvPicPr>
          <p:cNvPr id="4" name="صورة 4">
            <a:extLst>
              <a:ext uri="{FF2B5EF4-FFF2-40B4-BE49-F238E27FC236}">
                <a16:creationId xmlns:a16="http://schemas.microsoft.com/office/drawing/2014/main" id="{7CA55E60-9F46-3C45-A542-7931C57635B6}"/>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416962" y="1110476"/>
            <a:ext cx="10528113" cy="4501116"/>
          </a:xfrm>
          <a:prstGeom prst="rect">
            <a:avLst/>
          </a:prstGeom>
        </p:spPr>
      </p:pic>
    </p:spTree>
    <p:extLst>
      <p:ext uri="{BB962C8B-B14F-4D97-AF65-F5344CB8AC3E}">
        <p14:creationId xmlns:p14="http://schemas.microsoft.com/office/powerpoint/2010/main" val="124574616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136478"/>
            <a:ext cx="12238094" cy="7915702"/>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5905" y="692255"/>
            <a:ext cx="12238094" cy="5480905"/>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5209" y="6086600"/>
            <a:ext cx="7952839" cy="98274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0">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455216" y="4699490"/>
            <a:ext cx="2649433" cy="27025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61888" y="5172801"/>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72757" y="4714875"/>
            <a:ext cx="812667" cy="67740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378086" y="5278004"/>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61447" t="18529" r="4470" b="25160"/>
          <a:stretch/>
        </p:blipFill>
        <p:spPr bwMode="auto">
          <a:xfrm flipH="1">
            <a:off x="9901440" y="5172730"/>
            <a:ext cx="1176780" cy="91387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5"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16"/>
          <a:srcRect/>
          <a:stretch>
            <a:fillRect/>
          </a:stretch>
        </p:blipFill>
        <p:spPr>
          <a:xfrm>
            <a:off x="10521509" y="895014"/>
            <a:ext cx="737894" cy="715087"/>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027535" y="5336730"/>
            <a:ext cx="370310" cy="624328"/>
          </a:xfrm>
          <a:prstGeom prst="rect">
            <a:avLst/>
          </a:prstGeom>
          <a:noFill/>
          <a:extLst>
            <a:ext uri="{909E8E84-426E-40DD-AFC4-6F175D3DCCD1}">
              <a14:hiddenFill xmlns:a14="http://schemas.microsoft.com/office/drawing/2010/main">
                <a:solidFill>
                  <a:srgbClr val="FFFFFF"/>
                </a:solidFill>
              </a14:hiddenFill>
            </a:ext>
          </a:extLst>
        </p:spPr>
      </p:pic>
      <p:sp>
        <p:nvSpPr>
          <p:cNvPr id="75" name="مستطيل 74">
            <a:hlinkClick r:id="rId18" action="ppaction://hlinksldjump"/>
            <a:extLst>
              <a:ext uri="{FF2B5EF4-FFF2-40B4-BE49-F238E27FC236}">
                <a16:creationId xmlns:a16="http://schemas.microsoft.com/office/drawing/2014/main" id="{DE30BFDD-D426-4E86-9190-C6110D50B46A}"/>
              </a:ext>
            </a:extLst>
          </p:cNvPr>
          <p:cNvSpPr/>
          <p:nvPr/>
        </p:nvSpPr>
        <p:spPr>
          <a:xfrm>
            <a:off x="6881197" y="47751"/>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التهيئة</a:t>
            </a:r>
            <a:endParaRPr lang="en-US" b="1" dirty="0">
              <a:solidFill>
                <a:schemeClr val="accent5">
                  <a:lumMod val="50000"/>
                </a:schemeClr>
              </a:solidFill>
            </a:endParaRPr>
          </a:p>
        </p:txBody>
      </p:sp>
      <p:sp>
        <p:nvSpPr>
          <p:cNvPr id="81" name="مستطيل 80">
            <a:hlinkClick r:id="" action="ppaction://noaction"/>
            <a:extLst>
              <a:ext uri="{FF2B5EF4-FFF2-40B4-BE49-F238E27FC236}">
                <a16:creationId xmlns:a16="http://schemas.microsoft.com/office/drawing/2014/main" id="{C9C85F24-1FF2-48D1-8FE9-1F09C67A2EAD}"/>
              </a:ext>
            </a:extLst>
          </p:cNvPr>
          <p:cNvSpPr/>
          <p:nvPr/>
        </p:nvSpPr>
        <p:spPr>
          <a:xfrm>
            <a:off x="2379840"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التقويم</a:t>
            </a:r>
            <a:endParaRPr lang="en-US" sz="2000" b="1" dirty="0">
              <a:solidFill>
                <a:schemeClr val="accent1">
                  <a:lumMod val="75000"/>
                </a:schemeClr>
              </a:solidFill>
            </a:endParaRPr>
          </a:p>
        </p:txBody>
      </p:sp>
      <p:sp>
        <p:nvSpPr>
          <p:cNvPr id="82" name="مستطيل 81">
            <a:hlinkClick r:id="rId19" action="ppaction://hlinksldjump"/>
            <a:extLst>
              <a:ext uri="{FF2B5EF4-FFF2-40B4-BE49-F238E27FC236}">
                <a16:creationId xmlns:a16="http://schemas.microsoft.com/office/drawing/2014/main" id="{E10C71F6-D2A3-42F8-9CF4-7EC80C62CB63}"/>
              </a:ext>
            </a:extLst>
          </p:cNvPr>
          <p:cNvSpPr/>
          <p:nvPr/>
        </p:nvSpPr>
        <p:spPr>
          <a:xfrm>
            <a:off x="3563063"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الشرح</a:t>
            </a:r>
            <a:endParaRPr lang="en-US" sz="2000" b="1" dirty="0">
              <a:solidFill>
                <a:schemeClr val="accent1">
                  <a:lumMod val="75000"/>
                </a:schemeClr>
              </a:solidFill>
            </a:endParaRPr>
          </a:p>
        </p:txBody>
      </p:sp>
      <p:sp>
        <p:nvSpPr>
          <p:cNvPr id="83" name="مستطيل 82">
            <a:hlinkClick r:id="rId20" action="ppaction://hlinksldjump"/>
            <a:extLst>
              <a:ext uri="{FF2B5EF4-FFF2-40B4-BE49-F238E27FC236}">
                <a16:creationId xmlns:a16="http://schemas.microsoft.com/office/drawing/2014/main" id="{1092A7CE-5A0D-4F27-90F0-946043B22256}"/>
              </a:ext>
            </a:extLst>
          </p:cNvPr>
          <p:cNvSpPr/>
          <p:nvPr/>
        </p:nvSpPr>
        <p:spPr>
          <a:xfrm>
            <a:off x="4735728" y="47751"/>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اسكشف</a:t>
            </a:r>
            <a:endParaRPr lang="en-US" b="1" dirty="0">
              <a:solidFill>
                <a:schemeClr val="accent5">
                  <a:lumMod val="50000"/>
                </a:schemeClr>
              </a:solidFill>
            </a:endParaRPr>
          </a:p>
        </p:txBody>
      </p:sp>
      <p:sp>
        <p:nvSpPr>
          <p:cNvPr id="93" name="مستطيل 92">
            <a:hlinkClick r:id="" action="ppaction://noaction"/>
            <a:extLst>
              <a:ext uri="{FF2B5EF4-FFF2-40B4-BE49-F238E27FC236}">
                <a16:creationId xmlns:a16="http://schemas.microsoft.com/office/drawing/2014/main" id="{6C99A92F-59D8-40AC-BDC2-148AA715DB2A}"/>
              </a:ext>
            </a:extLst>
          </p:cNvPr>
          <p:cNvSpPr/>
          <p:nvPr/>
        </p:nvSpPr>
        <p:spPr>
          <a:xfrm>
            <a:off x="7931806" y="20144"/>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خبرات </a:t>
            </a:r>
          </a:p>
          <a:p>
            <a:pPr algn="ctr"/>
            <a:r>
              <a:rPr lang="ar-SA" b="1" dirty="0">
                <a:solidFill>
                  <a:schemeClr val="accent5">
                    <a:lumMod val="50000"/>
                  </a:schemeClr>
                </a:solidFill>
              </a:rPr>
              <a:t>سابقة</a:t>
            </a:r>
            <a:endParaRPr lang="en-US" b="1" dirty="0">
              <a:solidFill>
                <a:schemeClr val="accent5">
                  <a:lumMod val="50000"/>
                </a:schemeClr>
              </a:solidFill>
            </a:endParaRPr>
          </a:p>
        </p:txBody>
      </p:sp>
      <p:sp>
        <p:nvSpPr>
          <p:cNvPr id="100" name="مستطيل 99">
            <a:hlinkClick r:id="rId21" action="ppaction://hlinksldjump"/>
            <a:extLst>
              <a:ext uri="{FF2B5EF4-FFF2-40B4-BE49-F238E27FC236}">
                <a16:creationId xmlns:a16="http://schemas.microsoft.com/office/drawing/2014/main" id="{73527060-1807-46E3-B716-4D68C85D3DCD}"/>
              </a:ext>
            </a:extLst>
          </p:cNvPr>
          <p:cNvSpPr/>
          <p:nvPr/>
        </p:nvSpPr>
        <p:spPr>
          <a:xfrm>
            <a:off x="1283481" y="60729"/>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accent1">
                    <a:lumMod val="75000"/>
                  </a:schemeClr>
                </a:solidFill>
              </a:rPr>
              <a:t>الواجب</a:t>
            </a:r>
            <a:endParaRPr lang="en-US" sz="2400" b="1" dirty="0">
              <a:solidFill>
                <a:schemeClr val="accent1">
                  <a:lumMod val="75000"/>
                </a:schemeClr>
              </a:solidFill>
            </a:endParaRPr>
          </a:p>
        </p:txBody>
      </p:sp>
      <p:pic>
        <p:nvPicPr>
          <p:cNvPr id="102" name="Picture 11">
            <a:extLst>
              <a:ext uri="{FF2B5EF4-FFF2-40B4-BE49-F238E27FC236}">
                <a16:creationId xmlns:a16="http://schemas.microsoft.com/office/drawing/2014/main" id="{B188D43D-88E6-46C2-B821-5FD7EA8D8782}"/>
              </a:ext>
            </a:extLst>
          </p:cNvPr>
          <p:cNvPicPr>
            <a:picLocks noChangeAspect="1"/>
          </p:cNvPicPr>
          <p:nvPr/>
        </p:nvPicPr>
        <p:blipFill>
          <a:blip r:embed="rId22"/>
          <a:srcRect/>
          <a:stretch>
            <a:fillRect/>
          </a:stretch>
        </p:blipFill>
        <p:spPr>
          <a:xfrm>
            <a:off x="9388544" y="5123356"/>
            <a:ext cx="484083" cy="488236"/>
          </a:xfrm>
          <a:prstGeom prst="rect">
            <a:avLst/>
          </a:prstGeom>
        </p:spPr>
      </p:pic>
      <p:pic>
        <p:nvPicPr>
          <p:cNvPr id="104" name="Google Shape;84;p13">
            <a:extLst>
              <a:ext uri="{FF2B5EF4-FFF2-40B4-BE49-F238E27FC236}">
                <a16:creationId xmlns:a16="http://schemas.microsoft.com/office/drawing/2014/main" id="{4836476F-97D8-480C-B012-EC9673A3F090}"/>
              </a:ext>
            </a:extLst>
          </p:cNvPr>
          <p:cNvPicPr preferRelativeResize="0"/>
          <p:nvPr/>
        </p:nvPicPr>
        <p:blipFill>
          <a:blip r:embed="rId23">
            <a:alphaModFix/>
          </a:blip>
          <a:stretch>
            <a:fillRect/>
          </a:stretch>
        </p:blipFill>
        <p:spPr>
          <a:xfrm>
            <a:off x="8793364" y="6362418"/>
            <a:ext cx="734365" cy="586519"/>
          </a:xfrm>
          <a:prstGeom prst="rect">
            <a:avLst/>
          </a:prstGeom>
          <a:noFill/>
          <a:ln>
            <a:noFill/>
          </a:ln>
        </p:spPr>
      </p:pic>
      <p:pic>
        <p:nvPicPr>
          <p:cNvPr id="56"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DE38A85A-777D-4386-A7E5-337635C8F459}"/>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84551" y="-211587"/>
            <a:ext cx="7402640" cy="58168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8220545" y="4909011"/>
            <a:ext cx="1365738" cy="141820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hlinkClick r:id="rId19" action="ppaction://hlinksldjump"/>
            <a:extLst>
              <a:ext uri="{FF2B5EF4-FFF2-40B4-BE49-F238E27FC236}">
                <a16:creationId xmlns:a16="http://schemas.microsoft.com/office/drawing/2014/main" id="{486A4D4D-D0BC-DE4A-B8F6-0BCA1075F003}"/>
              </a:ext>
            </a:extLst>
          </p:cNvPr>
          <p:cNvSpPr/>
          <p:nvPr/>
        </p:nvSpPr>
        <p:spPr>
          <a:xfrm>
            <a:off x="5819073" y="101887"/>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الاهداف</a:t>
            </a:r>
            <a:endParaRPr lang="en-US" b="1" dirty="0">
              <a:solidFill>
                <a:schemeClr val="accent5">
                  <a:lumMod val="50000"/>
                </a:schemeClr>
              </a:solidFill>
            </a:endParaRPr>
          </a:p>
        </p:txBody>
      </p:sp>
      <p:pic>
        <p:nvPicPr>
          <p:cNvPr id="5" name="صورة 5">
            <a:extLst>
              <a:ext uri="{FF2B5EF4-FFF2-40B4-BE49-F238E27FC236}">
                <a16:creationId xmlns:a16="http://schemas.microsoft.com/office/drawing/2014/main" id="{A72E4A98-73BB-0A47-8342-875ECFCB08C6}"/>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454281" y="1102102"/>
            <a:ext cx="9304441" cy="4509490"/>
          </a:xfrm>
          <a:prstGeom prst="rect">
            <a:avLst/>
          </a:prstGeom>
        </p:spPr>
      </p:pic>
    </p:spTree>
    <p:extLst>
      <p:ext uri="{BB962C8B-B14F-4D97-AF65-F5344CB8AC3E}">
        <p14:creationId xmlns:p14="http://schemas.microsoft.com/office/powerpoint/2010/main" val="189061615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136478"/>
            <a:ext cx="12238094" cy="7915702"/>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5905" y="692255"/>
            <a:ext cx="12238094" cy="5480905"/>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5209" y="6086600"/>
            <a:ext cx="7952839" cy="98274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0">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455216" y="4699490"/>
            <a:ext cx="2649433" cy="27025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61888" y="5172801"/>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72757" y="4714875"/>
            <a:ext cx="812667" cy="67740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378086" y="5278004"/>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61447" t="18529" r="4470" b="25160"/>
          <a:stretch/>
        </p:blipFill>
        <p:spPr bwMode="auto">
          <a:xfrm flipH="1">
            <a:off x="9901440" y="5172730"/>
            <a:ext cx="1176780" cy="91387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5"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16"/>
          <a:srcRect/>
          <a:stretch>
            <a:fillRect/>
          </a:stretch>
        </p:blipFill>
        <p:spPr>
          <a:xfrm>
            <a:off x="10521509" y="895014"/>
            <a:ext cx="737894" cy="715087"/>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027535" y="5336730"/>
            <a:ext cx="370310" cy="624328"/>
          </a:xfrm>
          <a:prstGeom prst="rect">
            <a:avLst/>
          </a:prstGeom>
          <a:noFill/>
          <a:extLst>
            <a:ext uri="{909E8E84-426E-40DD-AFC4-6F175D3DCCD1}">
              <a14:hiddenFill xmlns:a14="http://schemas.microsoft.com/office/drawing/2010/main">
                <a:solidFill>
                  <a:srgbClr val="FFFFFF"/>
                </a:solidFill>
              </a14:hiddenFill>
            </a:ext>
          </a:extLst>
        </p:spPr>
      </p:pic>
      <p:sp>
        <p:nvSpPr>
          <p:cNvPr id="75" name="مستطيل 74">
            <a:hlinkClick r:id="rId18" action="ppaction://hlinksldjump"/>
            <a:extLst>
              <a:ext uri="{FF2B5EF4-FFF2-40B4-BE49-F238E27FC236}">
                <a16:creationId xmlns:a16="http://schemas.microsoft.com/office/drawing/2014/main" id="{DE30BFDD-D426-4E86-9190-C6110D50B46A}"/>
              </a:ext>
            </a:extLst>
          </p:cNvPr>
          <p:cNvSpPr/>
          <p:nvPr/>
        </p:nvSpPr>
        <p:spPr>
          <a:xfrm>
            <a:off x="6881197" y="47751"/>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التهيئة</a:t>
            </a:r>
            <a:endParaRPr lang="en-US" b="1" dirty="0">
              <a:solidFill>
                <a:schemeClr val="accent5">
                  <a:lumMod val="50000"/>
                </a:schemeClr>
              </a:solidFill>
            </a:endParaRPr>
          </a:p>
        </p:txBody>
      </p:sp>
      <p:sp>
        <p:nvSpPr>
          <p:cNvPr id="81" name="مستطيل 80">
            <a:hlinkClick r:id="" action="ppaction://noaction"/>
            <a:extLst>
              <a:ext uri="{FF2B5EF4-FFF2-40B4-BE49-F238E27FC236}">
                <a16:creationId xmlns:a16="http://schemas.microsoft.com/office/drawing/2014/main" id="{C9C85F24-1FF2-48D1-8FE9-1F09C67A2EAD}"/>
              </a:ext>
            </a:extLst>
          </p:cNvPr>
          <p:cNvSpPr/>
          <p:nvPr/>
        </p:nvSpPr>
        <p:spPr>
          <a:xfrm>
            <a:off x="2379840"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التقويم</a:t>
            </a:r>
            <a:endParaRPr lang="en-US" sz="2000" b="1" dirty="0">
              <a:solidFill>
                <a:schemeClr val="accent1">
                  <a:lumMod val="75000"/>
                </a:schemeClr>
              </a:solidFill>
            </a:endParaRPr>
          </a:p>
        </p:txBody>
      </p:sp>
      <p:sp>
        <p:nvSpPr>
          <p:cNvPr id="82" name="مستطيل 81">
            <a:hlinkClick r:id="rId19" action="ppaction://hlinksldjump"/>
            <a:extLst>
              <a:ext uri="{FF2B5EF4-FFF2-40B4-BE49-F238E27FC236}">
                <a16:creationId xmlns:a16="http://schemas.microsoft.com/office/drawing/2014/main" id="{E10C71F6-D2A3-42F8-9CF4-7EC80C62CB63}"/>
              </a:ext>
            </a:extLst>
          </p:cNvPr>
          <p:cNvSpPr/>
          <p:nvPr/>
        </p:nvSpPr>
        <p:spPr>
          <a:xfrm>
            <a:off x="3563063"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الشرح</a:t>
            </a:r>
            <a:endParaRPr lang="en-US" sz="2000" b="1" dirty="0">
              <a:solidFill>
                <a:schemeClr val="accent1">
                  <a:lumMod val="75000"/>
                </a:schemeClr>
              </a:solidFill>
            </a:endParaRPr>
          </a:p>
        </p:txBody>
      </p:sp>
      <p:sp>
        <p:nvSpPr>
          <p:cNvPr id="83" name="مستطيل 82">
            <a:hlinkClick r:id="rId20" action="ppaction://hlinksldjump"/>
            <a:extLst>
              <a:ext uri="{FF2B5EF4-FFF2-40B4-BE49-F238E27FC236}">
                <a16:creationId xmlns:a16="http://schemas.microsoft.com/office/drawing/2014/main" id="{1092A7CE-5A0D-4F27-90F0-946043B22256}"/>
              </a:ext>
            </a:extLst>
          </p:cNvPr>
          <p:cNvSpPr/>
          <p:nvPr/>
        </p:nvSpPr>
        <p:spPr>
          <a:xfrm>
            <a:off x="4735728" y="47751"/>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اسكشف</a:t>
            </a:r>
            <a:endParaRPr lang="en-US" b="1" dirty="0">
              <a:solidFill>
                <a:schemeClr val="accent5">
                  <a:lumMod val="50000"/>
                </a:schemeClr>
              </a:solidFill>
            </a:endParaRPr>
          </a:p>
        </p:txBody>
      </p:sp>
      <p:sp>
        <p:nvSpPr>
          <p:cNvPr id="93" name="مستطيل 92">
            <a:hlinkClick r:id="" action="ppaction://noaction"/>
            <a:extLst>
              <a:ext uri="{FF2B5EF4-FFF2-40B4-BE49-F238E27FC236}">
                <a16:creationId xmlns:a16="http://schemas.microsoft.com/office/drawing/2014/main" id="{6C99A92F-59D8-40AC-BDC2-148AA715DB2A}"/>
              </a:ext>
            </a:extLst>
          </p:cNvPr>
          <p:cNvSpPr/>
          <p:nvPr/>
        </p:nvSpPr>
        <p:spPr>
          <a:xfrm>
            <a:off x="7931806" y="20144"/>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خبرات </a:t>
            </a:r>
          </a:p>
          <a:p>
            <a:pPr algn="ctr"/>
            <a:r>
              <a:rPr lang="ar-SA" b="1" dirty="0">
                <a:solidFill>
                  <a:schemeClr val="accent5">
                    <a:lumMod val="50000"/>
                  </a:schemeClr>
                </a:solidFill>
              </a:rPr>
              <a:t>سابقة</a:t>
            </a:r>
            <a:endParaRPr lang="en-US" b="1" dirty="0">
              <a:solidFill>
                <a:schemeClr val="accent5">
                  <a:lumMod val="50000"/>
                </a:schemeClr>
              </a:solidFill>
            </a:endParaRPr>
          </a:p>
        </p:txBody>
      </p:sp>
      <p:sp>
        <p:nvSpPr>
          <p:cNvPr id="100" name="مستطيل 99">
            <a:hlinkClick r:id="rId21" action="ppaction://hlinksldjump"/>
            <a:extLst>
              <a:ext uri="{FF2B5EF4-FFF2-40B4-BE49-F238E27FC236}">
                <a16:creationId xmlns:a16="http://schemas.microsoft.com/office/drawing/2014/main" id="{73527060-1807-46E3-B716-4D68C85D3DCD}"/>
              </a:ext>
            </a:extLst>
          </p:cNvPr>
          <p:cNvSpPr/>
          <p:nvPr/>
        </p:nvSpPr>
        <p:spPr>
          <a:xfrm>
            <a:off x="1283481" y="60729"/>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accent1">
                    <a:lumMod val="75000"/>
                  </a:schemeClr>
                </a:solidFill>
              </a:rPr>
              <a:t>الواجب</a:t>
            </a:r>
            <a:endParaRPr lang="en-US" sz="2400" b="1" dirty="0">
              <a:solidFill>
                <a:schemeClr val="accent1">
                  <a:lumMod val="75000"/>
                </a:schemeClr>
              </a:solidFill>
            </a:endParaRPr>
          </a:p>
        </p:txBody>
      </p:sp>
      <p:pic>
        <p:nvPicPr>
          <p:cNvPr id="102" name="Picture 11">
            <a:extLst>
              <a:ext uri="{FF2B5EF4-FFF2-40B4-BE49-F238E27FC236}">
                <a16:creationId xmlns:a16="http://schemas.microsoft.com/office/drawing/2014/main" id="{B188D43D-88E6-46C2-B821-5FD7EA8D8782}"/>
              </a:ext>
            </a:extLst>
          </p:cNvPr>
          <p:cNvPicPr>
            <a:picLocks noChangeAspect="1"/>
          </p:cNvPicPr>
          <p:nvPr/>
        </p:nvPicPr>
        <p:blipFill>
          <a:blip r:embed="rId22"/>
          <a:srcRect/>
          <a:stretch>
            <a:fillRect/>
          </a:stretch>
        </p:blipFill>
        <p:spPr>
          <a:xfrm>
            <a:off x="9388544" y="5123356"/>
            <a:ext cx="484083" cy="488236"/>
          </a:xfrm>
          <a:prstGeom prst="rect">
            <a:avLst/>
          </a:prstGeom>
        </p:spPr>
      </p:pic>
      <p:pic>
        <p:nvPicPr>
          <p:cNvPr id="104" name="Google Shape;84;p13">
            <a:extLst>
              <a:ext uri="{FF2B5EF4-FFF2-40B4-BE49-F238E27FC236}">
                <a16:creationId xmlns:a16="http://schemas.microsoft.com/office/drawing/2014/main" id="{4836476F-97D8-480C-B012-EC9673A3F090}"/>
              </a:ext>
            </a:extLst>
          </p:cNvPr>
          <p:cNvPicPr preferRelativeResize="0"/>
          <p:nvPr/>
        </p:nvPicPr>
        <p:blipFill>
          <a:blip r:embed="rId23">
            <a:alphaModFix/>
          </a:blip>
          <a:stretch>
            <a:fillRect/>
          </a:stretch>
        </p:blipFill>
        <p:spPr>
          <a:xfrm>
            <a:off x="8793364" y="6362418"/>
            <a:ext cx="734365" cy="586519"/>
          </a:xfrm>
          <a:prstGeom prst="rect">
            <a:avLst/>
          </a:prstGeom>
          <a:noFill/>
          <a:ln>
            <a:noFill/>
          </a:ln>
        </p:spPr>
      </p:pic>
      <p:pic>
        <p:nvPicPr>
          <p:cNvPr id="56"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DE38A85A-777D-4386-A7E5-337635C8F459}"/>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84551" y="-211587"/>
            <a:ext cx="7402640" cy="58168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8220545" y="4909011"/>
            <a:ext cx="1365738" cy="141820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hlinkClick r:id="rId19" action="ppaction://hlinksldjump"/>
            <a:extLst>
              <a:ext uri="{FF2B5EF4-FFF2-40B4-BE49-F238E27FC236}">
                <a16:creationId xmlns:a16="http://schemas.microsoft.com/office/drawing/2014/main" id="{486A4D4D-D0BC-DE4A-B8F6-0BCA1075F003}"/>
              </a:ext>
            </a:extLst>
          </p:cNvPr>
          <p:cNvSpPr/>
          <p:nvPr/>
        </p:nvSpPr>
        <p:spPr>
          <a:xfrm>
            <a:off x="5819073" y="101887"/>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الاهداف</a:t>
            </a:r>
            <a:endParaRPr lang="en-US" b="1" dirty="0">
              <a:solidFill>
                <a:schemeClr val="accent5">
                  <a:lumMod val="50000"/>
                </a:schemeClr>
              </a:solidFill>
            </a:endParaRPr>
          </a:p>
        </p:txBody>
      </p:sp>
      <p:pic>
        <p:nvPicPr>
          <p:cNvPr id="6" name="صورة 6">
            <a:extLst>
              <a:ext uri="{FF2B5EF4-FFF2-40B4-BE49-F238E27FC236}">
                <a16:creationId xmlns:a16="http://schemas.microsoft.com/office/drawing/2014/main" id="{FEDACE8A-22E8-4C42-BD4F-A24A8F9A7444}"/>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292674" y="1182073"/>
            <a:ext cx="10226837" cy="4210211"/>
          </a:xfrm>
          <a:prstGeom prst="rect">
            <a:avLst/>
          </a:prstGeom>
        </p:spPr>
      </p:pic>
      <p:sp>
        <p:nvSpPr>
          <p:cNvPr id="5" name="مستطيل 4">
            <a:extLst>
              <a:ext uri="{FF2B5EF4-FFF2-40B4-BE49-F238E27FC236}">
                <a16:creationId xmlns:a16="http://schemas.microsoft.com/office/drawing/2014/main" id="{F31D4E52-7AE9-1C4A-B1E8-0C4EDC341E27}"/>
              </a:ext>
            </a:extLst>
          </p:cNvPr>
          <p:cNvSpPr/>
          <p:nvPr/>
        </p:nvSpPr>
        <p:spPr>
          <a:xfrm>
            <a:off x="932597" y="1298254"/>
            <a:ext cx="2458495" cy="728229"/>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dirty="0">
                <a:solidFill>
                  <a:schemeClr val="tx1"/>
                </a:solidFill>
              </a:rPr>
              <a:t>التفكير الناقد صفحة  ١٢٩</a:t>
            </a:r>
          </a:p>
        </p:txBody>
      </p:sp>
    </p:spTree>
    <p:extLst>
      <p:ext uri="{BB962C8B-B14F-4D97-AF65-F5344CB8AC3E}">
        <p14:creationId xmlns:p14="http://schemas.microsoft.com/office/powerpoint/2010/main" val="311287807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136478"/>
            <a:ext cx="12238094" cy="7915702"/>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5905" y="692255"/>
            <a:ext cx="12238094" cy="5480905"/>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5209" y="6086600"/>
            <a:ext cx="7952839" cy="98274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0">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455216" y="4699490"/>
            <a:ext cx="2649433" cy="27025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61888" y="5172801"/>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72757" y="4714875"/>
            <a:ext cx="812667" cy="67740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378086" y="5278004"/>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61447" t="18529" r="4470" b="25160"/>
          <a:stretch/>
        </p:blipFill>
        <p:spPr bwMode="auto">
          <a:xfrm flipH="1">
            <a:off x="9901440" y="5172730"/>
            <a:ext cx="1176780" cy="91387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5"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16"/>
          <a:srcRect/>
          <a:stretch>
            <a:fillRect/>
          </a:stretch>
        </p:blipFill>
        <p:spPr>
          <a:xfrm>
            <a:off x="10521509" y="895014"/>
            <a:ext cx="737894" cy="715087"/>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027535" y="5336730"/>
            <a:ext cx="370310" cy="624328"/>
          </a:xfrm>
          <a:prstGeom prst="rect">
            <a:avLst/>
          </a:prstGeom>
          <a:noFill/>
          <a:extLst>
            <a:ext uri="{909E8E84-426E-40DD-AFC4-6F175D3DCCD1}">
              <a14:hiddenFill xmlns:a14="http://schemas.microsoft.com/office/drawing/2010/main">
                <a:solidFill>
                  <a:srgbClr val="FFFFFF"/>
                </a:solidFill>
              </a14:hiddenFill>
            </a:ext>
          </a:extLst>
        </p:spPr>
      </p:pic>
      <p:sp>
        <p:nvSpPr>
          <p:cNvPr id="75" name="مستطيل 74">
            <a:hlinkClick r:id="rId18" action="ppaction://hlinksldjump"/>
            <a:extLst>
              <a:ext uri="{FF2B5EF4-FFF2-40B4-BE49-F238E27FC236}">
                <a16:creationId xmlns:a16="http://schemas.microsoft.com/office/drawing/2014/main" id="{DE30BFDD-D426-4E86-9190-C6110D50B46A}"/>
              </a:ext>
            </a:extLst>
          </p:cNvPr>
          <p:cNvSpPr/>
          <p:nvPr/>
        </p:nvSpPr>
        <p:spPr>
          <a:xfrm>
            <a:off x="6881197" y="47751"/>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التهيئة</a:t>
            </a:r>
            <a:endParaRPr lang="en-US" b="1" dirty="0">
              <a:solidFill>
                <a:schemeClr val="accent5">
                  <a:lumMod val="50000"/>
                </a:schemeClr>
              </a:solidFill>
            </a:endParaRPr>
          </a:p>
        </p:txBody>
      </p:sp>
      <p:sp>
        <p:nvSpPr>
          <p:cNvPr id="81" name="مستطيل 80">
            <a:hlinkClick r:id="" action="ppaction://noaction"/>
            <a:extLst>
              <a:ext uri="{FF2B5EF4-FFF2-40B4-BE49-F238E27FC236}">
                <a16:creationId xmlns:a16="http://schemas.microsoft.com/office/drawing/2014/main" id="{C9C85F24-1FF2-48D1-8FE9-1F09C67A2EAD}"/>
              </a:ext>
            </a:extLst>
          </p:cNvPr>
          <p:cNvSpPr/>
          <p:nvPr/>
        </p:nvSpPr>
        <p:spPr>
          <a:xfrm>
            <a:off x="2379840"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التقويم</a:t>
            </a:r>
            <a:endParaRPr lang="en-US" sz="2000" b="1" dirty="0">
              <a:solidFill>
                <a:schemeClr val="accent1">
                  <a:lumMod val="75000"/>
                </a:schemeClr>
              </a:solidFill>
            </a:endParaRPr>
          </a:p>
        </p:txBody>
      </p:sp>
      <p:sp>
        <p:nvSpPr>
          <p:cNvPr id="82" name="مستطيل 81">
            <a:hlinkClick r:id="rId19" action="ppaction://hlinksldjump"/>
            <a:extLst>
              <a:ext uri="{FF2B5EF4-FFF2-40B4-BE49-F238E27FC236}">
                <a16:creationId xmlns:a16="http://schemas.microsoft.com/office/drawing/2014/main" id="{E10C71F6-D2A3-42F8-9CF4-7EC80C62CB63}"/>
              </a:ext>
            </a:extLst>
          </p:cNvPr>
          <p:cNvSpPr/>
          <p:nvPr/>
        </p:nvSpPr>
        <p:spPr>
          <a:xfrm>
            <a:off x="3563063"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الشرح</a:t>
            </a:r>
            <a:endParaRPr lang="en-US" sz="2000" b="1" dirty="0">
              <a:solidFill>
                <a:schemeClr val="accent1">
                  <a:lumMod val="75000"/>
                </a:schemeClr>
              </a:solidFill>
            </a:endParaRPr>
          </a:p>
        </p:txBody>
      </p:sp>
      <p:sp>
        <p:nvSpPr>
          <p:cNvPr id="83" name="مستطيل 82">
            <a:hlinkClick r:id="rId20" action="ppaction://hlinksldjump"/>
            <a:extLst>
              <a:ext uri="{FF2B5EF4-FFF2-40B4-BE49-F238E27FC236}">
                <a16:creationId xmlns:a16="http://schemas.microsoft.com/office/drawing/2014/main" id="{1092A7CE-5A0D-4F27-90F0-946043B22256}"/>
              </a:ext>
            </a:extLst>
          </p:cNvPr>
          <p:cNvSpPr/>
          <p:nvPr/>
        </p:nvSpPr>
        <p:spPr>
          <a:xfrm>
            <a:off x="4735728" y="47751"/>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اسكشف</a:t>
            </a:r>
            <a:endParaRPr lang="en-US" b="1" dirty="0">
              <a:solidFill>
                <a:schemeClr val="accent5">
                  <a:lumMod val="50000"/>
                </a:schemeClr>
              </a:solidFill>
            </a:endParaRPr>
          </a:p>
        </p:txBody>
      </p:sp>
      <p:sp>
        <p:nvSpPr>
          <p:cNvPr id="93" name="مستطيل 92">
            <a:hlinkClick r:id="" action="ppaction://noaction"/>
            <a:extLst>
              <a:ext uri="{FF2B5EF4-FFF2-40B4-BE49-F238E27FC236}">
                <a16:creationId xmlns:a16="http://schemas.microsoft.com/office/drawing/2014/main" id="{6C99A92F-59D8-40AC-BDC2-148AA715DB2A}"/>
              </a:ext>
            </a:extLst>
          </p:cNvPr>
          <p:cNvSpPr/>
          <p:nvPr/>
        </p:nvSpPr>
        <p:spPr>
          <a:xfrm>
            <a:off x="7931806" y="20144"/>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خبرات </a:t>
            </a:r>
          </a:p>
          <a:p>
            <a:pPr algn="ctr"/>
            <a:r>
              <a:rPr lang="ar-SA" b="1" dirty="0">
                <a:solidFill>
                  <a:schemeClr val="accent5">
                    <a:lumMod val="50000"/>
                  </a:schemeClr>
                </a:solidFill>
              </a:rPr>
              <a:t>سابقة</a:t>
            </a:r>
            <a:endParaRPr lang="en-US" b="1" dirty="0">
              <a:solidFill>
                <a:schemeClr val="accent5">
                  <a:lumMod val="50000"/>
                </a:schemeClr>
              </a:solidFill>
            </a:endParaRPr>
          </a:p>
        </p:txBody>
      </p:sp>
      <p:sp>
        <p:nvSpPr>
          <p:cNvPr id="100" name="مستطيل 99">
            <a:hlinkClick r:id="rId21" action="ppaction://hlinksldjump"/>
            <a:extLst>
              <a:ext uri="{FF2B5EF4-FFF2-40B4-BE49-F238E27FC236}">
                <a16:creationId xmlns:a16="http://schemas.microsoft.com/office/drawing/2014/main" id="{73527060-1807-46E3-B716-4D68C85D3DCD}"/>
              </a:ext>
            </a:extLst>
          </p:cNvPr>
          <p:cNvSpPr/>
          <p:nvPr/>
        </p:nvSpPr>
        <p:spPr>
          <a:xfrm>
            <a:off x="1283481" y="60729"/>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accent1">
                    <a:lumMod val="75000"/>
                  </a:schemeClr>
                </a:solidFill>
              </a:rPr>
              <a:t>الواجب</a:t>
            </a:r>
            <a:endParaRPr lang="en-US" sz="2400" b="1" dirty="0">
              <a:solidFill>
                <a:schemeClr val="accent1">
                  <a:lumMod val="75000"/>
                </a:schemeClr>
              </a:solidFill>
            </a:endParaRPr>
          </a:p>
        </p:txBody>
      </p:sp>
      <p:pic>
        <p:nvPicPr>
          <p:cNvPr id="102" name="Picture 11">
            <a:extLst>
              <a:ext uri="{FF2B5EF4-FFF2-40B4-BE49-F238E27FC236}">
                <a16:creationId xmlns:a16="http://schemas.microsoft.com/office/drawing/2014/main" id="{B188D43D-88E6-46C2-B821-5FD7EA8D8782}"/>
              </a:ext>
            </a:extLst>
          </p:cNvPr>
          <p:cNvPicPr>
            <a:picLocks noChangeAspect="1"/>
          </p:cNvPicPr>
          <p:nvPr/>
        </p:nvPicPr>
        <p:blipFill>
          <a:blip r:embed="rId22"/>
          <a:srcRect/>
          <a:stretch>
            <a:fillRect/>
          </a:stretch>
        </p:blipFill>
        <p:spPr>
          <a:xfrm>
            <a:off x="9388544" y="5123356"/>
            <a:ext cx="484083" cy="488236"/>
          </a:xfrm>
          <a:prstGeom prst="rect">
            <a:avLst/>
          </a:prstGeom>
        </p:spPr>
      </p:pic>
      <p:pic>
        <p:nvPicPr>
          <p:cNvPr id="104" name="Google Shape;84;p13">
            <a:extLst>
              <a:ext uri="{FF2B5EF4-FFF2-40B4-BE49-F238E27FC236}">
                <a16:creationId xmlns:a16="http://schemas.microsoft.com/office/drawing/2014/main" id="{4836476F-97D8-480C-B012-EC9673A3F090}"/>
              </a:ext>
            </a:extLst>
          </p:cNvPr>
          <p:cNvPicPr preferRelativeResize="0"/>
          <p:nvPr/>
        </p:nvPicPr>
        <p:blipFill>
          <a:blip r:embed="rId23">
            <a:alphaModFix/>
          </a:blip>
          <a:stretch>
            <a:fillRect/>
          </a:stretch>
        </p:blipFill>
        <p:spPr>
          <a:xfrm>
            <a:off x="8793364" y="6362418"/>
            <a:ext cx="734365" cy="586519"/>
          </a:xfrm>
          <a:prstGeom prst="rect">
            <a:avLst/>
          </a:prstGeom>
          <a:noFill/>
          <a:ln>
            <a:noFill/>
          </a:ln>
        </p:spPr>
      </p:pic>
      <p:pic>
        <p:nvPicPr>
          <p:cNvPr id="56"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DE38A85A-777D-4386-A7E5-337635C8F459}"/>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84551" y="-211587"/>
            <a:ext cx="7402640" cy="58168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8220545" y="4909011"/>
            <a:ext cx="1365738" cy="141820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hlinkClick r:id="rId19" action="ppaction://hlinksldjump"/>
            <a:extLst>
              <a:ext uri="{FF2B5EF4-FFF2-40B4-BE49-F238E27FC236}">
                <a16:creationId xmlns:a16="http://schemas.microsoft.com/office/drawing/2014/main" id="{486A4D4D-D0BC-DE4A-B8F6-0BCA1075F003}"/>
              </a:ext>
            </a:extLst>
          </p:cNvPr>
          <p:cNvSpPr/>
          <p:nvPr/>
        </p:nvSpPr>
        <p:spPr>
          <a:xfrm>
            <a:off x="5819073" y="101887"/>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الاهداف</a:t>
            </a:r>
            <a:endParaRPr lang="en-US" b="1" dirty="0">
              <a:solidFill>
                <a:schemeClr val="accent5">
                  <a:lumMod val="50000"/>
                </a:schemeClr>
              </a:solidFill>
            </a:endParaRPr>
          </a:p>
        </p:txBody>
      </p:sp>
      <p:pic>
        <p:nvPicPr>
          <p:cNvPr id="4" name="صورة 6">
            <a:extLst>
              <a:ext uri="{FF2B5EF4-FFF2-40B4-BE49-F238E27FC236}">
                <a16:creationId xmlns:a16="http://schemas.microsoft.com/office/drawing/2014/main" id="{AEC4A403-54DB-E24A-BB79-CFA22BE262EB}"/>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432949" y="1178582"/>
            <a:ext cx="10086562" cy="4381164"/>
          </a:xfrm>
          <a:prstGeom prst="rect">
            <a:avLst/>
          </a:prstGeom>
        </p:spPr>
      </p:pic>
      <p:sp>
        <p:nvSpPr>
          <p:cNvPr id="5" name="مستطيل 4">
            <a:extLst>
              <a:ext uri="{FF2B5EF4-FFF2-40B4-BE49-F238E27FC236}">
                <a16:creationId xmlns:a16="http://schemas.microsoft.com/office/drawing/2014/main" id="{F31D4E52-7AE9-1C4A-B1E8-0C4EDC341E27}"/>
              </a:ext>
            </a:extLst>
          </p:cNvPr>
          <p:cNvSpPr/>
          <p:nvPr/>
        </p:nvSpPr>
        <p:spPr>
          <a:xfrm>
            <a:off x="932597" y="1298254"/>
            <a:ext cx="2458495" cy="728229"/>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dirty="0">
                <a:solidFill>
                  <a:schemeClr val="tx1"/>
                </a:solidFill>
              </a:rPr>
              <a:t>التفكير الناقد صفحة  ١٢٩</a:t>
            </a:r>
          </a:p>
        </p:txBody>
      </p:sp>
    </p:spTree>
    <p:extLst>
      <p:ext uri="{BB962C8B-B14F-4D97-AF65-F5344CB8AC3E}">
        <p14:creationId xmlns:p14="http://schemas.microsoft.com/office/powerpoint/2010/main" val="386985951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61020" y="-136478"/>
            <a:ext cx="12238094" cy="7915702"/>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l="5100" t="2726" r="3027" b="21700"/>
          <a:stretch/>
        </p:blipFill>
        <p:spPr>
          <a:xfrm>
            <a:off x="-215905" y="692255"/>
            <a:ext cx="12238094" cy="5480905"/>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8">
            <a:alphaModFix/>
          </a:blip>
          <a:srcRect/>
          <a:stretch/>
        </p:blipFill>
        <p:spPr>
          <a:xfrm>
            <a:off x="11000094" y="0"/>
            <a:ext cx="1328191" cy="651315"/>
          </a:xfrm>
          <a:prstGeom prst="rect">
            <a:avLst/>
          </a:prstGeom>
          <a:noFill/>
          <a:ln>
            <a:noFill/>
          </a:ln>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65209" y="6086600"/>
            <a:ext cx="7952839" cy="98274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1">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455216" y="4699490"/>
            <a:ext cx="2649433" cy="27025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261888" y="5172801"/>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572757" y="4714875"/>
            <a:ext cx="812667" cy="67740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1378086" y="5278004"/>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61447" t="18529" r="4470" b="25160"/>
          <a:stretch/>
        </p:blipFill>
        <p:spPr bwMode="auto">
          <a:xfrm flipH="1">
            <a:off x="9901440" y="5172730"/>
            <a:ext cx="1176780" cy="91387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6"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17"/>
          <a:srcRect/>
          <a:stretch>
            <a:fillRect/>
          </a:stretch>
        </p:blipFill>
        <p:spPr>
          <a:xfrm>
            <a:off x="10521509" y="895014"/>
            <a:ext cx="737894" cy="715087"/>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1027535" y="5336730"/>
            <a:ext cx="370310" cy="624328"/>
          </a:xfrm>
          <a:prstGeom prst="rect">
            <a:avLst/>
          </a:prstGeom>
          <a:noFill/>
          <a:extLst>
            <a:ext uri="{909E8E84-426E-40DD-AFC4-6F175D3DCCD1}">
              <a14:hiddenFill xmlns:a14="http://schemas.microsoft.com/office/drawing/2010/main">
                <a:solidFill>
                  <a:srgbClr val="FFFFFF"/>
                </a:solidFill>
              </a14:hiddenFill>
            </a:ext>
          </a:extLst>
        </p:spPr>
      </p:pic>
      <p:sp>
        <p:nvSpPr>
          <p:cNvPr id="75" name="مستطيل 74">
            <a:hlinkClick r:id="rId19" action="ppaction://hlinksldjump"/>
            <a:extLst>
              <a:ext uri="{FF2B5EF4-FFF2-40B4-BE49-F238E27FC236}">
                <a16:creationId xmlns:a16="http://schemas.microsoft.com/office/drawing/2014/main" id="{DE30BFDD-D426-4E86-9190-C6110D50B46A}"/>
              </a:ext>
            </a:extLst>
          </p:cNvPr>
          <p:cNvSpPr/>
          <p:nvPr/>
        </p:nvSpPr>
        <p:spPr>
          <a:xfrm>
            <a:off x="6881197" y="47751"/>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التهيئة</a:t>
            </a:r>
            <a:endParaRPr lang="en-US" b="1" dirty="0">
              <a:solidFill>
                <a:schemeClr val="accent5">
                  <a:lumMod val="50000"/>
                </a:schemeClr>
              </a:solidFill>
            </a:endParaRPr>
          </a:p>
        </p:txBody>
      </p:sp>
      <p:sp>
        <p:nvSpPr>
          <p:cNvPr id="81" name="مستطيل 80">
            <a:hlinkClick r:id="" action="ppaction://noaction"/>
            <a:extLst>
              <a:ext uri="{FF2B5EF4-FFF2-40B4-BE49-F238E27FC236}">
                <a16:creationId xmlns:a16="http://schemas.microsoft.com/office/drawing/2014/main" id="{C9C85F24-1FF2-48D1-8FE9-1F09C67A2EAD}"/>
              </a:ext>
            </a:extLst>
          </p:cNvPr>
          <p:cNvSpPr/>
          <p:nvPr/>
        </p:nvSpPr>
        <p:spPr>
          <a:xfrm>
            <a:off x="2379840"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التقويم</a:t>
            </a:r>
            <a:endParaRPr lang="en-US" sz="2000" b="1" dirty="0">
              <a:solidFill>
                <a:schemeClr val="accent1">
                  <a:lumMod val="75000"/>
                </a:schemeClr>
              </a:solidFill>
            </a:endParaRPr>
          </a:p>
        </p:txBody>
      </p:sp>
      <p:sp>
        <p:nvSpPr>
          <p:cNvPr id="82" name="مستطيل 81">
            <a:hlinkClick r:id="" action="ppaction://noaction"/>
            <a:extLst>
              <a:ext uri="{FF2B5EF4-FFF2-40B4-BE49-F238E27FC236}">
                <a16:creationId xmlns:a16="http://schemas.microsoft.com/office/drawing/2014/main" id="{E10C71F6-D2A3-42F8-9CF4-7EC80C62CB63}"/>
              </a:ext>
            </a:extLst>
          </p:cNvPr>
          <p:cNvSpPr/>
          <p:nvPr/>
        </p:nvSpPr>
        <p:spPr>
          <a:xfrm>
            <a:off x="3563063"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الشرح</a:t>
            </a:r>
            <a:endParaRPr lang="en-US" sz="2000" b="1" dirty="0">
              <a:solidFill>
                <a:schemeClr val="accent1">
                  <a:lumMod val="75000"/>
                </a:schemeClr>
              </a:solidFill>
            </a:endParaRPr>
          </a:p>
        </p:txBody>
      </p:sp>
      <p:sp>
        <p:nvSpPr>
          <p:cNvPr id="83" name="مستطيل 82">
            <a:hlinkClick r:id="" action="ppaction://noaction"/>
            <a:extLst>
              <a:ext uri="{FF2B5EF4-FFF2-40B4-BE49-F238E27FC236}">
                <a16:creationId xmlns:a16="http://schemas.microsoft.com/office/drawing/2014/main" id="{1092A7CE-5A0D-4F27-90F0-946043B22256}"/>
              </a:ext>
            </a:extLst>
          </p:cNvPr>
          <p:cNvSpPr/>
          <p:nvPr/>
        </p:nvSpPr>
        <p:spPr>
          <a:xfrm>
            <a:off x="4735728" y="47751"/>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اسكشف</a:t>
            </a:r>
            <a:endParaRPr lang="en-US" b="1" dirty="0">
              <a:solidFill>
                <a:schemeClr val="accent5">
                  <a:lumMod val="50000"/>
                </a:schemeClr>
              </a:solidFill>
            </a:endParaRPr>
          </a:p>
        </p:txBody>
      </p:sp>
      <p:sp>
        <p:nvSpPr>
          <p:cNvPr id="93" name="مستطيل 92">
            <a:hlinkClick r:id="" action="ppaction://noaction"/>
            <a:extLst>
              <a:ext uri="{FF2B5EF4-FFF2-40B4-BE49-F238E27FC236}">
                <a16:creationId xmlns:a16="http://schemas.microsoft.com/office/drawing/2014/main" id="{6C99A92F-59D8-40AC-BDC2-148AA715DB2A}"/>
              </a:ext>
            </a:extLst>
          </p:cNvPr>
          <p:cNvSpPr/>
          <p:nvPr/>
        </p:nvSpPr>
        <p:spPr>
          <a:xfrm>
            <a:off x="7931806" y="20144"/>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خبرات </a:t>
            </a:r>
          </a:p>
          <a:p>
            <a:pPr algn="ctr"/>
            <a:r>
              <a:rPr lang="ar-SA" b="1" dirty="0">
                <a:solidFill>
                  <a:schemeClr val="accent5">
                    <a:lumMod val="50000"/>
                  </a:schemeClr>
                </a:solidFill>
              </a:rPr>
              <a:t>سابقة</a:t>
            </a:r>
            <a:endParaRPr lang="en-US" b="1" dirty="0">
              <a:solidFill>
                <a:schemeClr val="accent5">
                  <a:lumMod val="50000"/>
                </a:schemeClr>
              </a:solidFill>
            </a:endParaRPr>
          </a:p>
        </p:txBody>
      </p:sp>
      <p:sp>
        <p:nvSpPr>
          <p:cNvPr id="100" name="مستطيل 99">
            <a:hlinkClick r:id="" action="ppaction://noaction"/>
            <a:extLst>
              <a:ext uri="{FF2B5EF4-FFF2-40B4-BE49-F238E27FC236}">
                <a16:creationId xmlns:a16="http://schemas.microsoft.com/office/drawing/2014/main" id="{73527060-1807-46E3-B716-4D68C85D3DCD}"/>
              </a:ext>
            </a:extLst>
          </p:cNvPr>
          <p:cNvSpPr/>
          <p:nvPr/>
        </p:nvSpPr>
        <p:spPr>
          <a:xfrm>
            <a:off x="1283481" y="60729"/>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accent1">
                    <a:lumMod val="75000"/>
                  </a:schemeClr>
                </a:solidFill>
              </a:rPr>
              <a:t>الواجب</a:t>
            </a:r>
            <a:endParaRPr lang="en-US" sz="2400" b="1" dirty="0">
              <a:solidFill>
                <a:schemeClr val="accent1">
                  <a:lumMod val="75000"/>
                </a:schemeClr>
              </a:solidFill>
            </a:endParaRPr>
          </a:p>
        </p:txBody>
      </p:sp>
      <p:pic>
        <p:nvPicPr>
          <p:cNvPr id="102" name="Picture 11">
            <a:extLst>
              <a:ext uri="{FF2B5EF4-FFF2-40B4-BE49-F238E27FC236}">
                <a16:creationId xmlns:a16="http://schemas.microsoft.com/office/drawing/2014/main" id="{B188D43D-88E6-46C2-B821-5FD7EA8D8782}"/>
              </a:ext>
            </a:extLst>
          </p:cNvPr>
          <p:cNvPicPr>
            <a:picLocks noChangeAspect="1"/>
          </p:cNvPicPr>
          <p:nvPr/>
        </p:nvPicPr>
        <p:blipFill>
          <a:blip r:embed="rId20"/>
          <a:srcRect/>
          <a:stretch>
            <a:fillRect/>
          </a:stretch>
        </p:blipFill>
        <p:spPr>
          <a:xfrm>
            <a:off x="9388544" y="5123356"/>
            <a:ext cx="484083" cy="488236"/>
          </a:xfrm>
          <a:prstGeom prst="rect">
            <a:avLst/>
          </a:prstGeom>
        </p:spPr>
      </p:pic>
      <p:pic>
        <p:nvPicPr>
          <p:cNvPr id="104" name="Google Shape;84;p13">
            <a:extLst>
              <a:ext uri="{FF2B5EF4-FFF2-40B4-BE49-F238E27FC236}">
                <a16:creationId xmlns:a16="http://schemas.microsoft.com/office/drawing/2014/main" id="{4836476F-97D8-480C-B012-EC9673A3F090}"/>
              </a:ext>
            </a:extLst>
          </p:cNvPr>
          <p:cNvPicPr preferRelativeResize="0"/>
          <p:nvPr/>
        </p:nvPicPr>
        <p:blipFill>
          <a:blip r:embed="rId21">
            <a:alphaModFix/>
          </a:blip>
          <a:stretch>
            <a:fillRect/>
          </a:stretch>
        </p:blipFill>
        <p:spPr>
          <a:xfrm>
            <a:off x="8793364" y="6362418"/>
            <a:ext cx="734365" cy="586519"/>
          </a:xfrm>
          <a:prstGeom prst="rect">
            <a:avLst/>
          </a:prstGeom>
          <a:noFill/>
          <a:ln>
            <a:noFill/>
          </a:ln>
        </p:spPr>
      </p:pic>
      <p:pic>
        <p:nvPicPr>
          <p:cNvPr id="56"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DE38A85A-777D-4386-A7E5-337635C8F459}"/>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84551" y="-211587"/>
            <a:ext cx="7402640" cy="58168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8220545" y="4909011"/>
            <a:ext cx="1365738" cy="141820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hlinkClick r:id="" action="ppaction://noaction"/>
            <a:extLst>
              <a:ext uri="{FF2B5EF4-FFF2-40B4-BE49-F238E27FC236}">
                <a16:creationId xmlns:a16="http://schemas.microsoft.com/office/drawing/2014/main" id="{486A4D4D-D0BC-DE4A-B8F6-0BCA1075F003}"/>
              </a:ext>
            </a:extLst>
          </p:cNvPr>
          <p:cNvSpPr/>
          <p:nvPr/>
        </p:nvSpPr>
        <p:spPr>
          <a:xfrm>
            <a:off x="5819073" y="101887"/>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الاهداف</a:t>
            </a:r>
            <a:endParaRPr lang="en-US" b="1" dirty="0">
              <a:solidFill>
                <a:schemeClr val="accent5">
                  <a:lumMod val="50000"/>
                </a:schemeClr>
              </a:solidFill>
            </a:endParaRPr>
          </a:p>
        </p:txBody>
      </p:sp>
      <p:grpSp>
        <p:nvGrpSpPr>
          <p:cNvPr id="4" name="مجموعة 3">
            <a:extLst>
              <a:ext uri="{FF2B5EF4-FFF2-40B4-BE49-F238E27FC236}">
                <a16:creationId xmlns:a16="http://schemas.microsoft.com/office/drawing/2014/main" id="{932D85E6-6146-F04B-BB2F-3BFFBE89F254}"/>
              </a:ext>
            </a:extLst>
          </p:cNvPr>
          <p:cNvGrpSpPr/>
          <p:nvPr/>
        </p:nvGrpSpPr>
        <p:grpSpPr>
          <a:xfrm>
            <a:off x="1506433" y="930353"/>
            <a:ext cx="4832024" cy="4681239"/>
            <a:chOff x="7432160" y="2158414"/>
            <a:chExt cx="1829728" cy="1985994"/>
          </a:xfrm>
        </p:grpSpPr>
        <p:pic>
          <p:nvPicPr>
            <p:cNvPr id="26" name="صورة 25">
              <a:extLst>
                <a:ext uri="{FF2B5EF4-FFF2-40B4-BE49-F238E27FC236}">
                  <a16:creationId xmlns:a16="http://schemas.microsoft.com/office/drawing/2014/main" id="{1F345469-3DFA-7C4C-A18A-956920F55ED1}"/>
                </a:ext>
              </a:extLst>
            </p:cNvPr>
            <p:cNvPicPr>
              <a:picLocks noChangeAspect="1"/>
            </p:cNvPicPr>
            <p:nvPr/>
          </p:nvPicPr>
          <p:blipFill rotWithShape="1">
            <a:blip r:embed="rId24">
              <a:extLst>
                <a:ext uri="{28A0092B-C50C-407E-A947-70E740481C1C}">
                  <a14:useLocalDpi xmlns:a14="http://schemas.microsoft.com/office/drawing/2010/main" val="0"/>
                </a:ext>
              </a:extLst>
            </a:blip>
            <a:srcRect b="24098"/>
            <a:stretch/>
          </p:blipFill>
          <p:spPr>
            <a:xfrm>
              <a:off x="7432160" y="2158414"/>
              <a:ext cx="1829728" cy="1985994"/>
            </a:xfrm>
            <a:prstGeom prst="rect">
              <a:avLst/>
            </a:prstGeom>
          </p:spPr>
        </p:pic>
        <p:sp>
          <p:nvSpPr>
            <p:cNvPr id="27" name="مستطيل 26">
              <a:extLst>
                <a:ext uri="{FF2B5EF4-FFF2-40B4-BE49-F238E27FC236}">
                  <a16:creationId xmlns:a16="http://schemas.microsoft.com/office/drawing/2014/main" id="{0A0ADAC7-A8BA-0949-81D0-2B8EAFA9523C}"/>
                </a:ext>
              </a:extLst>
            </p:cNvPr>
            <p:cNvSpPr/>
            <p:nvPr/>
          </p:nvSpPr>
          <p:spPr>
            <a:xfrm>
              <a:off x="7605711" y="3454902"/>
              <a:ext cx="1251076" cy="363987"/>
            </a:xfrm>
            <a:prstGeom prst="rect">
              <a:avLst/>
            </a:prstGeom>
          </p:spPr>
          <p:txBody>
            <a:bodyPr wrap="square">
              <a:spAutoFit/>
            </a:bodyPr>
            <a:lstStyle/>
            <a:p>
              <a:pPr algn="ctr"/>
              <a:r>
                <a:rPr lang="ar-SA" sz="4400" b="1" dirty="0">
                  <a:solidFill>
                    <a:srgbClr val="FF0000"/>
                  </a:solidFill>
                  <a:latin typeface="Calibri" pitchFamily="34" charset="0"/>
                </a:rPr>
                <a:t>أنتن رائعات </a:t>
              </a:r>
              <a:endParaRPr lang="ar-SA" sz="4400" dirty="0">
                <a:solidFill>
                  <a:srgbClr val="FF0000"/>
                </a:solidFill>
              </a:endParaRPr>
            </a:p>
          </p:txBody>
        </p:sp>
      </p:grpSp>
      <p:sp>
        <p:nvSpPr>
          <p:cNvPr id="5" name="نجمة: 5 نقاط 4">
            <a:extLst>
              <a:ext uri="{FF2B5EF4-FFF2-40B4-BE49-F238E27FC236}">
                <a16:creationId xmlns:a16="http://schemas.microsoft.com/office/drawing/2014/main" id="{7971397A-FCC2-FC4A-B908-CC01E8B43E9A}"/>
              </a:ext>
            </a:extLst>
          </p:cNvPr>
          <p:cNvSpPr/>
          <p:nvPr/>
        </p:nvSpPr>
        <p:spPr>
          <a:xfrm>
            <a:off x="7815687" y="1481676"/>
            <a:ext cx="1050609" cy="973408"/>
          </a:xfrm>
          <a:prstGeom prst="star5">
            <a:avLst/>
          </a:prstGeom>
          <a:solidFill>
            <a:srgbClr val="FFFF00"/>
          </a:solidFill>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6" name="نجمة: 5 نقاط 5">
            <a:extLst>
              <a:ext uri="{FF2B5EF4-FFF2-40B4-BE49-F238E27FC236}">
                <a16:creationId xmlns:a16="http://schemas.microsoft.com/office/drawing/2014/main" id="{3BA18834-CEBB-6C4E-AAD3-00946A88423A}"/>
              </a:ext>
            </a:extLst>
          </p:cNvPr>
          <p:cNvSpPr/>
          <p:nvPr/>
        </p:nvSpPr>
        <p:spPr>
          <a:xfrm>
            <a:off x="7085601" y="2629128"/>
            <a:ext cx="1050609" cy="973408"/>
          </a:xfrm>
          <a:prstGeom prst="star5">
            <a:avLst/>
          </a:prstGeom>
          <a:solidFill>
            <a:srgbClr val="FFC000"/>
          </a:solidFill>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7" name="نجمة: 5 نقاط 6">
            <a:extLst>
              <a:ext uri="{FF2B5EF4-FFF2-40B4-BE49-F238E27FC236}">
                <a16:creationId xmlns:a16="http://schemas.microsoft.com/office/drawing/2014/main" id="{40DB4E12-0388-F341-A5C9-8A1D0E14242B}"/>
              </a:ext>
            </a:extLst>
          </p:cNvPr>
          <p:cNvSpPr/>
          <p:nvPr/>
        </p:nvSpPr>
        <p:spPr>
          <a:xfrm>
            <a:off x="7606359" y="3733159"/>
            <a:ext cx="1050609" cy="973408"/>
          </a:xfrm>
          <a:prstGeom prst="star5">
            <a:avLst/>
          </a:prstGeom>
          <a:solidFill>
            <a:srgbClr val="FFFF00"/>
          </a:solidFill>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8" name="نجمة: 5 نقاط 7">
            <a:extLst>
              <a:ext uri="{FF2B5EF4-FFF2-40B4-BE49-F238E27FC236}">
                <a16:creationId xmlns:a16="http://schemas.microsoft.com/office/drawing/2014/main" id="{294F4A91-2532-3147-B12C-E4FF7FEC092B}"/>
              </a:ext>
            </a:extLst>
          </p:cNvPr>
          <p:cNvSpPr/>
          <p:nvPr/>
        </p:nvSpPr>
        <p:spPr>
          <a:xfrm>
            <a:off x="6349812" y="1641286"/>
            <a:ext cx="1050609" cy="973408"/>
          </a:xfrm>
          <a:prstGeom prst="star5">
            <a:avLst/>
          </a:prstGeom>
          <a:solidFill>
            <a:srgbClr val="92D050"/>
          </a:solidFill>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9" name="نجمة: 5 نقاط 8">
            <a:extLst>
              <a:ext uri="{FF2B5EF4-FFF2-40B4-BE49-F238E27FC236}">
                <a16:creationId xmlns:a16="http://schemas.microsoft.com/office/drawing/2014/main" id="{22DF7FE0-0965-8B4E-995F-63A27D4EDFE5}"/>
              </a:ext>
            </a:extLst>
          </p:cNvPr>
          <p:cNvSpPr/>
          <p:nvPr/>
        </p:nvSpPr>
        <p:spPr>
          <a:xfrm>
            <a:off x="6612294" y="4073003"/>
            <a:ext cx="1050609" cy="973408"/>
          </a:xfrm>
          <a:prstGeom prst="star5">
            <a:avLst/>
          </a:prstGeom>
          <a:solidFill>
            <a:srgbClr val="00B050"/>
          </a:solidFill>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Tree>
    <p:extLst>
      <p:ext uri="{BB962C8B-B14F-4D97-AF65-F5344CB8AC3E}">
        <p14:creationId xmlns:p14="http://schemas.microsoft.com/office/powerpoint/2010/main" val="52440059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repeatCount="indefinite" fill="hold" nodeType="clickEffect">
                                  <p:stCondLst>
                                    <p:cond delay="0"/>
                                  </p:stCondLst>
                                  <p:endCondLst>
                                    <p:cond evt="onNext" delay="0">
                                      <p:tgtEl>
                                        <p:sldTgt/>
                                      </p:tgtEl>
                                    </p:cond>
                                  </p:end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par>
                                <p:cTn id="21" presetID="21" presetClass="emph" presetSubtype="0" repeatCount="indefinite" fill="hold" grpId="0" nodeType="withEffect">
                                  <p:stCondLst>
                                    <p:cond delay="0"/>
                                  </p:stCondLst>
                                  <p:childTnLst>
                                    <p:animClr clrSpc="hsl" dir="cw">
                                      <p:cBhvr override="childStyle">
                                        <p:cTn id="22" dur="500" fill="hold"/>
                                        <p:tgtEl>
                                          <p:spTgt spid="5"/>
                                        </p:tgtEl>
                                        <p:attrNameLst>
                                          <p:attrName>style.color</p:attrName>
                                        </p:attrNameLst>
                                      </p:cBhvr>
                                      <p:by>
                                        <p:hsl h="7200000" s="0" l="0"/>
                                      </p:by>
                                    </p:animClr>
                                    <p:animClr clrSpc="hsl" dir="cw">
                                      <p:cBhvr>
                                        <p:cTn id="23" dur="500" fill="hold"/>
                                        <p:tgtEl>
                                          <p:spTgt spid="5"/>
                                        </p:tgtEl>
                                        <p:attrNameLst>
                                          <p:attrName>fillcolor</p:attrName>
                                        </p:attrNameLst>
                                      </p:cBhvr>
                                      <p:by>
                                        <p:hsl h="7200000" s="0" l="0"/>
                                      </p:by>
                                    </p:animClr>
                                    <p:animClr clrSpc="hsl" dir="cw">
                                      <p:cBhvr>
                                        <p:cTn id="24" dur="500" fill="hold"/>
                                        <p:tgtEl>
                                          <p:spTgt spid="5"/>
                                        </p:tgtEl>
                                        <p:attrNameLst>
                                          <p:attrName>stroke.color</p:attrName>
                                        </p:attrNameLst>
                                      </p:cBhvr>
                                      <p:by>
                                        <p:hsl h="7200000" s="0" l="0"/>
                                      </p:by>
                                    </p:animClr>
                                    <p:set>
                                      <p:cBhvr>
                                        <p:cTn id="25" dur="500" fill="hold"/>
                                        <p:tgtEl>
                                          <p:spTgt spid="5"/>
                                        </p:tgtEl>
                                        <p:attrNameLst>
                                          <p:attrName>fill.type</p:attrName>
                                        </p:attrNameLst>
                                      </p:cBhvr>
                                      <p:to>
                                        <p:strVal val="solid"/>
                                      </p:to>
                                    </p:set>
                                  </p:childTnLst>
                                </p:cTn>
                              </p:par>
                              <p:par>
                                <p:cTn id="26" presetID="21" presetClass="emph" presetSubtype="0" repeatCount="indefinite" fill="hold" grpId="0" nodeType="withEffect">
                                  <p:stCondLst>
                                    <p:cond delay="0"/>
                                  </p:stCondLst>
                                  <p:childTnLst>
                                    <p:animClr clrSpc="hsl" dir="cw">
                                      <p:cBhvr override="childStyle">
                                        <p:cTn id="27" dur="500" fill="hold"/>
                                        <p:tgtEl>
                                          <p:spTgt spid="8"/>
                                        </p:tgtEl>
                                        <p:attrNameLst>
                                          <p:attrName>style.color</p:attrName>
                                        </p:attrNameLst>
                                      </p:cBhvr>
                                      <p:by>
                                        <p:hsl h="7200000" s="0" l="0"/>
                                      </p:by>
                                    </p:animClr>
                                    <p:animClr clrSpc="hsl" dir="cw">
                                      <p:cBhvr>
                                        <p:cTn id="28" dur="500" fill="hold"/>
                                        <p:tgtEl>
                                          <p:spTgt spid="8"/>
                                        </p:tgtEl>
                                        <p:attrNameLst>
                                          <p:attrName>fillcolor</p:attrName>
                                        </p:attrNameLst>
                                      </p:cBhvr>
                                      <p:by>
                                        <p:hsl h="7200000" s="0" l="0"/>
                                      </p:by>
                                    </p:animClr>
                                    <p:animClr clrSpc="hsl" dir="cw">
                                      <p:cBhvr>
                                        <p:cTn id="29" dur="500" fill="hold"/>
                                        <p:tgtEl>
                                          <p:spTgt spid="8"/>
                                        </p:tgtEl>
                                        <p:attrNameLst>
                                          <p:attrName>stroke.color</p:attrName>
                                        </p:attrNameLst>
                                      </p:cBhvr>
                                      <p:by>
                                        <p:hsl h="7200000" s="0" l="0"/>
                                      </p:by>
                                    </p:animClr>
                                    <p:set>
                                      <p:cBhvr>
                                        <p:cTn id="30" dur="500" fill="hold"/>
                                        <p:tgtEl>
                                          <p:spTgt spid="8"/>
                                        </p:tgtEl>
                                        <p:attrNameLst>
                                          <p:attrName>fill.type</p:attrName>
                                        </p:attrNameLst>
                                      </p:cBhvr>
                                      <p:to>
                                        <p:strVal val="solid"/>
                                      </p:to>
                                    </p:set>
                                  </p:childTnLst>
                                </p:cTn>
                              </p:par>
                              <p:par>
                                <p:cTn id="31" presetID="21" presetClass="emph" presetSubtype="0" repeatCount="indefinite" fill="hold" grpId="0" nodeType="withEffect">
                                  <p:stCondLst>
                                    <p:cond delay="0"/>
                                  </p:stCondLst>
                                  <p:childTnLst>
                                    <p:animClr clrSpc="hsl" dir="cw">
                                      <p:cBhvr override="childStyle">
                                        <p:cTn id="32" dur="500" fill="hold"/>
                                        <p:tgtEl>
                                          <p:spTgt spid="6"/>
                                        </p:tgtEl>
                                        <p:attrNameLst>
                                          <p:attrName>style.color</p:attrName>
                                        </p:attrNameLst>
                                      </p:cBhvr>
                                      <p:by>
                                        <p:hsl h="7200000" s="0" l="0"/>
                                      </p:by>
                                    </p:animClr>
                                    <p:animClr clrSpc="hsl" dir="cw">
                                      <p:cBhvr>
                                        <p:cTn id="33" dur="500" fill="hold"/>
                                        <p:tgtEl>
                                          <p:spTgt spid="6"/>
                                        </p:tgtEl>
                                        <p:attrNameLst>
                                          <p:attrName>fillcolor</p:attrName>
                                        </p:attrNameLst>
                                      </p:cBhvr>
                                      <p:by>
                                        <p:hsl h="7200000" s="0" l="0"/>
                                      </p:by>
                                    </p:animClr>
                                    <p:animClr clrSpc="hsl" dir="cw">
                                      <p:cBhvr>
                                        <p:cTn id="34" dur="500" fill="hold"/>
                                        <p:tgtEl>
                                          <p:spTgt spid="6"/>
                                        </p:tgtEl>
                                        <p:attrNameLst>
                                          <p:attrName>stroke.color</p:attrName>
                                        </p:attrNameLst>
                                      </p:cBhvr>
                                      <p:by>
                                        <p:hsl h="7200000" s="0" l="0"/>
                                      </p:by>
                                    </p:animClr>
                                    <p:set>
                                      <p:cBhvr>
                                        <p:cTn id="35" dur="500" fill="hold"/>
                                        <p:tgtEl>
                                          <p:spTgt spid="6"/>
                                        </p:tgtEl>
                                        <p:attrNameLst>
                                          <p:attrName>fill.type</p:attrName>
                                        </p:attrNameLst>
                                      </p:cBhvr>
                                      <p:to>
                                        <p:strVal val="solid"/>
                                      </p:to>
                                    </p:set>
                                  </p:childTnLst>
                                </p:cTn>
                              </p:par>
                              <p:par>
                                <p:cTn id="36" presetID="21" presetClass="emph" presetSubtype="0" repeatCount="indefinite" fill="hold" grpId="0" nodeType="withEffect">
                                  <p:stCondLst>
                                    <p:cond delay="0"/>
                                  </p:stCondLst>
                                  <p:childTnLst>
                                    <p:animClr clrSpc="hsl" dir="cw">
                                      <p:cBhvr override="childStyle">
                                        <p:cTn id="37" dur="500" fill="hold"/>
                                        <p:tgtEl>
                                          <p:spTgt spid="7"/>
                                        </p:tgtEl>
                                        <p:attrNameLst>
                                          <p:attrName>style.color</p:attrName>
                                        </p:attrNameLst>
                                      </p:cBhvr>
                                      <p:by>
                                        <p:hsl h="7200000" s="0" l="0"/>
                                      </p:by>
                                    </p:animClr>
                                    <p:animClr clrSpc="hsl" dir="cw">
                                      <p:cBhvr>
                                        <p:cTn id="38" dur="500" fill="hold"/>
                                        <p:tgtEl>
                                          <p:spTgt spid="7"/>
                                        </p:tgtEl>
                                        <p:attrNameLst>
                                          <p:attrName>fillcolor</p:attrName>
                                        </p:attrNameLst>
                                      </p:cBhvr>
                                      <p:by>
                                        <p:hsl h="7200000" s="0" l="0"/>
                                      </p:by>
                                    </p:animClr>
                                    <p:animClr clrSpc="hsl" dir="cw">
                                      <p:cBhvr>
                                        <p:cTn id="39" dur="500" fill="hold"/>
                                        <p:tgtEl>
                                          <p:spTgt spid="7"/>
                                        </p:tgtEl>
                                        <p:attrNameLst>
                                          <p:attrName>stroke.color</p:attrName>
                                        </p:attrNameLst>
                                      </p:cBhvr>
                                      <p:by>
                                        <p:hsl h="7200000" s="0" l="0"/>
                                      </p:by>
                                    </p:animClr>
                                    <p:set>
                                      <p:cBhvr>
                                        <p:cTn id="40" dur="500" fill="hold"/>
                                        <p:tgtEl>
                                          <p:spTgt spid="7"/>
                                        </p:tgtEl>
                                        <p:attrNameLst>
                                          <p:attrName>fill.type</p:attrName>
                                        </p:attrNameLst>
                                      </p:cBhvr>
                                      <p:to>
                                        <p:strVal val="solid"/>
                                      </p:to>
                                    </p:set>
                                  </p:childTnLst>
                                </p:cTn>
                              </p:par>
                              <p:par>
                                <p:cTn id="41" presetID="21" presetClass="emph" presetSubtype="0" repeatCount="indefinite" fill="hold" grpId="0" nodeType="withEffect">
                                  <p:stCondLst>
                                    <p:cond delay="0"/>
                                  </p:stCondLst>
                                  <p:childTnLst>
                                    <p:animClr clrSpc="hsl" dir="cw">
                                      <p:cBhvr override="childStyle">
                                        <p:cTn id="42" dur="500" fill="hold"/>
                                        <p:tgtEl>
                                          <p:spTgt spid="9"/>
                                        </p:tgtEl>
                                        <p:attrNameLst>
                                          <p:attrName>style.color</p:attrName>
                                        </p:attrNameLst>
                                      </p:cBhvr>
                                      <p:by>
                                        <p:hsl h="7200000" s="0" l="0"/>
                                      </p:by>
                                    </p:animClr>
                                    <p:animClr clrSpc="hsl" dir="cw">
                                      <p:cBhvr>
                                        <p:cTn id="43" dur="500" fill="hold"/>
                                        <p:tgtEl>
                                          <p:spTgt spid="9"/>
                                        </p:tgtEl>
                                        <p:attrNameLst>
                                          <p:attrName>fillcolor</p:attrName>
                                        </p:attrNameLst>
                                      </p:cBhvr>
                                      <p:by>
                                        <p:hsl h="7200000" s="0" l="0"/>
                                      </p:by>
                                    </p:animClr>
                                    <p:animClr clrSpc="hsl" dir="cw">
                                      <p:cBhvr>
                                        <p:cTn id="44" dur="500" fill="hold"/>
                                        <p:tgtEl>
                                          <p:spTgt spid="9"/>
                                        </p:tgtEl>
                                        <p:attrNameLst>
                                          <p:attrName>stroke.color</p:attrName>
                                        </p:attrNameLst>
                                      </p:cBhvr>
                                      <p:by>
                                        <p:hsl h="7200000" s="0" l="0"/>
                                      </p:by>
                                    </p:animClr>
                                    <p:set>
                                      <p:cBhvr>
                                        <p:cTn id="45" dur="500" fill="hold"/>
                                        <p:tgtEl>
                                          <p:spTgt spid="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136478"/>
            <a:ext cx="12238094" cy="7915702"/>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5905" y="692255"/>
            <a:ext cx="12238094" cy="5480905"/>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5209" y="6086600"/>
            <a:ext cx="7952839" cy="98274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0">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455216" y="4699490"/>
            <a:ext cx="2649433" cy="27025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61888" y="5172801"/>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72757" y="4714875"/>
            <a:ext cx="812667" cy="67740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378086" y="5278004"/>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61447" t="18529" r="4470" b="25160"/>
          <a:stretch/>
        </p:blipFill>
        <p:spPr bwMode="auto">
          <a:xfrm flipH="1">
            <a:off x="9901440" y="5172730"/>
            <a:ext cx="1176780" cy="91387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5"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16"/>
          <a:srcRect/>
          <a:stretch>
            <a:fillRect/>
          </a:stretch>
        </p:blipFill>
        <p:spPr>
          <a:xfrm>
            <a:off x="10521509" y="895014"/>
            <a:ext cx="737894" cy="715087"/>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027535" y="5336730"/>
            <a:ext cx="370310" cy="624328"/>
          </a:xfrm>
          <a:prstGeom prst="rect">
            <a:avLst/>
          </a:prstGeom>
          <a:noFill/>
          <a:extLst>
            <a:ext uri="{909E8E84-426E-40DD-AFC4-6F175D3DCCD1}">
              <a14:hiddenFill xmlns:a14="http://schemas.microsoft.com/office/drawing/2010/main">
                <a:solidFill>
                  <a:srgbClr val="FFFFFF"/>
                </a:solidFill>
              </a14:hiddenFill>
            </a:ext>
          </a:extLst>
        </p:spPr>
      </p:pic>
      <p:sp>
        <p:nvSpPr>
          <p:cNvPr id="75" name="مستطيل 74">
            <a:hlinkClick r:id="rId18" action="ppaction://hlinksldjump"/>
            <a:extLst>
              <a:ext uri="{FF2B5EF4-FFF2-40B4-BE49-F238E27FC236}">
                <a16:creationId xmlns:a16="http://schemas.microsoft.com/office/drawing/2014/main" id="{DE30BFDD-D426-4E86-9190-C6110D50B46A}"/>
              </a:ext>
            </a:extLst>
          </p:cNvPr>
          <p:cNvSpPr/>
          <p:nvPr/>
        </p:nvSpPr>
        <p:spPr>
          <a:xfrm>
            <a:off x="6881197" y="47751"/>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التهيئة</a:t>
            </a:r>
            <a:endParaRPr lang="en-US" b="1" dirty="0">
              <a:solidFill>
                <a:schemeClr val="accent5">
                  <a:lumMod val="50000"/>
                </a:schemeClr>
              </a:solidFill>
            </a:endParaRPr>
          </a:p>
        </p:txBody>
      </p:sp>
      <p:sp>
        <p:nvSpPr>
          <p:cNvPr id="81" name="مستطيل 80">
            <a:hlinkClick r:id="" action="ppaction://noaction"/>
            <a:extLst>
              <a:ext uri="{FF2B5EF4-FFF2-40B4-BE49-F238E27FC236}">
                <a16:creationId xmlns:a16="http://schemas.microsoft.com/office/drawing/2014/main" id="{C9C85F24-1FF2-48D1-8FE9-1F09C67A2EAD}"/>
              </a:ext>
            </a:extLst>
          </p:cNvPr>
          <p:cNvSpPr/>
          <p:nvPr/>
        </p:nvSpPr>
        <p:spPr>
          <a:xfrm>
            <a:off x="2379840"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التقويم</a:t>
            </a:r>
            <a:endParaRPr lang="en-US" sz="2000" b="1" dirty="0">
              <a:solidFill>
                <a:schemeClr val="accent1">
                  <a:lumMod val="75000"/>
                </a:schemeClr>
              </a:solidFill>
            </a:endParaRPr>
          </a:p>
        </p:txBody>
      </p:sp>
      <p:sp>
        <p:nvSpPr>
          <p:cNvPr id="82" name="مستطيل 81">
            <a:hlinkClick r:id="rId19" action="ppaction://hlinksldjump"/>
            <a:extLst>
              <a:ext uri="{FF2B5EF4-FFF2-40B4-BE49-F238E27FC236}">
                <a16:creationId xmlns:a16="http://schemas.microsoft.com/office/drawing/2014/main" id="{E10C71F6-D2A3-42F8-9CF4-7EC80C62CB63}"/>
              </a:ext>
            </a:extLst>
          </p:cNvPr>
          <p:cNvSpPr/>
          <p:nvPr/>
        </p:nvSpPr>
        <p:spPr>
          <a:xfrm>
            <a:off x="3563063"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الشرح</a:t>
            </a:r>
            <a:endParaRPr lang="en-US" sz="2000" b="1" dirty="0">
              <a:solidFill>
                <a:schemeClr val="accent1">
                  <a:lumMod val="75000"/>
                </a:schemeClr>
              </a:solidFill>
            </a:endParaRPr>
          </a:p>
        </p:txBody>
      </p:sp>
      <p:sp>
        <p:nvSpPr>
          <p:cNvPr id="83" name="مستطيل 82">
            <a:hlinkClick r:id="rId20" action="ppaction://hlinksldjump"/>
            <a:extLst>
              <a:ext uri="{FF2B5EF4-FFF2-40B4-BE49-F238E27FC236}">
                <a16:creationId xmlns:a16="http://schemas.microsoft.com/office/drawing/2014/main" id="{1092A7CE-5A0D-4F27-90F0-946043B22256}"/>
              </a:ext>
            </a:extLst>
          </p:cNvPr>
          <p:cNvSpPr/>
          <p:nvPr/>
        </p:nvSpPr>
        <p:spPr>
          <a:xfrm>
            <a:off x="4735728" y="47751"/>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اسكشف</a:t>
            </a:r>
            <a:endParaRPr lang="en-US" b="1" dirty="0">
              <a:solidFill>
                <a:schemeClr val="accent5">
                  <a:lumMod val="50000"/>
                </a:schemeClr>
              </a:solidFill>
            </a:endParaRPr>
          </a:p>
        </p:txBody>
      </p:sp>
      <p:sp>
        <p:nvSpPr>
          <p:cNvPr id="93" name="مستطيل 92">
            <a:hlinkClick r:id="" action="ppaction://noaction"/>
            <a:extLst>
              <a:ext uri="{FF2B5EF4-FFF2-40B4-BE49-F238E27FC236}">
                <a16:creationId xmlns:a16="http://schemas.microsoft.com/office/drawing/2014/main" id="{6C99A92F-59D8-40AC-BDC2-148AA715DB2A}"/>
              </a:ext>
            </a:extLst>
          </p:cNvPr>
          <p:cNvSpPr/>
          <p:nvPr/>
        </p:nvSpPr>
        <p:spPr>
          <a:xfrm>
            <a:off x="7931806" y="20144"/>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خبرات </a:t>
            </a:r>
          </a:p>
          <a:p>
            <a:pPr algn="ctr"/>
            <a:r>
              <a:rPr lang="ar-SA" b="1" dirty="0">
                <a:solidFill>
                  <a:schemeClr val="accent5">
                    <a:lumMod val="50000"/>
                  </a:schemeClr>
                </a:solidFill>
              </a:rPr>
              <a:t>سابقة</a:t>
            </a:r>
            <a:endParaRPr lang="en-US" b="1" dirty="0">
              <a:solidFill>
                <a:schemeClr val="accent5">
                  <a:lumMod val="50000"/>
                </a:schemeClr>
              </a:solidFill>
            </a:endParaRPr>
          </a:p>
        </p:txBody>
      </p:sp>
      <p:sp>
        <p:nvSpPr>
          <p:cNvPr id="100" name="مستطيل 99">
            <a:hlinkClick r:id="rId21" action="ppaction://hlinksldjump"/>
            <a:extLst>
              <a:ext uri="{FF2B5EF4-FFF2-40B4-BE49-F238E27FC236}">
                <a16:creationId xmlns:a16="http://schemas.microsoft.com/office/drawing/2014/main" id="{73527060-1807-46E3-B716-4D68C85D3DCD}"/>
              </a:ext>
            </a:extLst>
          </p:cNvPr>
          <p:cNvSpPr/>
          <p:nvPr/>
        </p:nvSpPr>
        <p:spPr>
          <a:xfrm>
            <a:off x="1283481" y="60729"/>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accent1">
                    <a:lumMod val="75000"/>
                  </a:schemeClr>
                </a:solidFill>
              </a:rPr>
              <a:t>الواجب</a:t>
            </a:r>
            <a:endParaRPr lang="en-US" sz="2400" b="1" dirty="0">
              <a:solidFill>
                <a:schemeClr val="accent1">
                  <a:lumMod val="75000"/>
                </a:schemeClr>
              </a:solidFill>
            </a:endParaRPr>
          </a:p>
        </p:txBody>
      </p:sp>
      <p:pic>
        <p:nvPicPr>
          <p:cNvPr id="102" name="Picture 11">
            <a:extLst>
              <a:ext uri="{FF2B5EF4-FFF2-40B4-BE49-F238E27FC236}">
                <a16:creationId xmlns:a16="http://schemas.microsoft.com/office/drawing/2014/main" id="{B188D43D-88E6-46C2-B821-5FD7EA8D8782}"/>
              </a:ext>
            </a:extLst>
          </p:cNvPr>
          <p:cNvPicPr>
            <a:picLocks noChangeAspect="1"/>
          </p:cNvPicPr>
          <p:nvPr/>
        </p:nvPicPr>
        <p:blipFill>
          <a:blip r:embed="rId22"/>
          <a:srcRect/>
          <a:stretch>
            <a:fillRect/>
          </a:stretch>
        </p:blipFill>
        <p:spPr>
          <a:xfrm>
            <a:off x="9388544" y="5123356"/>
            <a:ext cx="484083" cy="488236"/>
          </a:xfrm>
          <a:prstGeom prst="rect">
            <a:avLst/>
          </a:prstGeom>
        </p:spPr>
      </p:pic>
      <p:pic>
        <p:nvPicPr>
          <p:cNvPr id="104" name="Google Shape;84;p13">
            <a:extLst>
              <a:ext uri="{FF2B5EF4-FFF2-40B4-BE49-F238E27FC236}">
                <a16:creationId xmlns:a16="http://schemas.microsoft.com/office/drawing/2014/main" id="{4836476F-97D8-480C-B012-EC9673A3F090}"/>
              </a:ext>
            </a:extLst>
          </p:cNvPr>
          <p:cNvPicPr preferRelativeResize="0"/>
          <p:nvPr/>
        </p:nvPicPr>
        <p:blipFill>
          <a:blip r:embed="rId23">
            <a:alphaModFix/>
          </a:blip>
          <a:stretch>
            <a:fillRect/>
          </a:stretch>
        </p:blipFill>
        <p:spPr>
          <a:xfrm>
            <a:off x="8793364" y="6362418"/>
            <a:ext cx="734365" cy="586519"/>
          </a:xfrm>
          <a:prstGeom prst="rect">
            <a:avLst/>
          </a:prstGeom>
          <a:noFill/>
          <a:ln>
            <a:noFill/>
          </a:ln>
        </p:spPr>
      </p:pic>
      <p:pic>
        <p:nvPicPr>
          <p:cNvPr id="56"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DE38A85A-777D-4386-A7E5-337635C8F459}"/>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84551" y="-211587"/>
            <a:ext cx="7402640" cy="58168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8220545" y="4909011"/>
            <a:ext cx="1365738" cy="141820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hlinkClick r:id="rId19" action="ppaction://hlinksldjump"/>
            <a:extLst>
              <a:ext uri="{FF2B5EF4-FFF2-40B4-BE49-F238E27FC236}">
                <a16:creationId xmlns:a16="http://schemas.microsoft.com/office/drawing/2014/main" id="{486A4D4D-D0BC-DE4A-B8F6-0BCA1075F003}"/>
              </a:ext>
            </a:extLst>
          </p:cNvPr>
          <p:cNvSpPr/>
          <p:nvPr/>
        </p:nvSpPr>
        <p:spPr>
          <a:xfrm>
            <a:off x="5819073" y="101887"/>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الاهداف</a:t>
            </a:r>
            <a:endParaRPr lang="en-US" b="1" dirty="0">
              <a:solidFill>
                <a:schemeClr val="accent5">
                  <a:lumMod val="50000"/>
                </a:schemeClr>
              </a:solidFill>
            </a:endParaRPr>
          </a:p>
        </p:txBody>
      </p:sp>
      <p:pic>
        <p:nvPicPr>
          <p:cNvPr id="4" name="صورة 4">
            <a:extLst>
              <a:ext uri="{FF2B5EF4-FFF2-40B4-BE49-F238E27FC236}">
                <a16:creationId xmlns:a16="http://schemas.microsoft.com/office/drawing/2014/main" id="{4E98050A-8C61-834A-88C4-0C6DFD5CA4B7}"/>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443036" y="1252556"/>
            <a:ext cx="9923587" cy="4507365"/>
          </a:xfrm>
          <a:prstGeom prst="rect">
            <a:avLst/>
          </a:prstGeom>
        </p:spPr>
      </p:pic>
    </p:spTree>
    <p:extLst>
      <p:ext uri="{BB962C8B-B14F-4D97-AF65-F5344CB8AC3E}">
        <p14:creationId xmlns:p14="http://schemas.microsoft.com/office/powerpoint/2010/main" val="142209632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136478"/>
            <a:ext cx="12238094" cy="7915702"/>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5905" y="692255"/>
            <a:ext cx="12238094" cy="5480905"/>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5209" y="6086600"/>
            <a:ext cx="7952839" cy="98274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0">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455216" y="4699490"/>
            <a:ext cx="2649433" cy="27025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61888" y="5172801"/>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72757" y="4714875"/>
            <a:ext cx="812667" cy="67740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378086" y="5278004"/>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61447" t="18529" r="4470" b="25160"/>
          <a:stretch/>
        </p:blipFill>
        <p:spPr bwMode="auto">
          <a:xfrm flipH="1">
            <a:off x="9901440" y="5172730"/>
            <a:ext cx="1176780" cy="91387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5"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16"/>
          <a:srcRect/>
          <a:stretch>
            <a:fillRect/>
          </a:stretch>
        </p:blipFill>
        <p:spPr>
          <a:xfrm>
            <a:off x="10521509" y="895014"/>
            <a:ext cx="737894" cy="715087"/>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027535" y="5336730"/>
            <a:ext cx="370310" cy="624328"/>
          </a:xfrm>
          <a:prstGeom prst="rect">
            <a:avLst/>
          </a:prstGeom>
          <a:noFill/>
          <a:extLst>
            <a:ext uri="{909E8E84-426E-40DD-AFC4-6F175D3DCCD1}">
              <a14:hiddenFill xmlns:a14="http://schemas.microsoft.com/office/drawing/2010/main">
                <a:solidFill>
                  <a:srgbClr val="FFFFFF"/>
                </a:solidFill>
              </a14:hiddenFill>
            </a:ext>
          </a:extLst>
        </p:spPr>
      </p:pic>
      <p:sp>
        <p:nvSpPr>
          <p:cNvPr id="75" name="مستطيل 74">
            <a:hlinkClick r:id="rId18" action="ppaction://hlinksldjump"/>
            <a:extLst>
              <a:ext uri="{FF2B5EF4-FFF2-40B4-BE49-F238E27FC236}">
                <a16:creationId xmlns:a16="http://schemas.microsoft.com/office/drawing/2014/main" id="{DE30BFDD-D426-4E86-9190-C6110D50B46A}"/>
              </a:ext>
            </a:extLst>
          </p:cNvPr>
          <p:cNvSpPr/>
          <p:nvPr/>
        </p:nvSpPr>
        <p:spPr>
          <a:xfrm>
            <a:off x="6881197" y="47751"/>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التهيئة</a:t>
            </a:r>
            <a:endParaRPr lang="en-US" b="1" dirty="0">
              <a:solidFill>
                <a:schemeClr val="accent5">
                  <a:lumMod val="50000"/>
                </a:schemeClr>
              </a:solidFill>
            </a:endParaRPr>
          </a:p>
        </p:txBody>
      </p:sp>
      <p:sp>
        <p:nvSpPr>
          <p:cNvPr id="81" name="مستطيل 80">
            <a:hlinkClick r:id="" action="ppaction://noaction"/>
            <a:extLst>
              <a:ext uri="{FF2B5EF4-FFF2-40B4-BE49-F238E27FC236}">
                <a16:creationId xmlns:a16="http://schemas.microsoft.com/office/drawing/2014/main" id="{C9C85F24-1FF2-48D1-8FE9-1F09C67A2EAD}"/>
              </a:ext>
            </a:extLst>
          </p:cNvPr>
          <p:cNvSpPr/>
          <p:nvPr/>
        </p:nvSpPr>
        <p:spPr>
          <a:xfrm>
            <a:off x="2379840"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التقويم</a:t>
            </a:r>
            <a:endParaRPr lang="en-US" sz="2000" b="1" dirty="0">
              <a:solidFill>
                <a:schemeClr val="accent1">
                  <a:lumMod val="75000"/>
                </a:schemeClr>
              </a:solidFill>
            </a:endParaRPr>
          </a:p>
        </p:txBody>
      </p:sp>
      <p:sp>
        <p:nvSpPr>
          <p:cNvPr id="82" name="مستطيل 81">
            <a:hlinkClick r:id="rId19" action="ppaction://hlinksldjump"/>
            <a:extLst>
              <a:ext uri="{FF2B5EF4-FFF2-40B4-BE49-F238E27FC236}">
                <a16:creationId xmlns:a16="http://schemas.microsoft.com/office/drawing/2014/main" id="{E10C71F6-D2A3-42F8-9CF4-7EC80C62CB63}"/>
              </a:ext>
            </a:extLst>
          </p:cNvPr>
          <p:cNvSpPr/>
          <p:nvPr/>
        </p:nvSpPr>
        <p:spPr>
          <a:xfrm>
            <a:off x="3563063"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الشرح</a:t>
            </a:r>
            <a:endParaRPr lang="en-US" sz="2000" b="1" dirty="0">
              <a:solidFill>
                <a:schemeClr val="accent1">
                  <a:lumMod val="75000"/>
                </a:schemeClr>
              </a:solidFill>
            </a:endParaRPr>
          </a:p>
        </p:txBody>
      </p:sp>
      <p:sp>
        <p:nvSpPr>
          <p:cNvPr id="83" name="مستطيل 82">
            <a:hlinkClick r:id="rId20" action="ppaction://hlinksldjump"/>
            <a:extLst>
              <a:ext uri="{FF2B5EF4-FFF2-40B4-BE49-F238E27FC236}">
                <a16:creationId xmlns:a16="http://schemas.microsoft.com/office/drawing/2014/main" id="{1092A7CE-5A0D-4F27-90F0-946043B22256}"/>
              </a:ext>
            </a:extLst>
          </p:cNvPr>
          <p:cNvSpPr/>
          <p:nvPr/>
        </p:nvSpPr>
        <p:spPr>
          <a:xfrm>
            <a:off x="4735728" y="47751"/>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اسكشف</a:t>
            </a:r>
            <a:endParaRPr lang="en-US" b="1" dirty="0">
              <a:solidFill>
                <a:schemeClr val="accent5">
                  <a:lumMod val="50000"/>
                </a:schemeClr>
              </a:solidFill>
            </a:endParaRPr>
          </a:p>
        </p:txBody>
      </p:sp>
      <p:sp>
        <p:nvSpPr>
          <p:cNvPr id="93" name="مستطيل 92">
            <a:hlinkClick r:id="" action="ppaction://noaction"/>
            <a:extLst>
              <a:ext uri="{FF2B5EF4-FFF2-40B4-BE49-F238E27FC236}">
                <a16:creationId xmlns:a16="http://schemas.microsoft.com/office/drawing/2014/main" id="{6C99A92F-59D8-40AC-BDC2-148AA715DB2A}"/>
              </a:ext>
            </a:extLst>
          </p:cNvPr>
          <p:cNvSpPr/>
          <p:nvPr/>
        </p:nvSpPr>
        <p:spPr>
          <a:xfrm>
            <a:off x="7931806" y="20144"/>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خبرات </a:t>
            </a:r>
          </a:p>
          <a:p>
            <a:pPr algn="ctr"/>
            <a:r>
              <a:rPr lang="ar-SA" b="1" dirty="0">
                <a:solidFill>
                  <a:schemeClr val="accent5">
                    <a:lumMod val="50000"/>
                  </a:schemeClr>
                </a:solidFill>
              </a:rPr>
              <a:t>سابقة</a:t>
            </a:r>
            <a:endParaRPr lang="en-US" b="1" dirty="0">
              <a:solidFill>
                <a:schemeClr val="accent5">
                  <a:lumMod val="50000"/>
                </a:schemeClr>
              </a:solidFill>
            </a:endParaRPr>
          </a:p>
        </p:txBody>
      </p:sp>
      <p:sp>
        <p:nvSpPr>
          <p:cNvPr id="100" name="مستطيل 99">
            <a:hlinkClick r:id="rId21" action="ppaction://hlinksldjump"/>
            <a:extLst>
              <a:ext uri="{FF2B5EF4-FFF2-40B4-BE49-F238E27FC236}">
                <a16:creationId xmlns:a16="http://schemas.microsoft.com/office/drawing/2014/main" id="{73527060-1807-46E3-B716-4D68C85D3DCD}"/>
              </a:ext>
            </a:extLst>
          </p:cNvPr>
          <p:cNvSpPr/>
          <p:nvPr/>
        </p:nvSpPr>
        <p:spPr>
          <a:xfrm>
            <a:off x="1283481" y="60729"/>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accent1">
                    <a:lumMod val="75000"/>
                  </a:schemeClr>
                </a:solidFill>
              </a:rPr>
              <a:t>الواجب</a:t>
            </a:r>
            <a:endParaRPr lang="en-US" sz="2400" b="1" dirty="0">
              <a:solidFill>
                <a:schemeClr val="accent1">
                  <a:lumMod val="75000"/>
                </a:schemeClr>
              </a:solidFill>
            </a:endParaRPr>
          </a:p>
        </p:txBody>
      </p:sp>
      <p:pic>
        <p:nvPicPr>
          <p:cNvPr id="102" name="Picture 11">
            <a:extLst>
              <a:ext uri="{FF2B5EF4-FFF2-40B4-BE49-F238E27FC236}">
                <a16:creationId xmlns:a16="http://schemas.microsoft.com/office/drawing/2014/main" id="{B188D43D-88E6-46C2-B821-5FD7EA8D8782}"/>
              </a:ext>
            </a:extLst>
          </p:cNvPr>
          <p:cNvPicPr>
            <a:picLocks noChangeAspect="1"/>
          </p:cNvPicPr>
          <p:nvPr/>
        </p:nvPicPr>
        <p:blipFill>
          <a:blip r:embed="rId22"/>
          <a:srcRect/>
          <a:stretch>
            <a:fillRect/>
          </a:stretch>
        </p:blipFill>
        <p:spPr>
          <a:xfrm>
            <a:off x="9388544" y="5123356"/>
            <a:ext cx="484083" cy="488236"/>
          </a:xfrm>
          <a:prstGeom prst="rect">
            <a:avLst/>
          </a:prstGeom>
        </p:spPr>
      </p:pic>
      <p:pic>
        <p:nvPicPr>
          <p:cNvPr id="104" name="Google Shape;84;p13">
            <a:extLst>
              <a:ext uri="{FF2B5EF4-FFF2-40B4-BE49-F238E27FC236}">
                <a16:creationId xmlns:a16="http://schemas.microsoft.com/office/drawing/2014/main" id="{4836476F-97D8-480C-B012-EC9673A3F090}"/>
              </a:ext>
            </a:extLst>
          </p:cNvPr>
          <p:cNvPicPr preferRelativeResize="0"/>
          <p:nvPr/>
        </p:nvPicPr>
        <p:blipFill>
          <a:blip r:embed="rId23">
            <a:alphaModFix/>
          </a:blip>
          <a:stretch>
            <a:fillRect/>
          </a:stretch>
        </p:blipFill>
        <p:spPr>
          <a:xfrm>
            <a:off x="8793364" y="6362418"/>
            <a:ext cx="734365" cy="586519"/>
          </a:xfrm>
          <a:prstGeom prst="rect">
            <a:avLst/>
          </a:prstGeom>
          <a:noFill/>
          <a:ln>
            <a:noFill/>
          </a:ln>
        </p:spPr>
      </p:pic>
      <p:pic>
        <p:nvPicPr>
          <p:cNvPr id="56"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DE38A85A-777D-4386-A7E5-337635C8F459}"/>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84551" y="-211587"/>
            <a:ext cx="7402640" cy="58168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8220545" y="4909011"/>
            <a:ext cx="1365738" cy="141820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hlinkClick r:id="rId19" action="ppaction://hlinksldjump"/>
            <a:extLst>
              <a:ext uri="{FF2B5EF4-FFF2-40B4-BE49-F238E27FC236}">
                <a16:creationId xmlns:a16="http://schemas.microsoft.com/office/drawing/2014/main" id="{486A4D4D-D0BC-DE4A-B8F6-0BCA1075F003}"/>
              </a:ext>
            </a:extLst>
          </p:cNvPr>
          <p:cNvSpPr/>
          <p:nvPr/>
        </p:nvSpPr>
        <p:spPr>
          <a:xfrm>
            <a:off x="5819073" y="101887"/>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الاهداف</a:t>
            </a:r>
            <a:endParaRPr lang="en-US" b="1" dirty="0">
              <a:solidFill>
                <a:schemeClr val="accent5">
                  <a:lumMod val="50000"/>
                </a:schemeClr>
              </a:solidFill>
            </a:endParaRPr>
          </a:p>
        </p:txBody>
      </p:sp>
      <p:pic>
        <p:nvPicPr>
          <p:cNvPr id="4" name="صورة 4">
            <a:extLst>
              <a:ext uri="{FF2B5EF4-FFF2-40B4-BE49-F238E27FC236}">
                <a16:creationId xmlns:a16="http://schemas.microsoft.com/office/drawing/2014/main" id="{134D1865-D162-0140-8E14-54FD2FAE1933}"/>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439061" y="1042209"/>
            <a:ext cx="9458103" cy="4569383"/>
          </a:xfrm>
          <a:prstGeom prst="rect">
            <a:avLst/>
          </a:prstGeom>
        </p:spPr>
      </p:pic>
    </p:spTree>
    <p:extLst>
      <p:ext uri="{BB962C8B-B14F-4D97-AF65-F5344CB8AC3E}">
        <p14:creationId xmlns:p14="http://schemas.microsoft.com/office/powerpoint/2010/main" val="301839180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136478"/>
            <a:ext cx="12238094" cy="7915702"/>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3907" y="518136"/>
            <a:ext cx="12238094" cy="5480905"/>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5209" y="6086600"/>
            <a:ext cx="7952839" cy="98274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0">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455216" y="4699490"/>
            <a:ext cx="2649433" cy="27025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61888" y="5172801"/>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72757" y="4714875"/>
            <a:ext cx="812667" cy="67740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378086" y="5278004"/>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61447" t="18529" r="4470" b="25160"/>
          <a:stretch/>
        </p:blipFill>
        <p:spPr bwMode="auto">
          <a:xfrm flipH="1">
            <a:off x="9901440" y="5172730"/>
            <a:ext cx="1176780" cy="91387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 action="ppaction://noaction"/>
            <a:extLst>
              <a:ext uri="{FF2B5EF4-FFF2-40B4-BE49-F238E27FC236}">
                <a16:creationId xmlns:a16="http://schemas.microsoft.com/office/drawing/2014/main" id="{C1981C70-52FE-4810-BCDC-AB9400E0BA1D}"/>
              </a:ext>
            </a:extLst>
          </p:cNvPr>
          <p:cNvPicPr>
            <a:picLocks noChangeAspect="1"/>
          </p:cNvPicPr>
          <p:nvPr/>
        </p:nvPicPr>
        <p:blipFill>
          <a:blip r:embed="rId15"/>
          <a:srcRect/>
          <a:stretch>
            <a:fillRect/>
          </a:stretch>
        </p:blipFill>
        <p:spPr>
          <a:xfrm>
            <a:off x="10521509" y="895014"/>
            <a:ext cx="737894" cy="715087"/>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1027535" y="5336730"/>
            <a:ext cx="370310" cy="624328"/>
          </a:xfrm>
          <a:prstGeom prst="rect">
            <a:avLst/>
          </a:prstGeom>
          <a:noFill/>
          <a:extLst>
            <a:ext uri="{909E8E84-426E-40DD-AFC4-6F175D3DCCD1}">
              <a14:hiddenFill xmlns:a14="http://schemas.microsoft.com/office/drawing/2010/main">
                <a:solidFill>
                  <a:srgbClr val="FFFFFF"/>
                </a:solidFill>
              </a14:hiddenFill>
            </a:ext>
          </a:extLst>
        </p:spPr>
      </p:pic>
      <p:sp>
        <p:nvSpPr>
          <p:cNvPr id="75" name="مستطيل 74">
            <a:hlinkClick r:id="rId17" action="ppaction://hlinksldjump"/>
            <a:extLst>
              <a:ext uri="{FF2B5EF4-FFF2-40B4-BE49-F238E27FC236}">
                <a16:creationId xmlns:a16="http://schemas.microsoft.com/office/drawing/2014/main" id="{DE30BFDD-D426-4E86-9190-C6110D50B46A}"/>
              </a:ext>
            </a:extLst>
          </p:cNvPr>
          <p:cNvSpPr/>
          <p:nvPr/>
        </p:nvSpPr>
        <p:spPr>
          <a:xfrm>
            <a:off x="6881197" y="47751"/>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التهيئة</a:t>
            </a:r>
            <a:endParaRPr lang="en-US" b="1" dirty="0">
              <a:solidFill>
                <a:schemeClr val="accent5">
                  <a:lumMod val="50000"/>
                </a:schemeClr>
              </a:solidFill>
            </a:endParaRPr>
          </a:p>
        </p:txBody>
      </p:sp>
      <p:sp>
        <p:nvSpPr>
          <p:cNvPr id="81" name="مستطيل 80">
            <a:hlinkClick r:id="" action="ppaction://noaction"/>
            <a:extLst>
              <a:ext uri="{FF2B5EF4-FFF2-40B4-BE49-F238E27FC236}">
                <a16:creationId xmlns:a16="http://schemas.microsoft.com/office/drawing/2014/main" id="{C9C85F24-1FF2-48D1-8FE9-1F09C67A2EAD}"/>
              </a:ext>
            </a:extLst>
          </p:cNvPr>
          <p:cNvSpPr/>
          <p:nvPr/>
        </p:nvSpPr>
        <p:spPr>
          <a:xfrm>
            <a:off x="2379840"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التقويم</a:t>
            </a:r>
            <a:endParaRPr lang="en-US" sz="2000" b="1" dirty="0">
              <a:solidFill>
                <a:schemeClr val="accent1">
                  <a:lumMod val="75000"/>
                </a:schemeClr>
              </a:solidFill>
            </a:endParaRPr>
          </a:p>
        </p:txBody>
      </p:sp>
      <p:sp>
        <p:nvSpPr>
          <p:cNvPr id="82" name="مستطيل 81">
            <a:hlinkClick r:id="" action="ppaction://noaction"/>
            <a:extLst>
              <a:ext uri="{FF2B5EF4-FFF2-40B4-BE49-F238E27FC236}">
                <a16:creationId xmlns:a16="http://schemas.microsoft.com/office/drawing/2014/main" id="{E10C71F6-D2A3-42F8-9CF4-7EC80C62CB63}"/>
              </a:ext>
            </a:extLst>
          </p:cNvPr>
          <p:cNvSpPr/>
          <p:nvPr/>
        </p:nvSpPr>
        <p:spPr>
          <a:xfrm>
            <a:off x="3563063"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الشرح</a:t>
            </a:r>
            <a:endParaRPr lang="en-US" sz="2000" b="1" dirty="0">
              <a:solidFill>
                <a:schemeClr val="accent1">
                  <a:lumMod val="75000"/>
                </a:schemeClr>
              </a:solidFill>
            </a:endParaRPr>
          </a:p>
        </p:txBody>
      </p:sp>
      <p:sp>
        <p:nvSpPr>
          <p:cNvPr id="83" name="مستطيل 82">
            <a:hlinkClick r:id="" action="ppaction://noaction"/>
            <a:extLst>
              <a:ext uri="{FF2B5EF4-FFF2-40B4-BE49-F238E27FC236}">
                <a16:creationId xmlns:a16="http://schemas.microsoft.com/office/drawing/2014/main" id="{1092A7CE-5A0D-4F27-90F0-946043B22256}"/>
              </a:ext>
            </a:extLst>
          </p:cNvPr>
          <p:cNvSpPr/>
          <p:nvPr/>
        </p:nvSpPr>
        <p:spPr>
          <a:xfrm>
            <a:off x="4735728" y="47751"/>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اسكشف</a:t>
            </a:r>
            <a:endParaRPr lang="en-US" b="1" dirty="0">
              <a:solidFill>
                <a:schemeClr val="accent5">
                  <a:lumMod val="50000"/>
                </a:schemeClr>
              </a:solidFill>
            </a:endParaRPr>
          </a:p>
        </p:txBody>
      </p:sp>
      <p:sp>
        <p:nvSpPr>
          <p:cNvPr id="93" name="مستطيل 92">
            <a:hlinkClick r:id="" action="ppaction://noaction"/>
            <a:extLst>
              <a:ext uri="{FF2B5EF4-FFF2-40B4-BE49-F238E27FC236}">
                <a16:creationId xmlns:a16="http://schemas.microsoft.com/office/drawing/2014/main" id="{6C99A92F-59D8-40AC-BDC2-148AA715DB2A}"/>
              </a:ext>
            </a:extLst>
          </p:cNvPr>
          <p:cNvSpPr/>
          <p:nvPr/>
        </p:nvSpPr>
        <p:spPr>
          <a:xfrm>
            <a:off x="7931806" y="20144"/>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خبرات </a:t>
            </a:r>
          </a:p>
          <a:p>
            <a:pPr algn="ctr"/>
            <a:r>
              <a:rPr lang="ar-SA" b="1" dirty="0">
                <a:solidFill>
                  <a:schemeClr val="accent5">
                    <a:lumMod val="50000"/>
                  </a:schemeClr>
                </a:solidFill>
              </a:rPr>
              <a:t>سابقة</a:t>
            </a:r>
            <a:endParaRPr lang="en-US" b="1" dirty="0">
              <a:solidFill>
                <a:schemeClr val="accent5">
                  <a:lumMod val="50000"/>
                </a:schemeClr>
              </a:solidFill>
            </a:endParaRPr>
          </a:p>
        </p:txBody>
      </p:sp>
      <p:sp>
        <p:nvSpPr>
          <p:cNvPr id="100" name="مستطيل 99">
            <a:hlinkClick r:id="" action="ppaction://noaction"/>
            <a:extLst>
              <a:ext uri="{FF2B5EF4-FFF2-40B4-BE49-F238E27FC236}">
                <a16:creationId xmlns:a16="http://schemas.microsoft.com/office/drawing/2014/main" id="{73527060-1807-46E3-B716-4D68C85D3DCD}"/>
              </a:ext>
            </a:extLst>
          </p:cNvPr>
          <p:cNvSpPr/>
          <p:nvPr/>
        </p:nvSpPr>
        <p:spPr>
          <a:xfrm>
            <a:off x="1283481" y="60729"/>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accent1">
                    <a:lumMod val="75000"/>
                  </a:schemeClr>
                </a:solidFill>
              </a:rPr>
              <a:t>الواجب</a:t>
            </a:r>
            <a:endParaRPr lang="en-US" sz="2400" b="1" dirty="0">
              <a:solidFill>
                <a:schemeClr val="accent1">
                  <a:lumMod val="75000"/>
                </a:schemeClr>
              </a:solidFill>
            </a:endParaRPr>
          </a:p>
        </p:txBody>
      </p:sp>
      <p:pic>
        <p:nvPicPr>
          <p:cNvPr id="102" name="Picture 11">
            <a:extLst>
              <a:ext uri="{FF2B5EF4-FFF2-40B4-BE49-F238E27FC236}">
                <a16:creationId xmlns:a16="http://schemas.microsoft.com/office/drawing/2014/main" id="{B188D43D-88E6-46C2-B821-5FD7EA8D8782}"/>
              </a:ext>
            </a:extLst>
          </p:cNvPr>
          <p:cNvPicPr>
            <a:picLocks noChangeAspect="1"/>
          </p:cNvPicPr>
          <p:nvPr/>
        </p:nvPicPr>
        <p:blipFill>
          <a:blip r:embed="rId18"/>
          <a:srcRect/>
          <a:stretch>
            <a:fillRect/>
          </a:stretch>
        </p:blipFill>
        <p:spPr>
          <a:xfrm>
            <a:off x="9388544" y="5123356"/>
            <a:ext cx="484083" cy="488236"/>
          </a:xfrm>
          <a:prstGeom prst="rect">
            <a:avLst/>
          </a:prstGeom>
        </p:spPr>
      </p:pic>
      <p:pic>
        <p:nvPicPr>
          <p:cNvPr id="104" name="Google Shape;84;p13">
            <a:extLst>
              <a:ext uri="{FF2B5EF4-FFF2-40B4-BE49-F238E27FC236}">
                <a16:creationId xmlns:a16="http://schemas.microsoft.com/office/drawing/2014/main" id="{4836476F-97D8-480C-B012-EC9673A3F090}"/>
              </a:ext>
            </a:extLst>
          </p:cNvPr>
          <p:cNvPicPr preferRelativeResize="0"/>
          <p:nvPr/>
        </p:nvPicPr>
        <p:blipFill>
          <a:blip r:embed="rId19">
            <a:alphaModFix/>
          </a:blip>
          <a:stretch>
            <a:fillRect/>
          </a:stretch>
        </p:blipFill>
        <p:spPr>
          <a:xfrm>
            <a:off x="8793364" y="6362418"/>
            <a:ext cx="734365" cy="586519"/>
          </a:xfrm>
          <a:prstGeom prst="rect">
            <a:avLst/>
          </a:prstGeom>
          <a:noFill/>
          <a:ln>
            <a:noFill/>
          </a:ln>
        </p:spPr>
      </p:pic>
      <p:pic>
        <p:nvPicPr>
          <p:cNvPr id="56"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DE38A85A-777D-4386-A7E5-337635C8F459}"/>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84551" y="-211587"/>
            <a:ext cx="7402640" cy="58168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8220545" y="4909011"/>
            <a:ext cx="1365738" cy="141820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hlinkClick r:id="" action="ppaction://noaction"/>
            <a:extLst>
              <a:ext uri="{FF2B5EF4-FFF2-40B4-BE49-F238E27FC236}">
                <a16:creationId xmlns:a16="http://schemas.microsoft.com/office/drawing/2014/main" id="{486A4D4D-D0BC-DE4A-B8F6-0BCA1075F003}"/>
              </a:ext>
            </a:extLst>
          </p:cNvPr>
          <p:cNvSpPr/>
          <p:nvPr/>
        </p:nvSpPr>
        <p:spPr>
          <a:xfrm>
            <a:off x="5819073" y="101887"/>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الاهداف</a:t>
            </a:r>
            <a:endParaRPr lang="en-US" b="1" dirty="0">
              <a:solidFill>
                <a:schemeClr val="accent5">
                  <a:lumMod val="50000"/>
                </a:schemeClr>
              </a:solidFill>
            </a:endParaRPr>
          </a:p>
        </p:txBody>
      </p:sp>
      <p:sp>
        <p:nvSpPr>
          <p:cNvPr id="5" name="مربع نص 4">
            <a:extLst>
              <a:ext uri="{FF2B5EF4-FFF2-40B4-BE49-F238E27FC236}">
                <a16:creationId xmlns:a16="http://schemas.microsoft.com/office/drawing/2014/main" id="{2A3781E7-4FFE-AB42-94C3-5369DAD66ADB}"/>
              </a:ext>
            </a:extLst>
          </p:cNvPr>
          <p:cNvSpPr txBox="1"/>
          <p:nvPr/>
        </p:nvSpPr>
        <p:spPr>
          <a:xfrm rot="21145784">
            <a:off x="6442239" y="2084516"/>
            <a:ext cx="3831761" cy="461665"/>
          </a:xfrm>
          <a:custGeom>
            <a:avLst/>
            <a:gdLst>
              <a:gd name="connsiteX0" fmla="*/ 0 w 1700904"/>
              <a:gd name="connsiteY0" fmla="*/ 0 h 369332"/>
              <a:gd name="connsiteX1" fmla="*/ 1700904 w 1700904"/>
              <a:gd name="connsiteY1" fmla="*/ 0 h 369332"/>
              <a:gd name="connsiteX2" fmla="*/ 1700904 w 1700904"/>
              <a:gd name="connsiteY2" fmla="*/ 369332 h 369332"/>
              <a:gd name="connsiteX3" fmla="*/ 0 w 1700904"/>
              <a:gd name="connsiteY3" fmla="*/ 369332 h 369332"/>
              <a:gd name="connsiteX4" fmla="*/ 0 w 1700904"/>
              <a:gd name="connsiteY4" fmla="*/ 0 h 369332"/>
              <a:gd name="connsiteX0" fmla="*/ 0 w 1700904"/>
              <a:gd name="connsiteY0" fmla="*/ 0 h 369332"/>
              <a:gd name="connsiteX1" fmla="*/ 1700904 w 1700904"/>
              <a:gd name="connsiteY1" fmla="*/ 0 h 369332"/>
              <a:gd name="connsiteX2" fmla="*/ 1646313 w 1700904"/>
              <a:gd name="connsiteY2" fmla="*/ 287445 h 369332"/>
              <a:gd name="connsiteX3" fmla="*/ 0 w 1700904"/>
              <a:gd name="connsiteY3" fmla="*/ 369332 h 369332"/>
              <a:gd name="connsiteX4" fmla="*/ 0 w 1700904"/>
              <a:gd name="connsiteY4" fmla="*/ 0 h 369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0904" h="369332">
                <a:moveTo>
                  <a:pt x="0" y="0"/>
                </a:moveTo>
                <a:lnTo>
                  <a:pt x="1700904" y="0"/>
                </a:lnTo>
                <a:lnTo>
                  <a:pt x="1646313" y="287445"/>
                </a:lnTo>
                <a:lnTo>
                  <a:pt x="0" y="369332"/>
                </a:lnTo>
                <a:lnTo>
                  <a:pt x="0" y="0"/>
                </a:lnTo>
                <a:close/>
              </a:path>
            </a:pathLst>
          </a:custGeom>
          <a:solidFill>
            <a:srgbClr val="FFFF00"/>
          </a:solidFill>
        </p:spPr>
        <p:txBody>
          <a:bodyPr wrap="square">
            <a:spAutoFit/>
          </a:bodyPr>
          <a:lstStyle/>
          <a:p>
            <a:pPr algn="ctr"/>
            <a:r>
              <a:rPr lang="ar-SA" sz="2400" b="1" dirty="0"/>
              <a:t>من واقع الحياة </a:t>
            </a:r>
            <a:endParaRPr lang="ar-SA" sz="2400" dirty="0"/>
          </a:p>
        </p:txBody>
      </p:sp>
      <p:pic>
        <p:nvPicPr>
          <p:cNvPr id="7" name="صورة 6">
            <a:extLst>
              <a:ext uri="{FF2B5EF4-FFF2-40B4-BE49-F238E27FC236}">
                <a16:creationId xmlns:a16="http://schemas.microsoft.com/office/drawing/2014/main" id="{C6414F70-36F3-E840-B559-378616C1B6F0}"/>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400894" y="939169"/>
            <a:ext cx="4418179" cy="2926627"/>
          </a:xfrm>
          <a:prstGeom prst="rect">
            <a:avLst/>
          </a:prstGeom>
        </p:spPr>
      </p:pic>
    </p:spTree>
    <p:extLst>
      <p:ext uri="{BB962C8B-B14F-4D97-AF65-F5344CB8AC3E}">
        <p14:creationId xmlns:p14="http://schemas.microsoft.com/office/powerpoint/2010/main" val="64492475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136478"/>
            <a:ext cx="12238094" cy="7915702"/>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5905" y="692255"/>
            <a:ext cx="12238094" cy="5480905"/>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5209" y="6086600"/>
            <a:ext cx="7952839" cy="98274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0">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455216" y="4699490"/>
            <a:ext cx="2649433" cy="27025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61888" y="5172801"/>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72757" y="4714875"/>
            <a:ext cx="812667" cy="67740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378086" y="5278004"/>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61447" t="18529" r="4470" b="25160"/>
          <a:stretch/>
        </p:blipFill>
        <p:spPr bwMode="auto">
          <a:xfrm flipH="1">
            <a:off x="9901440" y="5172730"/>
            <a:ext cx="1176780" cy="91387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 action="ppaction://noaction"/>
            <a:extLst>
              <a:ext uri="{FF2B5EF4-FFF2-40B4-BE49-F238E27FC236}">
                <a16:creationId xmlns:a16="http://schemas.microsoft.com/office/drawing/2014/main" id="{C1981C70-52FE-4810-BCDC-AB9400E0BA1D}"/>
              </a:ext>
            </a:extLst>
          </p:cNvPr>
          <p:cNvPicPr>
            <a:picLocks noChangeAspect="1"/>
          </p:cNvPicPr>
          <p:nvPr/>
        </p:nvPicPr>
        <p:blipFill>
          <a:blip r:embed="rId15"/>
          <a:srcRect/>
          <a:stretch>
            <a:fillRect/>
          </a:stretch>
        </p:blipFill>
        <p:spPr>
          <a:xfrm>
            <a:off x="10521509" y="895014"/>
            <a:ext cx="737894" cy="715087"/>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1027535" y="5336730"/>
            <a:ext cx="370310" cy="624328"/>
          </a:xfrm>
          <a:prstGeom prst="rect">
            <a:avLst/>
          </a:prstGeom>
          <a:noFill/>
          <a:extLst>
            <a:ext uri="{909E8E84-426E-40DD-AFC4-6F175D3DCCD1}">
              <a14:hiddenFill xmlns:a14="http://schemas.microsoft.com/office/drawing/2010/main">
                <a:solidFill>
                  <a:srgbClr val="FFFFFF"/>
                </a:solidFill>
              </a14:hiddenFill>
            </a:ext>
          </a:extLst>
        </p:spPr>
      </p:pic>
      <p:sp>
        <p:nvSpPr>
          <p:cNvPr id="75" name="مستطيل 74">
            <a:hlinkClick r:id="rId17" action="ppaction://hlinksldjump"/>
            <a:extLst>
              <a:ext uri="{FF2B5EF4-FFF2-40B4-BE49-F238E27FC236}">
                <a16:creationId xmlns:a16="http://schemas.microsoft.com/office/drawing/2014/main" id="{DE30BFDD-D426-4E86-9190-C6110D50B46A}"/>
              </a:ext>
            </a:extLst>
          </p:cNvPr>
          <p:cNvSpPr/>
          <p:nvPr/>
        </p:nvSpPr>
        <p:spPr>
          <a:xfrm>
            <a:off x="6881197" y="47751"/>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التهيئة</a:t>
            </a:r>
            <a:endParaRPr lang="en-US" b="1" dirty="0">
              <a:solidFill>
                <a:schemeClr val="accent5">
                  <a:lumMod val="50000"/>
                </a:schemeClr>
              </a:solidFill>
            </a:endParaRPr>
          </a:p>
        </p:txBody>
      </p:sp>
      <p:sp>
        <p:nvSpPr>
          <p:cNvPr id="81" name="مستطيل 80">
            <a:hlinkClick r:id="" action="ppaction://noaction"/>
            <a:extLst>
              <a:ext uri="{FF2B5EF4-FFF2-40B4-BE49-F238E27FC236}">
                <a16:creationId xmlns:a16="http://schemas.microsoft.com/office/drawing/2014/main" id="{C9C85F24-1FF2-48D1-8FE9-1F09C67A2EAD}"/>
              </a:ext>
            </a:extLst>
          </p:cNvPr>
          <p:cNvSpPr/>
          <p:nvPr/>
        </p:nvSpPr>
        <p:spPr>
          <a:xfrm>
            <a:off x="2379840"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التقويم</a:t>
            </a:r>
            <a:endParaRPr lang="en-US" sz="2000" b="1" dirty="0">
              <a:solidFill>
                <a:schemeClr val="accent1">
                  <a:lumMod val="75000"/>
                </a:schemeClr>
              </a:solidFill>
            </a:endParaRPr>
          </a:p>
        </p:txBody>
      </p:sp>
      <p:sp>
        <p:nvSpPr>
          <p:cNvPr id="82" name="مستطيل 81">
            <a:hlinkClick r:id="rId18" action="ppaction://hlinksldjump"/>
            <a:extLst>
              <a:ext uri="{FF2B5EF4-FFF2-40B4-BE49-F238E27FC236}">
                <a16:creationId xmlns:a16="http://schemas.microsoft.com/office/drawing/2014/main" id="{E10C71F6-D2A3-42F8-9CF4-7EC80C62CB63}"/>
              </a:ext>
            </a:extLst>
          </p:cNvPr>
          <p:cNvSpPr/>
          <p:nvPr/>
        </p:nvSpPr>
        <p:spPr>
          <a:xfrm>
            <a:off x="3563063"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الشرح</a:t>
            </a:r>
            <a:endParaRPr lang="en-US" sz="2000" b="1" dirty="0">
              <a:solidFill>
                <a:schemeClr val="accent1">
                  <a:lumMod val="75000"/>
                </a:schemeClr>
              </a:solidFill>
            </a:endParaRPr>
          </a:p>
        </p:txBody>
      </p:sp>
      <p:sp>
        <p:nvSpPr>
          <p:cNvPr id="83" name="مستطيل 82">
            <a:hlinkClick r:id="" action="ppaction://noaction"/>
            <a:extLst>
              <a:ext uri="{FF2B5EF4-FFF2-40B4-BE49-F238E27FC236}">
                <a16:creationId xmlns:a16="http://schemas.microsoft.com/office/drawing/2014/main" id="{1092A7CE-5A0D-4F27-90F0-946043B22256}"/>
              </a:ext>
            </a:extLst>
          </p:cNvPr>
          <p:cNvSpPr/>
          <p:nvPr/>
        </p:nvSpPr>
        <p:spPr>
          <a:xfrm>
            <a:off x="4735728" y="47751"/>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اسكشف</a:t>
            </a:r>
            <a:endParaRPr lang="en-US" b="1" dirty="0">
              <a:solidFill>
                <a:schemeClr val="accent5">
                  <a:lumMod val="50000"/>
                </a:schemeClr>
              </a:solidFill>
            </a:endParaRPr>
          </a:p>
        </p:txBody>
      </p:sp>
      <p:sp>
        <p:nvSpPr>
          <p:cNvPr id="93" name="مستطيل 92">
            <a:hlinkClick r:id="" action="ppaction://noaction"/>
            <a:extLst>
              <a:ext uri="{FF2B5EF4-FFF2-40B4-BE49-F238E27FC236}">
                <a16:creationId xmlns:a16="http://schemas.microsoft.com/office/drawing/2014/main" id="{6C99A92F-59D8-40AC-BDC2-148AA715DB2A}"/>
              </a:ext>
            </a:extLst>
          </p:cNvPr>
          <p:cNvSpPr/>
          <p:nvPr/>
        </p:nvSpPr>
        <p:spPr>
          <a:xfrm>
            <a:off x="7931806" y="20144"/>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خبرات </a:t>
            </a:r>
          </a:p>
          <a:p>
            <a:pPr algn="ctr"/>
            <a:r>
              <a:rPr lang="ar-SA" b="1" dirty="0">
                <a:solidFill>
                  <a:schemeClr val="accent5">
                    <a:lumMod val="50000"/>
                  </a:schemeClr>
                </a:solidFill>
              </a:rPr>
              <a:t>سابقة</a:t>
            </a:r>
            <a:endParaRPr lang="en-US" b="1" dirty="0">
              <a:solidFill>
                <a:schemeClr val="accent5">
                  <a:lumMod val="50000"/>
                </a:schemeClr>
              </a:solidFill>
            </a:endParaRPr>
          </a:p>
        </p:txBody>
      </p:sp>
      <p:sp>
        <p:nvSpPr>
          <p:cNvPr id="100" name="مستطيل 99">
            <a:hlinkClick r:id="" action="ppaction://noaction"/>
            <a:extLst>
              <a:ext uri="{FF2B5EF4-FFF2-40B4-BE49-F238E27FC236}">
                <a16:creationId xmlns:a16="http://schemas.microsoft.com/office/drawing/2014/main" id="{73527060-1807-46E3-B716-4D68C85D3DCD}"/>
              </a:ext>
            </a:extLst>
          </p:cNvPr>
          <p:cNvSpPr/>
          <p:nvPr/>
        </p:nvSpPr>
        <p:spPr>
          <a:xfrm>
            <a:off x="1283481" y="60729"/>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accent1">
                    <a:lumMod val="75000"/>
                  </a:schemeClr>
                </a:solidFill>
              </a:rPr>
              <a:t>الواجب</a:t>
            </a:r>
            <a:endParaRPr lang="en-US" sz="2400" b="1" dirty="0">
              <a:solidFill>
                <a:schemeClr val="accent1">
                  <a:lumMod val="75000"/>
                </a:schemeClr>
              </a:solidFill>
            </a:endParaRPr>
          </a:p>
        </p:txBody>
      </p:sp>
      <p:pic>
        <p:nvPicPr>
          <p:cNvPr id="102" name="Picture 11">
            <a:extLst>
              <a:ext uri="{FF2B5EF4-FFF2-40B4-BE49-F238E27FC236}">
                <a16:creationId xmlns:a16="http://schemas.microsoft.com/office/drawing/2014/main" id="{B188D43D-88E6-46C2-B821-5FD7EA8D8782}"/>
              </a:ext>
            </a:extLst>
          </p:cNvPr>
          <p:cNvPicPr>
            <a:picLocks noChangeAspect="1"/>
          </p:cNvPicPr>
          <p:nvPr/>
        </p:nvPicPr>
        <p:blipFill>
          <a:blip r:embed="rId19"/>
          <a:srcRect/>
          <a:stretch>
            <a:fillRect/>
          </a:stretch>
        </p:blipFill>
        <p:spPr>
          <a:xfrm>
            <a:off x="9388544" y="5123356"/>
            <a:ext cx="484083" cy="488236"/>
          </a:xfrm>
          <a:prstGeom prst="rect">
            <a:avLst/>
          </a:prstGeom>
        </p:spPr>
      </p:pic>
      <p:pic>
        <p:nvPicPr>
          <p:cNvPr id="104" name="Google Shape;84;p13">
            <a:extLst>
              <a:ext uri="{FF2B5EF4-FFF2-40B4-BE49-F238E27FC236}">
                <a16:creationId xmlns:a16="http://schemas.microsoft.com/office/drawing/2014/main" id="{4836476F-97D8-480C-B012-EC9673A3F090}"/>
              </a:ext>
            </a:extLst>
          </p:cNvPr>
          <p:cNvPicPr preferRelativeResize="0"/>
          <p:nvPr/>
        </p:nvPicPr>
        <p:blipFill>
          <a:blip r:embed="rId20">
            <a:alphaModFix/>
          </a:blip>
          <a:stretch>
            <a:fillRect/>
          </a:stretch>
        </p:blipFill>
        <p:spPr>
          <a:xfrm>
            <a:off x="8793364" y="6362418"/>
            <a:ext cx="734365" cy="586519"/>
          </a:xfrm>
          <a:prstGeom prst="rect">
            <a:avLst/>
          </a:prstGeom>
          <a:noFill/>
          <a:ln>
            <a:noFill/>
          </a:ln>
        </p:spPr>
      </p:pic>
      <p:pic>
        <p:nvPicPr>
          <p:cNvPr id="56"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DE38A85A-777D-4386-A7E5-337635C8F459}"/>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84551" y="-211587"/>
            <a:ext cx="7402640" cy="58168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8220545" y="4909011"/>
            <a:ext cx="1365738" cy="141820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hlinkClick r:id="rId18" action="ppaction://hlinksldjump"/>
            <a:extLst>
              <a:ext uri="{FF2B5EF4-FFF2-40B4-BE49-F238E27FC236}">
                <a16:creationId xmlns:a16="http://schemas.microsoft.com/office/drawing/2014/main" id="{486A4D4D-D0BC-DE4A-B8F6-0BCA1075F003}"/>
              </a:ext>
            </a:extLst>
          </p:cNvPr>
          <p:cNvSpPr/>
          <p:nvPr/>
        </p:nvSpPr>
        <p:spPr>
          <a:xfrm>
            <a:off x="5819073" y="101887"/>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الاهداف</a:t>
            </a:r>
            <a:endParaRPr lang="en-US" b="1" dirty="0">
              <a:solidFill>
                <a:schemeClr val="accent5">
                  <a:lumMod val="50000"/>
                </a:schemeClr>
              </a:solidFill>
            </a:endParaRPr>
          </a:p>
        </p:txBody>
      </p:sp>
      <p:pic>
        <p:nvPicPr>
          <p:cNvPr id="4" name="صورة 3">
            <a:extLst>
              <a:ext uri="{FF2B5EF4-FFF2-40B4-BE49-F238E27FC236}">
                <a16:creationId xmlns:a16="http://schemas.microsoft.com/office/drawing/2014/main" id="{351F3388-D70D-3E4C-AD09-99CA405B2DBE}"/>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256016" y="1083623"/>
            <a:ext cx="5679317" cy="4541226"/>
          </a:xfrm>
          <a:prstGeom prst="rect">
            <a:avLst/>
          </a:prstGeom>
        </p:spPr>
      </p:pic>
      <p:sp>
        <p:nvSpPr>
          <p:cNvPr id="5" name="مستطيل 4">
            <a:extLst>
              <a:ext uri="{FF2B5EF4-FFF2-40B4-BE49-F238E27FC236}">
                <a16:creationId xmlns:a16="http://schemas.microsoft.com/office/drawing/2014/main" id="{5DB0A5B5-3A76-C144-A7E5-B8CAADA1DEFB}"/>
              </a:ext>
            </a:extLst>
          </p:cNvPr>
          <p:cNvSpPr/>
          <p:nvPr/>
        </p:nvSpPr>
        <p:spPr>
          <a:xfrm>
            <a:off x="2984606" y="2277759"/>
            <a:ext cx="2516394" cy="2308324"/>
          </a:xfrm>
          <a:prstGeom prst="rect">
            <a:avLst/>
          </a:prstGeom>
          <a:noFill/>
        </p:spPr>
        <p:txBody>
          <a:bodyPr wrap="square" lIns="91440" tIns="45720" rIns="91440" bIns="45720">
            <a:spAutoFit/>
          </a:bodyPr>
          <a:lstStyle/>
          <a:p>
            <a:pPr algn="ctr"/>
            <a:r>
              <a:rPr lang="ar-SA" sz="3600" b="1" dirty="0">
                <a:ln w="0"/>
                <a:effectLst>
                  <a:glow rad="228600">
                    <a:schemeClr val="accent4">
                      <a:satMod val="175000"/>
                      <a:alpha val="40000"/>
                    </a:schemeClr>
                  </a:glow>
                  <a:outerShdw blurRad="38100" dist="19050" dir="2700000" algn="tl" rotWithShape="0">
                    <a:schemeClr val="dk1">
                      <a:alpha val="40000"/>
                    </a:schemeClr>
                  </a:outerShdw>
                </a:effectLst>
              </a:rPr>
              <a:t>نجمتي المفكرة اطرحي سؤال </a:t>
            </a:r>
          </a:p>
          <a:p>
            <a:pPr algn="ctr"/>
            <a:r>
              <a:rPr lang="ar-SA" sz="3600" b="1" cap="none" spc="0" dirty="0">
                <a:ln w="0"/>
                <a:solidFill>
                  <a:schemeClr val="tx1"/>
                </a:solidFill>
                <a:effectLst>
                  <a:glow rad="228600">
                    <a:schemeClr val="accent4">
                      <a:satMod val="175000"/>
                      <a:alpha val="40000"/>
                    </a:schemeClr>
                  </a:glow>
                  <a:outerShdw blurRad="38100" dist="19050" dir="2700000" algn="tl" rotWithShape="0">
                    <a:schemeClr val="dk1">
                      <a:alpha val="40000"/>
                    </a:schemeClr>
                  </a:outerShdw>
                </a:effectLst>
              </a:rPr>
              <a:t>حول درس اليوم؟</a:t>
            </a:r>
          </a:p>
        </p:txBody>
      </p:sp>
      <p:sp>
        <p:nvSpPr>
          <p:cNvPr id="6" name="مستطيل 5">
            <a:extLst>
              <a:ext uri="{FF2B5EF4-FFF2-40B4-BE49-F238E27FC236}">
                <a16:creationId xmlns:a16="http://schemas.microsoft.com/office/drawing/2014/main" id="{990BDCA6-7E0C-6541-AA46-A10AE0660B7E}"/>
              </a:ext>
            </a:extLst>
          </p:cNvPr>
          <p:cNvSpPr/>
          <p:nvPr/>
        </p:nvSpPr>
        <p:spPr>
          <a:xfrm>
            <a:off x="6015796" y="2049670"/>
            <a:ext cx="2789020" cy="3154710"/>
          </a:xfrm>
          <a:prstGeom prst="rect">
            <a:avLst/>
          </a:prstGeom>
          <a:noFill/>
        </p:spPr>
        <p:txBody>
          <a:bodyPr wrap="square" lIns="91440" tIns="45720" rIns="91440" bIns="45720">
            <a:spAutoFit/>
          </a:bodyPr>
          <a:lstStyle/>
          <a:p>
            <a:pPr algn="ctr"/>
            <a:r>
              <a:rPr lang="ar-SA" sz="19900" b="1" dirty="0">
                <a:ln w="0"/>
                <a:effectLst>
                  <a:glow rad="228600">
                    <a:schemeClr val="accent4">
                      <a:satMod val="175000"/>
                      <a:alpha val="40000"/>
                    </a:schemeClr>
                  </a:glow>
                  <a:outerShdw blurRad="38100" dist="19050" dir="2700000" algn="tl" rotWithShape="0">
                    <a:schemeClr val="dk1">
                      <a:alpha val="40000"/>
                    </a:schemeClr>
                  </a:outerShdw>
                </a:effectLst>
              </a:rPr>
              <a:t>؟</a:t>
            </a:r>
            <a:endParaRPr lang="ar-SA" sz="16600" b="1" cap="none" spc="0" dirty="0">
              <a:ln w="0"/>
              <a:solidFill>
                <a:schemeClr val="tx1"/>
              </a:solidFill>
              <a:effectLst>
                <a:glow rad="228600">
                  <a:schemeClr val="accent4">
                    <a:satMod val="175000"/>
                    <a:alpha val="40000"/>
                  </a:schemeClr>
                </a:glow>
                <a:outerShdw blurRad="38100" dist="19050" dir="2700000" algn="tl" rotWithShape="0">
                  <a:schemeClr val="dk1">
                    <a:alpha val="40000"/>
                  </a:schemeClr>
                </a:outerShdw>
              </a:effectLst>
            </a:endParaRPr>
          </a:p>
        </p:txBody>
      </p:sp>
      <p:pic>
        <p:nvPicPr>
          <p:cNvPr id="7" name="Picture 20" descr="A picture containing lamp, clock&#10;&#10;Description automatically generated">
            <a:extLst>
              <a:ext uri="{FF2B5EF4-FFF2-40B4-BE49-F238E27FC236}">
                <a16:creationId xmlns:a16="http://schemas.microsoft.com/office/drawing/2014/main" id="{9D787B85-B77A-E34A-B465-3441A4E9485A}"/>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rot="929174">
            <a:off x="7989341" y="3043178"/>
            <a:ext cx="1675436" cy="2158945"/>
          </a:xfrm>
          <a:prstGeom prst="rect">
            <a:avLst/>
          </a:prstGeom>
        </p:spPr>
      </p:pic>
    </p:spTree>
    <p:extLst>
      <p:ext uri="{BB962C8B-B14F-4D97-AF65-F5344CB8AC3E}">
        <p14:creationId xmlns:p14="http://schemas.microsoft.com/office/powerpoint/2010/main" val="218089796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grpId="0" nodeType="withEffect">
                                  <p:stCondLst>
                                    <p:cond delay="0"/>
                                  </p:stCondLst>
                                  <p:childTnLst>
                                    <p:animRot by="21600000">
                                      <p:cBhvr>
                                        <p:cTn id="6" dur="2000" fill="hold"/>
                                        <p:tgtEl>
                                          <p:spTgt spid="6"/>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61020" y="-136478"/>
            <a:ext cx="12238094" cy="7915702"/>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l="5100" t="2726" r="3027" b="21700"/>
          <a:stretch/>
        </p:blipFill>
        <p:spPr>
          <a:xfrm>
            <a:off x="-202403" y="654497"/>
            <a:ext cx="9856747" cy="4981634"/>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8">
            <a:alphaModFix/>
          </a:blip>
          <a:srcRect/>
          <a:stretch/>
        </p:blipFill>
        <p:spPr>
          <a:xfrm>
            <a:off x="11000094" y="0"/>
            <a:ext cx="1328191" cy="651315"/>
          </a:xfrm>
          <a:prstGeom prst="rect">
            <a:avLst/>
          </a:prstGeom>
          <a:noFill/>
          <a:ln>
            <a:noFill/>
          </a:ln>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53034" y="5855640"/>
            <a:ext cx="7409712" cy="1174118"/>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409501" y="5145703"/>
            <a:ext cx="1176781" cy="1181508"/>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2">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455217" y="4765060"/>
            <a:ext cx="2649433" cy="2446511"/>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261888" y="5172801"/>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523210" y="4469994"/>
            <a:ext cx="858993" cy="930037"/>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1378086" y="5278004"/>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61447" t="18529" r="4470" b="25160"/>
          <a:stretch/>
        </p:blipFill>
        <p:spPr bwMode="auto">
          <a:xfrm flipH="1">
            <a:off x="9717863" y="5119835"/>
            <a:ext cx="1311205" cy="1018262"/>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 action="ppaction://noaction"/>
            <a:extLst>
              <a:ext uri="{FF2B5EF4-FFF2-40B4-BE49-F238E27FC236}">
                <a16:creationId xmlns:a16="http://schemas.microsoft.com/office/drawing/2014/main" id="{C1981C70-52FE-4810-BCDC-AB9400E0BA1D}"/>
              </a:ext>
            </a:extLst>
          </p:cNvPr>
          <p:cNvPicPr>
            <a:picLocks noChangeAspect="1"/>
          </p:cNvPicPr>
          <p:nvPr/>
        </p:nvPicPr>
        <p:blipFill>
          <a:blip r:embed="rId17"/>
          <a:srcRect/>
          <a:stretch>
            <a:fillRect/>
          </a:stretch>
        </p:blipFill>
        <p:spPr>
          <a:xfrm>
            <a:off x="10521509" y="925677"/>
            <a:ext cx="706253" cy="684424"/>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0876196" y="5417656"/>
            <a:ext cx="370310" cy="624328"/>
          </a:xfrm>
          <a:prstGeom prst="rect">
            <a:avLst/>
          </a:prstGeom>
          <a:noFill/>
          <a:extLst>
            <a:ext uri="{909E8E84-426E-40DD-AFC4-6F175D3DCCD1}">
              <a14:hiddenFill xmlns:a14="http://schemas.microsoft.com/office/drawing/2010/main">
                <a:solidFill>
                  <a:srgbClr val="FFFFFF"/>
                </a:solidFill>
              </a14:hiddenFill>
            </a:ext>
          </a:extLst>
        </p:spPr>
      </p:pic>
      <p:pic>
        <p:nvPicPr>
          <p:cNvPr id="78" name="صورة 77">
            <a:extLst>
              <a:ext uri="{FF2B5EF4-FFF2-40B4-BE49-F238E27FC236}">
                <a16:creationId xmlns:a16="http://schemas.microsoft.com/office/drawing/2014/main" id="{4FBE215D-5657-4340-B9C5-E36A5F911769}"/>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9402406" y="1637343"/>
            <a:ext cx="1319116" cy="101440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5" name="Picture 11">
            <a:extLst>
              <a:ext uri="{FF2B5EF4-FFF2-40B4-BE49-F238E27FC236}">
                <a16:creationId xmlns:a16="http://schemas.microsoft.com/office/drawing/2014/main" id="{085617E3-7FAC-40C3-8DCC-89AA958EE62B}"/>
              </a:ext>
            </a:extLst>
          </p:cNvPr>
          <p:cNvPicPr>
            <a:picLocks noChangeAspect="1"/>
          </p:cNvPicPr>
          <p:nvPr/>
        </p:nvPicPr>
        <p:blipFill>
          <a:blip r:embed="rId20"/>
          <a:srcRect/>
          <a:stretch>
            <a:fillRect/>
          </a:stretch>
        </p:blipFill>
        <p:spPr>
          <a:xfrm>
            <a:off x="9388544" y="5123356"/>
            <a:ext cx="484083" cy="488236"/>
          </a:xfrm>
          <a:prstGeom prst="rect">
            <a:avLst/>
          </a:prstGeom>
        </p:spPr>
      </p:pic>
      <p:pic>
        <p:nvPicPr>
          <p:cNvPr id="50" name="Picture 6" descr="any questions">
            <a:extLst>
              <a:ext uri="{FF2B5EF4-FFF2-40B4-BE49-F238E27FC236}">
                <a16:creationId xmlns:a16="http://schemas.microsoft.com/office/drawing/2014/main" id="{60ADA3C5-806B-44F3-84E3-01C2D927C387}"/>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359249" y="2250917"/>
            <a:ext cx="3579740" cy="4326788"/>
          </a:xfrm>
          <a:prstGeom prst="rect">
            <a:avLst/>
          </a:prstGeom>
          <a:noFill/>
          <a:extLst>
            <a:ext uri="{909E8E84-426E-40DD-AFC4-6F175D3DCCD1}">
              <a14:hiddenFill xmlns:a14="http://schemas.microsoft.com/office/drawing/2010/main">
                <a:solidFill>
                  <a:srgbClr val="FFFFFF"/>
                </a:solidFill>
              </a14:hiddenFill>
            </a:ext>
          </a:extLst>
        </p:spPr>
      </p:pic>
      <p:pic>
        <p:nvPicPr>
          <p:cNvPr id="6" name="صورة 5">
            <a:extLst>
              <a:ext uri="{FF2B5EF4-FFF2-40B4-BE49-F238E27FC236}">
                <a16:creationId xmlns:a16="http://schemas.microsoft.com/office/drawing/2014/main" id="{EE33DBB2-9CCD-4396-A247-E622C87ABF67}"/>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7755610" y="845419"/>
            <a:ext cx="1319116" cy="1319116"/>
          </a:xfrm>
          <a:prstGeom prst="rect">
            <a:avLst/>
          </a:prstGeom>
        </p:spPr>
      </p:pic>
      <p:sp>
        <p:nvSpPr>
          <p:cNvPr id="7" name="قلب 6">
            <a:extLst>
              <a:ext uri="{FF2B5EF4-FFF2-40B4-BE49-F238E27FC236}">
                <a16:creationId xmlns:a16="http://schemas.microsoft.com/office/drawing/2014/main" id="{9D1A339F-2243-4577-AA25-BF4BA11C96DC}"/>
              </a:ext>
            </a:extLst>
          </p:cNvPr>
          <p:cNvSpPr/>
          <p:nvPr/>
        </p:nvSpPr>
        <p:spPr>
          <a:xfrm>
            <a:off x="998799" y="1115199"/>
            <a:ext cx="472797" cy="422735"/>
          </a:xfrm>
          <a:prstGeom prst="hear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pic>
        <p:nvPicPr>
          <p:cNvPr id="15" name="صورة 14">
            <a:extLst>
              <a:ext uri="{FF2B5EF4-FFF2-40B4-BE49-F238E27FC236}">
                <a16:creationId xmlns:a16="http://schemas.microsoft.com/office/drawing/2014/main" id="{4C6E4D45-6B30-454C-98A1-FAEA28596201}"/>
              </a:ext>
            </a:extLst>
          </p:cNvPr>
          <p:cNvPicPr>
            <a:picLocks noChangeAspect="1"/>
          </p:cNvPicPr>
          <p:nvPr/>
        </p:nvPicPr>
        <p:blipFill>
          <a:blip r:embed="rId23"/>
          <a:stretch>
            <a:fillRect/>
          </a:stretch>
        </p:blipFill>
        <p:spPr>
          <a:xfrm>
            <a:off x="6091237" y="3424237"/>
            <a:ext cx="9525" cy="9525"/>
          </a:xfrm>
          <a:prstGeom prst="rect">
            <a:avLst/>
          </a:prstGeom>
        </p:spPr>
      </p:pic>
      <p:grpSp>
        <p:nvGrpSpPr>
          <p:cNvPr id="80" name="مجموعة 79">
            <a:extLst>
              <a:ext uri="{FF2B5EF4-FFF2-40B4-BE49-F238E27FC236}">
                <a16:creationId xmlns:a16="http://schemas.microsoft.com/office/drawing/2014/main" id="{9A0D20F4-6853-4F71-890C-1B0D7775C187}"/>
              </a:ext>
            </a:extLst>
          </p:cNvPr>
          <p:cNvGrpSpPr/>
          <p:nvPr/>
        </p:nvGrpSpPr>
        <p:grpSpPr>
          <a:xfrm>
            <a:off x="9348223" y="2813541"/>
            <a:ext cx="1616459" cy="1131299"/>
            <a:chOff x="9328683" y="3304582"/>
            <a:chExt cx="1616459" cy="1131299"/>
          </a:xfrm>
        </p:grpSpPr>
        <p:pic>
          <p:nvPicPr>
            <p:cNvPr id="84" name="Picture 46">
              <a:extLst>
                <a:ext uri="{FF2B5EF4-FFF2-40B4-BE49-F238E27FC236}">
                  <a16:creationId xmlns:a16="http://schemas.microsoft.com/office/drawing/2014/main" id="{210A5B7E-5D66-45FD-A596-174DAB163AE5}"/>
                </a:ext>
              </a:extLst>
            </p:cNvPr>
            <p:cNvPicPr>
              <a:picLocks noChangeAspect="1"/>
            </p:cNvPicPr>
            <p:nvPr/>
          </p:nvPicPr>
          <p:blipFill rotWithShape="1">
            <a:blip r:embed="rId24">
              <a:extLst>
                <a:ext uri="{28A0092B-C50C-407E-A947-70E740481C1C}">
                  <a14:useLocalDpi xmlns:a14="http://schemas.microsoft.com/office/drawing/2010/main" val="0"/>
                </a:ext>
                <a:ext uri="{837473B0-CC2E-450A-ABE3-18F120FF3D39}">
                  <a1611:picAttrSrcUrl xmlns:a1611="http://schemas.microsoft.com/office/drawing/2016/11/main" r:id="rId25"/>
                </a:ext>
              </a:extLst>
            </a:blip>
            <a:srcRect l="14797" t="6571" r="14269" b="10899"/>
            <a:stretch/>
          </p:blipFill>
          <p:spPr>
            <a:xfrm>
              <a:off x="9341072" y="3304582"/>
              <a:ext cx="1480207" cy="1131299"/>
            </a:xfrm>
            <a:prstGeom prst="rect">
              <a:avLst/>
            </a:prstGeom>
          </p:spPr>
        </p:pic>
        <p:sp>
          <p:nvSpPr>
            <p:cNvPr id="85" name="مربع نص 84">
              <a:hlinkClick r:id="rId26" action="ppaction://hlinksldjump"/>
              <a:extLst>
                <a:ext uri="{FF2B5EF4-FFF2-40B4-BE49-F238E27FC236}">
                  <a16:creationId xmlns:a16="http://schemas.microsoft.com/office/drawing/2014/main" id="{DC61169E-CF0D-4AA3-8E44-940F03E84A8E}"/>
                </a:ext>
              </a:extLst>
            </p:cNvPr>
            <p:cNvSpPr txBox="1"/>
            <p:nvPr/>
          </p:nvSpPr>
          <p:spPr>
            <a:xfrm>
              <a:off x="9328683" y="3461836"/>
              <a:ext cx="1616459" cy="369332"/>
            </a:xfrm>
            <a:prstGeom prst="rect">
              <a:avLst/>
            </a:prstGeom>
            <a:noFill/>
          </p:spPr>
          <p:txBody>
            <a:bodyPr wrap="square">
              <a:spAutoFit/>
            </a:bodyPr>
            <a:lstStyle/>
            <a:p>
              <a:pPr algn="ctr"/>
              <a:r>
                <a:rPr lang="ar-SA" b="1" dirty="0"/>
                <a:t>نجمة اليوم </a:t>
              </a:r>
              <a:endParaRPr lang="en-US" b="1" dirty="0"/>
            </a:p>
          </p:txBody>
        </p:sp>
      </p:grpSp>
      <p:pic>
        <p:nvPicPr>
          <p:cNvPr id="60" name="Picture 6" descr="check box">
            <a:extLst>
              <a:ext uri="{FF2B5EF4-FFF2-40B4-BE49-F238E27FC236}">
                <a16:creationId xmlns:a16="http://schemas.microsoft.com/office/drawing/2014/main" id="{908CD148-9179-441E-B668-C6CC67ACF0FC}"/>
              </a:ext>
            </a:extLst>
          </p:cNvPr>
          <p:cNvPicPr>
            <a:picLocks noChangeAspect="1" noChangeArrowheads="1"/>
          </p:cNvPicPr>
          <p:nvPr/>
        </p:nvPicPr>
        <p:blipFill rotWithShape="1">
          <a:blip r:embed="rId27">
            <a:extLst>
              <a:ext uri="{28A0092B-C50C-407E-A947-70E740481C1C}">
                <a14:useLocalDpi xmlns:a14="http://schemas.microsoft.com/office/drawing/2010/main" val="0"/>
              </a:ext>
            </a:extLst>
          </a:blip>
          <a:srcRect l="70949" t="67792" r="1302" b="8828"/>
          <a:stretch/>
        </p:blipFill>
        <p:spPr bwMode="auto">
          <a:xfrm>
            <a:off x="432559" y="5220657"/>
            <a:ext cx="1706008" cy="1437442"/>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C3999D0F-7EF8-4244-867C-18A9C4B8B575}"/>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684551" y="-211587"/>
            <a:ext cx="7402640" cy="640053"/>
          </a:xfrm>
          <a:prstGeom prst="rect">
            <a:avLst/>
          </a:prstGeom>
          <a:noFill/>
          <a:extLst>
            <a:ext uri="{909E8E84-426E-40DD-AFC4-6F175D3DCCD1}">
              <a14:hiddenFill xmlns:a14="http://schemas.microsoft.com/office/drawing/2010/main">
                <a:solidFill>
                  <a:srgbClr val="FFFFFF"/>
                </a:solidFill>
              </a14:hiddenFill>
            </a:ext>
          </a:extLst>
        </p:spPr>
      </p:pic>
      <p:grpSp>
        <p:nvGrpSpPr>
          <p:cNvPr id="75" name="مجموعة 74">
            <a:extLst>
              <a:ext uri="{FF2B5EF4-FFF2-40B4-BE49-F238E27FC236}">
                <a16:creationId xmlns:a16="http://schemas.microsoft.com/office/drawing/2014/main" id="{40B441BD-DDD5-4861-8815-660A06D82D65}"/>
              </a:ext>
            </a:extLst>
          </p:cNvPr>
          <p:cNvGrpSpPr/>
          <p:nvPr/>
        </p:nvGrpSpPr>
        <p:grpSpPr>
          <a:xfrm>
            <a:off x="4725970" y="3518687"/>
            <a:ext cx="1810253" cy="1364358"/>
            <a:chOff x="2191177" y="608857"/>
            <a:chExt cx="2146013" cy="1410328"/>
          </a:xfrm>
        </p:grpSpPr>
        <p:pic>
          <p:nvPicPr>
            <p:cNvPr id="76" name="Picture 4" descr="1acbfac431d009018b53ff8218c2b9a3.gif">
              <a:extLst>
                <a:ext uri="{FF2B5EF4-FFF2-40B4-BE49-F238E27FC236}">
                  <a16:creationId xmlns:a16="http://schemas.microsoft.com/office/drawing/2014/main" id="{2E2F0EAF-D49A-4EE8-A380-D3E2EDFF20CF}"/>
                </a:ext>
              </a:extLst>
            </p:cNvPr>
            <p:cNvPicPr>
              <a:picLocks noChangeAspect="1"/>
            </p:cNvPicPr>
            <p:nvPr/>
          </p:nvPicPr>
          <p:blipFill>
            <a:blip r:embed="rId29"/>
            <a:srcRect/>
            <a:stretch>
              <a:fillRect/>
            </a:stretch>
          </p:blipFill>
          <p:spPr bwMode="auto">
            <a:xfrm>
              <a:off x="2191177" y="767484"/>
              <a:ext cx="967266" cy="1251701"/>
            </a:xfrm>
            <a:prstGeom prst="rect">
              <a:avLst/>
            </a:prstGeom>
            <a:noFill/>
            <a:ln w="9525">
              <a:noFill/>
              <a:miter lim="800000"/>
              <a:headEnd/>
              <a:tailEnd/>
            </a:ln>
          </p:spPr>
        </p:pic>
        <p:pic>
          <p:nvPicPr>
            <p:cNvPr id="77" name="Picture 2" descr="ملف:نجوم ملونة.gif - ويكيبيديا">
              <a:extLst>
                <a:ext uri="{FF2B5EF4-FFF2-40B4-BE49-F238E27FC236}">
                  <a16:creationId xmlns:a16="http://schemas.microsoft.com/office/drawing/2014/main" id="{CBEC64D8-02BD-45CC-8326-97E24913E6E4}"/>
                </a:ext>
              </a:extLst>
            </p:cNvPr>
            <p:cNvPicPr>
              <a:picLocks noChangeAspect="1" noChangeArrowheads="1" noCrop="1"/>
            </p:cNvPicPr>
            <p:nvPr/>
          </p:nvPicPr>
          <p:blipFill>
            <a:blip r:embed="rId30">
              <a:extLst>
                <a:ext uri="{28A0092B-C50C-407E-A947-70E740481C1C}">
                  <a14:useLocalDpi xmlns:a14="http://schemas.microsoft.com/office/drawing/2010/main" val="0"/>
                </a:ext>
              </a:extLst>
            </a:blip>
            <a:srcRect/>
            <a:stretch>
              <a:fillRect/>
            </a:stretch>
          </p:blipFill>
          <p:spPr bwMode="auto">
            <a:xfrm>
              <a:off x="3194190" y="608857"/>
              <a:ext cx="1143000" cy="133350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مجموعة 4">
            <a:extLst>
              <a:ext uri="{FF2B5EF4-FFF2-40B4-BE49-F238E27FC236}">
                <a16:creationId xmlns:a16="http://schemas.microsoft.com/office/drawing/2014/main" id="{5F71B4F8-71C4-40EB-ADEC-9C911C123DC0}"/>
              </a:ext>
            </a:extLst>
          </p:cNvPr>
          <p:cNvGrpSpPr/>
          <p:nvPr/>
        </p:nvGrpSpPr>
        <p:grpSpPr>
          <a:xfrm>
            <a:off x="655770" y="1018258"/>
            <a:ext cx="3699910" cy="4381773"/>
            <a:chOff x="655770" y="1018258"/>
            <a:chExt cx="3357729" cy="4381773"/>
          </a:xfrm>
        </p:grpSpPr>
        <p:sp>
          <p:nvSpPr>
            <p:cNvPr id="51" name="مربع نص 50">
              <a:extLst>
                <a:ext uri="{FF2B5EF4-FFF2-40B4-BE49-F238E27FC236}">
                  <a16:creationId xmlns:a16="http://schemas.microsoft.com/office/drawing/2014/main" id="{24BC8884-02C0-4761-B05D-6C7E70D3953F}"/>
                </a:ext>
              </a:extLst>
            </p:cNvPr>
            <p:cNvSpPr txBox="1"/>
            <p:nvPr/>
          </p:nvSpPr>
          <p:spPr>
            <a:xfrm>
              <a:off x="1588661" y="1018258"/>
              <a:ext cx="2232713" cy="646331"/>
            </a:xfrm>
            <a:prstGeom prst="rect">
              <a:avLst/>
            </a:prstGeom>
            <a:solidFill>
              <a:srgbClr val="92D050"/>
            </a:solidFill>
          </p:spPr>
          <p:txBody>
            <a:bodyPr wrap="square">
              <a:spAutoFit/>
            </a:bodyPr>
            <a:lstStyle/>
            <a:p>
              <a:pPr algn="ctr"/>
              <a:r>
                <a:rPr lang="ar-SA" sz="3600" b="1" dirty="0"/>
                <a:t>بطاقة خروج </a:t>
              </a:r>
              <a:endParaRPr lang="en-US" sz="3600" b="1" dirty="0"/>
            </a:p>
          </p:txBody>
        </p:sp>
        <p:pic>
          <p:nvPicPr>
            <p:cNvPr id="47" name="صورة 4">
              <a:extLst>
                <a:ext uri="{FF2B5EF4-FFF2-40B4-BE49-F238E27FC236}">
                  <a16:creationId xmlns:a16="http://schemas.microsoft.com/office/drawing/2014/main" id="{816EDEDC-6F5F-42E1-95C0-E0322A4E20E9}"/>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l="48805" t="30391" r="24800" b="14983"/>
            <a:stretch>
              <a:fillRect/>
            </a:stretch>
          </p:blipFill>
          <p:spPr bwMode="auto">
            <a:xfrm>
              <a:off x="655770" y="1637343"/>
              <a:ext cx="3357729" cy="376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مستطيل 3">
              <a:extLst>
                <a:ext uri="{FF2B5EF4-FFF2-40B4-BE49-F238E27FC236}">
                  <a16:creationId xmlns:a16="http://schemas.microsoft.com/office/drawing/2014/main" id="{6EEBA1BE-7715-4D2F-B5FA-D15807C58116}"/>
                </a:ext>
              </a:extLst>
            </p:cNvPr>
            <p:cNvSpPr/>
            <p:nvPr/>
          </p:nvSpPr>
          <p:spPr>
            <a:xfrm>
              <a:off x="832514" y="2741282"/>
              <a:ext cx="2988860" cy="2407116"/>
            </a:xfrm>
            <a:prstGeom prst="rect">
              <a:avLst/>
            </a:prstGeom>
            <a:solidFill>
              <a:schemeClr val="bg1"/>
            </a:solidFill>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dirty="0">
                  <a:solidFill>
                    <a:schemeClr val="tx1"/>
                  </a:solidFill>
                  <a:effectLst>
                    <a:glow rad="228600">
                      <a:schemeClr val="accent6">
                        <a:satMod val="175000"/>
                        <a:alpha val="40000"/>
                      </a:schemeClr>
                    </a:glow>
                  </a:effectLst>
                </a:rPr>
                <a:t>مبدعتي الرائعة لخصي في نقطة واحدة</a:t>
              </a:r>
            </a:p>
            <a:p>
              <a:pPr algn="ctr"/>
              <a:r>
                <a:rPr lang="ar-SA" sz="3200" dirty="0">
                  <a:solidFill>
                    <a:schemeClr val="tx1"/>
                  </a:solidFill>
                  <a:effectLst>
                    <a:glow rad="228600">
                      <a:schemeClr val="accent6">
                        <a:satMod val="175000"/>
                        <a:alpha val="40000"/>
                      </a:schemeClr>
                    </a:glow>
                  </a:effectLst>
                </a:rPr>
                <a:t>ما تعلمت من درس اليوم </a:t>
              </a:r>
            </a:p>
          </p:txBody>
        </p:sp>
      </p:grpSp>
    </p:spTree>
    <p:extLst>
      <p:ext uri="{BB962C8B-B14F-4D97-AF65-F5344CB8AC3E}">
        <p14:creationId xmlns:p14="http://schemas.microsoft.com/office/powerpoint/2010/main" val="35522416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wipe(down)">
                                      <p:cBhvr>
                                        <p:cTn id="7" dur="580">
                                          <p:stCondLst>
                                            <p:cond delay="0"/>
                                          </p:stCondLst>
                                        </p:cTn>
                                        <p:tgtEl>
                                          <p:spTgt spid="75"/>
                                        </p:tgtEl>
                                      </p:cBhvr>
                                    </p:animEffect>
                                    <p:anim calcmode="lin" valueType="num">
                                      <p:cBhvr>
                                        <p:cTn id="8" dur="1822" tmFilter="0,0; 0.14,0.36; 0.43,0.73; 0.71,0.91; 1.0,1.0">
                                          <p:stCondLst>
                                            <p:cond delay="0"/>
                                          </p:stCondLst>
                                        </p:cTn>
                                        <p:tgtEl>
                                          <p:spTgt spid="7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5"/>
                                        </p:tgtEl>
                                        <p:attrNameLst>
                                          <p:attrName>ppt_y</p:attrName>
                                        </p:attrNameLst>
                                      </p:cBhvr>
                                      <p:tavLst>
                                        <p:tav tm="0" fmla="#ppt_y-sin(pi*$)/81">
                                          <p:val>
                                            <p:fltVal val="0"/>
                                          </p:val>
                                        </p:tav>
                                        <p:tav tm="100000">
                                          <p:val>
                                            <p:fltVal val="1"/>
                                          </p:val>
                                        </p:tav>
                                      </p:tavLst>
                                    </p:anim>
                                    <p:animScale>
                                      <p:cBhvr>
                                        <p:cTn id="13" dur="26">
                                          <p:stCondLst>
                                            <p:cond delay="650"/>
                                          </p:stCondLst>
                                        </p:cTn>
                                        <p:tgtEl>
                                          <p:spTgt spid="75"/>
                                        </p:tgtEl>
                                      </p:cBhvr>
                                      <p:to x="100000" y="60000"/>
                                    </p:animScale>
                                    <p:animScale>
                                      <p:cBhvr>
                                        <p:cTn id="14" dur="166" decel="50000">
                                          <p:stCondLst>
                                            <p:cond delay="676"/>
                                          </p:stCondLst>
                                        </p:cTn>
                                        <p:tgtEl>
                                          <p:spTgt spid="75"/>
                                        </p:tgtEl>
                                      </p:cBhvr>
                                      <p:to x="100000" y="100000"/>
                                    </p:animScale>
                                    <p:animScale>
                                      <p:cBhvr>
                                        <p:cTn id="15" dur="26">
                                          <p:stCondLst>
                                            <p:cond delay="1312"/>
                                          </p:stCondLst>
                                        </p:cTn>
                                        <p:tgtEl>
                                          <p:spTgt spid="75"/>
                                        </p:tgtEl>
                                      </p:cBhvr>
                                      <p:to x="100000" y="80000"/>
                                    </p:animScale>
                                    <p:animScale>
                                      <p:cBhvr>
                                        <p:cTn id="16" dur="166" decel="50000">
                                          <p:stCondLst>
                                            <p:cond delay="1338"/>
                                          </p:stCondLst>
                                        </p:cTn>
                                        <p:tgtEl>
                                          <p:spTgt spid="75"/>
                                        </p:tgtEl>
                                      </p:cBhvr>
                                      <p:to x="100000" y="100000"/>
                                    </p:animScale>
                                    <p:animScale>
                                      <p:cBhvr>
                                        <p:cTn id="17" dur="26">
                                          <p:stCondLst>
                                            <p:cond delay="1642"/>
                                          </p:stCondLst>
                                        </p:cTn>
                                        <p:tgtEl>
                                          <p:spTgt spid="75"/>
                                        </p:tgtEl>
                                      </p:cBhvr>
                                      <p:to x="100000" y="90000"/>
                                    </p:animScale>
                                    <p:animScale>
                                      <p:cBhvr>
                                        <p:cTn id="18" dur="166" decel="50000">
                                          <p:stCondLst>
                                            <p:cond delay="1668"/>
                                          </p:stCondLst>
                                        </p:cTn>
                                        <p:tgtEl>
                                          <p:spTgt spid="75"/>
                                        </p:tgtEl>
                                      </p:cBhvr>
                                      <p:to x="100000" y="100000"/>
                                    </p:animScale>
                                    <p:animScale>
                                      <p:cBhvr>
                                        <p:cTn id="19" dur="26">
                                          <p:stCondLst>
                                            <p:cond delay="1808"/>
                                          </p:stCondLst>
                                        </p:cTn>
                                        <p:tgtEl>
                                          <p:spTgt spid="75"/>
                                        </p:tgtEl>
                                      </p:cBhvr>
                                      <p:to x="100000" y="95000"/>
                                    </p:animScale>
                                    <p:animScale>
                                      <p:cBhvr>
                                        <p:cTn id="20" dur="166" decel="50000">
                                          <p:stCondLst>
                                            <p:cond delay="1834"/>
                                          </p:stCondLst>
                                        </p:cTn>
                                        <p:tgtEl>
                                          <p:spTgt spid="75"/>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0"/>
            <a:ext cx="12238094" cy="6858000"/>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88283" y="300251"/>
            <a:ext cx="7409713" cy="4299504"/>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23" name="Google Shape;231;p23">
            <a:extLst>
              <a:ext uri="{FF2B5EF4-FFF2-40B4-BE49-F238E27FC236}">
                <a16:creationId xmlns:a16="http://schemas.microsoft.com/office/drawing/2014/main" id="{5D4DF285-3DB7-4AFE-A968-1D4D4DC8FCBF}"/>
              </a:ext>
            </a:extLst>
          </p:cNvPr>
          <p:cNvPicPr preferRelativeResize="0"/>
          <p:nvPr/>
        </p:nvPicPr>
        <p:blipFill>
          <a:blip r:embed="rId8">
            <a:alphaModFix/>
          </a:blip>
          <a:stretch>
            <a:fillRect/>
          </a:stretch>
        </p:blipFill>
        <p:spPr>
          <a:xfrm>
            <a:off x="1110168" y="164314"/>
            <a:ext cx="1281627" cy="1083085"/>
          </a:xfrm>
          <a:prstGeom prst="rect">
            <a:avLst/>
          </a:prstGeom>
          <a:noFill/>
          <a:ln>
            <a:noFill/>
          </a:ln>
        </p:spPr>
      </p:pic>
      <p:pic>
        <p:nvPicPr>
          <p:cNvPr id="24" name="Google Shape;231;p23">
            <a:extLst>
              <a:ext uri="{FF2B5EF4-FFF2-40B4-BE49-F238E27FC236}">
                <a16:creationId xmlns:a16="http://schemas.microsoft.com/office/drawing/2014/main" id="{B9FC9634-02E3-47B2-9E9C-D448DE80FC4D}"/>
              </a:ext>
            </a:extLst>
          </p:cNvPr>
          <p:cNvPicPr preferRelativeResize="0"/>
          <p:nvPr/>
        </p:nvPicPr>
        <p:blipFill>
          <a:blip r:embed="rId8">
            <a:alphaModFix/>
          </a:blip>
          <a:stretch>
            <a:fillRect/>
          </a:stretch>
        </p:blipFill>
        <p:spPr>
          <a:xfrm>
            <a:off x="14926" y="164314"/>
            <a:ext cx="1281627" cy="1083085"/>
          </a:xfrm>
          <a:prstGeom prst="rect">
            <a:avLst/>
          </a:prstGeom>
          <a:noFill/>
          <a:ln>
            <a:noFill/>
          </a:ln>
        </p:spPr>
      </p:pic>
      <p:pic>
        <p:nvPicPr>
          <p:cNvPr id="25" name="صورة 24">
            <a:hlinkClick r:id="rId9" action="ppaction://hlinksldjump"/>
            <a:extLst>
              <a:ext uri="{FF2B5EF4-FFF2-40B4-BE49-F238E27FC236}">
                <a16:creationId xmlns:a16="http://schemas.microsoft.com/office/drawing/2014/main" id="{EB893535-248E-4F88-8060-ADC27BF297A3}"/>
              </a:ext>
            </a:extLst>
          </p:cNvPr>
          <p:cNvPicPr>
            <a:picLocks noChangeAspect="1"/>
          </p:cNvPicPr>
          <p:nvPr/>
        </p:nvPicPr>
        <p:blipFill rotWithShape="1">
          <a:blip r:embed="rId10"/>
          <a:srcRect l="53068"/>
          <a:stretch/>
        </p:blipFill>
        <p:spPr>
          <a:xfrm>
            <a:off x="1256046" y="98531"/>
            <a:ext cx="1036447" cy="1214650"/>
          </a:xfrm>
          <a:prstGeom prst="ellipse">
            <a:avLst/>
          </a:prstGeom>
          <a:ln>
            <a:noFill/>
          </a:ln>
          <a:effectLst>
            <a:softEdge rad="112500"/>
          </a:effectLst>
        </p:spPr>
      </p:pic>
      <p:pic>
        <p:nvPicPr>
          <p:cNvPr id="26" name="Picture 2" descr="ولاية العهد السعودية - ويكيبيديا">
            <a:extLst>
              <a:ext uri="{FF2B5EF4-FFF2-40B4-BE49-F238E27FC236}">
                <a16:creationId xmlns:a16="http://schemas.microsoft.com/office/drawing/2014/main" id="{655D6D8E-08FA-4CFA-96E9-C864F274E07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46443" y="98531"/>
            <a:ext cx="990812" cy="114281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920623" y="5426283"/>
            <a:ext cx="7409712" cy="144109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259710" y="4201364"/>
            <a:ext cx="1253508" cy="1322208"/>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5">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699801" y="3734683"/>
            <a:ext cx="2649433" cy="2892867"/>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310291" y="4547692"/>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448835" y="3988964"/>
            <a:ext cx="847611" cy="917714"/>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1282877" y="4638392"/>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19">
            <a:extLst>
              <a:ext uri="{28A0092B-C50C-407E-A947-70E740481C1C}">
                <a14:useLocalDpi xmlns:a14="http://schemas.microsoft.com/office/drawing/2010/main" val="0"/>
              </a:ext>
            </a:extLst>
          </a:blip>
          <a:srcRect l="61447" t="18529" r="4470" b="25160"/>
          <a:stretch/>
        </p:blipFill>
        <p:spPr bwMode="auto">
          <a:xfrm flipH="1">
            <a:off x="9754629" y="4460793"/>
            <a:ext cx="1311205" cy="1018262"/>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9"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20"/>
          <a:srcRect/>
          <a:stretch>
            <a:fillRect/>
          </a:stretch>
        </p:blipFill>
        <p:spPr>
          <a:xfrm>
            <a:off x="10521509" y="925677"/>
            <a:ext cx="706253" cy="684424"/>
          </a:xfrm>
          <a:prstGeom prst="rect">
            <a:avLst/>
          </a:prstGeom>
        </p:spPr>
      </p:pic>
      <p:pic>
        <p:nvPicPr>
          <p:cNvPr id="61" name="Google Shape;71;p13">
            <a:extLst>
              <a:ext uri="{FF2B5EF4-FFF2-40B4-BE49-F238E27FC236}">
                <a16:creationId xmlns:a16="http://schemas.microsoft.com/office/drawing/2014/main" id="{73D1C85F-7C84-4CC1-9820-2BF78E1BEA3E}"/>
              </a:ext>
            </a:extLst>
          </p:cNvPr>
          <p:cNvPicPr preferRelativeResize="0"/>
          <p:nvPr/>
        </p:nvPicPr>
        <p:blipFill rotWithShape="1">
          <a:blip r:embed="rId21">
            <a:alphaModFix/>
          </a:blip>
          <a:srcRect t="25823"/>
          <a:stretch/>
        </p:blipFill>
        <p:spPr>
          <a:xfrm>
            <a:off x="-49404" y="3884944"/>
            <a:ext cx="1962164" cy="1597058"/>
          </a:xfrm>
          <a:prstGeom prst="rect">
            <a:avLst/>
          </a:prstGeom>
          <a:noFill/>
          <a:ln>
            <a:noFill/>
          </a:ln>
        </p:spPr>
      </p:pic>
      <p:pic>
        <p:nvPicPr>
          <p:cNvPr id="60" name="Google Shape;73;p13">
            <a:extLst>
              <a:ext uri="{FF2B5EF4-FFF2-40B4-BE49-F238E27FC236}">
                <a16:creationId xmlns:a16="http://schemas.microsoft.com/office/drawing/2014/main" id="{B257E98D-7889-4F2B-8F9B-FB5A3BAC4395}"/>
              </a:ext>
            </a:extLst>
          </p:cNvPr>
          <p:cNvPicPr preferRelativeResize="0"/>
          <p:nvPr/>
        </p:nvPicPr>
        <p:blipFill>
          <a:blip r:embed="rId22">
            <a:alphaModFix/>
          </a:blip>
          <a:stretch>
            <a:fillRect/>
          </a:stretch>
        </p:blipFill>
        <p:spPr>
          <a:xfrm>
            <a:off x="1155596" y="4680560"/>
            <a:ext cx="341389" cy="445553"/>
          </a:xfrm>
          <a:prstGeom prst="rect">
            <a:avLst/>
          </a:prstGeom>
          <a:noFill/>
          <a:ln>
            <a:noFill/>
          </a:ln>
        </p:spPr>
      </p:pic>
      <p:pic>
        <p:nvPicPr>
          <p:cNvPr id="52" name="Picture 11">
            <a:extLst>
              <a:ext uri="{FF2B5EF4-FFF2-40B4-BE49-F238E27FC236}">
                <a16:creationId xmlns:a16="http://schemas.microsoft.com/office/drawing/2014/main" id="{DC4061C2-D4C6-48C3-83E9-732F944E5BA3}"/>
              </a:ext>
            </a:extLst>
          </p:cNvPr>
          <p:cNvPicPr>
            <a:picLocks noChangeAspect="1"/>
          </p:cNvPicPr>
          <p:nvPr/>
        </p:nvPicPr>
        <p:blipFill>
          <a:blip r:embed="rId23"/>
          <a:srcRect/>
          <a:stretch>
            <a:fillRect/>
          </a:stretch>
        </p:blipFill>
        <p:spPr>
          <a:xfrm>
            <a:off x="366004" y="3403333"/>
            <a:ext cx="531461" cy="536020"/>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10880679" y="4732386"/>
            <a:ext cx="370310" cy="62432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ساعة توقيت الكرتون وغيرها, نص, آخرون, المصور png">
            <a:extLst>
              <a:ext uri="{FF2B5EF4-FFF2-40B4-BE49-F238E27FC236}">
                <a16:creationId xmlns:a16="http://schemas.microsoft.com/office/drawing/2014/main" id="{0442EA86-D770-4403-B063-9D60BA5EEDF9}"/>
              </a:ext>
            </a:extLst>
          </p:cNvPr>
          <p:cNvPicPr>
            <a:picLocks noChangeAspect="1" noChangeArrowheads="1"/>
          </p:cNvPicPr>
          <p:nvPr/>
        </p:nvPicPr>
        <p:blipFill rotWithShape="1">
          <a:blip r:embed="rId25">
            <a:extLst>
              <a:ext uri="{BEBA8EAE-BF5A-486C-A8C5-ECC9F3942E4B}">
                <a14:imgProps xmlns:a14="http://schemas.microsoft.com/office/drawing/2010/main">
                  <a14:imgLayer r:embed="rId26">
                    <a14:imgEffect>
                      <a14:backgroundRemoval t="9961" b="98438" l="10000" r="90000">
                        <a14:foregroundMark x1="51348" y1="41797" x2="47191" y2="77148"/>
                        <a14:foregroundMark x1="37191" y1="56836" x2="59551" y2="63672"/>
                        <a14:foregroundMark x1="59213" y1="47461" x2="38315" y2="82422"/>
                        <a14:foregroundMark x1="34944" y1="62891" x2="62584" y2="63086"/>
                        <a14:foregroundMark x1="54270" y1="33984" x2="42472" y2="38477"/>
                        <a14:foregroundMark x1="51236" y1="20313" x2="50225" y2="20508"/>
                        <a14:foregroundMark x1="62247" y1="69727" x2="47528" y2="87109"/>
                        <a14:foregroundMark x1="58315" y1="69336" x2="43258" y2="84961"/>
                        <a14:foregroundMark x1="60787" y1="57422" x2="36742" y2="75586"/>
                        <a14:foregroundMark x1="54607" y1="50000" x2="36854" y2="66797"/>
                        <a14:foregroundMark x1="50674" y1="42188" x2="38427" y2="53516"/>
                        <a14:foregroundMark x1="59551" y1="49609" x2="42022" y2="43750"/>
                      </a14:backgroundRemoval>
                    </a14:imgEffect>
                  </a14:imgLayer>
                </a14:imgProps>
              </a:ext>
              <a:ext uri="{28A0092B-C50C-407E-A947-70E740481C1C}">
                <a14:useLocalDpi xmlns:a14="http://schemas.microsoft.com/office/drawing/2010/main" val="0"/>
              </a:ext>
            </a:extLst>
          </a:blip>
          <a:srcRect l="27187" t="9602" r="26963"/>
          <a:stretch/>
        </p:blipFill>
        <p:spPr bwMode="auto">
          <a:xfrm>
            <a:off x="1014127" y="3332465"/>
            <a:ext cx="564852" cy="640670"/>
          </a:xfrm>
          <a:prstGeom prst="rect">
            <a:avLst/>
          </a:prstGeom>
          <a:noFill/>
          <a:extLst>
            <a:ext uri="{909E8E84-426E-40DD-AFC4-6F175D3DCCD1}">
              <a14:hiddenFill xmlns:a14="http://schemas.microsoft.com/office/drawing/2010/main">
                <a:solidFill>
                  <a:srgbClr val="FFFFFF"/>
                </a:solidFill>
              </a14:hiddenFill>
            </a:ext>
          </a:extLst>
        </p:spPr>
      </p:pic>
      <p:pic>
        <p:nvPicPr>
          <p:cNvPr id="62" name="صورة 61">
            <a:hlinkClick r:id="rId27" action="ppaction://hlinksldjump"/>
            <a:extLst>
              <a:ext uri="{FF2B5EF4-FFF2-40B4-BE49-F238E27FC236}">
                <a16:creationId xmlns:a16="http://schemas.microsoft.com/office/drawing/2014/main" id="{59869ACD-7FC8-46A4-AF43-A4188735B6F5}"/>
              </a:ext>
            </a:extLst>
          </p:cNvPr>
          <p:cNvPicPr>
            <a:picLocks noChangeAspect="1"/>
          </p:cNvPicPr>
          <p:nvPr/>
        </p:nvPicPr>
        <p:blipFill>
          <a:blip r:embed="rId28"/>
          <a:stretch>
            <a:fillRect/>
          </a:stretch>
        </p:blipFill>
        <p:spPr>
          <a:xfrm rot="346244">
            <a:off x="289616" y="4541984"/>
            <a:ext cx="834594" cy="834594"/>
          </a:xfrm>
          <a:prstGeom prst="rect">
            <a:avLst/>
          </a:prstGeom>
        </p:spPr>
      </p:pic>
      <p:pic>
        <p:nvPicPr>
          <p:cNvPr id="77"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4960EB8A-A666-41B6-A625-995BADFBA9A2}"/>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2161395" y="-38064"/>
            <a:ext cx="7402640" cy="640053"/>
          </a:xfrm>
          <a:prstGeom prst="rect">
            <a:avLst/>
          </a:prstGeom>
          <a:noFill/>
          <a:extLst>
            <a:ext uri="{909E8E84-426E-40DD-AFC4-6F175D3DCCD1}">
              <a14:hiddenFill xmlns:a14="http://schemas.microsoft.com/office/drawing/2010/main">
                <a:solidFill>
                  <a:srgbClr val="FFFFFF"/>
                </a:solidFill>
              </a14:hiddenFill>
            </a:ext>
          </a:extLst>
        </p:spPr>
      </p:pic>
      <p:pic>
        <p:nvPicPr>
          <p:cNvPr id="78" name="صورة 77">
            <a:hlinkClick r:id="rId30" action="ppaction://hlinksldjump"/>
            <a:extLst>
              <a:ext uri="{FF2B5EF4-FFF2-40B4-BE49-F238E27FC236}">
                <a16:creationId xmlns:a16="http://schemas.microsoft.com/office/drawing/2014/main" id="{4FBE215D-5657-4340-B9C5-E36A5F911769}"/>
              </a:ext>
            </a:extLst>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146443" y="1361282"/>
            <a:ext cx="2053070" cy="12146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9" name="Google Shape;130;p18">
            <a:extLst>
              <a:ext uri="{FF2B5EF4-FFF2-40B4-BE49-F238E27FC236}">
                <a16:creationId xmlns:a16="http://schemas.microsoft.com/office/drawing/2014/main" id="{443E0D2B-56DD-4B12-9449-0DF66F98FA75}"/>
              </a:ext>
            </a:extLst>
          </p:cNvPr>
          <p:cNvPicPr preferRelativeResize="0"/>
          <p:nvPr/>
        </p:nvPicPr>
        <p:blipFill rotWithShape="1">
          <a:blip r:embed="rId32">
            <a:alphaModFix/>
          </a:blip>
          <a:srcRect b="32784"/>
          <a:stretch/>
        </p:blipFill>
        <p:spPr>
          <a:xfrm>
            <a:off x="208134" y="3962543"/>
            <a:ext cx="1468133" cy="567667"/>
          </a:xfrm>
          <a:prstGeom prst="rect">
            <a:avLst/>
          </a:prstGeom>
          <a:noFill/>
          <a:ln>
            <a:noFill/>
          </a:ln>
        </p:spPr>
      </p:pic>
      <p:pic>
        <p:nvPicPr>
          <p:cNvPr id="84" name="Google Shape;77;p13">
            <a:extLst>
              <a:ext uri="{FF2B5EF4-FFF2-40B4-BE49-F238E27FC236}">
                <a16:creationId xmlns:a16="http://schemas.microsoft.com/office/drawing/2014/main" id="{95DA60D8-48CA-4291-89C7-61F6FFE1A3EF}"/>
              </a:ext>
            </a:extLst>
          </p:cNvPr>
          <p:cNvPicPr preferRelativeResize="0"/>
          <p:nvPr/>
        </p:nvPicPr>
        <p:blipFill>
          <a:blip r:embed="rId33">
            <a:alphaModFix/>
          </a:blip>
          <a:stretch>
            <a:fillRect/>
          </a:stretch>
        </p:blipFill>
        <p:spPr>
          <a:xfrm>
            <a:off x="1571804" y="2667797"/>
            <a:ext cx="653181" cy="556053"/>
          </a:xfrm>
          <a:prstGeom prst="rect">
            <a:avLst/>
          </a:prstGeom>
          <a:noFill/>
          <a:ln>
            <a:noFill/>
          </a:ln>
        </p:spPr>
      </p:pic>
      <p:pic>
        <p:nvPicPr>
          <p:cNvPr id="85" name="Google Shape;77;p13">
            <a:extLst>
              <a:ext uri="{FF2B5EF4-FFF2-40B4-BE49-F238E27FC236}">
                <a16:creationId xmlns:a16="http://schemas.microsoft.com/office/drawing/2014/main" id="{BF5A9970-E8E5-439A-A244-669B0A988EC8}"/>
              </a:ext>
            </a:extLst>
          </p:cNvPr>
          <p:cNvPicPr preferRelativeResize="0"/>
          <p:nvPr/>
        </p:nvPicPr>
        <p:blipFill>
          <a:blip r:embed="rId33">
            <a:alphaModFix/>
          </a:blip>
          <a:stretch>
            <a:fillRect/>
          </a:stretch>
        </p:blipFill>
        <p:spPr>
          <a:xfrm>
            <a:off x="886085" y="2650954"/>
            <a:ext cx="685719" cy="556053"/>
          </a:xfrm>
          <a:prstGeom prst="rect">
            <a:avLst/>
          </a:prstGeom>
          <a:noFill/>
          <a:ln>
            <a:noFill/>
          </a:ln>
        </p:spPr>
      </p:pic>
      <p:pic>
        <p:nvPicPr>
          <p:cNvPr id="86" name="Google Shape;77;p13">
            <a:extLst>
              <a:ext uri="{FF2B5EF4-FFF2-40B4-BE49-F238E27FC236}">
                <a16:creationId xmlns:a16="http://schemas.microsoft.com/office/drawing/2014/main" id="{27AE9BF0-6BBC-4E33-BBF3-06C8F39B6100}"/>
              </a:ext>
            </a:extLst>
          </p:cNvPr>
          <p:cNvPicPr preferRelativeResize="0"/>
          <p:nvPr/>
        </p:nvPicPr>
        <p:blipFill>
          <a:blip r:embed="rId33">
            <a:alphaModFix/>
          </a:blip>
          <a:stretch>
            <a:fillRect/>
          </a:stretch>
        </p:blipFill>
        <p:spPr>
          <a:xfrm>
            <a:off x="198659" y="2653110"/>
            <a:ext cx="598686" cy="584616"/>
          </a:xfrm>
          <a:prstGeom prst="rect">
            <a:avLst/>
          </a:prstGeom>
          <a:noFill/>
          <a:ln>
            <a:noFill/>
          </a:ln>
        </p:spPr>
      </p:pic>
      <p:sp>
        <p:nvSpPr>
          <p:cNvPr id="87" name="مربع نص 86">
            <a:hlinkClick r:id="rId30" action="ppaction://hlinksldjump"/>
            <a:extLst>
              <a:ext uri="{FF2B5EF4-FFF2-40B4-BE49-F238E27FC236}">
                <a16:creationId xmlns:a16="http://schemas.microsoft.com/office/drawing/2014/main" id="{CCA8C46B-1BB9-4FCF-AAA9-4A58363C76F8}"/>
              </a:ext>
            </a:extLst>
          </p:cNvPr>
          <p:cNvSpPr txBox="1"/>
          <p:nvPr/>
        </p:nvSpPr>
        <p:spPr>
          <a:xfrm>
            <a:off x="1563997" y="2897939"/>
            <a:ext cx="686589" cy="307777"/>
          </a:xfrm>
          <a:prstGeom prst="rect">
            <a:avLst/>
          </a:prstGeom>
          <a:noFill/>
        </p:spPr>
        <p:txBody>
          <a:bodyPr wrap="square">
            <a:spAutoFit/>
          </a:bodyPr>
          <a:lstStyle/>
          <a:p>
            <a:pPr algn="ctr"/>
            <a:r>
              <a:rPr lang="ar-SA" sz="1400" b="1" dirty="0"/>
              <a:t>الدعاء</a:t>
            </a:r>
            <a:endParaRPr lang="en-US" sz="1800" b="1" dirty="0"/>
          </a:p>
        </p:txBody>
      </p:sp>
      <p:sp>
        <p:nvSpPr>
          <p:cNvPr id="88" name="مربع نص 87">
            <a:extLst>
              <a:ext uri="{FF2B5EF4-FFF2-40B4-BE49-F238E27FC236}">
                <a16:creationId xmlns:a16="http://schemas.microsoft.com/office/drawing/2014/main" id="{3B7C64E9-D810-477C-ACB5-37FE04807897}"/>
              </a:ext>
            </a:extLst>
          </p:cNvPr>
          <p:cNvSpPr txBox="1"/>
          <p:nvPr/>
        </p:nvSpPr>
        <p:spPr>
          <a:xfrm>
            <a:off x="881747" y="2874126"/>
            <a:ext cx="686589" cy="307777"/>
          </a:xfrm>
          <a:prstGeom prst="rect">
            <a:avLst/>
          </a:prstGeom>
          <a:noFill/>
        </p:spPr>
        <p:txBody>
          <a:bodyPr wrap="square">
            <a:spAutoFit/>
          </a:bodyPr>
          <a:lstStyle/>
          <a:p>
            <a:pPr algn="ctr"/>
            <a:r>
              <a:rPr lang="ar-SA" sz="1400" b="1" dirty="0"/>
              <a:t>الحضور</a:t>
            </a:r>
            <a:endParaRPr lang="en-US" sz="1800" b="1" dirty="0"/>
          </a:p>
        </p:txBody>
      </p:sp>
      <p:sp>
        <p:nvSpPr>
          <p:cNvPr id="89" name="مربع نص 88">
            <a:hlinkClick r:id="rId34" action="ppaction://hlinksldjump"/>
            <a:extLst>
              <a:ext uri="{FF2B5EF4-FFF2-40B4-BE49-F238E27FC236}">
                <a16:creationId xmlns:a16="http://schemas.microsoft.com/office/drawing/2014/main" id="{16B36219-D48A-485D-A66E-BFCC9DFD0F68}"/>
              </a:ext>
            </a:extLst>
          </p:cNvPr>
          <p:cNvSpPr txBox="1"/>
          <p:nvPr/>
        </p:nvSpPr>
        <p:spPr>
          <a:xfrm>
            <a:off x="160749" y="2864254"/>
            <a:ext cx="686589" cy="307777"/>
          </a:xfrm>
          <a:prstGeom prst="rect">
            <a:avLst/>
          </a:prstGeom>
          <a:noFill/>
        </p:spPr>
        <p:txBody>
          <a:bodyPr wrap="square">
            <a:spAutoFit/>
          </a:bodyPr>
          <a:lstStyle/>
          <a:p>
            <a:pPr algn="ctr"/>
            <a:r>
              <a:rPr lang="ar-SA" sz="1400" b="1" dirty="0"/>
              <a:t>ننطلق</a:t>
            </a:r>
            <a:endParaRPr lang="en-US" sz="1800" b="1" dirty="0"/>
          </a:p>
        </p:txBody>
      </p:sp>
      <p:pic>
        <p:nvPicPr>
          <p:cNvPr id="73" name="Google Shape;60;p13">
            <a:extLst>
              <a:ext uri="{FF2B5EF4-FFF2-40B4-BE49-F238E27FC236}">
                <a16:creationId xmlns:a16="http://schemas.microsoft.com/office/drawing/2014/main" id="{A0FAD90F-B0C2-4C99-A99C-C2CC7BA4C204}"/>
              </a:ext>
            </a:extLst>
          </p:cNvPr>
          <p:cNvPicPr preferRelativeResize="0"/>
          <p:nvPr/>
        </p:nvPicPr>
        <p:blipFill>
          <a:blip r:embed="rId35">
            <a:alphaModFix/>
          </a:blip>
          <a:stretch>
            <a:fillRect/>
          </a:stretch>
        </p:blipFill>
        <p:spPr>
          <a:xfrm>
            <a:off x="7584467" y="4723696"/>
            <a:ext cx="690349" cy="297554"/>
          </a:xfrm>
          <a:prstGeom prst="rect">
            <a:avLst/>
          </a:prstGeom>
          <a:noFill/>
          <a:ln>
            <a:noFill/>
          </a:ln>
        </p:spPr>
      </p:pic>
      <p:pic>
        <p:nvPicPr>
          <p:cNvPr id="74" name="Picture 2">
            <a:extLst>
              <a:ext uri="{FF2B5EF4-FFF2-40B4-BE49-F238E27FC236}">
                <a16:creationId xmlns:a16="http://schemas.microsoft.com/office/drawing/2014/main" id="{A2410492-77B0-4931-A448-AE118A851791}"/>
              </a:ext>
            </a:extLst>
          </p:cNvPr>
          <p:cNvPicPr>
            <a:picLocks noChangeAspect="1" noChangeArrowheads="1"/>
          </p:cNvPicPr>
          <p:nvPr/>
        </p:nvPicPr>
        <p:blipFill rotWithShape="1">
          <a:blip r:embed="rId36">
            <a:extLst>
              <a:ext uri="{BEBA8EAE-BF5A-486C-A8C5-ECC9F3942E4B}">
                <a14:imgProps xmlns:a14="http://schemas.microsoft.com/office/drawing/2010/main">
                  <a14:imgLayer r:embed="rId37">
                    <a14:imgEffect>
                      <a14:backgroundRemoval t="4511" b="94737" l="1987" r="92715">
                        <a14:foregroundMark x1="72848" y1="12782" x2="42384" y2="35338"/>
                        <a14:foregroundMark x1="67550" y1="53383" x2="44371" y2="32331"/>
                        <a14:foregroundMark x1="75497" y1="30827" x2="43046" y2="35338"/>
                        <a14:foregroundMark x1="53642" y1="15038" x2="38411" y2="47368"/>
                        <a14:foregroundMark x1="39073" y1="12782" x2="36424" y2="45865"/>
                        <a14:foregroundMark x1="58278" y1="30827" x2="44371" y2="21053"/>
                        <a14:foregroundMark x1="47682" y1="45113" x2="56291" y2="48120"/>
                        <a14:foregroundMark x1="64901" y1="45113" x2="64238" y2="45865"/>
                      </a14:backgroundRemoval>
                    </a14:imgEffect>
                  </a14:imgLayer>
                </a14:imgProps>
              </a:ext>
              <a:ext uri="{28A0092B-C50C-407E-A947-70E740481C1C}">
                <a14:useLocalDpi xmlns:a14="http://schemas.microsoft.com/office/drawing/2010/main" val="0"/>
              </a:ext>
            </a:extLst>
          </a:blip>
          <a:srcRect l="14667" r="14198" b="30137"/>
          <a:stretch/>
        </p:blipFill>
        <p:spPr bwMode="auto">
          <a:xfrm>
            <a:off x="5541069" y="4599755"/>
            <a:ext cx="637676" cy="551625"/>
          </a:xfrm>
          <a:prstGeom prst="rect">
            <a:avLst/>
          </a:prstGeom>
          <a:noFill/>
          <a:extLst>
            <a:ext uri="{909E8E84-426E-40DD-AFC4-6F175D3DCCD1}">
              <a14:hiddenFill xmlns:a14="http://schemas.microsoft.com/office/drawing/2010/main">
                <a:solidFill>
                  <a:srgbClr val="FFFFFF"/>
                </a:solidFill>
              </a14:hiddenFill>
            </a:ext>
          </a:extLst>
        </p:spPr>
      </p:pic>
      <p:pic>
        <p:nvPicPr>
          <p:cNvPr id="75" name="Google Shape;59;p13">
            <a:extLst>
              <a:ext uri="{FF2B5EF4-FFF2-40B4-BE49-F238E27FC236}">
                <a16:creationId xmlns:a16="http://schemas.microsoft.com/office/drawing/2014/main" id="{FE03C54D-C8BC-49DA-9195-F598A6D84956}"/>
              </a:ext>
            </a:extLst>
          </p:cNvPr>
          <p:cNvPicPr preferRelativeResize="0"/>
          <p:nvPr/>
        </p:nvPicPr>
        <p:blipFill>
          <a:blip r:embed="rId38">
            <a:alphaModFix/>
          </a:blip>
          <a:stretch>
            <a:fillRect/>
          </a:stretch>
        </p:blipFill>
        <p:spPr>
          <a:xfrm>
            <a:off x="7000234" y="4627294"/>
            <a:ext cx="427024" cy="480955"/>
          </a:xfrm>
          <a:prstGeom prst="rect">
            <a:avLst/>
          </a:prstGeom>
          <a:noFill/>
          <a:ln>
            <a:noFill/>
          </a:ln>
        </p:spPr>
      </p:pic>
      <p:pic>
        <p:nvPicPr>
          <p:cNvPr id="76" name="صورة 75">
            <a:extLst>
              <a:ext uri="{FF2B5EF4-FFF2-40B4-BE49-F238E27FC236}">
                <a16:creationId xmlns:a16="http://schemas.microsoft.com/office/drawing/2014/main" id="{91B57F20-E2E0-482D-9D90-BF9649BEB4EA}"/>
              </a:ext>
            </a:extLst>
          </p:cNvPr>
          <p:cNvPicPr>
            <a:picLocks noChangeAspect="1"/>
          </p:cNvPicPr>
          <p:nvPr/>
        </p:nvPicPr>
        <p:blipFill rotWithShape="1">
          <a:blip r:embed="rId39">
            <a:extLst>
              <a:ext uri="{BEBA8EAE-BF5A-486C-A8C5-ECC9F3942E4B}">
                <a14:imgProps xmlns:a14="http://schemas.microsoft.com/office/drawing/2010/main">
                  <a14:imgLayer r:embed="rId40">
                    <a14:imgEffect>
                      <a14:backgroundRemoval t="10000" b="90000" l="10000" r="90000"/>
                    </a14:imgEffect>
                  </a14:imgLayer>
                </a14:imgProps>
              </a:ext>
            </a:extLst>
          </a:blip>
          <a:srcRect l="11993" b="18548"/>
          <a:stretch/>
        </p:blipFill>
        <p:spPr>
          <a:xfrm>
            <a:off x="4974273" y="4551800"/>
            <a:ext cx="606903" cy="462577"/>
          </a:xfrm>
          <a:prstGeom prst="rect">
            <a:avLst/>
          </a:prstGeom>
        </p:spPr>
      </p:pic>
      <p:pic>
        <p:nvPicPr>
          <p:cNvPr id="81" name="صورة 80">
            <a:extLst>
              <a:ext uri="{FF2B5EF4-FFF2-40B4-BE49-F238E27FC236}">
                <a16:creationId xmlns:a16="http://schemas.microsoft.com/office/drawing/2014/main" id="{D28BD1FC-F703-4C38-8E08-BA17C347FF88}"/>
              </a:ext>
            </a:extLst>
          </p:cNvPr>
          <p:cNvPicPr>
            <a:picLocks noChangeAspect="1"/>
          </p:cNvPicPr>
          <p:nvPr/>
        </p:nvPicPr>
        <p:blipFill>
          <a:blip r:embed="rId41">
            <a:extLst>
              <a:ext uri="{BEBA8EAE-BF5A-486C-A8C5-ECC9F3942E4B}">
                <a14:imgProps xmlns:a14="http://schemas.microsoft.com/office/drawing/2010/main">
                  <a14:imgLayer r:embed="rId42">
                    <a14:imgEffect>
                      <a14:backgroundRemoval t="10000" b="90000" l="10000" r="90000"/>
                    </a14:imgEffect>
                  </a14:imgLayer>
                </a14:imgProps>
              </a:ext>
            </a:extLst>
          </a:blip>
          <a:stretch>
            <a:fillRect/>
          </a:stretch>
        </p:blipFill>
        <p:spPr>
          <a:xfrm>
            <a:off x="4393406" y="4530798"/>
            <a:ext cx="589986" cy="589986"/>
          </a:xfrm>
          <a:prstGeom prst="rect">
            <a:avLst/>
          </a:prstGeom>
        </p:spPr>
      </p:pic>
      <p:pic>
        <p:nvPicPr>
          <p:cNvPr id="82" name="Picture 2" descr="Nearpod: Make every lesson interactive">
            <a:extLst>
              <a:ext uri="{FF2B5EF4-FFF2-40B4-BE49-F238E27FC236}">
                <a16:creationId xmlns:a16="http://schemas.microsoft.com/office/drawing/2014/main" id="{15189FE7-511F-4EFF-8477-DE6582A52EDF}"/>
              </a:ext>
            </a:extLst>
          </p:cNvPr>
          <p:cNvPicPr>
            <a:picLocks noChangeAspect="1" noChangeArrowheads="1"/>
          </p:cNvPicPr>
          <p:nvPr/>
        </p:nvPicPr>
        <p:blipFill>
          <a:blip r:embed="rId43">
            <a:extLst>
              <a:ext uri="{28A0092B-C50C-407E-A947-70E740481C1C}">
                <a14:useLocalDpi xmlns:a14="http://schemas.microsoft.com/office/drawing/2010/main" val="0"/>
              </a:ext>
            </a:extLst>
          </a:blip>
          <a:srcRect/>
          <a:stretch>
            <a:fillRect/>
          </a:stretch>
        </p:blipFill>
        <p:spPr bwMode="auto">
          <a:xfrm>
            <a:off x="3608825" y="4711497"/>
            <a:ext cx="758863" cy="343471"/>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4" descr="kahoot كاهوت - موقع سامي مجادلة للتكنولوجيا المحوسبة">
            <a:extLst>
              <a:ext uri="{FF2B5EF4-FFF2-40B4-BE49-F238E27FC236}">
                <a16:creationId xmlns:a16="http://schemas.microsoft.com/office/drawing/2014/main" id="{1CC9FB5D-A52B-49BF-801F-25AA3F6119E4}"/>
              </a:ext>
            </a:extLst>
          </p:cNvPr>
          <p:cNvPicPr>
            <a:picLocks noChangeAspect="1" noChangeArrowheads="1"/>
          </p:cNvPicPr>
          <p:nvPr/>
        </p:nvPicPr>
        <p:blipFill>
          <a:blip r:embed="rId44">
            <a:extLst>
              <a:ext uri="{28A0092B-C50C-407E-A947-70E740481C1C}">
                <a14:useLocalDpi xmlns:a14="http://schemas.microsoft.com/office/drawing/2010/main" val="0"/>
              </a:ext>
            </a:extLst>
          </a:blip>
          <a:srcRect/>
          <a:stretch>
            <a:fillRect/>
          </a:stretch>
        </p:blipFill>
        <p:spPr bwMode="auto">
          <a:xfrm>
            <a:off x="6287267" y="4652964"/>
            <a:ext cx="571493" cy="429614"/>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2" descr="جدار باد لت padlet » زكي فراش مطور تعليمي">
            <a:extLst>
              <a:ext uri="{FF2B5EF4-FFF2-40B4-BE49-F238E27FC236}">
                <a16:creationId xmlns:a16="http://schemas.microsoft.com/office/drawing/2014/main" id="{1DBFF57E-A0A6-48DF-B0C1-2CF239D22E10}"/>
              </a:ext>
            </a:extLst>
          </p:cNvPr>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2900100" y="4609910"/>
            <a:ext cx="521053" cy="525125"/>
          </a:xfrm>
          <a:prstGeom prst="rect">
            <a:avLst/>
          </a:prstGeom>
          <a:noFill/>
          <a:extLst>
            <a:ext uri="{909E8E84-426E-40DD-AFC4-6F175D3DCCD1}">
              <a14:hiddenFill xmlns:a14="http://schemas.microsoft.com/office/drawing/2010/main">
                <a:solidFill>
                  <a:srgbClr val="FFFFFF"/>
                </a:solidFill>
              </a14:hiddenFill>
            </a:ext>
          </a:extLst>
        </p:spPr>
      </p:pic>
      <p:grpSp>
        <p:nvGrpSpPr>
          <p:cNvPr id="55" name="Group 20">
            <a:extLst>
              <a:ext uri="{FF2B5EF4-FFF2-40B4-BE49-F238E27FC236}">
                <a16:creationId xmlns:a16="http://schemas.microsoft.com/office/drawing/2014/main" id="{1D930441-13E9-4E48-9B9E-FD2FA32F203E}"/>
              </a:ext>
            </a:extLst>
          </p:cNvPr>
          <p:cNvGrpSpPr/>
          <p:nvPr/>
        </p:nvGrpSpPr>
        <p:grpSpPr>
          <a:xfrm>
            <a:off x="7303851" y="540485"/>
            <a:ext cx="1751974" cy="2615573"/>
            <a:chOff x="6340635" y="288951"/>
            <a:chExt cx="2315327" cy="3544027"/>
          </a:xfrm>
        </p:grpSpPr>
        <p:pic>
          <p:nvPicPr>
            <p:cNvPr id="56" name="Picture 2">
              <a:extLst>
                <a:ext uri="{FF2B5EF4-FFF2-40B4-BE49-F238E27FC236}">
                  <a16:creationId xmlns:a16="http://schemas.microsoft.com/office/drawing/2014/main" id="{24A1E963-CDBA-40CC-A338-CA209B89723A}"/>
                </a:ext>
              </a:extLst>
            </p:cNvPr>
            <p:cNvPicPr>
              <a:picLocks noChangeAspect="1"/>
            </p:cNvPicPr>
            <p:nvPr/>
          </p:nvPicPr>
          <p:blipFill>
            <a:blip r:embed="rId46">
              <a:extLst>
                <a:ext uri="{28A0092B-C50C-407E-A947-70E740481C1C}">
                  <a14:useLocalDpi xmlns:a14="http://schemas.microsoft.com/office/drawing/2010/main" val="0"/>
                </a:ext>
              </a:extLst>
            </a:blip>
            <a:stretch>
              <a:fillRect/>
            </a:stretch>
          </p:blipFill>
          <p:spPr>
            <a:xfrm>
              <a:off x="6340635" y="288951"/>
              <a:ext cx="2315327" cy="3544027"/>
            </a:xfrm>
            <a:prstGeom prst="rect">
              <a:avLst/>
            </a:prstGeom>
          </p:spPr>
        </p:pic>
        <p:pic>
          <p:nvPicPr>
            <p:cNvPr id="57" name="Picture 4">
              <a:extLst>
                <a:ext uri="{FF2B5EF4-FFF2-40B4-BE49-F238E27FC236}">
                  <a16:creationId xmlns:a16="http://schemas.microsoft.com/office/drawing/2014/main" id="{37526CD2-A352-4D68-839D-905473FCF1FA}"/>
                </a:ext>
              </a:extLst>
            </p:cNvPr>
            <p:cNvPicPr>
              <a:picLocks noChangeAspect="1"/>
            </p:cNvPicPr>
            <p:nvPr/>
          </p:nvPicPr>
          <p:blipFill>
            <a:blip r:embed="rId47">
              <a:extLst>
                <a:ext uri="{28A0092B-C50C-407E-A947-70E740481C1C}">
                  <a14:useLocalDpi xmlns:a14="http://schemas.microsoft.com/office/drawing/2010/main" val="0"/>
                </a:ext>
              </a:extLst>
            </a:blip>
            <a:stretch>
              <a:fillRect/>
            </a:stretch>
          </p:blipFill>
          <p:spPr>
            <a:xfrm>
              <a:off x="7133467" y="2853504"/>
              <a:ext cx="888143" cy="888143"/>
            </a:xfrm>
            <a:prstGeom prst="rect">
              <a:avLst/>
            </a:prstGeom>
          </p:spPr>
        </p:pic>
      </p:grpSp>
      <p:grpSp>
        <p:nvGrpSpPr>
          <p:cNvPr id="64" name="Group 29">
            <a:extLst>
              <a:ext uri="{FF2B5EF4-FFF2-40B4-BE49-F238E27FC236}">
                <a16:creationId xmlns:a16="http://schemas.microsoft.com/office/drawing/2014/main" id="{F3D1AC9B-E43A-4850-9C88-7A130C189EEA}"/>
              </a:ext>
            </a:extLst>
          </p:cNvPr>
          <p:cNvGrpSpPr/>
          <p:nvPr/>
        </p:nvGrpSpPr>
        <p:grpSpPr>
          <a:xfrm>
            <a:off x="5035531" y="549931"/>
            <a:ext cx="1767512" cy="2638771"/>
            <a:chOff x="3404069" y="247262"/>
            <a:chExt cx="2335861" cy="3575459"/>
          </a:xfrm>
        </p:grpSpPr>
        <p:pic>
          <p:nvPicPr>
            <p:cNvPr id="65" name="Picture 8">
              <a:extLst>
                <a:ext uri="{FF2B5EF4-FFF2-40B4-BE49-F238E27FC236}">
                  <a16:creationId xmlns:a16="http://schemas.microsoft.com/office/drawing/2014/main" id="{91DAF240-30A2-4BC2-B486-379A750D9DDC}"/>
                </a:ext>
              </a:extLst>
            </p:cNvPr>
            <p:cNvPicPr>
              <a:picLocks noChangeAspect="1"/>
            </p:cNvPicPr>
            <p:nvPr/>
          </p:nvPicPr>
          <p:blipFill>
            <a:blip r:embed="rId48">
              <a:extLst>
                <a:ext uri="{28A0092B-C50C-407E-A947-70E740481C1C}">
                  <a14:useLocalDpi xmlns:a14="http://schemas.microsoft.com/office/drawing/2010/main" val="0"/>
                </a:ext>
              </a:extLst>
            </a:blip>
            <a:stretch>
              <a:fillRect/>
            </a:stretch>
          </p:blipFill>
          <p:spPr>
            <a:xfrm>
              <a:off x="3404069" y="247262"/>
              <a:ext cx="2335861" cy="3575459"/>
            </a:xfrm>
            <a:prstGeom prst="rect">
              <a:avLst/>
            </a:prstGeom>
          </p:spPr>
        </p:pic>
        <p:pic>
          <p:nvPicPr>
            <p:cNvPr id="66" name="Picture 10">
              <a:extLst>
                <a:ext uri="{FF2B5EF4-FFF2-40B4-BE49-F238E27FC236}">
                  <a16:creationId xmlns:a16="http://schemas.microsoft.com/office/drawing/2014/main" id="{8D24CA8F-0579-4BA4-9A9C-B1BC947A7822}"/>
                </a:ext>
              </a:extLst>
            </p:cNvPr>
            <p:cNvPicPr>
              <a:picLocks noChangeAspect="1"/>
            </p:cNvPicPr>
            <p:nvPr/>
          </p:nvPicPr>
          <p:blipFill>
            <a:blip r:embed="rId47">
              <a:extLst>
                <a:ext uri="{28A0092B-C50C-407E-A947-70E740481C1C}">
                  <a14:useLocalDpi xmlns:a14="http://schemas.microsoft.com/office/drawing/2010/main" val="0"/>
                </a:ext>
              </a:extLst>
            </a:blip>
            <a:stretch>
              <a:fillRect/>
            </a:stretch>
          </p:blipFill>
          <p:spPr>
            <a:xfrm>
              <a:off x="4139402" y="2859863"/>
              <a:ext cx="865193" cy="865193"/>
            </a:xfrm>
            <a:prstGeom prst="rect">
              <a:avLst/>
            </a:prstGeom>
          </p:spPr>
        </p:pic>
      </p:grpSp>
      <p:grpSp>
        <p:nvGrpSpPr>
          <p:cNvPr id="68" name="Group 30">
            <a:extLst>
              <a:ext uri="{FF2B5EF4-FFF2-40B4-BE49-F238E27FC236}">
                <a16:creationId xmlns:a16="http://schemas.microsoft.com/office/drawing/2014/main" id="{397DD3B3-4752-44BC-9D3A-F2D76F4D4C3A}"/>
              </a:ext>
            </a:extLst>
          </p:cNvPr>
          <p:cNvGrpSpPr/>
          <p:nvPr/>
        </p:nvGrpSpPr>
        <p:grpSpPr>
          <a:xfrm>
            <a:off x="2768913" y="511166"/>
            <a:ext cx="1767513" cy="2638771"/>
            <a:chOff x="628840" y="231367"/>
            <a:chExt cx="2335862" cy="3575459"/>
          </a:xfrm>
        </p:grpSpPr>
        <p:pic>
          <p:nvPicPr>
            <p:cNvPr id="72" name="Picture 14">
              <a:extLst>
                <a:ext uri="{FF2B5EF4-FFF2-40B4-BE49-F238E27FC236}">
                  <a16:creationId xmlns:a16="http://schemas.microsoft.com/office/drawing/2014/main" id="{A705ADE4-64A1-41F6-84A6-D90F8C631599}"/>
                </a:ext>
              </a:extLst>
            </p:cNvPr>
            <p:cNvPicPr>
              <a:picLocks noChangeAspect="1"/>
            </p:cNvPicPr>
            <p:nvPr/>
          </p:nvPicPr>
          <p:blipFill>
            <a:blip r:embed="rId49">
              <a:extLst>
                <a:ext uri="{28A0092B-C50C-407E-A947-70E740481C1C}">
                  <a14:useLocalDpi xmlns:a14="http://schemas.microsoft.com/office/drawing/2010/main" val="0"/>
                </a:ext>
              </a:extLst>
            </a:blip>
            <a:stretch>
              <a:fillRect/>
            </a:stretch>
          </p:blipFill>
          <p:spPr>
            <a:xfrm>
              <a:off x="628840" y="231367"/>
              <a:ext cx="2335862" cy="3575459"/>
            </a:xfrm>
            <a:prstGeom prst="rect">
              <a:avLst/>
            </a:prstGeom>
          </p:spPr>
        </p:pic>
        <p:pic>
          <p:nvPicPr>
            <p:cNvPr id="79" name="Picture 16">
              <a:extLst>
                <a:ext uri="{FF2B5EF4-FFF2-40B4-BE49-F238E27FC236}">
                  <a16:creationId xmlns:a16="http://schemas.microsoft.com/office/drawing/2014/main" id="{612BAB72-2AE2-417C-A3B2-1E65969F935D}"/>
                </a:ext>
              </a:extLst>
            </p:cNvPr>
            <p:cNvPicPr>
              <a:picLocks noChangeAspect="1"/>
            </p:cNvPicPr>
            <p:nvPr/>
          </p:nvPicPr>
          <p:blipFill>
            <a:blip r:embed="rId47">
              <a:extLst>
                <a:ext uri="{28A0092B-C50C-407E-A947-70E740481C1C}">
                  <a14:useLocalDpi xmlns:a14="http://schemas.microsoft.com/office/drawing/2010/main" val="0"/>
                </a:ext>
              </a:extLst>
            </a:blip>
            <a:stretch>
              <a:fillRect/>
            </a:stretch>
          </p:blipFill>
          <p:spPr>
            <a:xfrm>
              <a:off x="1372072" y="2901552"/>
              <a:ext cx="849398" cy="849398"/>
            </a:xfrm>
            <a:prstGeom prst="rect">
              <a:avLst/>
            </a:prstGeom>
          </p:spPr>
        </p:pic>
      </p:grpSp>
      <p:sp>
        <p:nvSpPr>
          <p:cNvPr id="91" name="TextBox 19">
            <a:extLst>
              <a:ext uri="{FF2B5EF4-FFF2-40B4-BE49-F238E27FC236}">
                <a16:creationId xmlns:a16="http://schemas.microsoft.com/office/drawing/2014/main" id="{096D9D13-7B83-4755-BC9F-55AAA0C5339E}"/>
              </a:ext>
            </a:extLst>
          </p:cNvPr>
          <p:cNvSpPr txBox="1"/>
          <p:nvPr/>
        </p:nvSpPr>
        <p:spPr>
          <a:xfrm>
            <a:off x="3620819" y="3366586"/>
            <a:ext cx="4214834" cy="707886"/>
          </a:xfrm>
          <a:custGeom>
            <a:avLst/>
            <a:gdLst>
              <a:gd name="connsiteX0" fmla="*/ 0 w 6133527"/>
              <a:gd name="connsiteY0" fmla="*/ 0 h 400110"/>
              <a:gd name="connsiteX1" fmla="*/ 6133527 w 6133527"/>
              <a:gd name="connsiteY1" fmla="*/ 0 h 400110"/>
              <a:gd name="connsiteX2" fmla="*/ 6133527 w 6133527"/>
              <a:gd name="connsiteY2" fmla="*/ 400110 h 400110"/>
              <a:gd name="connsiteX3" fmla="*/ 0 w 6133527"/>
              <a:gd name="connsiteY3" fmla="*/ 400110 h 400110"/>
              <a:gd name="connsiteX4" fmla="*/ 0 w 6133527"/>
              <a:gd name="connsiteY4" fmla="*/ 0 h 400110"/>
              <a:gd name="connsiteX0" fmla="*/ 0 w 6133527"/>
              <a:gd name="connsiteY0" fmla="*/ 0 h 400110"/>
              <a:gd name="connsiteX1" fmla="*/ 6133527 w 6133527"/>
              <a:gd name="connsiteY1" fmla="*/ 0 h 400110"/>
              <a:gd name="connsiteX2" fmla="*/ 5983402 w 6133527"/>
              <a:gd name="connsiteY2" fmla="*/ 222689 h 400110"/>
              <a:gd name="connsiteX3" fmla="*/ 0 w 6133527"/>
              <a:gd name="connsiteY3" fmla="*/ 400110 h 400110"/>
              <a:gd name="connsiteX4" fmla="*/ 0 w 6133527"/>
              <a:gd name="connsiteY4" fmla="*/ 0 h 400110"/>
              <a:gd name="connsiteX0" fmla="*/ 0 w 6133527"/>
              <a:gd name="connsiteY0" fmla="*/ 0 h 400110"/>
              <a:gd name="connsiteX1" fmla="*/ 6133527 w 6133527"/>
              <a:gd name="connsiteY1" fmla="*/ 0 h 400110"/>
              <a:gd name="connsiteX2" fmla="*/ 6048717 w 6133527"/>
              <a:gd name="connsiteY2" fmla="*/ 361540 h 400110"/>
              <a:gd name="connsiteX3" fmla="*/ 0 w 6133527"/>
              <a:gd name="connsiteY3" fmla="*/ 400110 h 400110"/>
              <a:gd name="connsiteX4" fmla="*/ 0 w 6133527"/>
              <a:gd name="connsiteY4" fmla="*/ 0 h 400110"/>
              <a:gd name="connsiteX0" fmla="*/ 0 w 7505120"/>
              <a:gd name="connsiteY0" fmla="*/ 61712 h 400110"/>
              <a:gd name="connsiteX1" fmla="*/ 7505120 w 7505120"/>
              <a:gd name="connsiteY1" fmla="*/ 0 h 400110"/>
              <a:gd name="connsiteX2" fmla="*/ 7420310 w 7505120"/>
              <a:gd name="connsiteY2" fmla="*/ 361540 h 400110"/>
              <a:gd name="connsiteX3" fmla="*/ 1371593 w 7505120"/>
              <a:gd name="connsiteY3" fmla="*/ 400110 h 400110"/>
              <a:gd name="connsiteX4" fmla="*/ 0 w 7505120"/>
              <a:gd name="connsiteY4" fmla="*/ 61712 h 400110"/>
              <a:gd name="connsiteX0" fmla="*/ 0 w 7505120"/>
              <a:gd name="connsiteY0" fmla="*/ 61712 h 400110"/>
              <a:gd name="connsiteX1" fmla="*/ 7505120 w 7505120"/>
              <a:gd name="connsiteY1" fmla="*/ 0 h 400110"/>
              <a:gd name="connsiteX2" fmla="*/ 6723630 w 7505120"/>
              <a:gd name="connsiteY2" fmla="*/ 369254 h 400110"/>
              <a:gd name="connsiteX3" fmla="*/ 1371593 w 7505120"/>
              <a:gd name="connsiteY3" fmla="*/ 400110 h 400110"/>
              <a:gd name="connsiteX4" fmla="*/ 0 w 7505120"/>
              <a:gd name="connsiteY4" fmla="*/ 61712 h 400110"/>
              <a:gd name="connsiteX0" fmla="*/ 0 w 6723630"/>
              <a:gd name="connsiteY0" fmla="*/ 84854 h 423252"/>
              <a:gd name="connsiteX1" fmla="*/ 5284447 w 6723630"/>
              <a:gd name="connsiteY1" fmla="*/ 0 h 423252"/>
              <a:gd name="connsiteX2" fmla="*/ 6723630 w 6723630"/>
              <a:gd name="connsiteY2" fmla="*/ 392396 h 423252"/>
              <a:gd name="connsiteX3" fmla="*/ 1371593 w 6723630"/>
              <a:gd name="connsiteY3" fmla="*/ 423252 h 423252"/>
              <a:gd name="connsiteX4" fmla="*/ 0 w 6723630"/>
              <a:gd name="connsiteY4" fmla="*/ 84854 h 42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23630" h="423252">
                <a:moveTo>
                  <a:pt x="0" y="84854"/>
                </a:moveTo>
                <a:lnTo>
                  <a:pt x="5284447" y="0"/>
                </a:lnTo>
                <a:lnTo>
                  <a:pt x="6723630" y="392396"/>
                </a:lnTo>
                <a:lnTo>
                  <a:pt x="1371593" y="423252"/>
                </a:lnTo>
                <a:lnTo>
                  <a:pt x="0" y="84854"/>
                </a:lnTo>
                <a:close/>
              </a:path>
            </a:pathLst>
          </a:custGeom>
          <a:solidFill>
            <a:schemeClr val="accent4">
              <a:lumMod val="20000"/>
              <a:lumOff val="80000"/>
            </a:schemeClr>
          </a:solidFill>
        </p:spPr>
        <p:txBody>
          <a:bodyPr wrap="square" rtlCol="0">
            <a:spAutoFit/>
          </a:bodyPr>
          <a:lstStyle/>
          <a:p>
            <a:pPr algn="ctr"/>
            <a:r>
              <a:rPr lang="ar-BH" sz="2000" b="1" dirty="0"/>
              <a:t>اختاري الوجه الذي يُعبّر عن </a:t>
            </a:r>
            <a:endParaRPr lang="ar-SA" sz="2000" b="1" dirty="0"/>
          </a:p>
          <a:p>
            <a:pPr algn="ctr"/>
            <a:r>
              <a:rPr lang="ar-BH" sz="2000" b="1" dirty="0"/>
              <a:t>مشاعركِ </a:t>
            </a:r>
            <a:r>
              <a:rPr lang="ar-SA" sz="2000" b="1" dirty="0"/>
              <a:t>واكتبي رقمه </a:t>
            </a:r>
            <a:endParaRPr lang="en-GB" sz="2000" b="1" dirty="0"/>
          </a:p>
        </p:txBody>
      </p:sp>
      <p:grpSp>
        <p:nvGrpSpPr>
          <p:cNvPr id="5" name="مجموعة 4">
            <a:extLst>
              <a:ext uri="{FF2B5EF4-FFF2-40B4-BE49-F238E27FC236}">
                <a16:creationId xmlns:a16="http://schemas.microsoft.com/office/drawing/2014/main" id="{13B690B1-39D6-BA41-BDD8-0D60A79F4706}"/>
              </a:ext>
            </a:extLst>
          </p:cNvPr>
          <p:cNvGrpSpPr/>
          <p:nvPr/>
        </p:nvGrpSpPr>
        <p:grpSpPr>
          <a:xfrm>
            <a:off x="10153368" y="1642154"/>
            <a:ext cx="1268626" cy="2151948"/>
            <a:chOff x="6170636" y="2100923"/>
            <a:chExt cx="1268626" cy="2151948"/>
          </a:xfrm>
        </p:grpSpPr>
        <p:sp>
          <p:nvSpPr>
            <p:cNvPr id="94" name="مستطيل 93">
              <a:hlinkClick r:id="rId50" action="ppaction://hlinksldjump"/>
              <a:extLst>
                <a:ext uri="{FF2B5EF4-FFF2-40B4-BE49-F238E27FC236}">
                  <a16:creationId xmlns:a16="http://schemas.microsoft.com/office/drawing/2014/main" id="{802D8C69-B92B-9E42-AA35-2C2F8DDB98AF}"/>
                </a:ext>
              </a:extLst>
            </p:cNvPr>
            <p:cNvSpPr/>
            <p:nvPr/>
          </p:nvSpPr>
          <p:spPr>
            <a:xfrm>
              <a:off x="6170636" y="2100923"/>
              <a:ext cx="1268626" cy="680261"/>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1600" b="1" dirty="0">
                  <a:solidFill>
                    <a:srgbClr val="FF0000"/>
                  </a:solidFill>
                </a:rPr>
                <a:t>قراءة الصور </a:t>
              </a:r>
              <a:endParaRPr lang="en-US" sz="1600" b="1" dirty="0">
                <a:solidFill>
                  <a:srgbClr val="FF0000"/>
                </a:solidFill>
              </a:endParaRPr>
            </a:p>
          </p:txBody>
        </p:sp>
        <p:sp>
          <p:nvSpPr>
            <p:cNvPr id="95" name="مستطيل 94">
              <a:extLst>
                <a:ext uri="{FF2B5EF4-FFF2-40B4-BE49-F238E27FC236}">
                  <a16:creationId xmlns:a16="http://schemas.microsoft.com/office/drawing/2014/main" id="{467F10AC-F9EC-4040-9ACF-AE80AB13DA9C}"/>
                </a:ext>
              </a:extLst>
            </p:cNvPr>
            <p:cNvSpPr/>
            <p:nvPr/>
          </p:nvSpPr>
          <p:spPr>
            <a:xfrm>
              <a:off x="6170636" y="2885471"/>
              <a:ext cx="1268626" cy="656366"/>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1600" b="1" dirty="0">
                  <a:solidFill>
                    <a:srgbClr val="FF0000"/>
                  </a:solidFill>
                </a:rPr>
                <a:t>جدول التعلم </a:t>
              </a:r>
            </a:p>
          </p:txBody>
        </p:sp>
        <p:sp>
          <p:nvSpPr>
            <p:cNvPr id="96" name="مستطيل 95">
              <a:extLst>
                <a:ext uri="{FF2B5EF4-FFF2-40B4-BE49-F238E27FC236}">
                  <a16:creationId xmlns:a16="http://schemas.microsoft.com/office/drawing/2014/main" id="{4B97EF9D-64C5-A543-9322-B91E088202C9}"/>
                </a:ext>
              </a:extLst>
            </p:cNvPr>
            <p:cNvSpPr/>
            <p:nvPr/>
          </p:nvSpPr>
          <p:spPr>
            <a:xfrm>
              <a:off x="6170636" y="3646124"/>
              <a:ext cx="1268626" cy="606747"/>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1600" b="1" dirty="0">
                  <a:solidFill>
                    <a:srgbClr val="FF0000"/>
                  </a:solidFill>
                </a:rPr>
                <a:t>التفكير الناقد </a:t>
              </a:r>
            </a:p>
          </p:txBody>
        </p:sp>
      </p:grpSp>
      <p:sp>
        <p:nvSpPr>
          <p:cNvPr id="6" name="مربع نص 5">
            <a:extLst>
              <a:ext uri="{FF2B5EF4-FFF2-40B4-BE49-F238E27FC236}">
                <a16:creationId xmlns:a16="http://schemas.microsoft.com/office/drawing/2014/main" id="{947DF035-44EE-4947-90AF-E4F92882AAF4}"/>
              </a:ext>
            </a:extLst>
          </p:cNvPr>
          <p:cNvSpPr txBox="1"/>
          <p:nvPr/>
        </p:nvSpPr>
        <p:spPr>
          <a:xfrm flipH="1">
            <a:off x="7522064" y="2443065"/>
            <a:ext cx="1315547" cy="630942"/>
          </a:xfrm>
          <a:prstGeom prst="rect">
            <a:avLst/>
          </a:prstGeom>
          <a:noFill/>
        </p:spPr>
        <p:txBody>
          <a:bodyPr wrap="square" rtlCol="1">
            <a:spAutoFit/>
          </a:bodyPr>
          <a:lstStyle/>
          <a:p>
            <a:pPr algn="r"/>
            <a:r>
              <a:rPr lang="ar-SA" sz="3500" b="1" dirty="0"/>
              <a:t>١</a:t>
            </a:r>
          </a:p>
        </p:txBody>
      </p:sp>
      <p:sp>
        <p:nvSpPr>
          <p:cNvPr id="7" name="مربع نص 6">
            <a:extLst>
              <a:ext uri="{FF2B5EF4-FFF2-40B4-BE49-F238E27FC236}">
                <a16:creationId xmlns:a16="http://schemas.microsoft.com/office/drawing/2014/main" id="{129B296A-DBB2-BA49-B5D9-C02C03005418}"/>
              </a:ext>
            </a:extLst>
          </p:cNvPr>
          <p:cNvSpPr txBox="1"/>
          <p:nvPr/>
        </p:nvSpPr>
        <p:spPr>
          <a:xfrm flipH="1">
            <a:off x="5335345" y="2490372"/>
            <a:ext cx="1315547" cy="630942"/>
          </a:xfrm>
          <a:prstGeom prst="rect">
            <a:avLst/>
          </a:prstGeom>
          <a:noFill/>
        </p:spPr>
        <p:txBody>
          <a:bodyPr wrap="square" rtlCol="1">
            <a:spAutoFit/>
          </a:bodyPr>
          <a:lstStyle/>
          <a:p>
            <a:pPr algn="r"/>
            <a:r>
              <a:rPr lang="ar-SA" sz="3500" b="1" dirty="0"/>
              <a:t>٢</a:t>
            </a:r>
          </a:p>
        </p:txBody>
      </p:sp>
      <p:sp>
        <p:nvSpPr>
          <p:cNvPr id="8" name="مربع نص 7">
            <a:extLst>
              <a:ext uri="{FF2B5EF4-FFF2-40B4-BE49-F238E27FC236}">
                <a16:creationId xmlns:a16="http://schemas.microsoft.com/office/drawing/2014/main" id="{FD3AB34E-D2EF-1D43-AEBA-A94A5AB2A74F}"/>
              </a:ext>
            </a:extLst>
          </p:cNvPr>
          <p:cNvSpPr txBox="1"/>
          <p:nvPr/>
        </p:nvSpPr>
        <p:spPr>
          <a:xfrm flipH="1">
            <a:off x="3037734" y="2458052"/>
            <a:ext cx="1315547" cy="630942"/>
          </a:xfrm>
          <a:prstGeom prst="rect">
            <a:avLst/>
          </a:prstGeom>
          <a:noFill/>
        </p:spPr>
        <p:txBody>
          <a:bodyPr wrap="square" rtlCol="1">
            <a:spAutoFit/>
          </a:bodyPr>
          <a:lstStyle/>
          <a:p>
            <a:pPr algn="r"/>
            <a:r>
              <a:rPr lang="ar-SA" sz="3500" b="1" dirty="0"/>
              <a:t>٣</a:t>
            </a:r>
          </a:p>
        </p:txBody>
      </p:sp>
      <p:pic>
        <p:nvPicPr>
          <p:cNvPr id="2" name="صورة 3">
            <a:extLst>
              <a:ext uri="{FF2B5EF4-FFF2-40B4-BE49-F238E27FC236}">
                <a16:creationId xmlns:a16="http://schemas.microsoft.com/office/drawing/2014/main" id="{C1C3EE33-45C2-0B41-AEAC-010E7F7739EF}"/>
              </a:ext>
            </a:extLst>
          </p:cNvPr>
          <p:cNvPicPr>
            <a:picLocks noChangeAspect="1"/>
          </p:cNvPicPr>
          <p:nvPr/>
        </p:nvPicPr>
        <p:blipFill>
          <a:blip r:embed="rId51">
            <a:extLst>
              <a:ext uri="{28A0092B-C50C-407E-A947-70E740481C1C}">
                <a14:useLocalDpi xmlns:a14="http://schemas.microsoft.com/office/drawing/2010/main" val="0"/>
              </a:ext>
            </a:extLst>
          </a:blip>
          <a:stretch>
            <a:fillRect/>
          </a:stretch>
        </p:blipFill>
        <p:spPr>
          <a:xfrm>
            <a:off x="7570346" y="1216343"/>
            <a:ext cx="1267265" cy="1185333"/>
          </a:xfrm>
          <a:prstGeom prst="rect">
            <a:avLst/>
          </a:prstGeom>
        </p:spPr>
      </p:pic>
      <p:pic>
        <p:nvPicPr>
          <p:cNvPr id="4" name="صورة 8">
            <a:extLst>
              <a:ext uri="{FF2B5EF4-FFF2-40B4-BE49-F238E27FC236}">
                <a16:creationId xmlns:a16="http://schemas.microsoft.com/office/drawing/2014/main" id="{F886AEE8-31F0-FC44-9881-648ACA98A093}"/>
              </a:ext>
            </a:extLst>
          </p:cNvPr>
          <p:cNvPicPr>
            <a:picLocks noChangeAspect="1"/>
          </p:cNvPicPr>
          <p:nvPr/>
        </p:nvPicPr>
        <p:blipFill>
          <a:blip r:embed="rId52">
            <a:extLst>
              <a:ext uri="{28A0092B-C50C-407E-A947-70E740481C1C}">
                <a14:useLocalDpi xmlns:a14="http://schemas.microsoft.com/office/drawing/2010/main" val="0"/>
              </a:ext>
            </a:extLst>
          </a:blip>
          <a:stretch>
            <a:fillRect/>
          </a:stretch>
        </p:blipFill>
        <p:spPr>
          <a:xfrm>
            <a:off x="5319156" y="1170612"/>
            <a:ext cx="1268631" cy="1309605"/>
          </a:xfrm>
          <a:prstGeom prst="rect">
            <a:avLst/>
          </a:prstGeom>
        </p:spPr>
      </p:pic>
      <p:pic>
        <p:nvPicPr>
          <p:cNvPr id="9" name="صورة 10">
            <a:extLst>
              <a:ext uri="{FF2B5EF4-FFF2-40B4-BE49-F238E27FC236}">
                <a16:creationId xmlns:a16="http://schemas.microsoft.com/office/drawing/2014/main" id="{BABDC409-9FCD-9847-B246-23850CD550F1}"/>
              </a:ext>
            </a:extLst>
          </p:cNvPr>
          <p:cNvPicPr>
            <a:picLocks noChangeAspect="1"/>
          </p:cNvPicPr>
          <p:nvPr/>
        </p:nvPicPr>
        <p:blipFill>
          <a:blip r:embed="rId53">
            <a:extLst>
              <a:ext uri="{28A0092B-C50C-407E-A947-70E740481C1C}">
                <a14:useLocalDpi xmlns:a14="http://schemas.microsoft.com/office/drawing/2010/main" val="0"/>
              </a:ext>
            </a:extLst>
          </a:blip>
          <a:stretch>
            <a:fillRect/>
          </a:stretch>
        </p:blipFill>
        <p:spPr>
          <a:xfrm flipH="1">
            <a:off x="2914205" y="1214512"/>
            <a:ext cx="1620517" cy="1309195"/>
          </a:xfrm>
          <a:prstGeom prst="rect">
            <a:avLst/>
          </a:prstGeom>
        </p:spPr>
      </p:pic>
    </p:spTree>
    <p:extLst>
      <p:ext uri="{BB962C8B-B14F-4D97-AF65-F5344CB8AC3E}">
        <p14:creationId xmlns:p14="http://schemas.microsoft.com/office/powerpoint/2010/main" val="8941518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wipe(down)">
                                      <p:cBhvr>
                                        <p:cTn id="7" dur="580">
                                          <p:stCondLst>
                                            <p:cond delay="0"/>
                                          </p:stCondLst>
                                        </p:cTn>
                                        <p:tgtEl>
                                          <p:spTgt spid="55"/>
                                        </p:tgtEl>
                                      </p:cBhvr>
                                    </p:animEffect>
                                    <p:anim calcmode="lin" valueType="num">
                                      <p:cBhvr>
                                        <p:cTn id="8" dur="1822" tmFilter="0,0; 0.14,0.36; 0.43,0.73; 0.71,0.91; 1.0,1.0">
                                          <p:stCondLst>
                                            <p:cond delay="0"/>
                                          </p:stCondLst>
                                        </p:cTn>
                                        <p:tgtEl>
                                          <p:spTgt spid="5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5"/>
                                        </p:tgtEl>
                                        <p:attrNameLst>
                                          <p:attrName>ppt_y</p:attrName>
                                        </p:attrNameLst>
                                      </p:cBhvr>
                                      <p:tavLst>
                                        <p:tav tm="0" fmla="#ppt_y-sin(pi*$)/81">
                                          <p:val>
                                            <p:fltVal val="0"/>
                                          </p:val>
                                        </p:tav>
                                        <p:tav tm="100000">
                                          <p:val>
                                            <p:fltVal val="1"/>
                                          </p:val>
                                        </p:tav>
                                      </p:tavLst>
                                    </p:anim>
                                    <p:animScale>
                                      <p:cBhvr>
                                        <p:cTn id="13" dur="26">
                                          <p:stCondLst>
                                            <p:cond delay="650"/>
                                          </p:stCondLst>
                                        </p:cTn>
                                        <p:tgtEl>
                                          <p:spTgt spid="55"/>
                                        </p:tgtEl>
                                      </p:cBhvr>
                                      <p:to x="100000" y="60000"/>
                                    </p:animScale>
                                    <p:animScale>
                                      <p:cBhvr>
                                        <p:cTn id="14" dur="166" decel="50000">
                                          <p:stCondLst>
                                            <p:cond delay="676"/>
                                          </p:stCondLst>
                                        </p:cTn>
                                        <p:tgtEl>
                                          <p:spTgt spid="55"/>
                                        </p:tgtEl>
                                      </p:cBhvr>
                                      <p:to x="100000" y="100000"/>
                                    </p:animScale>
                                    <p:animScale>
                                      <p:cBhvr>
                                        <p:cTn id="15" dur="26">
                                          <p:stCondLst>
                                            <p:cond delay="1312"/>
                                          </p:stCondLst>
                                        </p:cTn>
                                        <p:tgtEl>
                                          <p:spTgt spid="55"/>
                                        </p:tgtEl>
                                      </p:cBhvr>
                                      <p:to x="100000" y="80000"/>
                                    </p:animScale>
                                    <p:animScale>
                                      <p:cBhvr>
                                        <p:cTn id="16" dur="166" decel="50000">
                                          <p:stCondLst>
                                            <p:cond delay="1338"/>
                                          </p:stCondLst>
                                        </p:cTn>
                                        <p:tgtEl>
                                          <p:spTgt spid="55"/>
                                        </p:tgtEl>
                                      </p:cBhvr>
                                      <p:to x="100000" y="100000"/>
                                    </p:animScale>
                                    <p:animScale>
                                      <p:cBhvr>
                                        <p:cTn id="17" dur="26">
                                          <p:stCondLst>
                                            <p:cond delay="1642"/>
                                          </p:stCondLst>
                                        </p:cTn>
                                        <p:tgtEl>
                                          <p:spTgt spid="55"/>
                                        </p:tgtEl>
                                      </p:cBhvr>
                                      <p:to x="100000" y="90000"/>
                                    </p:animScale>
                                    <p:animScale>
                                      <p:cBhvr>
                                        <p:cTn id="18" dur="166" decel="50000">
                                          <p:stCondLst>
                                            <p:cond delay="1668"/>
                                          </p:stCondLst>
                                        </p:cTn>
                                        <p:tgtEl>
                                          <p:spTgt spid="55"/>
                                        </p:tgtEl>
                                      </p:cBhvr>
                                      <p:to x="100000" y="100000"/>
                                    </p:animScale>
                                    <p:animScale>
                                      <p:cBhvr>
                                        <p:cTn id="19" dur="26">
                                          <p:stCondLst>
                                            <p:cond delay="1808"/>
                                          </p:stCondLst>
                                        </p:cTn>
                                        <p:tgtEl>
                                          <p:spTgt spid="55"/>
                                        </p:tgtEl>
                                      </p:cBhvr>
                                      <p:to x="100000" y="95000"/>
                                    </p:animScale>
                                    <p:animScale>
                                      <p:cBhvr>
                                        <p:cTn id="20" dur="166" decel="50000">
                                          <p:stCondLst>
                                            <p:cond delay="1834"/>
                                          </p:stCondLst>
                                        </p:cTn>
                                        <p:tgtEl>
                                          <p:spTgt spid="55"/>
                                        </p:tgtEl>
                                      </p:cBhvr>
                                      <p:to x="100000" y="100000"/>
                                    </p:animScale>
                                  </p:childTnLst>
                                </p:cTn>
                              </p:par>
                            </p:childTnLst>
                          </p:cTn>
                        </p:par>
                        <p:par>
                          <p:cTn id="21" fill="hold">
                            <p:stCondLst>
                              <p:cond delay="2000"/>
                            </p:stCondLst>
                            <p:childTnLst>
                              <p:par>
                                <p:cTn id="22" presetID="26" presetClass="entr" presetSubtype="0" fill="hold" nodeType="afterEffect">
                                  <p:stCondLst>
                                    <p:cond delay="0"/>
                                  </p:stCondLst>
                                  <p:childTnLst>
                                    <p:set>
                                      <p:cBhvr>
                                        <p:cTn id="23" dur="1" fill="hold">
                                          <p:stCondLst>
                                            <p:cond delay="0"/>
                                          </p:stCondLst>
                                        </p:cTn>
                                        <p:tgtEl>
                                          <p:spTgt spid="64"/>
                                        </p:tgtEl>
                                        <p:attrNameLst>
                                          <p:attrName>style.visibility</p:attrName>
                                        </p:attrNameLst>
                                      </p:cBhvr>
                                      <p:to>
                                        <p:strVal val="visible"/>
                                      </p:to>
                                    </p:set>
                                    <p:animEffect transition="in" filter="wipe(down)">
                                      <p:cBhvr>
                                        <p:cTn id="24" dur="580">
                                          <p:stCondLst>
                                            <p:cond delay="0"/>
                                          </p:stCondLst>
                                        </p:cTn>
                                        <p:tgtEl>
                                          <p:spTgt spid="64"/>
                                        </p:tgtEl>
                                      </p:cBhvr>
                                    </p:animEffect>
                                    <p:anim calcmode="lin" valueType="num">
                                      <p:cBhvr>
                                        <p:cTn id="25" dur="1822" tmFilter="0,0; 0.14,0.36; 0.43,0.73; 0.71,0.91; 1.0,1.0">
                                          <p:stCondLst>
                                            <p:cond delay="0"/>
                                          </p:stCondLst>
                                        </p:cTn>
                                        <p:tgtEl>
                                          <p:spTgt spid="64"/>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64"/>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64"/>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64"/>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64"/>
                                        </p:tgtEl>
                                        <p:attrNameLst>
                                          <p:attrName>ppt_y</p:attrName>
                                        </p:attrNameLst>
                                      </p:cBhvr>
                                      <p:tavLst>
                                        <p:tav tm="0" fmla="#ppt_y-sin(pi*$)/81">
                                          <p:val>
                                            <p:fltVal val="0"/>
                                          </p:val>
                                        </p:tav>
                                        <p:tav tm="100000">
                                          <p:val>
                                            <p:fltVal val="1"/>
                                          </p:val>
                                        </p:tav>
                                      </p:tavLst>
                                    </p:anim>
                                    <p:animScale>
                                      <p:cBhvr>
                                        <p:cTn id="30" dur="26">
                                          <p:stCondLst>
                                            <p:cond delay="650"/>
                                          </p:stCondLst>
                                        </p:cTn>
                                        <p:tgtEl>
                                          <p:spTgt spid="64"/>
                                        </p:tgtEl>
                                      </p:cBhvr>
                                      <p:to x="100000" y="60000"/>
                                    </p:animScale>
                                    <p:animScale>
                                      <p:cBhvr>
                                        <p:cTn id="31" dur="166" decel="50000">
                                          <p:stCondLst>
                                            <p:cond delay="676"/>
                                          </p:stCondLst>
                                        </p:cTn>
                                        <p:tgtEl>
                                          <p:spTgt spid="64"/>
                                        </p:tgtEl>
                                      </p:cBhvr>
                                      <p:to x="100000" y="100000"/>
                                    </p:animScale>
                                    <p:animScale>
                                      <p:cBhvr>
                                        <p:cTn id="32" dur="26">
                                          <p:stCondLst>
                                            <p:cond delay="1312"/>
                                          </p:stCondLst>
                                        </p:cTn>
                                        <p:tgtEl>
                                          <p:spTgt spid="64"/>
                                        </p:tgtEl>
                                      </p:cBhvr>
                                      <p:to x="100000" y="80000"/>
                                    </p:animScale>
                                    <p:animScale>
                                      <p:cBhvr>
                                        <p:cTn id="33" dur="166" decel="50000">
                                          <p:stCondLst>
                                            <p:cond delay="1338"/>
                                          </p:stCondLst>
                                        </p:cTn>
                                        <p:tgtEl>
                                          <p:spTgt spid="64"/>
                                        </p:tgtEl>
                                      </p:cBhvr>
                                      <p:to x="100000" y="100000"/>
                                    </p:animScale>
                                    <p:animScale>
                                      <p:cBhvr>
                                        <p:cTn id="34" dur="26">
                                          <p:stCondLst>
                                            <p:cond delay="1642"/>
                                          </p:stCondLst>
                                        </p:cTn>
                                        <p:tgtEl>
                                          <p:spTgt spid="64"/>
                                        </p:tgtEl>
                                      </p:cBhvr>
                                      <p:to x="100000" y="90000"/>
                                    </p:animScale>
                                    <p:animScale>
                                      <p:cBhvr>
                                        <p:cTn id="35" dur="166" decel="50000">
                                          <p:stCondLst>
                                            <p:cond delay="1668"/>
                                          </p:stCondLst>
                                        </p:cTn>
                                        <p:tgtEl>
                                          <p:spTgt spid="64"/>
                                        </p:tgtEl>
                                      </p:cBhvr>
                                      <p:to x="100000" y="100000"/>
                                    </p:animScale>
                                    <p:animScale>
                                      <p:cBhvr>
                                        <p:cTn id="36" dur="26">
                                          <p:stCondLst>
                                            <p:cond delay="1808"/>
                                          </p:stCondLst>
                                        </p:cTn>
                                        <p:tgtEl>
                                          <p:spTgt spid="64"/>
                                        </p:tgtEl>
                                      </p:cBhvr>
                                      <p:to x="100000" y="95000"/>
                                    </p:animScale>
                                    <p:animScale>
                                      <p:cBhvr>
                                        <p:cTn id="37" dur="166" decel="50000">
                                          <p:stCondLst>
                                            <p:cond delay="1834"/>
                                          </p:stCondLst>
                                        </p:cTn>
                                        <p:tgtEl>
                                          <p:spTgt spid="64"/>
                                        </p:tgtEl>
                                      </p:cBhvr>
                                      <p:to x="100000" y="100000"/>
                                    </p:animScale>
                                  </p:childTnLst>
                                </p:cTn>
                              </p:par>
                            </p:childTnLst>
                          </p:cTn>
                        </p:par>
                        <p:par>
                          <p:cTn id="38" fill="hold">
                            <p:stCondLst>
                              <p:cond delay="4000"/>
                            </p:stCondLst>
                            <p:childTnLst>
                              <p:par>
                                <p:cTn id="39" presetID="26" presetClass="entr" presetSubtype="0" fill="hold" nodeType="afterEffect">
                                  <p:stCondLst>
                                    <p:cond delay="0"/>
                                  </p:stCondLst>
                                  <p:childTnLst>
                                    <p:set>
                                      <p:cBhvr>
                                        <p:cTn id="40" dur="1" fill="hold">
                                          <p:stCondLst>
                                            <p:cond delay="0"/>
                                          </p:stCondLst>
                                        </p:cTn>
                                        <p:tgtEl>
                                          <p:spTgt spid="68"/>
                                        </p:tgtEl>
                                        <p:attrNameLst>
                                          <p:attrName>style.visibility</p:attrName>
                                        </p:attrNameLst>
                                      </p:cBhvr>
                                      <p:to>
                                        <p:strVal val="visible"/>
                                      </p:to>
                                    </p:set>
                                    <p:animEffect transition="in" filter="wipe(down)">
                                      <p:cBhvr>
                                        <p:cTn id="41" dur="580">
                                          <p:stCondLst>
                                            <p:cond delay="0"/>
                                          </p:stCondLst>
                                        </p:cTn>
                                        <p:tgtEl>
                                          <p:spTgt spid="68"/>
                                        </p:tgtEl>
                                      </p:cBhvr>
                                    </p:animEffect>
                                    <p:anim calcmode="lin" valueType="num">
                                      <p:cBhvr>
                                        <p:cTn id="42" dur="1822" tmFilter="0,0; 0.14,0.36; 0.43,0.73; 0.71,0.91; 1.0,1.0">
                                          <p:stCondLst>
                                            <p:cond delay="0"/>
                                          </p:stCondLst>
                                        </p:cTn>
                                        <p:tgtEl>
                                          <p:spTgt spid="68"/>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68"/>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68"/>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68"/>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68"/>
                                        </p:tgtEl>
                                        <p:attrNameLst>
                                          <p:attrName>ppt_y</p:attrName>
                                        </p:attrNameLst>
                                      </p:cBhvr>
                                      <p:tavLst>
                                        <p:tav tm="0" fmla="#ppt_y-sin(pi*$)/81">
                                          <p:val>
                                            <p:fltVal val="0"/>
                                          </p:val>
                                        </p:tav>
                                        <p:tav tm="100000">
                                          <p:val>
                                            <p:fltVal val="1"/>
                                          </p:val>
                                        </p:tav>
                                      </p:tavLst>
                                    </p:anim>
                                    <p:animScale>
                                      <p:cBhvr>
                                        <p:cTn id="47" dur="26">
                                          <p:stCondLst>
                                            <p:cond delay="650"/>
                                          </p:stCondLst>
                                        </p:cTn>
                                        <p:tgtEl>
                                          <p:spTgt spid="68"/>
                                        </p:tgtEl>
                                      </p:cBhvr>
                                      <p:to x="100000" y="60000"/>
                                    </p:animScale>
                                    <p:animScale>
                                      <p:cBhvr>
                                        <p:cTn id="48" dur="166" decel="50000">
                                          <p:stCondLst>
                                            <p:cond delay="676"/>
                                          </p:stCondLst>
                                        </p:cTn>
                                        <p:tgtEl>
                                          <p:spTgt spid="68"/>
                                        </p:tgtEl>
                                      </p:cBhvr>
                                      <p:to x="100000" y="100000"/>
                                    </p:animScale>
                                    <p:animScale>
                                      <p:cBhvr>
                                        <p:cTn id="49" dur="26">
                                          <p:stCondLst>
                                            <p:cond delay="1312"/>
                                          </p:stCondLst>
                                        </p:cTn>
                                        <p:tgtEl>
                                          <p:spTgt spid="68"/>
                                        </p:tgtEl>
                                      </p:cBhvr>
                                      <p:to x="100000" y="80000"/>
                                    </p:animScale>
                                    <p:animScale>
                                      <p:cBhvr>
                                        <p:cTn id="50" dur="166" decel="50000">
                                          <p:stCondLst>
                                            <p:cond delay="1338"/>
                                          </p:stCondLst>
                                        </p:cTn>
                                        <p:tgtEl>
                                          <p:spTgt spid="68"/>
                                        </p:tgtEl>
                                      </p:cBhvr>
                                      <p:to x="100000" y="100000"/>
                                    </p:animScale>
                                    <p:animScale>
                                      <p:cBhvr>
                                        <p:cTn id="51" dur="26">
                                          <p:stCondLst>
                                            <p:cond delay="1642"/>
                                          </p:stCondLst>
                                        </p:cTn>
                                        <p:tgtEl>
                                          <p:spTgt spid="68"/>
                                        </p:tgtEl>
                                      </p:cBhvr>
                                      <p:to x="100000" y="90000"/>
                                    </p:animScale>
                                    <p:animScale>
                                      <p:cBhvr>
                                        <p:cTn id="52" dur="166" decel="50000">
                                          <p:stCondLst>
                                            <p:cond delay="1668"/>
                                          </p:stCondLst>
                                        </p:cTn>
                                        <p:tgtEl>
                                          <p:spTgt spid="68"/>
                                        </p:tgtEl>
                                      </p:cBhvr>
                                      <p:to x="100000" y="100000"/>
                                    </p:animScale>
                                    <p:animScale>
                                      <p:cBhvr>
                                        <p:cTn id="53" dur="26">
                                          <p:stCondLst>
                                            <p:cond delay="1808"/>
                                          </p:stCondLst>
                                        </p:cTn>
                                        <p:tgtEl>
                                          <p:spTgt spid="68"/>
                                        </p:tgtEl>
                                      </p:cBhvr>
                                      <p:to x="100000" y="95000"/>
                                    </p:animScale>
                                    <p:animScale>
                                      <p:cBhvr>
                                        <p:cTn id="54" dur="166" decel="50000">
                                          <p:stCondLst>
                                            <p:cond delay="1834"/>
                                          </p:stCondLst>
                                        </p:cTn>
                                        <p:tgtEl>
                                          <p:spTgt spid="68"/>
                                        </p:tgtEl>
                                      </p:cBhvr>
                                      <p:to x="100000" y="100000"/>
                                    </p:animScale>
                                  </p:childTnLst>
                                </p:cTn>
                              </p:par>
                            </p:childTnLst>
                          </p:cTn>
                        </p:par>
                        <p:par>
                          <p:cTn id="55" fill="hold">
                            <p:stCondLst>
                              <p:cond delay="6000"/>
                            </p:stCondLst>
                            <p:childTnLst>
                              <p:par>
                                <p:cTn id="56" presetID="2" presetClass="entr" presetSubtype="8" fill="hold" grpId="0" nodeType="afterEffect">
                                  <p:stCondLst>
                                    <p:cond delay="0"/>
                                  </p:stCondLst>
                                  <p:childTnLst>
                                    <p:set>
                                      <p:cBhvr>
                                        <p:cTn id="57" dur="1" fill="hold">
                                          <p:stCondLst>
                                            <p:cond delay="0"/>
                                          </p:stCondLst>
                                        </p:cTn>
                                        <p:tgtEl>
                                          <p:spTgt spid="91"/>
                                        </p:tgtEl>
                                        <p:attrNameLst>
                                          <p:attrName>style.visibility</p:attrName>
                                        </p:attrNameLst>
                                      </p:cBhvr>
                                      <p:to>
                                        <p:strVal val="visible"/>
                                      </p:to>
                                    </p:set>
                                    <p:anim calcmode="lin" valueType="num">
                                      <p:cBhvr additive="base">
                                        <p:cTn id="58" dur="500" fill="hold"/>
                                        <p:tgtEl>
                                          <p:spTgt spid="91"/>
                                        </p:tgtEl>
                                        <p:attrNameLst>
                                          <p:attrName>ppt_x</p:attrName>
                                        </p:attrNameLst>
                                      </p:cBhvr>
                                      <p:tavLst>
                                        <p:tav tm="0">
                                          <p:val>
                                            <p:strVal val="0-#ppt_w/2"/>
                                          </p:val>
                                        </p:tav>
                                        <p:tav tm="100000">
                                          <p:val>
                                            <p:strVal val="#ppt_x"/>
                                          </p:val>
                                        </p:tav>
                                      </p:tavLst>
                                    </p:anim>
                                    <p:anim calcmode="lin" valueType="num">
                                      <p:cBhvr additive="base">
                                        <p:cTn id="59" dur="500" fill="hold"/>
                                        <p:tgtEl>
                                          <p:spTgt spid="91"/>
                                        </p:tgtEl>
                                        <p:attrNameLst>
                                          <p:attrName>ppt_y</p:attrName>
                                        </p:attrNameLst>
                                      </p:cBhvr>
                                      <p:tavLst>
                                        <p:tav tm="0">
                                          <p:val>
                                            <p:strVal val="#ppt_y"/>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12" presetClass="entr" presetSubtype="4" fill="hold" nodeType="clickEffect">
                                  <p:stCondLst>
                                    <p:cond delay="0"/>
                                  </p:stCondLst>
                                  <p:childTnLst>
                                    <p:set>
                                      <p:cBhvr>
                                        <p:cTn id="63" dur="1" fill="hold">
                                          <p:stCondLst>
                                            <p:cond delay="0"/>
                                          </p:stCondLst>
                                        </p:cTn>
                                        <p:tgtEl>
                                          <p:spTgt spid="2"/>
                                        </p:tgtEl>
                                        <p:attrNameLst>
                                          <p:attrName>style.visibility</p:attrName>
                                        </p:attrNameLst>
                                      </p:cBhvr>
                                      <p:to>
                                        <p:strVal val="visible"/>
                                      </p:to>
                                    </p:set>
                                    <p:anim calcmode="lin" valueType="num">
                                      <p:cBhvr additive="base">
                                        <p:cTn id="64" dur="500"/>
                                        <p:tgtEl>
                                          <p:spTgt spid="2"/>
                                        </p:tgtEl>
                                        <p:attrNameLst>
                                          <p:attrName>ppt_y</p:attrName>
                                        </p:attrNameLst>
                                      </p:cBhvr>
                                      <p:tavLst>
                                        <p:tav tm="0">
                                          <p:val>
                                            <p:strVal val="#ppt_y+#ppt_h*1.125000"/>
                                          </p:val>
                                        </p:tav>
                                        <p:tav tm="100000">
                                          <p:val>
                                            <p:strVal val="#ppt_y"/>
                                          </p:val>
                                        </p:tav>
                                      </p:tavLst>
                                    </p:anim>
                                    <p:animEffect transition="in" filter="wipe(up)">
                                      <p:cBhvr>
                                        <p:cTn id="65" dur="500"/>
                                        <p:tgtEl>
                                          <p:spTgt spid="2"/>
                                        </p:tgtEl>
                                      </p:cBhvr>
                                    </p:animEffect>
                                  </p:childTnLst>
                                </p:cTn>
                              </p:par>
                            </p:childTnLst>
                          </p:cTn>
                        </p:par>
                      </p:childTnLst>
                    </p:cTn>
                  </p:par>
                  <p:par>
                    <p:cTn id="66" fill="hold">
                      <p:stCondLst>
                        <p:cond delay="indefinite"/>
                      </p:stCondLst>
                      <p:childTnLst>
                        <p:par>
                          <p:cTn id="67" fill="hold">
                            <p:stCondLst>
                              <p:cond delay="0"/>
                            </p:stCondLst>
                            <p:childTnLst>
                              <p:par>
                                <p:cTn id="68" presetID="12" presetClass="entr" presetSubtype="4" fill="hold" nodeType="clickEffect">
                                  <p:stCondLst>
                                    <p:cond delay="0"/>
                                  </p:stCondLst>
                                  <p:childTnLst>
                                    <p:set>
                                      <p:cBhvr>
                                        <p:cTn id="69" dur="1" fill="hold">
                                          <p:stCondLst>
                                            <p:cond delay="0"/>
                                          </p:stCondLst>
                                        </p:cTn>
                                        <p:tgtEl>
                                          <p:spTgt spid="4"/>
                                        </p:tgtEl>
                                        <p:attrNameLst>
                                          <p:attrName>style.visibility</p:attrName>
                                        </p:attrNameLst>
                                      </p:cBhvr>
                                      <p:to>
                                        <p:strVal val="visible"/>
                                      </p:to>
                                    </p:set>
                                    <p:anim calcmode="lin" valueType="num">
                                      <p:cBhvr additive="base">
                                        <p:cTn id="70" dur="500"/>
                                        <p:tgtEl>
                                          <p:spTgt spid="4"/>
                                        </p:tgtEl>
                                        <p:attrNameLst>
                                          <p:attrName>ppt_y</p:attrName>
                                        </p:attrNameLst>
                                      </p:cBhvr>
                                      <p:tavLst>
                                        <p:tav tm="0">
                                          <p:val>
                                            <p:strVal val="#ppt_y+#ppt_h*1.125000"/>
                                          </p:val>
                                        </p:tav>
                                        <p:tav tm="100000">
                                          <p:val>
                                            <p:strVal val="#ppt_y"/>
                                          </p:val>
                                        </p:tav>
                                      </p:tavLst>
                                    </p:anim>
                                    <p:animEffect transition="in" filter="wipe(up)">
                                      <p:cBhvr>
                                        <p:cTn id="71" dur="500"/>
                                        <p:tgtEl>
                                          <p:spTgt spid="4"/>
                                        </p:tgtEl>
                                      </p:cBhvr>
                                    </p:animEffect>
                                  </p:childTnLst>
                                </p:cTn>
                              </p:par>
                            </p:childTnLst>
                          </p:cTn>
                        </p:par>
                      </p:childTnLst>
                    </p:cTn>
                  </p:par>
                  <p:par>
                    <p:cTn id="72" fill="hold">
                      <p:stCondLst>
                        <p:cond delay="indefinite"/>
                      </p:stCondLst>
                      <p:childTnLst>
                        <p:par>
                          <p:cTn id="73" fill="hold">
                            <p:stCondLst>
                              <p:cond delay="0"/>
                            </p:stCondLst>
                            <p:childTnLst>
                              <p:par>
                                <p:cTn id="74" presetID="12" presetClass="entr" presetSubtype="4" fill="hold" nodeType="clickEffect">
                                  <p:stCondLst>
                                    <p:cond delay="0"/>
                                  </p:stCondLst>
                                  <p:childTnLst>
                                    <p:set>
                                      <p:cBhvr>
                                        <p:cTn id="75" dur="1" fill="hold">
                                          <p:stCondLst>
                                            <p:cond delay="0"/>
                                          </p:stCondLst>
                                        </p:cTn>
                                        <p:tgtEl>
                                          <p:spTgt spid="9"/>
                                        </p:tgtEl>
                                        <p:attrNameLst>
                                          <p:attrName>style.visibility</p:attrName>
                                        </p:attrNameLst>
                                      </p:cBhvr>
                                      <p:to>
                                        <p:strVal val="visible"/>
                                      </p:to>
                                    </p:set>
                                    <p:anim calcmode="lin" valueType="num">
                                      <p:cBhvr additive="base">
                                        <p:cTn id="76" dur="500"/>
                                        <p:tgtEl>
                                          <p:spTgt spid="9"/>
                                        </p:tgtEl>
                                        <p:attrNameLst>
                                          <p:attrName>ppt_y</p:attrName>
                                        </p:attrNameLst>
                                      </p:cBhvr>
                                      <p:tavLst>
                                        <p:tav tm="0">
                                          <p:val>
                                            <p:strVal val="#ppt_y+#ppt_h*1.125000"/>
                                          </p:val>
                                        </p:tav>
                                        <p:tav tm="100000">
                                          <p:val>
                                            <p:strVal val="#ppt_y"/>
                                          </p:val>
                                        </p:tav>
                                      </p:tavLst>
                                    </p:anim>
                                    <p:animEffect transition="in" filter="wipe(up)">
                                      <p:cBhvr>
                                        <p:cTn id="7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136478"/>
            <a:ext cx="12238094" cy="7915702"/>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5905" y="692255"/>
            <a:ext cx="12238094" cy="5480905"/>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5209" y="6086600"/>
            <a:ext cx="7952839" cy="98274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0">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455216" y="4699490"/>
            <a:ext cx="2649433" cy="27025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61888" y="5172801"/>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72757" y="4714875"/>
            <a:ext cx="812667" cy="67740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378086" y="5278004"/>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61447" t="18529" r="4470" b="25160"/>
          <a:stretch/>
        </p:blipFill>
        <p:spPr bwMode="auto">
          <a:xfrm flipH="1">
            <a:off x="9901440" y="5172730"/>
            <a:ext cx="1176780" cy="91387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5"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16"/>
          <a:srcRect/>
          <a:stretch>
            <a:fillRect/>
          </a:stretch>
        </p:blipFill>
        <p:spPr>
          <a:xfrm>
            <a:off x="10521509" y="895014"/>
            <a:ext cx="737894" cy="715087"/>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027535" y="5336730"/>
            <a:ext cx="370310" cy="624328"/>
          </a:xfrm>
          <a:prstGeom prst="rect">
            <a:avLst/>
          </a:prstGeom>
          <a:noFill/>
          <a:extLst>
            <a:ext uri="{909E8E84-426E-40DD-AFC4-6F175D3DCCD1}">
              <a14:hiddenFill xmlns:a14="http://schemas.microsoft.com/office/drawing/2010/main">
                <a:solidFill>
                  <a:srgbClr val="FFFFFF"/>
                </a:solidFill>
              </a14:hiddenFill>
            </a:ext>
          </a:extLst>
        </p:spPr>
      </p:pic>
      <p:sp>
        <p:nvSpPr>
          <p:cNvPr id="75" name="مستطيل 74">
            <a:hlinkClick r:id="rId18" action="ppaction://hlinksldjump"/>
            <a:extLst>
              <a:ext uri="{FF2B5EF4-FFF2-40B4-BE49-F238E27FC236}">
                <a16:creationId xmlns:a16="http://schemas.microsoft.com/office/drawing/2014/main" id="{DE30BFDD-D426-4E86-9190-C6110D50B46A}"/>
              </a:ext>
            </a:extLst>
          </p:cNvPr>
          <p:cNvSpPr/>
          <p:nvPr/>
        </p:nvSpPr>
        <p:spPr>
          <a:xfrm>
            <a:off x="6881197" y="47751"/>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التهيئة</a:t>
            </a:r>
            <a:endParaRPr lang="en-US" b="1" dirty="0">
              <a:solidFill>
                <a:schemeClr val="accent5">
                  <a:lumMod val="50000"/>
                </a:schemeClr>
              </a:solidFill>
            </a:endParaRPr>
          </a:p>
        </p:txBody>
      </p:sp>
      <p:sp>
        <p:nvSpPr>
          <p:cNvPr id="81" name="مستطيل 80">
            <a:hlinkClick r:id="" action="ppaction://noaction"/>
            <a:extLst>
              <a:ext uri="{FF2B5EF4-FFF2-40B4-BE49-F238E27FC236}">
                <a16:creationId xmlns:a16="http://schemas.microsoft.com/office/drawing/2014/main" id="{C9C85F24-1FF2-48D1-8FE9-1F09C67A2EAD}"/>
              </a:ext>
            </a:extLst>
          </p:cNvPr>
          <p:cNvSpPr/>
          <p:nvPr/>
        </p:nvSpPr>
        <p:spPr>
          <a:xfrm>
            <a:off x="2379840"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التقويم</a:t>
            </a:r>
            <a:endParaRPr lang="en-US" sz="2000" b="1" dirty="0">
              <a:solidFill>
                <a:schemeClr val="accent1">
                  <a:lumMod val="75000"/>
                </a:schemeClr>
              </a:solidFill>
            </a:endParaRPr>
          </a:p>
        </p:txBody>
      </p:sp>
      <p:sp>
        <p:nvSpPr>
          <p:cNvPr id="82" name="مستطيل 81">
            <a:hlinkClick r:id="rId19" action="ppaction://hlinksldjump"/>
            <a:extLst>
              <a:ext uri="{FF2B5EF4-FFF2-40B4-BE49-F238E27FC236}">
                <a16:creationId xmlns:a16="http://schemas.microsoft.com/office/drawing/2014/main" id="{E10C71F6-D2A3-42F8-9CF4-7EC80C62CB63}"/>
              </a:ext>
            </a:extLst>
          </p:cNvPr>
          <p:cNvSpPr/>
          <p:nvPr/>
        </p:nvSpPr>
        <p:spPr>
          <a:xfrm>
            <a:off x="3563063"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الشرح</a:t>
            </a:r>
            <a:endParaRPr lang="en-US" sz="2000" b="1" dirty="0">
              <a:solidFill>
                <a:schemeClr val="accent1">
                  <a:lumMod val="75000"/>
                </a:schemeClr>
              </a:solidFill>
            </a:endParaRPr>
          </a:p>
        </p:txBody>
      </p:sp>
      <p:sp>
        <p:nvSpPr>
          <p:cNvPr id="83" name="مستطيل 82">
            <a:hlinkClick r:id="rId20" action="ppaction://hlinksldjump"/>
            <a:extLst>
              <a:ext uri="{FF2B5EF4-FFF2-40B4-BE49-F238E27FC236}">
                <a16:creationId xmlns:a16="http://schemas.microsoft.com/office/drawing/2014/main" id="{1092A7CE-5A0D-4F27-90F0-946043B22256}"/>
              </a:ext>
            </a:extLst>
          </p:cNvPr>
          <p:cNvSpPr/>
          <p:nvPr/>
        </p:nvSpPr>
        <p:spPr>
          <a:xfrm>
            <a:off x="4735728" y="47751"/>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اسكشف</a:t>
            </a:r>
            <a:endParaRPr lang="en-US" b="1" dirty="0">
              <a:solidFill>
                <a:schemeClr val="accent5">
                  <a:lumMod val="50000"/>
                </a:schemeClr>
              </a:solidFill>
            </a:endParaRPr>
          </a:p>
        </p:txBody>
      </p:sp>
      <p:sp>
        <p:nvSpPr>
          <p:cNvPr id="93" name="مستطيل 92">
            <a:hlinkClick r:id="" action="ppaction://noaction"/>
            <a:extLst>
              <a:ext uri="{FF2B5EF4-FFF2-40B4-BE49-F238E27FC236}">
                <a16:creationId xmlns:a16="http://schemas.microsoft.com/office/drawing/2014/main" id="{6C99A92F-59D8-40AC-BDC2-148AA715DB2A}"/>
              </a:ext>
            </a:extLst>
          </p:cNvPr>
          <p:cNvSpPr/>
          <p:nvPr/>
        </p:nvSpPr>
        <p:spPr>
          <a:xfrm>
            <a:off x="7931806" y="20144"/>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خبرات </a:t>
            </a:r>
          </a:p>
          <a:p>
            <a:pPr algn="ctr"/>
            <a:r>
              <a:rPr lang="ar-SA" b="1" dirty="0">
                <a:solidFill>
                  <a:schemeClr val="accent5">
                    <a:lumMod val="50000"/>
                  </a:schemeClr>
                </a:solidFill>
              </a:rPr>
              <a:t>سابقة</a:t>
            </a:r>
            <a:endParaRPr lang="en-US" b="1" dirty="0">
              <a:solidFill>
                <a:schemeClr val="accent5">
                  <a:lumMod val="50000"/>
                </a:schemeClr>
              </a:solidFill>
            </a:endParaRPr>
          </a:p>
        </p:txBody>
      </p:sp>
      <p:sp>
        <p:nvSpPr>
          <p:cNvPr id="100" name="مستطيل 99">
            <a:hlinkClick r:id="" action="ppaction://noaction"/>
            <a:extLst>
              <a:ext uri="{FF2B5EF4-FFF2-40B4-BE49-F238E27FC236}">
                <a16:creationId xmlns:a16="http://schemas.microsoft.com/office/drawing/2014/main" id="{73527060-1807-46E3-B716-4D68C85D3DCD}"/>
              </a:ext>
            </a:extLst>
          </p:cNvPr>
          <p:cNvSpPr/>
          <p:nvPr/>
        </p:nvSpPr>
        <p:spPr>
          <a:xfrm>
            <a:off x="1283481" y="60729"/>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accent1">
                    <a:lumMod val="75000"/>
                  </a:schemeClr>
                </a:solidFill>
              </a:rPr>
              <a:t>الواجب</a:t>
            </a:r>
            <a:endParaRPr lang="en-US" sz="2400" b="1" dirty="0">
              <a:solidFill>
                <a:schemeClr val="accent1">
                  <a:lumMod val="75000"/>
                </a:schemeClr>
              </a:solidFill>
            </a:endParaRPr>
          </a:p>
        </p:txBody>
      </p:sp>
      <p:pic>
        <p:nvPicPr>
          <p:cNvPr id="102" name="Picture 11">
            <a:extLst>
              <a:ext uri="{FF2B5EF4-FFF2-40B4-BE49-F238E27FC236}">
                <a16:creationId xmlns:a16="http://schemas.microsoft.com/office/drawing/2014/main" id="{B188D43D-88E6-46C2-B821-5FD7EA8D8782}"/>
              </a:ext>
            </a:extLst>
          </p:cNvPr>
          <p:cNvPicPr>
            <a:picLocks noChangeAspect="1"/>
          </p:cNvPicPr>
          <p:nvPr/>
        </p:nvPicPr>
        <p:blipFill>
          <a:blip r:embed="rId21"/>
          <a:srcRect/>
          <a:stretch>
            <a:fillRect/>
          </a:stretch>
        </p:blipFill>
        <p:spPr>
          <a:xfrm>
            <a:off x="9388544" y="5123356"/>
            <a:ext cx="484083" cy="488236"/>
          </a:xfrm>
          <a:prstGeom prst="rect">
            <a:avLst/>
          </a:prstGeom>
        </p:spPr>
      </p:pic>
      <p:pic>
        <p:nvPicPr>
          <p:cNvPr id="104" name="Google Shape;84;p13">
            <a:extLst>
              <a:ext uri="{FF2B5EF4-FFF2-40B4-BE49-F238E27FC236}">
                <a16:creationId xmlns:a16="http://schemas.microsoft.com/office/drawing/2014/main" id="{4836476F-97D8-480C-B012-EC9673A3F090}"/>
              </a:ext>
            </a:extLst>
          </p:cNvPr>
          <p:cNvPicPr preferRelativeResize="0"/>
          <p:nvPr/>
        </p:nvPicPr>
        <p:blipFill>
          <a:blip r:embed="rId22">
            <a:alphaModFix/>
          </a:blip>
          <a:stretch>
            <a:fillRect/>
          </a:stretch>
        </p:blipFill>
        <p:spPr>
          <a:xfrm>
            <a:off x="8793364" y="6362418"/>
            <a:ext cx="734365" cy="586519"/>
          </a:xfrm>
          <a:prstGeom prst="rect">
            <a:avLst/>
          </a:prstGeom>
          <a:noFill/>
          <a:ln>
            <a:noFill/>
          </a:ln>
        </p:spPr>
      </p:pic>
      <p:pic>
        <p:nvPicPr>
          <p:cNvPr id="56"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DE38A85A-777D-4386-A7E5-337635C8F459}"/>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84551" y="-211587"/>
            <a:ext cx="7402640" cy="58168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8220545" y="4909011"/>
            <a:ext cx="1365738" cy="141820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hlinkClick r:id="rId19" action="ppaction://hlinksldjump"/>
            <a:extLst>
              <a:ext uri="{FF2B5EF4-FFF2-40B4-BE49-F238E27FC236}">
                <a16:creationId xmlns:a16="http://schemas.microsoft.com/office/drawing/2014/main" id="{486A4D4D-D0BC-DE4A-B8F6-0BCA1075F003}"/>
              </a:ext>
            </a:extLst>
          </p:cNvPr>
          <p:cNvSpPr/>
          <p:nvPr/>
        </p:nvSpPr>
        <p:spPr>
          <a:xfrm>
            <a:off x="5819073" y="101887"/>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الاهداف</a:t>
            </a:r>
            <a:endParaRPr lang="en-US" b="1" dirty="0">
              <a:solidFill>
                <a:schemeClr val="accent5">
                  <a:lumMod val="50000"/>
                </a:schemeClr>
              </a:solidFill>
            </a:endParaRPr>
          </a:p>
        </p:txBody>
      </p:sp>
      <p:pic>
        <p:nvPicPr>
          <p:cNvPr id="5" name="صورة 5">
            <a:extLst>
              <a:ext uri="{FF2B5EF4-FFF2-40B4-BE49-F238E27FC236}">
                <a16:creationId xmlns:a16="http://schemas.microsoft.com/office/drawing/2014/main" id="{91105758-A2C3-864F-9F24-63B351322852}"/>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437830" y="1072833"/>
            <a:ext cx="9207595" cy="4659481"/>
          </a:xfrm>
          <a:prstGeom prst="rect">
            <a:avLst/>
          </a:prstGeom>
        </p:spPr>
      </p:pic>
    </p:spTree>
    <p:extLst>
      <p:ext uri="{BB962C8B-B14F-4D97-AF65-F5344CB8AC3E}">
        <p14:creationId xmlns:p14="http://schemas.microsoft.com/office/powerpoint/2010/main" val="2940706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136478"/>
            <a:ext cx="12238094" cy="7915702"/>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5905" y="692255"/>
            <a:ext cx="12238094" cy="5480905"/>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5209" y="6086600"/>
            <a:ext cx="7952839" cy="98274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0">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455216" y="4699490"/>
            <a:ext cx="2649433" cy="27025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61888" y="5172801"/>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72757" y="4714875"/>
            <a:ext cx="812667" cy="67740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378086" y="5278004"/>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61447" t="18529" r="4470" b="25160"/>
          <a:stretch/>
        </p:blipFill>
        <p:spPr bwMode="auto">
          <a:xfrm flipH="1">
            <a:off x="9901440" y="5172730"/>
            <a:ext cx="1176780" cy="91387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 action="ppaction://noaction"/>
            <a:extLst>
              <a:ext uri="{FF2B5EF4-FFF2-40B4-BE49-F238E27FC236}">
                <a16:creationId xmlns:a16="http://schemas.microsoft.com/office/drawing/2014/main" id="{C1981C70-52FE-4810-BCDC-AB9400E0BA1D}"/>
              </a:ext>
            </a:extLst>
          </p:cNvPr>
          <p:cNvPicPr>
            <a:picLocks noChangeAspect="1"/>
          </p:cNvPicPr>
          <p:nvPr/>
        </p:nvPicPr>
        <p:blipFill>
          <a:blip r:embed="rId15"/>
          <a:srcRect/>
          <a:stretch>
            <a:fillRect/>
          </a:stretch>
        </p:blipFill>
        <p:spPr>
          <a:xfrm>
            <a:off x="10521509" y="895014"/>
            <a:ext cx="737894" cy="715087"/>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1027535" y="5336730"/>
            <a:ext cx="370310" cy="624328"/>
          </a:xfrm>
          <a:prstGeom prst="rect">
            <a:avLst/>
          </a:prstGeom>
          <a:noFill/>
          <a:extLst>
            <a:ext uri="{909E8E84-426E-40DD-AFC4-6F175D3DCCD1}">
              <a14:hiddenFill xmlns:a14="http://schemas.microsoft.com/office/drawing/2010/main">
                <a:solidFill>
                  <a:srgbClr val="FFFFFF"/>
                </a:solidFill>
              </a14:hiddenFill>
            </a:ext>
          </a:extLst>
        </p:spPr>
      </p:pic>
      <p:sp>
        <p:nvSpPr>
          <p:cNvPr id="75" name="مستطيل 74">
            <a:hlinkClick r:id="rId17" action="ppaction://hlinksldjump"/>
            <a:extLst>
              <a:ext uri="{FF2B5EF4-FFF2-40B4-BE49-F238E27FC236}">
                <a16:creationId xmlns:a16="http://schemas.microsoft.com/office/drawing/2014/main" id="{DE30BFDD-D426-4E86-9190-C6110D50B46A}"/>
              </a:ext>
            </a:extLst>
          </p:cNvPr>
          <p:cNvSpPr/>
          <p:nvPr/>
        </p:nvSpPr>
        <p:spPr>
          <a:xfrm>
            <a:off x="6881197" y="47751"/>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التهيئة</a:t>
            </a:r>
            <a:endParaRPr lang="en-US" b="1" dirty="0">
              <a:solidFill>
                <a:schemeClr val="accent5">
                  <a:lumMod val="50000"/>
                </a:schemeClr>
              </a:solidFill>
            </a:endParaRPr>
          </a:p>
        </p:txBody>
      </p:sp>
      <p:sp>
        <p:nvSpPr>
          <p:cNvPr id="81" name="مستطيل 80">
            <a:hlinkClick r:id="" action="ppaction://noaction"/>
            <a:extLst>
              <a:ext uri="{FF2B5EF4-FFF2-40B4-BE49-F238E27FC236}">
                <a16:creationId xmlns:a16="http://schemas.microsoft.com/office/drawing/2014/main" id="{C9C85F24-1FF2-48D1-8FE9-1F09C67A2EAD}"/>
              </a:ext>
            </a:extLst>
          </p:cNvPr>
          <p:cNvSpPr/>
          <p:nvPr/>
        </p:nvSpPr>
        <p:spPr>
          <a:xfrm>
            <a:off x="2379840"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التقويم</a:t>
            </a:r>
            <a:endParaRPr lang="en-US" sz="2000" b="1" dirty="0">
              <a:solidFill>
                <a:schemeClr val="accent1">
                  <a:lumMod val="75000"/>
                </a:schemeClr>
              </a:solidFill>
            </a:endParaRPr>
          </a:p>
        </p:txBody>
      </p:sp>
      <p:sp>
        <p:nvSpPr>
          <p:cNvPr id="82" name="مستطيل 81">
            <a:hlinkClick r:id="" action="ppaction://noaction"/>
            <a:extLst>
              <a:ext uri="{FF2B5EF4-FFF2-40B4-BE49-F238E27FC236}">
                <a16:creationId xmlns:a16="http://schemas.microsoft.com/office/drawing/2014/main" id="{E10C71F6-D2A3-42F8-9CF4-7EC80C62CB63}"/>
              </a:ext>
            </a:extLst>
          </p:cNvPr>
          <p:cNvSpPr/>
          <p:nvPr/>
        </p:nvSpPr>
        <p:spPr>
          <a:xfrm>
            <a:off x="3563063"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الشرح</a:t>
            </a:r>
            <a:endParaRPr lang="en-US" sz="2000" b="1" dirty="0">
              <a:solidFill>
                <a:schemeClr val="accent1">
                  <a:lumMod val="75000"/>
                </a:schemeClr>
              </a:solidFill>
            </a:endParaRPr>
          </a:p>
        </p:txBody>
      </p:sp>
      <p:sp>
        <p:nvSpPr>
          <p:cNvPr id="83" name="مستطيل 82">
            <a:hlinkClick r:id="rId18" action="ppaction://hlinksldjump"/>
            <a:extLst>
              <a:ext uri="{FF2B5EF4-FFF2-40B4-BE49-F238E27FC236}">
                <a16:creationId xmlns:a16="http://schemas.microsoft.com/office/drawing/2014/main" id="{1092A7CE-5A0D-4F27-90F0-946043B22256}"/>
              </a:ext>
            </a:extLst>
          </p:cNvPr>
          <p:cNvSpPr/>
          <p:nvPr/>
        </p:nvSpPr>
        <p:spPr>
          <a:xfrm>
            <a:off x="4735728" y="47751"/>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اسكشف</a:t>
            </a:r>
            <a:endParaRPr lang="en-US" b="1" dirty="0">
              <a:solidFill>
                <a:schemeClr val="accent5">
                  <a:lumMod val="50000"/>
                </a:schemeClr>
              </a:solidFill>
            </a:endParaRPr>
          </a:p>
        </p:txBody>
      </p:sp>
      <p:sp>
        <p:nvSpPr>
          <p:cNvPr id="93" name="مستطيل 92">
            <a:hlinkClick r:id="" action="ppaction://noaction"/>
            <a:extLst>
              <a:ext uri="{FF2B5EF4-FFF2-40B4-BE49-F238E27FC236}">
                <a16:creationId xmlns:a16="http://schemas.microsoft.com/office/drawing/2014/main" id="{6C99A92F-59D8-40AC-BDC2-148AA715DB2A}"/>
              </a:ext>
            </a:extLst>
          </p:cNvPr>
          <p:cNvSpPr/>
          <p:nvPr/>
        </p:nvSpPr>
        <p:spPr>
          <a:xfrm>
            <a:off x="7931806" y="20144"/>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خبرات </a:t>
            </a:r>
          </a:p>
          <a:p>
            <a:pPr algn="ctr"/>
            <a:r>
              <a:rPr lang="ar-SA" b="1" dirty="0">
                <a:solidFill>
                  <a:schemeClr val="accent5">
                    <a:lumMod val="50000"/>
                  </a:schemeClr>
                </a:solidFill>
              </a:rPr>
              <a:t>سابقة</a:t>
            </a:r>
            <a:endParaRPr lang="en-US" b="1" dirty="0">
              <a:solidFill>
                <a:schemeClr val="accent5">
                  <a:lumMod val="50000"/>
                </a:schemeClr>
              </a:solidFill>
            </a:endParaRPr>
          </a:p>
        </p:txBody>
      </p:sp>
      <p:sp>
        <p:nvSpPr>
          <p:cNvPr id="100" name="مستطيل 99">
            <a:hlinkClick r:id="" action="ppaction://noaction"/>
            <a:extLst>
              <a:ext uri="{FF2B5EF4-FFF2-40B4-BE49-F238E27FC236}">
                <a16:creationId xmlns:a16="http://schemas.microsoft.com/office/drawing/2014/main" id="{73527060-1807-46E3-B716-4D68C85D3DCD}"/>
              </a:ext>
            </a:extLst>
          </p:cNvPr>
          <p:cNvSpPr/>
          <p:nvPr/>
        </p:nvSpPr>
        <p:spPr>
          <a:xfrm>
            <a:off x="1283481" y="60729"/>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accent1">
                    <a:lumMod val="75000"/>
                  </a:schemeClr>
                </a:solidFill>
              </a:rPr>
              <a:t>الواجب</a:t>
            </a:r>
            <a:endParaRPr lang="en-US" sz="2400" b="1" dirty="0">
              <a:solidFill>
                <a:schemeClr val="accent1">
                  <a:lumMod val="75000"/>
                </a:schemeClr>
              </a:solidFill>
            </a:endParaRPr>
          </a:p>
        </p:txBody>
      </p:sp>
      <p:pic>
        <p:nvPicPr>
          <p:cNvPr id="102" name="Picture 11">
            <a:extLst>
              <a:ext uri="{FF2B5EF4-FFF2-40B4-BE49-F238E27FC236}">
                <a16:creationId xmlns:a16="http://schemas.microsoft.com/office/drawing/2014/main" id="{B188D43D-88E6-46C2-B821-5FD7EA8D8782}"/>
              </a:ext>
            </a:extLst>
          </p:cNvPr>
          <p:cNvPicPr>
            <a:picLocks noChangeAspect="1"/>
          </p:cNvPicPr>
          <p:nvPr/>
        </p:nvPicPr>
        <p:blipFill>
          <a:blip r:embed="rId19"/>
          <a:srcRect/>
          <a:stretch>
            <a:fillRect/>
          </a:stretch>
        </p:blipFill>
        <p:spPr>
          <a:xfrm>
            <a:off x="9388544" y="5123356"/>
            <a:ext cx="484083" cy="488236"/>
          </a:xfrm>
          <a:prstGeom prst="rect">
            <a:avLst/>
          </a:prstGeom>
        </p:spPr>
      </p:pic>
      <p:pic>
        <p:nvPicPr>
          <p:cNvPr id="104" name="Google Shape;84;p13">
            <a:extLst>
              <a:ext uri="{FF2B5EF4-FFF2-40B4-BE49-F238E27FC236}">
                <a16:creationId xmlns:a16="http://schemas.microsoft.com/office/drawing/2014/main" id="{4836476F-97D8-480C-B012-EC9673A3F090}"/>
              </a:ext>
            </a:extLst>
          </p:cNvPr>
          <p:cNvPicPr preferRelativeResize="0"/>
          <p:nvPr/>
        </p:nvPicPr>
        <p:blipFill>
          <a:blip r:embed="rId20">
            <a:alphaModFix/>
          </a:blip>
          <a:stretch>
            <a:fillRect/>
          </a:stretch>
        </p:blipFill>
        <p:spPr>
          <a:xfrm>
            <a:off x="8793364" y="6362418"/>
            <a:ext cx="734365" cy="586519"/>
          </a:xfrm>
          <a:prstGeom prst="rect">
            <a:avLst/>
          </a:prstGeom>
          <a:noFill/>
          <a:ln>
            <a:noFill/>
          </a:ln>
        </p:spPr>
      </p:pic>
      <p:pic>
        <p:nvPicPr>
          <p:cNvPr id="56"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DE38A85A-777D-4386-A7E5-337635C8F459}"/>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84551" y="-211587"/>
            <a:ext cx="7402640" cy="58168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8220545" y="4909011"/>
            <a:ext cx="1365738" cy="141820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hlinkClick r:id="" action="ppaction://noaction"/>
            <a:extLst>
              <a:ext uri="{FF2B5EF4-FFF2-40B4-BE49-F238E27FC236}">
                <a16:creationId xmlns:a16="http://schemas.microsoft.com/office/drawing/2014/main" id="{486A4D4D-D0BC-DE4A-B8F6-0BCA1075F003}"/>
              </a:ext>
            </a:extLst>
          </p:cNvPr>
          <p:cNvSpPr/>
          <p:nvPr/>
        </p:nvSpPr>
        <p:spPr>
          <a:xfrm>
            <a:off x="5819073" y="101887"/>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الاهداف</a:t>
            </a:r>
            <a:endParaRPr lang="en-US" b="1" dirty="0">
              <a:solidFill>
                <a:schemeClr val="accent5">
                  <a:lumMod val="50000"/>
                </a:schemeClr>
              </a:solidFill>
            </a:endParaRPr>
          </a:p>
        </p:txBody>
      </p:sp>
      <p:sp>
        <p:nvSpPr>
          <p:cNvPr id="4" name="Shape 1090">
            <a:extLst>
              <a:ext uri="{FF2B5EF4-FFF2-40B4-BE49-F238E27FC236}">
                <a16:creationId xmlns:a16="http://schemas.microsoft.com/office/drawing/2014/main" id="{353D15E7-E2B0-C343-9885-D9B8D66E7846}"/>
              </a:ext>
            </a:extLst>
          </p:cNvPr>
          <p:cNvSpPr>
            <a:spLocks noChangeArrowheads="1"/>
          </p:cNvSpPr>
          <p:nvPr/>
        </p:nvSpPr>
        <p:spPr bwMode="auto">
          <a:xfrm>
            <a:off x="875384" y="2080041"/>
            <a:ext cx="10113368" cy="2125813"/>
          </a:xfrm>
          <a:custGeom>
            <a:avLst/>
            <a:gdLst>
              <a:gd name="connsiteX0" fmla="*/ 0 w 5651315"/>
              <a:gd name="connsiteY0" fmla="*/ 0 h 855136"/>
              <a:gd name="connsiteX1" fmla="*/ 5651315 w 5651315"/>
              <a:gd name="connsiteY1" fmla="*/ 0 h 855136"/>
              <a:gd name="connsiteX2" fmla="*/ 5651315 w 5651315"/>
              <a:gd name="connsiteY2" fmla="*/ 855136 h 855136"/>
              <a:gd name="connsiteX3" fmla="*/ 0 w 5651315"/>
              <a:gd name="connsiteY3" fmla="*/ 855136 h 855136"/>
              <a:gd name="connsiteX4" fmla="*/ 0 w 5651315"/>
              <a:gd name="connsiteY4" fmla="*/ 0 h 855136"/>
              <a:gd name="connsiteX0" fmla="*/ 0 w 5651315"/>
              <a:gd name="connsiteY0" fmla="*/ 0 h 855136"/>
              <a:gd name="connsiteX1" fmla="*/ 5651315 w 5651315"/>
              <a:gd name="connsiteY1" fmla="*/ 0 h 855136"/>
              <a:gd name="connsiteX2" fmla="*/ 5460246 w 5651315"/>
              <a:gd name="connsiteY2" fmla="*/ 472999 h 855136"/>
              <a:gd name="connsiteX3" fmla="*/ 0 w 5651315"/>
              <a:gd name="connsiteY3" fmla="*/ 855136 h 855136"/>
              <a:gd name="connsiteX4" fmla="*/ 0 w 5651315"/>
              <a:gd name="connsiteY4" fmla="*/ 0 h 855136"/>
              <a:gd name="connsiteX0" fmla="*/ 0 w 5801440"/>
              <a:gd name="connsiteY0" fmla="*/ 0 h 1141739"/>
              <a:gd name="connsiteX1" fmla="*/ 5651315 w 5801440"/>
              <a:gd name="connsiteY1" fmla="*/ 0 h 1141739"/>
              <a:gd name="connsiteX2" fmla="*/ 5801440 w 5801440"/>
              <a:gd name="connsiteY2" fmla="*/ 1141739 h 1141739"/>
              <a:gd name="connsiteX3" fmla="*/ 0 w 5801440"/>
              <a:gd name="connsiteY3" fmla="*/ 855136 h 1141739"/>
              <a:gd name="connsiteX4" fmla="*/ 0 w 5801440"/>
              <a:gd name="connsiteY4" fmla="*/ 0 h 11417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1440" h="1141739">
                <a:moveTo>
                  <a:pt x="0" y="0"/>
                </a:moveTo>
                <a:lnTo>
                  <a:pt x="5651315" y="0"/>
                </a:lnTo>
                <a:lnTo>
                  <a:pt x="5801440" y="1141739"/>
                </a:lnTo>
                <a:lnTo>
                  <a:pt x="0" y="855136"/>
                </a:lnTo>
                <a:lnTo>
                  <a:pt x="0" y="0"/>
                </a:lnTo>
                <a:close/>
              </a:path>
            </a:pathLst>
          </a:custGeom>
          <a:solidFill>
            <a:schemeClr val="accent4">
              <a:lumMod val="20000"/>
              <a:lumOff val="80000"/>
            </a:schemeClr>
          </a:solidFill>
          <a:ln>
            <a:noFill/>
          </a:ln>
        </p:spPr>
        <p:txBody>
          <a:bodyPr lIns="91425" tIns="45700" rIns="91425" bIns="45700" anchor="ct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algn="ctr">
              <a:spcBef>
                <a:spcPct val="0"/>
              </a:spcBef>
              <a:buFontTx/>
              <a:buNone/>
            </a:pPr>
            <a:r>
              <a:rPr lang="ar-SA" altLang="ar-SA" b="1" dirty="0">
                <a:solidFill>
                  <a:srgbClr val="000000"/>
                </a:solidFill>
                <a:latin typeface="Arial" panose="020B0604020202020204" pitchFamily="34" charset="0"/>
                <a:sym typeface="Arial" panose="020B0604020202020204" pitchFamily="34" charset="0"/>
              </a:rPr>
              <a:t>اللهم لك الحمد  كما ينبغي </a:t>
            </a:r>
          </a:p>
          <a:p>
            <a:pPr algn="ctr">
              <a:spcBef>
                <a:spcPct val="0"/>
              </a:spcBef>
              <a:buFontTx/>
              <a:buNone/>
            </a:pPr>
            <a:r>
              <a:rPr lang="ar-SA" altLang="ar-SA" b="1" dirty="0">
                <a:solidFill>
                  <a:srgbClr val="000000"/>
                </a:solidFill>
                <a:latin typeface="Arial" panose="020B0604020202020204" pitchFamily="34" charset="0"/>
                <a:sym typeface="Arial" panose="020B0604020202020204" pitchFamily="34" charset="0"/>
              </a:rPr>
              <a:t>لجلال وجهك وعظيم سلطانك ،،</a:t>
            </a:r>
            <a:endParaRPr lang="ar-SA" altLang="ar-SA" sz="800" dirty="0">
              <a:latin typeface="Arial" panose="020B0604020202020204" pitchFamily="34" charset="0"/>
            </a:endParaRPr>
          </a:p>
        </p:txBody>
      </p:sp>
    </p:spTree>
    <p:extLst>
      <p:ext uri="{BB962C8B-B14F-4D97-AF65-F5344CB8AC3E}">
        <p14:creationId xmlns:p14="http://schemas.microsoft.com/office/powerpoint/2010/main" val="41542560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3"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3)">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3">
            <a:extLst>
              <a:ext uri="{FF2B5EF4-FFF2-40B4-BE49-F238E27FC236}">
                <a16:creationId xmlns:a16="http://schemas.microsoft.com/office/drawing/2014/main" id="{426ECF6C-D0D8-41F2-8E61-3A79DC9D4C56}"/>
              </a:ext>
            </a:extLst>
          </p:cNvPr>
          <p:cNvSpPr/>
          <p:nvPr/>
        </p:nvSpPr>
        <p:spPr>
          <a:xfrm>
            <a:off x="0" y="0"/>
            <a:ext cx="12192000" cy="6858000"/>
          </a:xfrm>
          <a:prstGeom prst="rect">
            <a:avLst/>
          </a:prstGeom>
          <a:solidFill>
            <a:srgbClr val="E0F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endParaRPr lang="ar-SA" sz="1400"/>
          </a:p>
        </p:txBody>
      </p:sp>
      <p:pic>
        <p:nvPicPr>
          <p:cNvPr id="9218" name="Picture 2" descr="Good Morning Sun GIF">
            <a:extLst>
              <a:ext uri="{FF2B5EF4-FFF2-40B4-BE49-F238E27FC236}">
                <a16:creationId xmlns:a16="http://schemas.microsoft.com/office/drawing/2014/main" id="{3E2A2FAB-A266-4D14-949D-0D0D7F6A4ED2}"/>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980393" y="1559727"/>
            <a:ext cx="4572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extLst>
              <a:ext uri="{FF2B5EF4-FFF2-40B4-BE49-F238E27FC236}">
                <a16:creationId xmlns:a16="http://schemas.microsoft.com/office/drawing/2014/main" id="{11853627-9D4D-4089-801E-FBCDD735E586}"/>
              </a:ext>
            </a:extLst>
          </p:cNvPr>
          <p:cNvSpPr/>
          <p:nvPr/>
        </p:nvSpPr>
        <p:spPr>
          <a:xfrm>
            <a:off x="7285193" y="4987553"/>
            <a:ext cx="3962400" cy="569627"/>
          </a:xfrm>
          <a:prstGeom prst="rect">
            <a:avLst/>
          </a:prstGeom>
          <a:solidFill>
            <a:srgbClr val="E0F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endParaRPr lang="ar-SA" sz="1400"/>
          </a:p>
        </p:txBody>
      </p:sp>
      <p:sp>
        <p:nvSpPr>
          <p:cNvPr id="5" name="مستطيل 4">
            <a:extLst>
              <a:ext uri="{FF2B5EF4-FFF2-40B4-BE49-F238E27FC236}">
                <a16:creationId xmlns:a16="http://schemas.microsoft.com/office/drawing/2014/main" id="{021AD59B-1ABE-4BCF-AD22-6C8FB480C70D}"/>
              </a:ext>
            </a:extLst>
          </p:cNvPr>
          <p:cNvSpPr/>
          <p:nvPr/>
        </p:nvSpPr>
        <p:spPr>
          <a:xfrm>
            <a:off x="2991979" y="2101926"/>
            <a:ext cx="2693900" cy="769441"/>
          </a:xfrm>
          <a:prstGeom prst="rect">
            <a:avLst/>
          </a:prstGeom>
          <a:noFill/>
        </p:spPr>
        <p:txBody>
          <a:bodyPr wrap="square" lIns="91440" tIns="45720" rIns="91440" bIns="4572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ar-SA" sz="4400" b="1" dirty="0">
                <a:ln w="0"/>
                <a:solidFill>
                  <a:schemeClr val="accent2">
                    <a:lumMod val="75000"/>
                  </a:schemeClr>
                </a:solidFill>
                <a:effectLst>
                  <a:outerShdw blurRad="38100" dist="19050" dir="2700000" algn="tl" rotWithShape="0">
                    <a:schemeClr val="dk1">
                      <a:alpha val="40000"/>
                    </a:schemeClr>
                  </a:outerShdw>
                </a:effectLst>
              </a:rPr>
              <a:t>أبدأ مسائي  بـ</a:t>
            </a:r>
          </a:p>
        </p:txBody>
      </p:sp>
      <p:sp>
        <p:nvSpPr>
          <p:cNvPr id="7" name="مربع نص 6">
            <a:extLst>
              <a:ext uri="{FF2B5EF4-FFF2-40B4-BE49-F238E27FC236}">
                <a16:creationId xmlns:a16="http://schemas.microsoft.com/office/drawing/2014/main" id="{B462A0A7-226D-4083-BF36-F24050E5C24F}"/>
              </a:ext>
            </a:extLst>
          </p:cNvPr>
          <p:cNvSpPr txBox="1"/>
          <p:nvPr/>
        </p:nvSpPr>
        <p:spPr>
          <a:xfrm>
            <a:off x="964368" y="2871367"/>
            <a:ext cx="7006651" cy="1384995"/>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ar-SA" sz="2800" dirty="0">
                <a:effectLst>
                  <a:outerShdw blurRad="38100" dist="38100" dir="2700000" algn="tl">
                    <a:srgbClr val="000000">
                      <a:alpha val="43137"/>
                    </a:srgbClr>
                  </a:outerShdw>
                </a:effectLst>
              </a:rPr>
              <a:t>امسينا وامسى  المُـلكُ للهِ رَبِّ العـالَمـين ، اللّهُـمَّ إِنِّـي أسْـأَلُـكَ خَـيْرَ هـذا الـيَوْم ، فَـتْحَهُ ، وَنَصْـرَهُ ، وَنـورَهُ وَبَـرَكَتَـهُ ، وَهُـداهُ ، وَأَعـوذُ بِـكَ مِـنْ شَـرِّ ما فـيهِ وَشَـرِّ ما بَعْـدَه.</a:t>
            </a:r>
          </a:p>
        </p:txBody>
      </p:sp>
    </p:spTree>
    <p:extLst>
      <p:ext uri="{BB962C8B-B14F-4D97-AF65-F5344CB8AC3E}">
        <p14:creationId xmlns:p14="http://schemas.microsoft.com/office/powerpoint/2010/main" val="2859442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iterate type="wd">
                                    <p:tmPct val="10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مستطيل 5">
            <a:extLst>
              <a:ext uri="{FF2B5EF4-FFF2-40B4-BE49-F238E27FC236}">
                <a16:creationId xmlns:a16="http://schemas.microsoft.com/office/drawing/2014/main" id="{29F531A9-D650-4CE8-9AAC-51BECB4C3353}"/>
              </a:ext>
            </a:extLst>
          </p:cNvPr>
          <p:cNvSpPr/>
          <p:nvPr/>
        </p:nvSpPr>
        <p:spPr>
          <a:xfrm>
            <a:off x="0" y="0"/>
            <a:ext cx="12192000" cy="6858000"/>
          </a:xfrm>
          <a:prstGeom prst="rect">
            <a:avLst/>
          </a:prstGeom>
          <a:solidFill>
            <a:srgbClr val="E9E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endParaRPr lang="ar-SA" sz="1400" dirty="0"/>
          </a:p>
        </p:txBody>
      </p:sp>
      <p:sp>
        <p:nvSpPr>
          <p:cNvPr id="8" name="مستطيل: زوايا مستديرة 2">
            <a:extLst>
              <a:ext uri="{FF2B5EF4-FFF2-40B4-BE49-F238E27FC236}">
                <a16:creationId xmlns:a16="http://schemas.microsoft.com/office/drawing/2014/main" id="{61C58D47-22B8-4B59-8021-2FA1FEA60355}"/>
              </a:ext>
            </a:extLst>
          </p:cNvPr>
          <p:cNvSpPr/>
          <p:nvPr/>
        </p:nvSpPr>
        <p:spPr>
          <a:xfrm>
            <a:off x="3417167" y="2521533"/>
            <a:ext cx="2649039" cy="776249"/>
          </a:xfrm>
          <a:prstGeom prst="round2DiagRect">
            <a:avLst/>
          </a:prstGeom>
          <a:solidFill>
            <a:srgbClr val="F0ECF4"/>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ar-SA" sz="2200" b="1" dirty="0">
                <a:solidFill>
                  <a:schemeClr val="accent6">
                    <a:lumMod val="25000"/>
                  </a:schemeClr>
                </a:solidFill>
              </a:rPr>
              <a:t>إغلاق مكبّر الصوت و عدم فتحه إلا بإذن المعلم.</a:t>
            </a:r>
          </a:p>
        </p:txBody>
      </p:sp>
      <p:sp>
        <p:nvSpPr>
          <p:cNvPr id="9" name="مستطيل: زوايا مستديرة 2">
            <a:extLst>
              <a:ext uri="{FF2B5EF4-FFF2-40B4-BE49-F238E27FC236}">
                <a16:creationId xmlns:a16="http://schemas.microsoft.com/office/drawing/2014/main" id="{A6F3B105-9218-4C63-ACA0-4DC46C568785}"/>
              </a:ext>
            </a:extLst>
          </p:cNvPr>
          <p:cNvSpPr/>
          <p:nvPr/>
        </p:nvSpPr>
        <p:spPr>
          <a:xfrm>
            <a:off x="6447733" y="2521901"/>
            <a:ext cx="2649039" cy="776249"/>
          </a:xfrm>
          <a:prstGeom prst="round2DiagRect">
            <a:avLst/>
          </a:prstGeom>
          <a:solidFill>
            <a:srgbClr val="F0ECF4"/>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ar-SA" sz="2200" b="1" dirty="0">
                <a:solidFill>
                  <a:schemeClr val="accent6">
                    <a:lumMod val="25000"/>
                  </a:schemeClr>
                </a:solidFill>
              </a:rPr>
              <a:t>رفع اليد عند المشاركة </a:t>
            </a:r>
          </a:p>
          <a:p>
            <a:pPr algn="ctr"/>
            <a:r>
              <a:rPr lang="ar-SA" sz="2200" b="1" dirty="0">
                <a:solidFill>
                  <a:schemeClr val="accent6">
                    <a:lumMod val="25000"/>
                  </a:schemeClr>
                </a:solidFill>
              </a:rPr>
              <a:t>و انتظار الموافقة.</a:t>
            </a:r>
          </a:p>
        </p:txBody>
      </p:sp>
      <p:sp>
        <p:nvSpPr>
          <p:cNvPr id="10" name="مستطيل: زوايا مستديرة 2">
            <a:extLst>
              <a:ext uri="{FF2B5EF4-FFF2-40B4-BE49-F238E27FC236}">
                <a16:creationId xmlns:a16="http://schemas.microsoft.com/office/drawing/2014/main" id="{2144DB99-101D-42EB-BDE8-C131AF1E3376}"/>
              </a:ext>
            </a:extLst>
          </p:cNvPr>
          <p:cNvSpPr/>
          <p:nvPr/>
        </p:nvSpPr>
        <p:spPr>
          <a:xfrm>
            <a:off x="8933437" y="3788763"/>
            <a:ext cx="2811372" cy="1041925"/>
          </a:xfrm>
          <a:prstGeom prst="round2DiagRect">
            <a:avLst/>
          </a:prstGeom>
          <a:solidFill>
            <a:srgbClr val="F0ECF4"/>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ar-SA" sz="2200" b="1" dirty="0">
                <a:solidFill>
                  <a:schemeClr val="accent6">
                    <a:lumMod val="25000"/>
                  </a:schemeClr>
                </a:solidFill>
              </a:rPr>
              <a:t>الحضور قبل الحصة الدراسية و عدم المغادرة إلا بعد انتهائها.</a:t>
            </a:r>
          </a:p>
        </p:txBody>
      </p:sp>
      <p:sp>
        <p:nvSpPr>
          <p:cNvPr id="12" name="مستطيل: زوايا مستديرة 2">
            <a:extLst>
              <a:ext uri="{FF2B5EF4-FFF2-40B4-BE49-F238E27FC236}">
                <a16:creationId xmlns:a16="http://schemas.microsoft.com/office/drawing/2014/main" id="{96FEDC19-06B9-4E2E-B8B8-0A4A1D40DC5F}"/>
              </a:ext>
            </a:extLst>
          </p:cNvPr>
          <p:cNvSpPr/>
          <p:nvPr/>
        </p:nvSpPr>
        <p:spPr>
          <a:xfrm>
            <a:off x="3765823" y="5314382"/>
            <a:ext cx="2107268" cy="921415"/>
          </a:xfrm>
          <a:prstGeom prst="round2DiagRect">
            <a:avLst/>
          </a:prstGeom>
          <a:solidFill>
            <a:srgbClr val="F0ECF4"/>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ar-SA" sz="2200" b="1" dirty="0">
                <a:solidFill>
                  <a:schemeClr val="accent6">
                    <a:lumMod val="25000"/>
                  </a:schemeClr>
                </a:solidFill>
              </a:rPr>
              <a:t>المشاركة و التفاعل أثناء الحصة.</a:t>
            </a:r>
          </a:p>
        </p:txBody>
      </p:sp>
      <p:sp>
        <p:nvSpPr>
          <p:cNvPr id="13" name="مستطيل: زوايا مستديرة 2">
            <a:extLst>
              <a:ext uri="{FF2B5EF4-FFF2-40B4-BE49-F238E27FC236}">
                <a16:creationId xmlns:a16="http://schemas.microsoft.com/office/drawing/2014/main" id="{67C25A12-5838-4949-A322-3D2A7C6F1DD0}"/>
              </a:ext>
            </a:extLst>
          </p:cNvPr>
          <p:cNvSpPr/>
          <p:nvPr/>
        </p:nvSpPr>
        <p:spPr>
          <a:xfrm>
            <a:off x="883229" y="5335781"/>
            <a:ext cx="2471435" cy="921415"/>
          </a:xfrm>
          <a:prstGeom prst="round2DiagRect">
            <a:avLst/>
          </a:prstGeom>
          <a:solidFill>
            <a:srgbClr val="F0ECF4"/>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ar-SA" sz="2200" b="1" dirty="0">
                <a:solidFill>
                  <a:schemeClr val="accent6">
                    <a:lumMod val="25000"/>
                  </a:schemeClr>
                </a:solidFill>
              </a:rPr>
              <a:t>حل الواجبات و إرسالها في الموعد المحدد.</a:t>
            </a:r>
          </a:p>
        </p:txBody>
      </p:sp>
      <p:sp>
        <p:nvSpPr>
          <p:cNvPr id="14" name="مستطيل: زوايا مستديرة 2">
            <a:extLst>
              <a:ext uri="{FF2B5EF4-FFF2-40B4-BE49-F238E27FC236}">
                <a16:creationId xmlns:a16="http://schemas.microsoft.com/office/drawing/2014/main" id="{84199D18-2EE6-410F-A973-18F06F13BC75}"/>
              </a:ext>
            </a:extLst>
          </p:cNvPr>
          <p:cNvSpPr/>
          <p:nvPr/>
        </p:nvSpPr>
        <p:spPr>
          <a:xfrm>
            <a:off x="6150879" y="5296383"/>
            <a:ext cx="2107268" cy="921415"/>
          </a:xfrm>
          <a:prstGeom prst="round2DiagRect">
            <a:avLst/>
          </a:prstGeom>
          <a:solidFill>
            <a:srgbClr val="F0ECF4"/>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ar-SA" sz="2200" b="1" dirty="0">
                <a:solidFill>
                  <a:schemeClr val="accent6">
                    <a:lumMod val="25000"/>
                  </a:schemeClr>
                </a:solidFill>
              </a:rPr>
              <a:t>المراجعة اليومية للدروس السابقة.</a:t>
            </a:r>
          </a:p>
        </p:txBody>
      </p:sp>
      <p:pic>
        <p:nvPicPr>
          <p:cNvPr id="15" name="Picture 2">
            <a:extLst>
              <a:ext uri="{FF2B5EF4-FFF2-40B4-BE49-F238E27FC236}">
                <a16:creationId xmlns:a16="http://schemas.microsoft.com/office/drawing/2014/main" id="{49BB4DAD-61CB-47C5-9307-AE0B0F8944E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7199" t="66355" r="50000"/>
          <a:stretch/>
        </p:blipFill>
        <p:spPr bwMode="auto">
          <a:xfrm>
            <a:off x="9646217" y="2401243"/>
            <a:ext cx="1329128" cy="130751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a:extLst>
              <a:ext uri="{FF2B5EF4-FFF2-40B4-BE49-F238E27FC236}">
                <a16:creationId xmlns:a16="http://schemas.microsoft.com/office/drawing/2014/main" id="{49F544AB-A7A7-422C-A787-841D234AFE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9213" y="721358"/>
            <a:ext cx="1664951" cy="166495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a:extLst>
              <a:ext uri="{FF2B5EF4-FFF2-40B4-BE49-F238E27FC236}">
                <a16:creationId xmlns:a16="http://schemas.microsoft.com/office/drawing/2014/main" id="{6D377C9A-55A9-4837-B16D-448DFE610B5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1480" t="9282" r="31136" b="48726"/>
          <a:stretch/>
        </p:blipFill>
        <p:spPr bwMode="auto">
          <a:xfrm>
            <a:off x="1558425" y="1208849"/>
            <a:ext cx="1239209" cy="83381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0">
            <a:extLst>
              <a:ext uri="{FF2B5EF4-FFF2-40B4-BE49-F238E27FC236}">
                <a16:creationId xmlns:a16="http://schemas.microsoft.com/office/drawing/2014/main" id="{24B2E6C3-83D6-4BFF-91E7-56322574F30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1271" t="73641" r="29789" b="1"/>
          <a:stretch/>
        </p:blipFill>
        <p:spPr bwMode="auto">
          <a:xfrm>
            <a:off x="6150879" y="4272456"/>
            <a:ext cx="2229124" cy="104192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2">
            <a:extLst>
              <a:ext uri="{FF2B5EF4-FFF2-40B4-BE49-F238E27FC236}">
                <a16:creationId xmlns:a16="http://schemas.microsoft.com/office/drawing/2014/main" id="{C73DE147-0637-4C7F-A51C-55A3BA05FF8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04600" y="3565035"/>
            <a:ext cx="2208683" cy="220868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a:extLst>
              <a:ext uri="{FF2B5EF4-FFF2-40B4-BE49-F238E27FC236}">
                <a16:creationId xmlns:a16="http://schemas.microsoft.com/office/drawing/2014/main" id="{D2F05CDD-7A6D-4C6C-A4AF-AA232E33BB6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6327" t="42614" r="23428"/>
          <a:stretch/>
        </p:blipFill>
        <p:spPr bwMode="auto">
          <a:xfrm>
            <a:off x="6685741" y="940195"/>
            <a:ext cx="2002107" cy="152444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4">
            <a:extLst>
              <a:ext uri="{FF2B5EF4-FFF2-40B4-BE49-F238E27FC236}">
                <a16:creationId xmlns:a16="http://schemas.microsoft.com/office/drawing/2014/main" id="{FE4C1211-2716-4BEE-9EAD-EE6128B980E1}"/>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62168" t="32664" b="35263"/>
          <a:stretch/>
        </p:blipFill>
        <p:spPr bwMode="auto">
          <a:xfrm>
            <a:off x="4003602" y="3789938"/>
            <a:ext cx="1798119" cy="1524444"/>
          </a:xfrm>
          <a:prstGeom prst="rect">
            <a:avLst/>
          </a:prstGeom>
          <a:noFill/>
          <a:extLst>
            <a:ext uri="{909E8E84-426E-40DD-AFC4-6F175D3DCCD1}">
              <a14:hiddenFill xmlns:a14="http://schemas.microsoft.com/office/drawing/2010/main">
                <a:solidFill>
                  <a:srgbClr val="FFFFFF"/>
                </a:solidFill>
              </a14:hiddenFill>
            </a:ext>
          </a:extLst>
        </p:spPr>
      </p:pic>
      <p:pic>
        <p:nvPicPr>
          <p:cNvPr id="22" name="صورة 21">
            <a:extLst>
              <a:ext uri="{FF2B5EF4-FFF2-40B4-BE49-F238E27FC236}">
                <a16:creationId xmlns:a16="http://schemas.microsoft.com/office/drawing/2014/main" id="{63326542-255D-460E-B7CD-3A25AA594D1E}"/>
              </a:ext>
            </a:extLst>
          </p:cNvPr>
          <p:cNvPicPr>
            <a:picLocks noChangeAspect="1"/>
          </p:cNvPicPr>
          <p:nvPr/>
        </p:nvPicPr>
        <p:blipFill>
          <a:blip r:embed="rId9"/>
          <a:stretch>
            <a:fillRect/>
          </a:stretch>
        </p:blipFill>
        <p:spPr>
          <a:xfrm>
            <a:off x="1482662" y="4124607"/>
            <a:ext cx="1452559" cy="921415"/>
          </a:xfrm>
          <a:prstGeom prst="rect">
            <a:avLst/>
          </a:prstGeom>
        </p:spPr>
      </p:pic>
      <p:sp>
        <p:nvSpPr>
          <p:cNvPr id="23" name="مستطيل: زوايا مستديرة 2">
            <a:extLst>
              <a:ext uri="{FF2B5EF4-FFF2-40B4-BE49-F238E27FC236}">
                <a16:creationId xmlns:a16="http://schemas.microsoft.com/office/drawing/2014/main" id="{C2A9FC59-44F8-4C65-8BE7-B34CC78E59CB}"/>
              </a:ext>
            </a:extLst>
          </p:cNvPr>
          <p:cNvSpPr/>
          <p:nvPr/>
        </p:nvSpPr>
        <p:spPr>
          <a:xfrm>
            <a:off x="660215" y="2521533"/>
            <a:ext cx="2649039" cy="776249"/>
          </a:xfrm>
          <a:prstGeom prst="round2DiagRect">
            <a:avLst/>
          </a:prstGeom>
          <a:solidFill>
            <a:srgbClr val="F0ECF4"/>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ar-SA" sz="2200" b="1" dirty="0">
                <a:solidFill>
                  <a:schemeClr val="accent6">
                    <a:lumMod val="25000"/>
                  </a:schemeClr>
                </a:solidFill>
              </a:rPr>
              <a:t>عدم الكتابة في دردشة الاجتماع إلا بإذن المعلم</a:t>
            </a:r>
          </a:p>
        </p:txBody>
      </p:sp>
      <p:sp>
        <p:nvSpPr>
          <p:cNvPr id="24" name="مستطيل 23">
            <a:extLst>
              <a:ext uri="{FF2B5EF4-FFF2-40B4-BE49-F238E27FC236}">
                <a16:creationId xmlns:a16="http://schemas.microsoft.com/office/drawing/2014/main" id="{7E5D5926-B765-4DC8-80AD-6A9D6CD39524}"/>
              </a:ext>
            </a:extLst>
          </p:cNvPr>
          <p:cNvSpPr/>
          <p:nvPr/>
        </p:nvSpPr>
        <p:spPr>
          <a:xfrm>
            <a:off x="4315310" y="170756"/>
            <a:ext cx="4264844" cy="769441"/>
          </a:xfrm>
          <a:prstGeom prst="rect">
            <a:avLst/>
          </a:prstGeom>
          <a:noFill/>
        </p:spPr>
        <p:txBody>
          <a:bodyPr wrap="square" lIns="91440" tIns="45720" rIns="91440" bIns="4572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ar-SA" sz="4400" b="1" dirty="0">
                <a:ln w="0"/>
                <a:solidFill>
                  <a:schemeClr val="bg1">
                    <a:lumMod val="75000"/>
                  </a:schemeClr>
                </a:solidFill>
                <a:effectLst>
                  <a:outerShdw blurRad="38100" dist="19050" dir="2700000" algn="tl" rotWithShape="0">
                    <a:schemeClr val="dk1">
                      <a:alpha val="40000"/>
                    </a:schemeClr>
                  </a:outerShdw>
                </a:effectLst>
              </a:rPr>
              <a:t>قوانين التعلم عن بعد :</a:t>
            </a:r>
          </a:p>
        </p:txBody>
      </p:sp>
    </p:spTree>
    <p:extLst>
      <p:ext uri="{BB962C8B-B14F-4D97-AF65-F5344CB8AC3E}">
        <p14:creationId xmlns:p14="http://schemas.microsoft.com/office/powerpoint/2010/main" val="31089880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1000"/>
                                        <p:tgtEl>
                                          <p:spTgt spid="22"/>
                                        </p:tgtEl>
                                      </p:cBhvr>
                                    </p:animEffect>
                                    <p:anim calcmode="lin" valueType="num">
                                      <p:cBhvr>
                                        <p:cTn id="15" dur="1000" fill="hold"/>
                                        <p:tgtEl>
                                          <p:spTgt spid="22"/>
                                        </p:tgtEl>
                                        <p:attrNameLst>
                                          <p:attrName>ppt_x</p:attrName>
                                        </p:attrNameLst>
                                      </p:cBhvr>
                                      <p:tavLst>
                                        <p:tav tm="0">
                                          <p:val>
                                            <p:strVal val="#ppt_x"/>
                                          </p:val>
                                        </p:tav>
                                        <p:tav tm="100000">
                                          <p:val>
                                            <p:strVal val="#ppt_x"/>
                                          </p:val>
                                        </p:tav>
                                      </p:tavLst>
                                    </p:anim>
                                    <p:anim calcmode="lin" valueType="num">
                                      <p:cBhvr>
                                        <p:cTn id="16" dur="1000" fill="hold"/>
                                        <p:tgtEl>
                                          <p:spTgt spid="22"/>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anim calcmode="lin" valueType="num">
                                      <p:cBhvr>
                                        <p:cTn id="20" dur="1000" fill="hold"/>
                                        <p:tgtEl>
                                          <p:spTgt spid="19"/>
                                        </p:tgtEl>
                                        <p:attrNameLst>
                                          <p:attrName>ppt_x</p:attrName>
                                        </p:attrNameLst>
                                      </p:cBhvr>
                                      <p:tavLst>
                                        <p:tav tm="0">
                                          <p:val>
                                            <p:strVal val="#ppt_x"/>
                                          </p:val>
                                        </p:tav>
                                        <p:tav tm="100000">
                                          <p:val>
                                            <p:strVal val="#ppt_x"/>
                                          </p:val>
                                        </p:tav>
                                      </p:tavLst>
                                    </p:anim>
                                    <p:anim calcmode="lin" valueType="num">
                                      <p:cBhvr>
                                        <p:cTn id="21" dur="1000" fill="hold"/>
                                        <p:tgtEl>
                                          <p:spTgt spid="19"/>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anim calcmode="lin" valueType="num">
                                      <p:cBhvr>
                                        <p:cTn id="25" dur="1000" fill="hold"/>
                                        <p:tgtEl>
                                          <p:spTgt spid="17"/>
                                        </p:tgtEl>
                                        <p:attrNameLst>
                                          <p:attrName>ppt_x</p:attrName>
                                        </p:attrNameLst>
                                      </p:cBhvr>
                                      <p:tavLst>
                                        <p:tav tm="0">
                                          <p:val>
                                            <p:strVal val="#ppt_x"/>
                                          </p:val>
                                        </p:tav>
                                        <p:tav tm="100000">
                                          <p:val>
                                            <p:strVal val="#ppt_x"/>
                                          </p:val>
                                        </p:tav>
                                      </p:tavLst>
                                    </p:anim>
                                    <p:anim calcmode="lin" valueType="num">
                                      <p:cBhvr>
                                        <p:cTn id="26" dur="1000" fill="hold"/>
                                        <p:tgtEl>
                                          <p:spTgt spid="17"/>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1000"/>
                                        <p:tgtEl>
                                          <p:spTgt spid="16"/>
                                        </p:tgtEl>
                                      </p:cBhvr>
                                    </p:animEffect>
                                    <p:anim calcmode="lin" valueType="num">
                                      <p:cBhvr>
                                        <p:cTn id="30" dur="1000" fill="hold"/>
                                        <p:tgtEl>
                                          <p:spTgt spid="16"/>
                                        </p:tgtEl>
                                        <p:attrNameLst>
                                          <p:attrName>ppt_x</p:attrName>
                                        </p:attrNameLst>
                                      </p:cBhvr>
                                      <p:tavLst>
                                        <p:tav tm="0">
                                          <p:val>
                                            <p:strVal val="#ppt_x"/>
                                          </p:val>
                                        </p:tav>
                                        <p:tav tm="100000">
                                          <p:val>
                                            <p:strVal val="#ppt_x"/>
                                          </p:val>
                                        </p:tav>
                                      </p:tavLst>
                                    </p:anim>
                                    <p:anim calcmode="lin" valueType="num">
                                      <p:cBhvr>
                                        <p:cTn id="31" dur="1000" fill="hold"/>
                                        <p:tgtEl>
                                          <p:spTgt spid="16"/>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1000"/>
                                        <p:tgtEl>
                                          <p:spTgt spid="20"/>
                                        </p:tgtEl>
                                      </p:cBhvr>
                                    </p:animEffect>
                                    <p:anim calcmode="lin" valueType="num">
                                      <p:cBhvr>
                                        <p:cTn id="35" dur="1000" fill="hold"/>
                                        <p:tgtEl>
                                          <p:spTgt spid="20"/>
                                        </p:tgtEl>
                                        <p:attrNameLst>
                                          <p:attrName>ppt_x</p:attrName>
                                        </p:attrNameLst>
                                      </p:cBhvr>
                                      <p:tavLst>
                                        <p:tav tm="0">
                                          <p:val>
                                            <p:strVal val="#ppt_x"/>
                                          </p:val>
                                        </p:tav>
                                        <p:tav tm="100000">
                                          <p:val>
                                            <p:strVal val="#ppt_x"/>
                                          </p:val>
                                        </p:tav>
                                      </p:tavLst>
                                    </p:anim>
                                    <p:anim calcmode="lin" valueType="num">
                                      <p:cBhvr>
                                        <p:cTn id="36" dur="1000" fill="hold"/>
                                        <p:tgtEl>
                                          <p:spTgt spid="20"/>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1000"/>
                                        <p:tgtEl>
                                          <p:spTgt spid="15"/>
                                        </p:tgtEl>
                                      </p:cBhvr>
                                    </p:animEffect>
                                    <p:anim calcmode="lin" valueType="num">
                                      <p:cBhvr>
                                        <p:cTn id="40" dur="1000" fill="hold"/>
                                        <p:tgtEl>
                                          <p:spTgt spid="15"/>
                                        </p:tgtEl>
                                        <p:attrNameLst>
                                          <p:attrName>ppt_x</p:attrName>
                                        </p:attrNameLst>
                                      </p:cBhvr>
                                      <p:tavLst>
                                        <p:tav tm="0">
                                          <p:val>
                                            <p:strVal val="#ppt_x"/>
                                          </p:val>
                                        </p:tav>
                                        <p:tav tm="100000">
                                          <p:val>
                                            <p:strVal val="#ppt_x"/>
                                          </p:val>
                                        </p:tav>
                                      </p:tavLst>
                                    </p:anim>
                                    <p:anim calcmode="lin" valueType="num">
                                      <p:cBhvr>
                                        <p:cTn id="41" dur="1000" fill="hold"/>
                                        <p:tgtEl>
                                          <p:spTgt spid="15"/>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fade">
                                      <p:cBhvr>
                                        <p:cTn id="44" dur="1000"/>
                                        <p:tgtEl>
                                          <p:spTgt spid="18"/>
                                        </p:tgtEl>
                                      </p:cBhvr>
                                    </p:animEffect>
                                    <p:anim calcmode="lin" valueType="num">
                                      <p:cBhvr>
                                        <p:cTn id="45" dur="1000" fill="hold"/>
                                        <p:tgtEl>
                                          <p:spTgt spid="18"/>
                                        </p:tgtEl>
                                        <p:attrNameLst>
                                          <p:attrName>ppt_x</p:attrName>
                                        </p:attrNameLst>
                                      </p:cBhvr>
                                      <p:tavLst>
                                        <p:tav tm="0">
                                          <p:val>
                                            <p:strVal val="#ppt_x"/>
                                          </p:val>
                                        </p:tav>
                                        <p:tav tm="100000">
                                          <p:val>
                                            <p:strVal val="#ppt_x"/>
                                          </p:val>
                                        </p:tav>
                                      </p:tavLst>
                                    </p:anim>
                                    <p:anim calcmode="lin" valueType="num">
                                      <p:cBhvr>
                                        <p:cTn id="46" dur="1000" fill="hold"/>
                                        <p:tgtEl>
                                          <p:spTgt spid="18"/>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fade">
                                      <p:cBhvr>
                                        <p:cTn id="49" dur="1000"/>
                                        <p:tgtEl>
                                          <p:spTgt spid="21"/>
                                        </p:tgtEl>
                                      </p:cBhvr>
                                    </p:animEffect>
                                    <p:anim calcmode="lin" valueType="num">
                                      <p:cBhvr>
                                        <p:cTn id="50" dur="1000" fill="hold"/>
                                        <p:tgtEl>
                                          <p:spTgt spid="21"/>
                                        </p:tgtEl>
                                        <p:attrNameLst>
                                          <p:attrName>ppt_x</p:attrName>
                                        </p:attrNameLst>
                                      </p:cBhvr>
                                      <p:tavLst>
                                        <p:tav tm="0">
                                          <p:val>
                                            <p:strVal val="#ppt_x"/>
                                          </p:val>
                                        </p:tav>
                                        <p:tav tm="100000">
                                          <p:val>
                                            <p:strVal val="#ppt_x"/>
                                          </p:val>
                                        </p:tav>
                                      </p:tavLst>
                                    </p:anim>
                                    <p:anim calcmode="lin" valueType="num">
                                      <p:cBhvr>
                                        <p:cTn id="51" dur="1000" fill="hold"/>
                                        <p:tgtEl>
                                          <p:spTgt spid="21"/>
                                        </p:tgtEl>
                                        <p:attrNameLst>
                                          <p:attrName>ppt_y</p:attrName>
                                        </p:attrNameLst>
                                      </p:cBhvr>
                                      <p:tavLst>
                                        <p:tav tm="0">
                                          <p:val>
                                            <p:strVal val="#ppt_y+.1"/>
                                          </p:val>
                                        </p:tav>
                                        <p:tav tm="100000">
                                          <p:val>
                                            <p:strVal val="#ppt_y"/>
                                          </p:val>
                                        </p:tav>
                                      </p:tavLst>
                                    </p:anim>
                                  </p:childTnLst>
                                </p:cTn>
                              </p:par>
                            </p:childTnLst>
                          </p:cTn>
                        </p:par>
                        <p:par>
                          <p:cTn id="52" fill="hold">
                            <p:stCondLst>
                              <p:cond delay="1000"/>
                            </p:stCondLst>
                            <p:childTnLst>
                              <p:par>
                                <p:cTn id="53" presetID="47" presetClass="entr" presetSubtype="0" fill="hold" grpId="0" nodeType="after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fade">
                                      <p:cBhvr>
                                        <p:cTn id="55" dur="1000"/>
                                        <p:tgtEl>
                                          <p:spTgt spid="23"/>
                                        </p:tgtEl>
                                      </p:cBhvr>
                                    </p:animEffect>
                                    <p:anim calcmode="lin" valueType="num">
                                      <p:cBhvr>
                                        <p:cTn id="56" dur="1000" fill="hold"/>
                                        <p:tgtEl>
                                          <p:spTgt spid="23"/>
                                        </p:tgtEl>
                                        <p:attrNameLst>
                                          <p:attrName>ppt_x</p:attrName>
                                        </p:attrNameLst>
                                      </p:cBhvr>
                                      <p:tavLst>
                                        <p:tav tm="0">
                                          <p:val>
                                            <p:strVal val="#ppt_x"/>
                                          </p:val>
                                        </p:tav>
                                        <p:tav tm="100000">
                                          <p:val>
                                            <p:strVal val="#ppt_x"/>
                                          </p:val>
                                        </p:tav>
                                      </p:tavLst>
                                    </p:anim>
                                    <p:anim calcmode="lin" valueType="num">
                                      <p:cBhvr>
                                        <p:cTn id="57" dur="1000" fill="hold"/>
                                        <p:tgtEl>
                                          <p:spTgt spid="23"/>
                                        </p:tgtEl>
                                        <p:attrNameLst>
                                          <p:attrName>ppt_y</p:attrName>
                                        </p:attrNameLst>
                                      </p:cBhvr>
                                      <p:tavLst>
                                        <p:tav tm="0">
                                          <p:val>
                                            <p:strVal val="#ppt_y-.1"/>
                                          </p:val>
                                        </p:tav>
                                        <p:tav tm="100000">
                                          <p:val>
                                            <p:strVal val="#ppt_y"/>
                                          </p:val>
                                        </p:tav>
                                      </p:tavLst>
                                    </p:anim>
                                  </p:childTnLst>
                                </p:cTn>
                              </p:par>
                              <p:par>
                                <p:cTn id="58" presetID="47" presetClass="entr" presetSubtype="0" fill="hold" grpId="0" nodeType="withEffect">
                                  <p:stCondLst>
                                    <p:cond delay="0"/>
                                  </p:stCondLst>
                                  <p:childTnLst>
                                    <p:set>
                                      <p:cBhvr>
                                        <p:cTn id="59" dur="1" fill="hold">
                                          <p:stCondLst>
                                            <p:cond delay="0"/>
                                          </p:stCondLst>
                                        </p:cTn>
                                        <p:tgtEl>
                                          <p:spTgt spid="8"/>
                                        </p:tgtEl>
                                        <p:attrNameLst>
                                          <p:attrName>style.visibility</p:attrName>
                                        </p:attrNameLst>
                                      </p:cBhvr>
                                      <p:to>
                                        <p:strVal val="visible"/>
                                      </p:to>
                                    </p:set>
                                    <p:animEffect transition="in" filter="fade">
                                      <p:cBhvr>
                                        <p:cTn id="60" dur="1000"/>
                                        <p:tgtEl>
                                          <p:spTgt spid="8"/>
                                        </p:tgtEl>
                                      </p:cBhvr>
                                    </p:animEffect>
                                    <p:anim calcmode="lin" valueType="num">
                                      <p:cBhvr>
                                        <p:cTn id="61" dur="1000" fill="hold"/>
                                        <p:tgtEl>
                                          <p:spTgt spid="8"/>
                                        </p:tgtEl>
                                        <p:attrNameLst>
                                          <p:attrName>ppt_x</p:attrName>
                                        </p:attrNameLst>
                                      </p:cBhvr>
                                      <p:tavLst>
                                        <p:tav tm="0">
                                          <p:val>
                                            <p:strVal val="#ppt_x"/>
                                          </p:val>
                                        </p:tav>
                                        <p:tav tm="100000">
                                          <p:val>
                                            <p:strVal val="#ppt_x"/>
                                          </p:val>
                                        </p:tav>
                                      </p:tavLst>
                                    </p:anim>
                                    <p:anim calcmode="lin" valueType="num">
                                      <p:cBhvr>
                                        <p:cTn id="62" dur="1000" fill="hold"/>
                                        <p:tgtEl>
                                          <p:spTgt spid="8"/>
                                        </p:tgtEl>
                                        <p:attrNameLst>
                                          <p:attrName>ppt_y</p:attrName>
                                        </p:attrNameLst>
                                      </p:cBhvr>
                                      <p:tavLst>
                                        <p:tav tm="0">
                                          <p:val>
                                            <p:strVal val="#ppt_y-.1"/>
                                          </p:val>
                                        </p:tav>
                                        <p:tav tm="100000">
                                          <p:val>
                                            <p:strVal val="#ppt_y"/>
                                          </p:val>
                                        </p:tav>
                                      </p:tavLst>
                                    </p:anim>
                                  </p:childTnLst>
                                </p:cTn>
                              </p:par>
                              <p:par>
                                <p:cTn id="63" presetID="47" presetClass="entr" presetSubtype="0" fill="hold" grpId="0" nodeType="withEffect">
                                  <p:stCondLst>
                                    <p:cond delay="0"/>
                                  </p:stCondLst>
                                  <p:childTnLst>
                                    <p:set>
                                      <p:cBhvr>
                                        <p:cTn id="64" dur="1" fill="hold">
                                          <p:stCondLst>
                                            <p:cond delay="0"/>
                                          </p:stCondLst>
                                        </p:cTn>
                                        <p:tgtEl>
                                          <p:spTgt spid="9"/>
                                        </p:tgtEl>
                                        <p:attrNameLst>
                                          <p:attrName>style.visibility</p:attrName>
                                        </p:attrNameLst>
                                      </p:cBhvr>
                                      <p:to>
                                        <p:strVal val="visible"/>
                                      </p:to>
                                    </p:set>
                                    <p:animEffect transition="in" filter="fade">
                                      <p:cBhvr>
                                        <p:cTn id="65" dur="1000"/>
                                        <p:tgtEl>
                                          <p:spTgt spid="9"/>
                                        </p:tgtEl>
                                      </p:cBhvr>
                                    </p:animEffect>
                                    <p:anim calcmode="lin" valueType="num">
                                      <p:cBhvr>
                                        <p:cTn id="66" dur="1000" fill="hold"/>
                                        <p:tgtEl>
                                          <p:spTgt spid="9"/>
                                        </p:tgtEl>
                                        <p:attrNameLst>
                                          <p:attrName>ppt_x</p:attrName>
                                        </p:attrNameLst>
                                      </p:cBhvr>
                                      <p:tavLst>
                                        <p:tav tm="0">
                                          <p:val>
                                            <p:strVal val="#ppt_x"/>
                                          </p:val>
                                        </p:tav>
                                        <p:tav tm="100000">
                                          <p:val>
                                            <p:strVal val="#ppt_x"/>
                                          </p:val>
                                        </p:tav>
                                      </p:tavLst>
                                    </p:anim>
                                    <p:anim calcmode="lin" valueType="num">
                                      <p:cBhvr>
                                        <p:cTn id="67" dur="1000" fill="hold"/>
                                        <p:tgtEl>
                                          <p:spTgt spid="9"/>
                                        </p:tgtEl>
                                        <p:attrNameLst>
                                          <p:attrName>ppt_y</p:attrName>
                                        </p:attrNameLst>
                                      </p:cBhvr>
                                      <p:tavLst>
                                        <p:tav tm="0">
                                          <p:val>
                                            <p:strVal val="#ppt_y-.1"/>
                                          </p:val>
                                        </p:tav>
                                        <p:tav tm="100000">
                                          <p:val>
                                            <p:strVal val="#ppt_y"/>
                                          </p:val>
                                        </p:tav>
                                      </p:tavLst>
                                    </p:anim>
                                  </p:childTnLst>
                                </p:cTn>
                              </p:par>
                              <p:par>
                                <p:cTn id="68" presetID="47" presetClass="entr" presetSubtype="0" fill="hold" grpId="0" nodeType="withEffect">
                                  <p:stCondLst>
                                    <p:cond delay="0"/>
                                  </p:stCondLst>
                                  <p:childTnLst>
                                    <p:set>
                                      <p:cBhvr>
                                        <p:cTn id="69" dur="1" fill="hold">
                                          <p:stCondLst>
                                            <p:cond delay="0"/>
                                          </p:stCondLst>
                                        </p:cTn>
                                        <p:tgtEl>
                                          <p:spTgt spid="10"/>
                                        </p:tgtEl>
                                        <p:attrNameLst>
                                          <p:attrName>style.visibility</p:attrName>
                                        </p:attrNameLst>
                                      </p:cBhvr>
                                      <p:to>
                                        <p:strVal val="visible"/>
                                      </p:to>
                                    </p:set>
                                    <p:animEffect transition="in" filter="fade">
                                      <p:cBhvr>
                                        <p:cTn id="70" dur="1000"/>
                                        <p:tgtEl>
                                          <p:spTgt spid="10"/>
                                        </p:tgtEl>
                                      </p:cBhvr>
                                    </p:animEffect>
                                    <p:anim calcmode="lin" valueType="num">
                                      <p:cBhvr>
                                        <p:cTn id="71" dur="1000" fill="hold"/>
                                        <p:tgtEl>
                                          <p:spTgt spid="10"/>
                                        </p:tgtEl>
                                        <p:attrNameLst>
                                          <p:attrName>ppt_x</p:attrName>
                                        </p:attrNameLst>
                                      </p:cBhvr>
                                      <p:tavLst>
                                        <p:tav tm="0">
                                          <p:val>
                                            <p:strVal val="#ppt_x"/>
                                          </p:val>
                                        </p:tav>
                                        <p:tav tm="100000">
                                          <p:val>
                                            <p:strVal val="#ppt_x"/>
                                          </p:val>
                                        </p:tav>
                                      </p:tavLst>
                                    </p:anim>
                                    <p:anim calcmode="lin" valueType="num">
                                      <p:cBhvr>
                                        <p:cTn id="72" dur="1000" fill="hold"/>
                                        <p:tgtEl>
                                          <p:spTgt spid="10"/>
                                        </p:tgtEl>
                                        <p:attrNameLst>
                                          <p:attrName>ppt_y</p:attrName>
                                        </p:attrNameLst>
                                      </p:cBhvr>
                                      <p:tavLst>
                                        <p:tav tm="0">
                                          <p:val>
                                            <p:strVal val="#ppt_y-.1"/>
                                          </p:val>
                                        </p:tav>
                                        <p:tav tm="100000">
                                          <p:val>
                                            <p:strVal val="#ppt_y"/>
                                          </p:val>
                                        </p:tav>
                                      </p:tavLst>
                                    </p:anim>
                                  </p:childTnLst>
                                </p:cTn>
                              </p:par>
                              <p:par>
                                <p:cTn id="73" presetID="47" presetClass="entr" presetSubtype="0" fill="hold" grpId="0" nodeType="withEffect">
                                  <p:stCondLst>
                                    <p:cond delay="0"/>
                                  </p:stCondLst>
                                  <p:childTnLst>
                                    <p:set>
                                      <p:cBhvr>
                                        <p:cTn id="74" dur="1" fill="hold">
                                          <p:stCondLst>
                                            <p:cond delay="0"/>
                                          </p:stCondLst>
                                        </p:cTn>
                                        <p:tgtEl>
                                          <p:spTgt spid="14"/>
                                        </p:tgtEl>
                                        <p:attrNameLst>
                                          <p:attrName>style.visibility</p:attrName>
                                        </p:attrNameLst>
                                      </p:cBhvr>
                                      <p:to>
                                        <p:strVal val="visible"/>
                                      </p:to>
                                    </p:set>
                                    <p:animEffect transition="in" filter="fade">
                                      <p:cBhvr>
                                        <p:cTn id="75" dur="1000"/>
                                        <p:tgtEl>
                                          <p:spTgt spid="14"/>
                                        </p:tgtEl>
                                      </p:cBhvr>
                                    </p:animEffect>
                                    <p:anim calcmode="lin" valueType="num">
                                      <p:cBhvr>
                                        <p:cTn id="76" dur="1000" fill="hold"/>
                                        <p:tgtEl>
                                          <p:spTgt spid="14"/>
                                        </p:tgtEl>
                                        <p:attrNameLst>
                                          <p:attrName>ppt_x</p:attrName>
                                        </p:attrNameLst>
                                      </p:cBhvr>
                                      <p:tavLst>
                                        <p:tav tm="0">
                                          <p:val>
                                            <p:strVal val="#ppt_x"/>
                                          </p:val>
                                        </p:tav>
                                        <p:tav tm="100000">
                                          <p:val>
                                            <p:strVal val="#ppt_x"/>
                                          </p:val>
                                        </p:tav>
                                      </p:tavLst>
                                    </p:anim>
                                    <p:anim calcmode="lin" valueType="num">
                                      <p:cBhvr>
                                        <p:cTn id="77" dur="1000" fill="hold"/>
                                        <p:tgtEl>
                                          <p:spTgt spid="14"/>
                                        </p:tgtEl>
                                        <p:attrNameLst>
                                          <p:attrName>ppt_y</p:attrName>
                                        </p:attrNameLst>
                                      </p:cBhvr>
                                      <p:tavLst>
                                        <p:tav tm="0">
                                          <p:val>
                                            <p:strVal val="#ppt_y-.1"/>
                                          </p:val>
                                        </p:tav>
                                        <p:tav tm="100000">
                                          <p:val>
                                            <p:strVal val="#ppt_y"/>
                                          </p:val>
                                        </p:tav>
                                      </p:tavLst>
                                    </p:anim>
                                  </p:childTnLst>
                                </p:cTn>
                              </p:par>
                              <p:par>
                                <p:cTn id="78" presetID="47" presetClass="entr" presetSubtype="0" fill="hold" grpId="0" nodeType="withEffect">
                                  <p:stCondLst>
                                    <p:cond delay="0"/>
                                  </p:stCondLst>
                                  <p:childTnLst>
                                    <p:set>
                                      <p:cBhvr>
                                        <p:cTn id="79" dur="1" fill="hold">
                                          <p:stCondLst>
                                            <p:cond delay="0"/>
                                          </p:stCondLst>
                                        </p:cTn>
                                        <p:tgtEl>
                                          <p:spTgt spid="12"/>
                                        </p:tgtEl>
                                        <p:attrNameLst>
                                          <p:attrName>style.visibility</p:attrName>
                                        </p:attrNameLst>
                                      </p:cBhvr>
                                      <p:to>
                                        <p:strVal val="visible"/>
                                      </p:to>
                                    </p:set>
                                    <p:animEffect transition="in" filter="fade">
                                      <p:cBhvr>
                                        <p:cTn id="80" dur="1000"/>
                                        <p:tgtEl>
                                          <p:spTgt spid="12"/>
                                        </p:tgtEl>
                                      </p:cBhvr>
                                    </p:animEffect>
                                    <p:anim calcmode="lin" valueType="num">
                                      <p:cBhvr>
                                        <p:cTn id="81" dur="1000" fill="hold"/>
                                        <p:tgtEl>
                                          <p:spTgt spid="12"/>
                                        </p:tgtEl>
                                        <p:attrNameLst>
                                          <p:attrName>ppt_x</p:attrName>
                                        </p:attrNameLst>
                                      </p:cBhvr>
                                      <p:tavLst>
                                        <p:tav tm="0">
                                          <p:val>
                                            <p:strVal val="#ppt_x"/>
                                          </p:val>
                                        </p:tav>
                                        <p:tav tm="100000">
                                          <p:val>
                                            <p:strVal val="#ppt_x"/>
                                          </p:val>
                                        </p:tav>
                                      </p:tavLst>
                                    </p:anim>
                                    <p:anim calcmode="lin" valueType="num">
                                      <p:cBhvr>
                                        <p:cTn id="82" dur="1000" fill="hold"/>
                                        <p:tgtEl>
                                          <p:spTgt spid="12"/>
                                        </p:tgtEl>
                                        <p:attrNameLst>
                                          <p:attrName>ppt_y</p:attrName>
                                        </p:attrNameLst>
                                      </p:cBhvr>
                                      <p:tavLst>
                                        <p:tav tm="0">
                                          <p:val>
                                            <p:strVal val="#ppt_y-.1"/>
                                          </p:val>
                                        </p:tav>
                                        <p:tav tm="100000">
                                          <p:val>
                                            <p:strVal val="#ppt_y"/>
                                          </p:val>
                                        </p:tav>
                                      </p:tavLst>
                                    </p:anim>
                                  </p:childTnLst>
                                </p:cTn>
                              </p:par>
                              <p:par>
                                <p:cTn id="83" presetID="47" presetClass="entr" presetSubtype="0" fill="hold" grpId="0" nodeType="withEffect">
                                  <p:stCondLst>
                                    <p:cond delay="0"/>
                                  </p:stCondLst>
                                  <p:childTnLst>
                                    <p:set>
                                      <p:cBhvr>
                                        <p:cTn id="84" dur="1" fill="hold">
                                          <p:stCondLst>
                                            <p:cond delay="0"/>
                                          </p:stCondLst>
                                        </p:cTn>
                                        <p:tgtEl>
                                          <p:spTgt spid="13"/>
                                        </p:tgtEl>
                                        <p:attrNameLst>
                                          <p:attrName>style.visibility</p:attrName>
                                        </p:attrNameLst>
                                      </p:cBhvr>
                                      <p:to>
                                        <p:strVal val="visible"/>
                                      </p:to>
                                    </p:set>
                                    <p:animEffect transition="in" filter="fade">
                                      <p:cBhvr>
                                        <p:cTn id="85" dur="1000"/>
                                        <p:tgtEl>
                                          <p:spTgt spid="13"/>
                                        </p:tgtEl>
                                      </p:cBhvr>
                                    </p:animEffect>
                                    <p:anim calcmode="lin" valueType="num">
                                      <p:cBhvr>
                                        <p:cTn id="86" dur="1000" fill="hold"/>
                                        <p:tgtEl>
                                          <p:spTgt spid="13"/>
                                        </p:tgtEl>
                                        <p:attrNameLst>
                                          <p:attrName>ppt_x</p:attrName>
                                        </p:attrNameLst>
                                      </p:cBhvr>
                                      <p:tavLst>
                                        <p:tav tm="0">
                                          <p:val>
                                            <p:strVal val="#ppt_x"/>
                                          </p:val>
                                        </p:tav>
                                        <p:tav tm="100000">
                                          <p:val>
                                            <p:strVal val="#ppt_x"/>
                                          </p:val>
                                        </p:tav>
                                      </p:tavLst>
                                    </p:anim>
                                    <p:anim calcmode="lin" valueType="num">
                                      <p:cBhvr>
                                        <p:cTn id="8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2" grpId="0" animBg="1"/>
      <p:bldP spid="13" grpId="0" animBg="1"/>
      <p:bldP spid="14" grpId="0" animBg="1"/>
      <p:bldP spid="23" grpId="0" animBg="1"/>
      <p:bldP spid="24"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0"/>
            <a:ext cx="12238094" cy="6858000"/>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88283" y="300251"/>
            <a:ext cx="7409713" cy="4299504"/>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23" name="Google Shape;231;p23">
            <a:extLst>
              <a:ext uri="{FF2B5EF4-FFF2-40B4-BE49-F238E27FC236}">
                <a16:creationId xmlns:a16="http://schemas.microsoft.com/office/drawing/2014/main" id="{5D4DF285-3DB7-4AFE-A968-1D4D4DC8FCBF}"/>
              </a:ext>
            </a:extLst>
          </p:cNvPr>
          <p:cNvPicPr preferRelativeResize="0"/>
          <p:nvPr/>
        </p:nvPicPr>
        <p:blipFill>
          <a:blip r:embed="rId8">
            <a:alphaModFix/>
          </a:blip>
          <a:stretch>
            <a:fillRect/>
          </a:stretch>
        </p:blipFill>
        <p:spPr>
          <a:xfrm>
            <a:off x="1110168" y="164314"/>
            <a:ext cx="1281627" cy="1083085"/>
          </a:xfrm>
          <a:prstGeom prst="rect">
            <a:avLst/>
          </a:prstGeom>
          <a:noFill/>
          <a:ln>
            <a:noFill/>
          </a:ln>
        </p:spPr>
      </p:pic>
      <p:pic>
        <p:nvPicPr>
          <p:cNvPr id="24" name="Google Shape;231;p23">
            <a:extLst>
              <a:ext uri="{FF2B5EF4-FFF2-40B4-BE49-F238E27FC236}">
                <a16:creationId xmlns:a16="http://schemas.microsoft.com/office/drawing/2014/main" id="{B9FC9634-02E3-47B2-9E9C-D448DE80FC4D}"/>
              </a:ext>
            </a:extLst>
          </p:cNvPr>
          <p:cNvPicPr preferRelativeResize="0"/>
          <p:nvPr/>
        </p:nvPicPr>
        <p:blipFill>
          <a:blip r:embed="rId8">
            <a:alphaModFix/>
          </a:blip>
          <a:stretch>
            <a:fillRect/>
          </a:stretch>
        </p:blipFill>
        <p:spPr>
          <a:xfrm>
            <a:off x="14926" y="164314"/>
            <a:ext cx="1281627" cy="1083085"/>
          </a:xfrm>
          <a:prstGeom prst="rect">
            <a:avLst/>
          </a:prstGeom>
          <a:noFill/>
          <a:ln>
            <a:noFill/>
          </a:ln>
        </p:spPr>
      </p:pic>
      <p:pic>
        <p:nvPicPr>
          <p:cNvPr id="25" name="صورة 24">
            <a:hlinkClick r:id="rId9" action="ppaction://hlinksldjump"/>
            <a:extLst>
              <a:ext uri="{FF2B5EF4-FFF2-40B4-BE49-F238E27FC236}">
                <a16:creationId xmlns:a16="http://schemas.microsoft.com/office/drawing/2014/main" id="{EB893535-248E-4F88-8060-ADC27BF297A3}"/>
              </a:ext>
            </a:extLst>
          </p:cNvPr>
          <p:cNvPicPr>
            <a:picLocks noChangeAspect="1"/>
          </p:cNvPicPr>
          <p:nvPr/>
        </p:nvPicPr>
        <p:blipFill rotWithShape="1">
          <a:blip r:embed="rId10"/>
          <a:srcRect l="53068"/>
          <a:stretch/>
        </p:blipFill>
        <p:spPr>
          <a:xfrm>
            <a:off x="1256046" y="98531"/>
            <a:ext cx="1036447" cy="1214650"/>
          </a:xfrm>
          <a:prstGeom prst="ellipse">
            <a:avLst/>
          </a:prstGeom>
          <a:ln>
            <a:noFill/>
          </a:ln>
          <a:effectLst>
            <a:softEdge rad="112500"/>
          </a:effectLst>
        </p:spPr>
      </p:pic>
      <p:pic>
        <p:nvPicPr>
          <p:cNvPr id="26" name="Picture 2" descr="ولاية العهد السعودية - ويكيبيديا">
            <a:extLst>
              <a:ext uri="{FF2B5EF4-FFF2-40B4-BE49-F238E27FC236}">
                <a16:creationId xmlns:a16="http://schemas.microsoft.com/office/drawing/2014/main" id="{655D6D8E-08FA-4CFA-96E9-C864F274E07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46443" y="98531"/>
            <a:ext cx="990812" cy="114281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920623" y="5426283"/>
            <a:ext cx="7409712" cy="144109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259710" y="4201364"/>
            <a:ext cx="1253508" cy="1322208"/>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5">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699801" y="3734683"/>
            <a:ext cx="2649433" cy="2892867"/>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310291" y="4547692"/>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448835" y="3988964"/>
            <a:ext cx="847611" cy="917714"/>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1282877" y="4638392"/>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19">
            <a:extLst>
              <a:ext uri="{28A0092B-C50C-407E-A947-70E740481C1C}">
                <a14:useLocalDpi xmlns:a14="http://schemas.microsoft.com/office/drawing/2010/main" val="0"/>
              </a:ext>
            </a:extLst>
          </a:blip>
          <a:srcRect l="61447" t="18529" r="4470" b="25160"/>
          <a:stretch/>
        </p:blipFill>
        <p:spPr bwMode="auto">
          <a:xfrm flipH="1">
            <a:off x="9754629" y="4460793"/>
            <a:ext cx="1311205" cy="1018262"/>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9"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20"/>
          <a:srcRect/>
          <a:stretch>
            <a:fillRect/>
          </a:stretch>
        </p:blipFill>
        <p:spPr>
          <a:xfrm>
            <a:off x="10521509" y="925677"/>
            <a:ext cx="706253" cy="684424"/>
          </a:xfrm>
          <a:prstGeom prst="rect">
            <a:avLst/>
          </a:prstGeom>
        </p:spPr>
      </p:pic>
      <p:pic>
        <p:nvPicPr>
          <p:cNvPr id="61" name="Google Shape;71;p13">
            <a:extLst>
              <a:ext uri="{FF2B5EF4-FFF2-40B4-BE49-F238E27FC236}">
                <a16:creationId xmlns:a16="http://schemas.microsoft.com/office/drawing/2014/main" id="{73D1C85F-7C84-4CC1-9820-2BF78E1BEA3E}"/>
              </a:ext>
            </a:extLst>
          </p:cNvPr>
          <p:cNvPicPr preferRelativeResize="0"/>
          <p:nvPr/>
        </p:nvPicPr>
        <p:blipFill rotWithShape="1">
          <a:blip r:embed="rId21">
            <a:alphaModFix/>
          </a:blip>
          <a:srcRect t="25823"/>
          <a:stretch/>
        </p:blipFill>
        <p:spPr>
          <a:xfrm>
            <a:off x="-49404" y="3884944"/>
            <a:ext cx="1962164" cy="1597058"/>
          </a:xfrm>
          <a:prstGeom prst="rect">
            <a:avLst/>
          </a:prstGeom>
          <a:noFill/>
          <a:ln>
            <a:noFill/>
          </a:ln>
        </p:spPr>
      </p:pic>
      <p:pic>
        <p:nvPicPr>
          <p:cNvPr id="60" name="Google Shape;73;p13">
            <a:extLst>
              <a:ext uri="{FF2B5EF4-FFF2-40B4-BE49-F238E27FC236}">
                <a16:creationId xmlns:a16="http://schemas.microsoft.com/office/drawing/2014/main" id="{B257E98D-7889-4F2B-8F9B-FB5A3BAC4395}"/>
              </a:ext>
            </a:extLst>
          </p:cNvPr>
          <p:cNvPicPr preferRelativeResize="0"/>
          <p:nvPr/>
        </p:nvPicPr>
        <p:blipFill>
          <a:blip r:embed="rId22">
            <a:alphaModFix/>
          </a:blip>
          <a:stretch>
            <a:fillRect/>
          </a:stretch>
        </p:blipFill>
        <p:spPr>
          <a:xfrm>
            <a:off x="1155596" y="4680560"/>
            <a:ext cx="341389" cy="445553"/>
          </a:xfrm>
          <a:prstGeom prst="rect">
            <a:avLst/>
          </a:prstGeom>
          <a:noFill/>
          <a:ln>
            <a:noFill/>
          </a:ln>
        </p:spPr>
      </p:pic>
      <p:pic>
        <p:nvPicPr>
          <p:cNvPr id="52" name="Picture 11">
            <a:extLst>
              <a:ext uri="{FF2B5EF4-FFF2-40B4-BE49-F238E27FC236}">
                <a16:creationId xmlns:a16="http://schemas.microsoft.com/office/drawing/2014/main" id="{DC4061C2-D4C6-48C3-83E9-732F944E5BA3}"/>
              </a:ext>
            </a:extLst>
          </p:cNvPr>
          <p:cNvPicPr>
            <a:picLocks noChangeAspect="1"/>
          </p:cNvPicPr>
          <p:nvPr/>
        </p:nvPicPr>
        <p:blipFill>
          <a:blip r:embed="rId23"/>
          <a:srcRect/>
          <a:stretch>
            <a:fillRect/>
          </a:stretch>
        </p:blipFill>
        <p:spPr>
          <a:xfrm>
            <a:off x="366004" y="3403333"/>
            <a:ext cx="531461" cy="536020"/>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10880679" y="4732386"/>
            <a:ext cx="370310" cy="62432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ساعة توقيت الكرتون وغيرها, نص, آخرون, المصور png">
            <a:extLst>
              <a:ext uri="{FF2B5EF4-FFF2-40B4-BE49-F238E27FC236}">
                <a16:creationId xmlns:a16="http://schemas.microsoft.com/office/drawing/2014/main" id="{0442EA86-D770-4403-B063-9D60BA5EEDF9}"/>
              </a:ext>
            </a:extLst>
          </p:cNvPr>
          <p:cNvPicPr>
            <a:picLocks noChangeAspect="1" noChangeArrowheads="1"/>
          </p:cNvPicPr>
          <p:nvPr/>
        </p:nvPicPr>
        <p:blipFill rotWithShape="1">
          <a:blip r:embed="rId25">
            <a:extLst>
              <a:ext uri="{BEBA8EAE-BF5A-486C-A8C5-ECC9F3942E4B}">
                <a14:imgProps xmlns:a14="http://schemas.microsoft.com/office/drawing/2010/main">
                  <a14:imgLayer r:embed="rId26">
                    <a14:imgEffect>
                      <a14:backgroundRemoval t="9961" b="98438" l="10000" r="90000">
                        <a14:foregroundMark x1="51348" y1="41797" x2="47191" y2="77148"/>
                        <a14:foregroundMark x1="37191" y1="56836" x2="59551" y2="63672"/>
                        <a14:foregroundMark x1="59213" y1="47461" x2="38315" y2="82422"/>
                        <a14:foregroundMark x1="34944" y1="62891" x2="62584" y2="63086"/>
                        <a14:foregroundMark x1="54270" y1="33984" x2="42472" y2="38477"/>
                        <a14:foregroundMark x1="51236" y1="20313" x2="50225" y2="20508"/>
                        <a14:foregroundMark x1="62247" y1="69727" x2="47528" y2="87109"/>
                        <a14:foregroundMark x1="58315" y1="69336" x2="43258" y2="84961"/>
                        <a14:foregroundMark x1="60787" y1="57422" x2="36742" y2="75586"/>
                        <a14:foregroundMark x1="54607" y1="50000" x2="36854" y2="66797"/>
                        <a14:foregroundMark x1="50674" y1="42188" x2="38427" y2="53516"/>
                        <a14:foregroundMark x1="59551" y1="49609" x2="42022" y2="43750"/>
                      </a14:backgroundRemoval>
                    </a14:imgEffect>
                  </a14:imgLayer>
                </a14:imgProps>
              </a:ext>
              <a:ext uri="{28A0092B-C50C-407E-A947-70E740481C1C}">
                <a14:useLocalDpi xmlns:a14="http://schemas.microsoft.com/office/drawing/2010/main" val="0"/>
              </a:ext>
            </a:extLst>
          </a:blip>
          <a:srcRect l="27187" t="9602" r="26963"/>
          <a:stretch/>
        </p:blipFill>
        <p:spPr bwMode="auto">
          <a:xfrm>
            <a:off x="1014127" y="3332465"/>
            <a:ext cx="564852" cy="640670"/>
          </a:xfrm>
          <a:prstGeom prst="rect">
            <a:avLst/>
          </a:prstGeom>
          <a:noFill/>
          <a:extLst>
            <a:ext uri="{909E8E84-426E-40DD-AFC4-6F175D3DCCD1}">
              <a14:hiddenFill xmlns:a14="http://schemas.microsoft.com/office/drawing/2010/main">
                <a:solidFill>
                  <a:srgbClr val="FFFFFF"/>
                </a:solidFill>
              </a14:hiddenFill>
            </a:ext>
          </a:extLst>
        </p:spPr>
      </p:pic>
      <p:pic>
        <p:nvPicPr>
          <p:cNvPr id="62" name="صورة 61">
            <a:hlinkClick r:id="rId27" action="ppaction://hlinksldjump"/>
            <a:extLst>
              <a:ext uri="{FF2B5EF4-FFF2-40B4-BE49-F238E27FC236}">
                <a16:creationId xmlns:a16="http://schemas.microsoft.com/office/drawing/2014/main" id="{59869ACD-7FC8-46A4-AF43-A4188735B6F5}"/>
              </a:ext>
            </a:extLst>
          </p:cNvPr>
          <p:cNvPicPr>
            <a:picLocks noChangeAspect="1"/>
          </p:cNvPicPr>
          <p:nvPr/>
        </p:nvPicPr>
        <p:blipFill>
          <a:blip r:embed="rId28"/>
          <a:stretch>
            <a:fillRect/>
          </a:stretch>
        </p:blipFill>
        <p:spPr>
          <a:xfrm rot="346244">
            <a:off x="289616" y="4541984"/>
            <a:ext cx="834594" cy="834594"/>
          </a:xfrm>
          <a:prstGeom prst="rect">
            <a:avLst/>
          </a:prstGeom>
        </p:spPr>
      </p:pic>
      <p:pic>
        <p:nvPicPr>
          <p:cNvPr id="77"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4960EB8A-A666-41B6-A625-995BADFBA9A2}"/>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2161395" y="-38064"/>
            <a:ext cx="7402640" cy="640053"/>
          </a:xfrm>
          <a:prstGeom prst="rect">
            <a:avLst/>
          </a:prstGeom>
          <a:noFill/>
          <a:extLst>
            <a:ext uri="{909E8E84-426E-40DD-AFC4-6F175D3DCCD1}">
              <a14:hiddenFill xmlns:a14="http://schemas.microsoft.com/office/drawing/2010/main">
                <a:solidFill>
                  <a:srgbClr val="FFFFFF"/>
                </a:solidFill>
              </a14:hiddenFill>
            </a:ext>
          </a:extLst>
        </p:spPr>
      </p:pic>
      <p:pic>
        <p:nvPicPr>
          <p:cNvPr id="78" name="صورة 77">
            <a:hlinkClick r:id="rId30" action="ppaction://hlinksldjump"/>
            <a:extLst>
              <a:ext uri="{FF2B5EF4-FFF2-40B4-BE49-F238E27FC236}">
                <a16:creationId xmlns:a16="http://schemas.microsoft.com/office/drawing/2014/main" id="{4FBE215D-5657-4340-B9C5-E36A5F911769}"/>
              </a:ext>
            </a:extLst>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146443" y="1361282"/>
            <a:ext cx="2053070" cy="12146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9" name="Google Shape;130;p18">
            <a:extLst>
              <a:ext uri="{FF2B5EF4-FFF2-40B4-BE49-F238E27FC236}">
                <a16:creationId xmlns:a16="http://schemas.microsoft.com/office/drawing/2014/main" id="{443E0D2B-56DD-4B12-9449-0DF66F98FA75}"/>
              </a:ext>
            </a:extLst>
          </p:cNvPr>
          <p:cNvPicPr preferRelativeResize="0"/>
          <p:nvPr/>
        </p:nvPicPr>
        <p:blipFill rotWithShape="1">
          <a:blip r:embed="rId32">
            <a:alphaModFix/>
          </a:blip>
          <a:srcRect b="32784"/>
          <a:stretch/>
        </p:blipFill>
        <p:spPr>
          <a:xfrm>
            <a:off x="208134" y="3962543"/>
            <a:ext cx="1468133" cy="567667"/>
          </a:xfrm>
          <a:prstGeom prst="rect">
            <a:avLst/>
          </a:prstGeom>
          <a:noFill/>
          <a:ln>
            <a:noFill/>
          </a:ln>
        </p:spPr>
      </p:pic>
      <p:pic>
        <p:nvPicPr>
          <p:cNvPr id="84" name="Google Shape;77;p13">
            <a:extLst>
              <a:ext uri="{FF2B5EF4-FFF2-40B4-BE49-F238E27FC236}">
                <a16:creationId xmlns:a16="http://schemas.microsoft.com/office/drawing/2014/main" id="{95DA60D8-48CA-4291-89C7-61F6FFE1A3EF}"/>
              </a:ext>
            </a:extLst>
          </p:cNvPr>
          <p:cNvPicPr preferRelativeResize="0"/>
          <p:nvPr/>
        </p:nvPicPr>
        <p:blipFill>
          <a:blip r:embed="rId33">
            <a:alphaModFix/>
          </a:blip>
          <a:stretch>
            <a:fillRect/>
          </a:stretch>
        </p:blipFill>
        <p:spPr>
          <a:xfrm>
            <a:off x="1571804" y="2667797"/>
            <a:ext cx="653181" cy="556053"/>
          </a:xfrm>
          <a:prstGeom prst="rect">
            <a:avLst/>
          </a:prstGeom>
          <a:noFill/>
          <a:ln>
            <a:noFill/>
          </a:ln>
        </p:spPr>
      </p:pic>
      <p:pic>
        <p:nvPicPr>
          <p:cNvPr id="85" name="Google Shape;77;p13">
            <a:extLst>
              <a:ext uri="{FF2B5EF4-FFF2-40B4-BE49-F238E27FC236}">
                <a16:creationId xmlns:a16="http://schemas.microsoft.com/office/drawing/2014/main" id="{BF5A9970-E8E5-439A-A244-669B0A988EC8}"/>
              </a:ext>
            </a:extLst>
          </p:cNvPr>
          <p:cNvPicPr preferRelativeResize="0"/>
          <p:nvPr/>
        </p:nvPicPr>
        <p:blipFill>
          <a:blip r:embed="rId33">
            <a:alphaModFix/>
          </a:blip>
          <a:stretch>
            <a:fillRect/>
          </a:stretch>
        </p:blipFill>
        <p:spPr>
          <a:xfrm>
            <a:off x="886085" y="2650954"/>
            <a:ext cx="685719" cy="556053"/>
          </a:xfrm>
          <a:prstGeom prst="rect">
            <a:avLst/>
          </a:prstGeom>
          <a:noFill/>
          <a:ln>
            <a:noFill/>
          </a:ln>
        </p:spPr>
      </p:pic>
      <p:pic>
        <p:nvPicPr>
          <p:cNvPr id="86" name="Google Shape;77;p13">
            <a:extLst>
              <a:ext uri="{FF2B5EF4-FFF2-40B4-BE49-F238E27FC236}">
                <a16:creationId xmlns:a16="http://schemas.microsoft.com/office/drawing/2014/main" id="{27AE9BF0-6BBC-4E33-BBF3-06C8F39B6100}"/>
              </a:ext>
            </a:extLst>
          </p:cNvPr>
          <p:cNvPicPr preferRelativeResize="0"/>
          <p:nvPr/>
        </p:nvPicPr>
        <p:blipFill>
          <a:blip r:embed="rId33">
            <a:alphaModFix/>
          </a:blip>
          <a:stretch>
            <a:fillRect/>
          </a:stretch>
        </p:blipFill>
        <p:spPr>
          <a:xfrm>
            <a:off x="198659" y="2653110"/>
            <a:ext cx="598686" cy="584616"/>
          </a:xfrm>
          <a:prstGeom prst="rect">
            <a:avLst/>
          </a:prstGeom>
          <a:noFill/>
          <a:ln>
            <a:noFill/>
          </a:ln>
        </p:spPr>
      </p:pic>
      <p:sp>
        <p:nvSpPr>
          <p:cNvPr id="87" name="مربع نص 86">
            <a:hlinkClick r:id="rId30" action="ppaction://hlinksldjump"/>
            <a:extLst>
              <a:ext uri="{FF2B5EF4-FFF2-40B4-BE49-F238E27FC236}">
                <a16:creationId xmlns:a16="http://schemas.microsoft.com/office/drawing/2014/main" id="{CCA8C46B-1BB9-4FCF-AAA9-4A58363C76F8}"/>
              </a:ext>
            </a:extLst>
          </p:cNvPr>
          <p:cNvSpPr txBox="1"/>
          <p:nvPr/>
        </p:nvSpPr>
        <p:spPr>
          <a:xfrm>
            <a:off x="1563997" y="2897939"/>
            <a:ext cx="686589" cy="307777"/>
          </a:xfrm>
          <a:prstGeom prst="rect">
            <a:avLst/>
          </a:prstGeom>
          <a:noFill/>
        </p:spPr>
        <p:txBody>
          <a:bodyPr wrap="square">
            <a:spAutoFit/>
          </a:bodyPr>
          <a:lstStyle/>
          <a:p>
            <a:pPr algn="ctr"/>
            <a:r>
              <a:rPr lang="ar-SA" sz="1400" b="1" dirty="0"/>
              <a:t>الدعاء</a:t>
            </a:r>
            <a:endParaRPr lang="en-US" sz="1800" b="1" dirty="0"/>
          </a:p>
        </p:txBody>
      </p:sp>
      <p:sp>
        <p:nvSpPr>
          <p:cNvPr id="88" name="مربع نص 87">
            <a:extLst>
              <a:ext uri="{FF2B5EF4-FFF2-40B4-BE49-F238E27FC236}">
                <a16:creationId xmlns:a16="http://schemas.microsoft.com/office/drawing/2014/main" id="{3B7C64E9-D810-477C-ACB5-37FE04807897}"/>
              </a:ext>
            </a:extLst>
          </p:cNvPr>
          <p:cNvSpPr txBox="1"/>
          <p:nvPr/>
        </p:nvSpPr>
        <p:spPr>
          <a:xfrm>
            <a:off x="881747" y="2874126"/>
            <a:ext cx="686589" cy="307777"/>
          </a:xfrm>
          <a:prstGeom prst="rect">
            <a:avLst/>
          </a:prstGeom>
          <a:noFill/>
        </p:spPr>
        <p:txBody>
          <a:bodyPr wrap="square">
            <a:spAutoFit/>
          </a:bodyPr>
          <a:lstStyle/>
          <a:p>
            <a:pPr algn="ctr"/>
            <a:r>
              <a:rPr lang="ar-SA" sz="1400" b="1" dirty="0"/>
              <a:t>الحضور</a:t>
            </a:r>
            <a:endParaRPr lang="en-US" sz="1800" b="1" dirty="0"/>
          </a:p>
        </p:txBody>
      </p:sp>
      <p:sp>
        <p:nvSpPr>
          <p:cNvPr id="89" name="مربع نص 88">
            <a:hlinkClick r:id="rId34" action="ppaction://hlinksldjump"/>
            <a:extLst>
              <a:ext uri="{FF2B5EF4-FFF2-40B4-BE49-F238E27FC236}">
                <a16:creationId xmlns:a16="http://schemas.microsoft.com/office/drawing/2014/main" id="{16B36219-D48A-485D-A66E-BFCC9DFD0F68}"/>
              </a:ext>
            </a:extLst>
          </p:cNvPr>
          <p:cNvSpPr txBox="1"/>
          <p:nvPr/>
        </p:nvSpPr>
        <p:spPr>
          <a:xfrm>
            <a:off x="160749" y="2864254"/>
            <a:ext cx="686589" cy="307777"/>
          </a:xfrm>
          <a:prstGeom prst="rect">
            <a:avLst/>
          </a:prstGeom>
          <a:noFill/>
        </p:spPr>
        <p:txBody>
          <a:bodyPr wrap="square">
            <a:spAutoFit/>
          </a:bodyPr>
          <a:lstStyle/>
          <a:p>
            <a:pPr algn="ctr"/>
            <a:r>
              <a:rPr lang="ar-SA" sz="1400" b="1" dirty="0"/>
              <a:t>ننطلق</a:t>
            </a:r>
            <a:endParaRPr lang="en-US" sz="1800" b="1" dirty="0"/>
          </a:p>
        </p:txBody>
      </p:sp>
      <p:pic>
        <p:nvPicPr>
          <p:cNvPr id="73" name="Google Shape;60;p13">
            <a:extLst>
              <a:ext uri="{FF2B5EF4-FFF2-40B4-BE49-F238E27FC236}">
                <a16:creationId xmlns:a16="http://schemas.microsoft.com/office/drawing/2014/main" id="{A0FAD90F-B0C2-4C99-A99C-C2CC7BA4C204}"/>
              </a:ext>
            </a:extLst>
          </p:cNvPr>
          <p:cNvPicPr preferRelativeResize="0"/>
          <p:nvPr/>
        </p:nvPicPr>
        <p:blipFill>
          <a:blip r:embed="rId35">
            <a:alphaModFix/>
          </a:blip>
          <a:stretch>
            <a:fillRect/>
          </a:stretch>
        </p:blipFill>
        <p:spPr>
          <a:xfrm>
            <a:off x="7584467" y="4723696"/>
            <a:ext cx="690349" cy="297554"/>
          </a:xfrm>
          <a:prstGeom prst="rect">
            <a:avLst/>
          </a:prstGeom>
          <a:noFill/>
          <a:ln>
            <a:noFill/>
          </a:ln>
        </p:spPr>
      </p:pic>
      <p:pic>
        <p:nvPicPr>
          <p:cNvPr id="74" name="Picture 2">
            <a:extLst>
              <a:ext uri="{FF2B5EF4-FFF2-40B4-BE49-F238E27FC236}">
                <a16:creationId xmlns:a16="http://schemas.microsoft.com/office/drawing/2014/main" id="{A2410492-77B0-4931-A448-AE118A851791}"/>
              </a:ext>
            </a:extLst>
          </p:cNvPr>
          <p:cNvPicPr>
            <a:picLocks noChangeAspect="1" noChangeArrowheads="1"/>
          </p:cNvPicPr>
          <p:nvPr/>
        </p:nvPicPr>
        <p:blipFill rotWithShape="1">
          <a:blip r:embed="rId36">
            <a:extLst>
              <a:ext uri="{BEBA8EAE-BF5A-486C-A8C5-ECC9F3942E4B}">
                <a14:imgProps xmlns:a14="http://schemas.microsoft.com/office/drawing/2010/main">
                  <a14:imgLayer r:embed="rId37">
                    <a14:imgEffect>
                      <a14:backgroundRemoval t="4511" b="94737" l="1987" r="92715">
                        <a14:foregroundMark x1="72848" y1="12782" x2="42384" y2="35338"/>
                        <a14:foregroundMark x1="67550" y1="53383" x2="44371" y2="32331"/>
                        <a14:foregroundMark x1="75497" y1="30827" x2="43046" y2="35338"/>
                        <a14:foregroundMark x1="53642" y1="15038" x2="38411" y2="47368"/>
                        <a14:foregroundMark x1="39073" y1="12782" x2="36424" y2="45865"/>
                        <a14:foregroundMark x1="58278" y1="30827" x2="44371" y2="21053"/>
                        <a14:foregroundMark x1="47682" y1="45113" x2="56291" y2="48120"/>
                        <a14:foregroundMark x1="64901" y1="45113" x2="64238" y2="45865"/>
                      </a14:backgroundRemoval>
                    </a14:imgEffect>
                  </a14:imgLayer>
                </a14:imgProps>
              </a:ext>
              <a:ext uri="{28A0092B-C50C-407E-A947-70E740481C1C}">
                <a14:useLocalDpi xmlns:a14="http://schemas.microsoft.com/office/drawing/2010/main" val="0"/>
              </a:ext>
            </a:extLst>
          </a:blip>
          <a:srcRect l="14667" r="14198" b="30137"/>
          <a:stretch/>
        </p:blipFill>
        <p:spPr bwMode="auto">
          <a:xfrm>
            <a:off x="5541069" y="4599755"/>
            <a:ext cx="637676" cy="551625"/>
          </a:xfrm>
          <a:prstGeom prst="rect">
            <a:avLst/>
          </a:prstGeom>
          <a:noFill/>
          <a:extLst>
            <a:ext uri="{909E8E84-426E-40DD-AFC4-6F175D3DCCD1}">
              <a14:hiddenFill xmlns:a14="http://schemas.microsoft.com/office/drawing/2010/main">
                <a:solidFill>
                  <a:srgbClr val="FFFFFF"/>
                </a:solidFill>
              </a14:hiddenFill>
            </a:ext>
          </a:extLst>
        </p:spPr>
      </p:pic>
      <p:pic>
        <p:nvPicPr>
          <p:cNvPr id="75" name="Google Shape;59;p13">
            <a:extLst>
              <a:ext uri="{FF2B5EF4-FFF2-40B4-BE49-F238E27FC236}">
                <a16:creationId xmlns:a16="http://schemas.microsoft.com/office/drawing/2014/main" id="{FE03C54D-C8BC-49DA-9195-F598A6D84956}"/>
              </a:ext>
            </a:extLst>
          </p:cNvPr>
          <p:cNvPicPr preferRelativeResize="0"/>
          <p:nvPr/>
        </p:nvPicPr>
        <p:blipFill>
          <a:blip r:embed="rId38">
            <a:alphaModFix/>
          </a:blip>
          <a:stretch>
            <a:fillRect/>
          </a:stretch>
        </p:blipFill>
        <p:spPr>
          <a:xfrm>
            <a:off x="7000234" y="4627294"/>
            <a:ext cx="427024" cy="480955"/>
          </a:xfrm>
          <a:prstGeom prst="rect">
            <a:avLst/>
          </a:prstGeom>
          <a:noFill/>
          <a:ln>
            <a:noFill/>
          </a:ln>
        </p:spPr>
      </p:pic>
      <p:pic>
        <p:nvPicPr>
          <p:cNvPr id="76" name="صورة 75">
            <a:extLst>
              <a:ext uri="{FF2B5EF4-FFF2-40B4-BE49-F238E27FC236}">
                <a16:creationId xmlns:a16="http://schemas.microsoft.com/office/drawing/2014/main" id="{91B57F20-E2E0-482D-9D90-BF9649BEB4EA}"/>
              </a:ext>
            </a:extLst>
          </p:cNvPr>
          <p:cNvPicPr>
            <a:picLocks noChangeAspect="1"/>
          </p:cNvPicPr>
          <p:nvPr/>
        </p:nvPicPr>
        <p:blipFill rotWithShape="1">
          <a:blip r:embed="rId39">
            <a:extLst>
              <a:ext uri="{BEBA8EAE-BF5A-486C-A8C5-ECC9F3942E4B}">
                <a14:imgProps xmlns:a14="http://schemas.microsoft.com/office/drawing/2010/main">
                  <a14:imgLayer r:embed="rId40">
                    <a14:imgEffect>
                      <a14:backgroundRemoval t="10000" b="90000" l="10000" r="90000"/>
                    </a14:imgEffect>
                  </a14:imgLayer>
                </a14:imgProps>
              </a:ext>
            </a:extLst>
          </a:blip>
          <a:srcRect l="11993" b="18548"/>
          <a:stretch/>
        </p:blipFill>
        <p:spPr>
          <a:xfrm>
            <a:off x="4974273" y="4551800"/>
            <a:ext cx="606903" cy="462577"/>
          </a:xfrm>
          <a:prstGeom prst="rect">
            <a:avLst/>
          </a:prstGeom>
        </p:spPr>
      </p:pic>
      <p:pic>
        <p:nvPicPr>
          <p:cNvPr id="81" name="صورة 80">
            <a:extLst>
              <a:ext uri="{FF2B5EF4-FFF2-40B4-BE49-F238E27FC236}">
                <a16:creationId xmlns:a16="http://schemas.microsoft.com/office/drawing/2014/main" id="{D28BD1FC-F703-4C38-8E08-BA17C347FF88}"/>
              </a:ext>
            </a:extLst>
          </p:cNvPr>
          <p:cNvPicPr>
            <a:picLocks noChangeAspect="1"/>
          </p:cNvPicPr>
          <p:nvPr/>
        </p:nvPicPr>
        <p:blipFill>
          <a:blip r:embed="rId41">
            <a:extLst>
              <a:ext uri="{BEBA8EAE-BF5A-486C-A8C5-ECC9F3942E4B}">
                <a14:imgProps xmlns:a14="http://schemas.microsoft.com/office/drawing/2010/main">
                  <a14:imgLayer r:embed="rId42">
                    <a14:imgEffect>
                      <a14:backgroundRemoval t="10000" b="90000" l="10000" r="90000"/>
                    </a14:imgEffect>
                  </a14:imgLayer>
                </a14:imgProps>
              </a:ext>
            </a:extLst>
          </a:blip>
          <a:stretch>
            <a:fillRect/>
          </a:stretch>
        </p:blipFill>
        <p:spPr>
          <a:xfrm>
            <a:off x="4393406" y="4530798"/>
            <a:ext cx="589986" cy="589986"/>
          </a:xfrm>
          <a:prstGeom prst="rect">
            <a:avLst/>
          </a:prstGeom>
        </p:spPr>
      </p:pic>
      <p:pic>
        <p:nvPicPr>
          <p:cNvPr id="82" name="Picture 2" descr="Nearpod: Make every lesson interactive">
            <a:extLst>
              <a:ext uri="{FF2B5EF4-FFF2-40B4-BE49-F238E27FC236}">
                <a16:creationId xmlns:a16="http://schemas.microsoft.com/office/drawing/2014/main" id="{15189FE7-511F-4EFF-8477-DE6582A52EDF}"/>
              </a:ext>
            </a:extLst>
          </p:cNvPr>
          <p:cNvPicPr>
            <a:picLocks noChangeAspect="1" noChangeArrowheads="1"/>
          </p:cNvPicPr>
          <p:nvPr/>
        </p:nvPicPr>
        <p:blipFill>
          <a:blip r:embed="rId43">
            <a:extLst>
              <a:ext uri="{28A0092B-C50C-407E-A947-70E740481C1C}">
                <a14:useLocalDpi xmlns:a14="http://schemas.microsoft.com/office/drawing/2010/main" val="0"/>
              </a:ext>
            </a:extLst>
          </a:blip>
          <a:srcRect/>
          <a:stretch>
            <a:fillRect/>
          </a:stretch>
        </p:blipFill>
        <p:spPr bwMode="auto">
          <a:xfrm>
            <a:off x="3608825" y="4711497"/>
            <a:ext cx="758863" cy="343471"/>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4" descr="kahoot كاهوت - موقع سامي مجادلة للتكنولوجيا المحوسبة">
            <a:extLst>
              <a:ext uri="{FF2B5EF4-FFF2-40B4-BE49-F238E27FC236}">
                <a16:creationId xmlns:a16="http://schemas.microsoft.com/office/drawing/2014/main" id="{1CC9FB5D-A52B-49BF-801F-25AA3F6119E4}"/>
              </a:ext>
            </a:extLst>
          </p:cNvPr>
          <p:cNvPicPr>
            <a:picLocks noChangeAspect="1" noChangeArrowheads="1"/>
          </p:cNvPicPr>
          <p:nvPr/>
        </p:nvPicPr>
        <p:blipFill>
          <a:blip r:embed="rId44">
            <a:extLst>
              <a:ext uri="{28A0092B-C50C-407E-A947-70E740481C1C}">
                <a14:useLocalDpi xmlns:a14="http://schemas.microsoft.com/office/drawing/2010/main" val="0"/>
              </a:ext>
            </a:extLst>
          </a:blip>
          <a:srcRect/>
          <a:stretch>
            <a:fillRect/>
          </a:stretch>
        </p:blipFill>
        <p:spPr bwMode="auto">
          <a:xfrm>
            <a:off x="6287267" y="4652964"/>
            <a:ext cx="571493" cy="429614"/>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2" descr="جدار باد لت padlet » زكي فراش مطور تعليمي">
            <a:extLst>
              <a:ext uri="{FF2B5EF4-FFF2-40B4-BE49-F238E27FC236}">
                <a16:creationId xmlns:a16="http://schemas.microsoft.com/office/drawing/2014/main" id="{1DBFF57E-A0A6-48DF-B0C1-2CF239D22E10}"/>
              </a:ext>
            </a:extLst>
          </p:cNvPr>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2900100" y="4609910"/>
            <a:ext cx="521053" cy="525125"/>
          </a:xfrm>
          <a:prstGeom prst="rect">
            <a:avLst/>
          </a:prstGeom>
          <a:noFill/>
          <a:extLst>
            <a:ext uri="{909E8E84-426E-40DD-AFC4-6F175D3DCCD1}">
              <a14:hiddenFill xmlns:a14="http://schemas.microsoft.com/office/drawing/2010/main">
                <a:solidFill>
                  <a:srgbClr val="FFFFFF"/>
                </a:solidFill>
              </a14:hiddenFill>
            </a:ext>
          </a:extLst>
        </p:spPr>
      </p:pic>
      <p:grpSp>
        <p:nvGrpSpPr>
          <p:cNvPr id="55" name="Group 20">
            <a:extLst>
              <a:ext uri="{FF2B5EF4-FFF2-40B4-BE49-F238E27FC236}">
                <a16:creationId xmlns:a16="http://schemas.microsoft.com/office/drawing/2014/main" id="{1D930441-13E9-4E48-9B9E-FD2FA32F203E}"/>
              </a:ext>
            </a:extLst>
          </p:cNvPr>
          <p:cNvGrpSpPr/>
          <p:nvPr/>
        </p:nvGrpSpPr>
        <p:grpSpPr>
          <a:xfrm>
            <a:off x="7303851" y="540485"/>
            <a:ext cx="1751974" cy="2615573"/>
            <a:chOff x="6340635" y="288951"/>
            <a:chExt cx="2315327" cy="3544027"/>
          </a:xfrm>
        </p:grpSpPr>
        <p:pic>
          <p:nvPicPr>
            <p:cNvPr id="56" name="Picture 2">
              <a:extLst>
                <a:ext uri="{FF2B5EF4-FFF2-40B4-BE49-F238E27FC236}">
                  <a16:creationId xmlns:a16="http://schemas.microsoft.com/office/drawing/2014/main" id="{24A1E963-CDBA-40CC-A338-CA209B89723A}"/>
                </a:ext>
              </a:extLst>
            </p:cNvPr>
            <p:cNvPicPr>
              <a:picLocks noChangeAspect="1"/>
            </p:cNvPicPr>
            <p:nvPr/>
          </p:nvPicPr>
          <p:blipFill>
            <a:blip r:embed="rId46">
              <a:extLst>
                <a:ext uri="{28A0092B-C50C-407E-A947-70E740481C1C}">
                  <a14:useLocalDpi xmlns:a14="http://schemas.microsoft.com/office/drawing/2010/main" val="0"/>
                </a:ext>
              </a:extLst>
            </a:blip>
            <a:stretch>
              <a:fillRect/>
            </a:stretch>
          </p:blipFill>
          <p:spPr>
            <a:xfrm>
              <a:off x="6340635" y="288951"/>
              <a:ext cx="2315327" cy="3544027"/>
            </a:xfrm>
            <a:prstGeom prst="rect">
              <a:avLst/>
            </a:prstGeom>
          </p:spPr>
        </p:pic>
        <p:pic>
          <p:nvPicPr>
            <p:cNvPr id="57" name="Picture 4">
              <a:extLst>
                <a:ext uri="{FF2B5EF4-FFF2-40B4-BE49-F238E27FC236}">
                  <a16:creationId xmlns:a16="http://schemas.microsoft.com/office/drawing/2014/main" id="{37526CD2-A352-4D68-839D-905473FCF1FA}"/>
                </a:ext>
              </a:extLst>
            </p:cNvPr>
            <p:cNvPicPr>
              <a:picLocks noChangeAspect="1"/>
            </p:cNvPicPr>
            <p:nvPr/>
          </p:nvPicPr>
          <p:blipFill>
            <a:blip r:embed="rId47">
              <a:extLst>
                <a:ext uri="{28A0092B-C50C-407E-A947-70E740481C1C}">
                  <a14:useLocalDpi xmlns:a14="http://schemas.microsoft.com/office/drawing/2010/main" val="0"/>
                </a:ext>
              </a:extLst>
            </a:blip>
            <a:stretch>
              <a:fillRect/>
            </a:stretch>
          </p:blipFill>
          <p:spPr>
            <a:xfrm>
              <a:off x="7133467" y="2853504"/>
              <a:ext cx="888143" cy="888143"/>
            </a:xfrm>
            <a:prstGeom prst="rect">
              <a:avLst/>
            </a:prstGeom>
          </p:spPr>
        </p:pic>
      </p:grpSp>
      <p:grpSp>
        <p:nvGrpSpPr>
          <p:cNvPr id="64" name="Group 29">
            <a:extLst>
              <a:ext uri="{FF2B5EF4-FFF2-40B4-BE49-F238E27FC236}">
                <a16:creationId xmlns:a16="http://schemas.microsoft.com/office/drawing/2014/main" id="{F3D1AC9B-E43A-4850-9C88-7A130C189EEA}"/>
              </a:ext>
            </a:extLst>
          </p:cNvPr>
          <p:cNvGrpSpPr/>
          <p:nvPr/>
        </p:nvGrpSpPr>
        <p:grpSpPr>
          <a:xfrm>
            <a:off x="5035531" y="549931"/>
            <a:ext cx="1767512" cy="2638771"/>
            <a:chOff x="3404069" y="247262"/>
            <a:chExt cx="2335861" cy="3575459"/>
          </a:xfrm>
        </p:grpSpPr>
        <p:pic>
          <p:nvPicPr>
            <p:cNvPr id="65" name="Picture 8">
              <a:extLst>
                <a:ext uri="{FF2B5EF4-FFF2-40B4-BE49-F238E27FC236}">
                  <a16:creationId xmlns:a16="http://schemas.microsoft.com/office/drawing/2014/main" id="{91DAF240-30A2-4BC2-B486-379A750D9DDC}"/>
                </a:ext>
              </a:extLst>
            </p:cNvPr>
            <p:cNvPicPr>
              <a:picLocks noChangeAspect="1"/>
            </p:cNvPicPr>
            <p:nvPr/>
          </p:nvPicPr>
          <p:blipFill>
            <a:blip r:embed="rId48">
              <a:extLst>
                <a:ext uri="{28A0092B-C50C-407E-A947-70E740481C1C}">
                  <a14:useLocalDpi xmlns:a14="http://schemas.microsoft.com/office/drawing/2010/main" val="0"/>
                </a:ext>
              </a:extLst>
            </a:blip>
            <a:stretch>
              <a:fillRect/>
            </a:stretch>
          </p:blipFill>
          <p:spPr>
            <a:xfrm>
              <a:off x="3404069" y="247262"/>
              <a:ext cx="2335861" cy="3575459"/>
            </a:xfrm>
            <a:prstGeom prst="rect">
              <a:avLst/>
            </a:prstGeom>
          </p:spPr>
        </p:pic>
        <p:pic>
          <p:nvPicPr>
            <p:cNvPr id="66" name="Picture 10">
              <a:extLst>
                <a:ext uri="{FF2B5EF4-FFF2-40B4-BE49-F238E27FC236}">
                  <a16:creationId xmlns:a16="http://schemas.microsoft.com/office/drawing/2014/main" id="{8D24CA8F-0579-4BA4-9A9C-B1BC947A7822}"/>
                </a:ext>
              </a:extLst>
            </p:cNvPr>
            <p:cNvPicPr>
              <a:picLocks noChangeAspect="1"/>
            </p:cNvPicPr>
            <p:nvPr/>
          </p:nvPicPr>
          <p:blipFill>
            <a:blip r:embed="rId47">
              <a:extLst>
                <a:ext uri="{28A0092B-C50C-407E-A947-70E740481C1C}">
                  <a14:useLocalDpi xmlns:a14="http://schemas.microsoft.com/office/drawing/2010/main" val="0"/>
                </a:ext>
              </a:extLst>
            </a:blip>
            <a:stretch>
              <a:fillRect/>
            </a:stretch>
          </p:blipFill>
          <p:spPr>
            <a:xfrm>
              <a:off x="4139402" y="2859863"/>
              <a:ext cx="865193" cy="865193"/>
            </a:xfrm>
            <a:prstGeom prst="rect">
              <a:avLst/>
            </a:prstGeom>
          </p:spPr>
        </p:pic>
      </p:grpSp>
      <p:grpSp>
        <p:nvGrpSpPr>
          <p:cNvPr id="68" name="Group 30">
            <a:extLst>
              <a:ext uri="{FF2B5EF4-FFF2-40B4-BE49-F238E27FC236}">
                <a16:creationId xmlns:a16="http://schemas.microsoft.com/office/drawing/2014/main" id="{397DD3B3-4752-44BC-9D3A-F2D76F4D4C3A}"/>
              </a:ext>
            </a:extLst>
          </p:cNvPr>
          <p:cNvGrpSpPr/>
          <p:nvPr/>
        </p:nvGrpSpPr>
        <p:grpSpPr>
          <a:xfrm>
            <a:off x="2768913" y="511166"/>
            <a:ext cx="1767513" cy="2638771"/>
            <a:chOff x="628840" y="231367"/>
            <a:chExt cx="2335862" cy="3575459"/>
          </a:xfrm>
        </p:grpSpPr>
        <p:pic>
          <p:nvPicPr>
            <p:cNvPr id="72" name="Picture 14">
              <a:extLst>
                <a:ext uri="{FF2B5EF4-FFF2-40B4-BE49-F238E27FC236}">
                  <a16:creationId xmlns:a16="http://schemas.microsoft.com/office/drawing/2014/main" id="{A705ADE4-64A1-41F6-84A6-D90F8C631599}"/>
                </a:ext>
              </a:extLst>
            </p:cNvPr>
            <p:cNvPicPr>
              <a:picLocks noChangeAspect="1"/>
            </p:cNvPicPr>
            <p:nvPr/>
          </p:nvPicPr>
          <p:blipFill>
            <a:blip r:embed="rId49">
              <a:extLst>
                <a:ext uri="{28A0092B-C50C-407E-A947-70E740481C1C}">
                  <a14:useLocalDpi xmlns:a14="http://schemas.microsoft.com/office/drawing/2010/main" val="0"/>
                </a:ext>
              </a:extLst>
            </a:blip>
            <a:stretch>
              <a:fillRect/>
            </a:stretch>
          </p:blipFill>
          <p:spPr>
            <a:xfrm>
              <a:off x="628840" y="231367"/>
              <a:ext cx="2335862" cy="3575459"/>
            </a:xfrm>
            <a:prstGeom prst="rect">
              <a:avLst/>
            </a:prstGeom>
          </p:spPr>
        </p:pic>
        <p:pic>
          <p:nvPicPr>
            <p:cNvPr id="79" name="Picture 16">
              <a:extLst>
                <a:ext uri="{FF2B5EF4-FFF2-40B4-BE49-F238E27FC236}">
                  <a16:creationId xmlns:a16="http://schemas.microsoft.com/office/drawing/2014/main" id="{612BAB72-2AE2-417C-A3B2-1E65969F935D}"/>
                </a:ext>
              </a:extLst>
            </p:cNvPr>
            <p:cNvPicPr>
              <a:picLocks noChangeAspect="1"/>
            </p:cNvPicPr>
            <p:nvPr/>
          </p:nvPicPr>
          <p:blipFill>
            <a:blip r:embed="rId47">
              <a:extLst>
                <a:ext uri="{28A0092B-C50C-407E-A947-70E740481C1C}">
                  <a14:useLocalDpi xmlns:a14="http://schemas.microsoft.com/office/drawing/2010/main" val="0"/>
                </a:ext>
              </a:extLst>
            </a:blip>
            <a:stretch>
              <a:fillRect/>
            </a:stretch>
          </p:blipFill>
          <p:spPr>
            <a:xfrm>
              <a:off x="1372072" y="2901552"/>
              <a:ext cx="849398" cy="849398"/>
            </a:xfrm>
            <a:prstGeom prst="rect">
              <a:avLst/>
            </a:prstGeom>
          </p:spPr>
        </p:pic>
      </p:grpSp>
      <p:sp>
        <p:nvSpPr>
          <p:cNvPr id="91" name="TextBox 19">
            <a:extLst>
              <a:ext uri="{FF2B5EF4-FFF2-40B4-BE49-F238E27FC236}">
                <a16:creationId xmlns:a16="http://schemas.microsoft.com/office/drawing/2014/main" id="{096D9D13-7B83-4755-BC9F-55AAA0C5339E}"/>
              </a:ext>
            </a:extLst>
          </p:cNvPr>
          <p:cNvSpPr txBox="1"/>
          <p:nvPr/>
        </p:nvSpPr>
        <p:spPr>
          <a:xfrm>
            <a:off x="3620819" y="3366586"/>
            <a:ext cx="4214834" cy="707886"/>
          </a:xfrm>
          <a:custGeom>
            <a:avLst/>
            <a:gdLst>
              <a:gd name="connsiteX0" fmla="*/ 0 w 6133527"/>
              <a:gd name="connsiteY0" fmla="*/ 0 h 400110"/>
              <a:gd name="connsiteX1" fmla="*/ 6133527 w 6133527"/>
              <a:gd name="connsiteY1" fmla="*/ 0 h 400110"/>
              <a:gd name="connsiteX2" fmla="*/ 6133527 w 6133527"/>
              <a:gd name="connsiteY2" fmla="*/ 400110 h 400110"/>
              <a:gd name="connsiteX3" fmla="*/ 0 w 6133527"/>
              <a:gd name="connsiteY3" fmla="*/ 400110 h 400110"/>
              <a:gd name="connsiteX4" fmla="*/ 0 w 6133527"/>
              <a:gd name="connsiteY4" fmla="*/ 0 h 400110"/>
              <a:gd name="connsiteX0" fmla="*/ 0 w 6133527"/>
              <a:gd name="connsiteY0" fmla="*/ 0 h 400110"/>
              <a:gd name="connsiteX1" fmla="*/ 6133527 w 6133527"/>
              <a:gd name="connsiteY1" fmla="*/ 0 h 400110"/>
              <a:gd name="connsiteX2" fmla="*/ 5983402 w 6133527"/>
              <a:gd name="connsiteY2" fmla="*/ 222689 h 400110"/>
              <a:gd name="connsiteX3" fmla="*/ 0 w 6133527"/>
              <a:gd name="connsiteY3" fmla="*/ 400110 h 400110"/>
              <a:gd name="connsiteX4" fmla="*/ 0 w 6133527"/>
              <a:gd name="connsiteY4" fmla="*/ 0 h 400110"/>
              <a:gd name="connsiteX0" fmla="*/ 0 w 6133527"/>
              <a:gd name="connsiteY0" fmla="*/ 0 h 400110"/>
              <a:gd name="connsiteX1" fmla="*/ 6133527 w 6133527"/>
              <a:gd name="connsiteY1" fmla="*/ 0 h 400110"/>
              <a:gd name="connsiteX2" fmla="*/ 6048717 w 6133527"/>
              <a:gd name="connsiteY2" fmla="*/ 361540 h 400110"/>
              <a:gd name="connsiteX3" fmla="*/ 0 w 6133527"/>
              <a:gd name="connsiteY3" fmla="*/ 400110 h 400110"/>
              <a:gd name="connsiteX4" fmla="*/ 0 w 6133527"/>
              <a:gd name="connsiteY4" fmla="*/ 0 h 400110"/>
              <a:gd name="connsiteX0" fmla="*/ 0 w 7505120"/>
              <a:gd name="connsiteY0" fmla="*/ 61712 h 400110"/>
              <a:gd name="connsiteX1" fmla="*/ 7505120 w 7505120"/>
              <a:gd name="connsiteY1" fmla="*/ 0 h 400110"/>
              <a:gd name="connsiteX2" fmla="*/ 7420310 w 7505120"/>
              <a:gd name="connsiteY2" fmla="*/ 361540 h 400110"/>
              <a:gd name="connsiteX3" fmla="*/ 1371593 w 7505120"/>
              <a:gd name="connsiteY3" fmla="*/ 400110 h 400110"/>
              <a:gd name="connsiteX4" fmla="*/ 0 w 7505120"/>
              <a:gd name="connsiteY4" fmla="*/ 61712 h 400110"/>
              <a:gd name="connsiteX0" fmla="*/ 0 w 7505120"/>
              <a:gd name="connsiteY0" fmla="*/ 61712 h 400110"/>
              <a:gd name="connsiteX1" fmla="*/ 7505120 w 7505120"/>
              <a:gd name="connsiteY1" fmla="*/ 0 h 400110"/>
              <a:gd name="connsiteX2" fmla="*/ 6723630 w 7505120"/>
              <a:gd name="connsiteY2" fmla="*/ 369254 h 400110"/>
              <a:gd name="connsiteX3" fmla="*/ 1371593 w 7505120"/>
              <a:gd name="connsiteY3" fmla="*/ 400110 h 400110"/>
              <a:gd name="connsiteX4" fmla="*/ 0 w 7505120"/>
              <a:gd name="connsiteY4" fmla="*/ 61712 h 400110"/>
              <a:gd name="connsiteX0" fmla="*/ 0 w 6723630"/>
              <a:gd name="connsiteY0" fmla="*/ 84854 h 423252"/>
              <a:gd name="connsiteX1" fmla="*/ 5284447 w 6723630"/>
              <a:gd name="connsiteY1" fmla="*/ 0 h 423252"/>
              <a:gd name="connsiteX2" fmla="*/ 6723630 w 6723630"/>
              <a:gd name="connsiteY2" fmla="*/ 392396 h 423252"/>
              <a:gd name="connsiteX3" fmla="*/ 1371593 w 6723630"/>
              <a:gd name="connsiteY3" fmla="*/ 423252 h 423252"/>
              <a:gd name="connsiteX4" fmla="*/ 0 w 6723630"/>
              <a:gd name="connsiteY4" fmla="*/ 84854 h 42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23630" h="423252">
                <a:moveTo>
                  <a:pt x="0" y="84854"/>
                </a:moveTo>
                <a:lnTo>
                  <a:pt x="5284447" y="0"/>
                </a:lnTo>
                <a:lnTo>
                  <a:pt x="6723630" y="392396"/>
                </a:lnTo>
                <a:lnTo>
                  <a:pt x="1371593" y="423252"/>
                </a:lnTo>
                <a:lnTo>
                  <a:pt x="0" y="84854"/>
                </a:lnTo>
                <a:close/>
              </a:path>
            </a:pathLst>
          </a:custGeom>
          <a:solidFill>
            <a:schemeClr val="accent4">
              <a:lumMod val="20000"/>
              <a:lumOff val="80000"/>
            </a:schemeClr>
          </a:solidFill>
        </p:spPr>
        <p:txBody>
          <a:bodyPr wrap="square" rtlCol="0">
            <a:spAutoFit/>
          </a:bodyPr>
          <a:lstStyle/>
          <a:p>
            <a:pPr algn="ctr"/>
            <a:r>
              <a:rPr lang="ar-BH" sz="2000" b="1" dirty="0"/>
              <a:t>اختاري الوجه الذي يُعبّر عن </a:t>
            </a:r>
            <a:endParaRPr lang="ar-SA" sz="2000" b="1" dirty="0"/>
          </a:p>
          <a:p>
            <a:pPr algn="ctr"/>
            <a:r>
              <a:rPr lang="ar-BH" sz="2000" b="1" dirty="0"/>
              <a:t>مشاعركِ </a:t>
            </a:r>
            <a:r>
              <a:rPr lang="ar-SA" sz="2000" b="1" dirty="0"/>
              <a:t>واكتبي رقمه </a:t>
            </a:r>
            <a:endParaRPr lang="en-GB" sz="2000" b="1" dirty="0"/>
          </a:p>
        </p:txBody>
      </p:sp>
      <p:grpSp>
        <p:nvGrpSpPr>
          <p:cNvPr id="5" name="مجموعة 4">
            <a:extLst>
              <a:ext uri="{FF2B5EF4-FFF2-40B4-BE49-F238E27FC236}">
                <a16:creationId xmlns:a16="http://schemas.microsoft.com/office/drawing/2014/main" id="{13B690B1-39D6-BA41-BDD8-0D60A79F4706}"/>
              </a:ext>
            </a:extLst>
          </p:cNvPr>
          <p:cNvGrpSpPr/>
          <p:nvPr/>
        </p:nvGrpSpPr>
        <p:grpSpPr>
          <a:xfrm>
            <a:off x="10153368" y="1642154"/>
            <a:ext cx="1268626" cy="2151948"/>
            <a:chOff x="6170636" y="2100923"/>
            <a:chExt cx="1268626" cy="2151948"/>
          </a:xfrm>
        </p:grpSpPr>
        <p:sp>
          <p:nvSpPr>
            <p:cNvPr id="94" name="مستطيل 93">
              <a:hlinkClick r:id="rId50" action="ppaction://hlinksldjump"/>
              <a:extLst>
                <a:ext uri="{FF2B5EF4-FFF2-40B4-BE49-F238E27FC236}">
                  <a16:creationId xmlns:a16="http://schemas.microsoft.com/office/drawing/2014/main" id="{802D8C69-B92B-9E42-AA35-2C2F8DDB98AF}"/>
                </a:ext>
              </a:extLst>
            </p:cNvPr>
            <p:cNvSpPr/>
            <p:nvPr/>
          </p:nvSpPr>
          <p:spPr>
            <a:xfrm>
              <a:off x="6170636" y="2100923"/>
              <a:ext cx="1268626" cy="680261"/>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1600" b="1" dirty="0">
                  <a:solidFill>
                    <a:srgbClr val="FF0000"/>
                  </a:solidFill>
                </a:rPr>
                <a:t>قراءة الصور </a:t>
              </a:r>
              <a:endParaRPr lang="en-US" sz="1600" b="1" dirty="0">
                <a:solidFill>
                  <a:srgbClr val="FF0000"/>
                </a:solidFill>
              </a:endParaRPr>
            </a:p>
          </p:txBody>
        </p:sp>
        <p:sp>
          <p:nvSpPr>
            <p:cNvPr id="95" name="مستطيل 94">
              <a:extLst>
                <a:ext uri="{FF2B5EF4-FFF2-40B4-BE49-F238E27FC236}">
                  <a16:creationId xmlns:a16="http://schemas.microsoft.com/office/drawing/2014/main" id="{467F10AC-F9EC-4040-9ACF-AE80AB13DA9C}"/>
                </a:ext>
              </a:extLst>
            </p:cNvPr>
            <p:cNvSpPr/>
            <p:nvPr/>
          </p:nvSpPr>
          <p:spPr>
            <a:xfrm>
              <a:off x="6170636" y="2885471"/>
              <a:ext cx="1268626" cy="656366"/>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1600" b="1" dirty="0">
                  <a:solidFill>
                    <a:srgbClr val="FF0000"/>
                  </a:solidFill>
                </a:rPr>
                <a:t>جدول التعلم </a:t>
              </a:r>
            </a:p>
          </p:txBody>
        </p:sp>
        <p:sp>
          <p:nvSpPr>
            <p:cNvPr id="96" name="مستطيل 95">
              <a:extLst>
                <a:ext uri="{FF2B5EF4-FFF2-40B4-BE49-F238E27FC236}">
                  <a16:creationId xmlns:a16="http://schemas.microsoft.com/office/drawing/2014/main" id="{4B97EF9D-64C5-A543-9322-B91E088202C9}"/>
                </a:ext>
              </a:extLst>
            </p:cNvPr>
            <p:cNvSpPr/>
            <p:nvPr/>
          </p:nvSpPr>
          <p:spPr>
            <a:xfrm>
              <a:off x="6170636" y="3646124"/>
              <a:ext cx="1268626" cy="606747"/>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1600" b="1" dirty="0">
                  <a:solidFill>
                    <a:srgbClr val="FF0000"/>
                  </a:solidFill>
                </a:rPr>
                <a:t>التفكير الناقد </a:t>
              </a:r>
            </a:p>
          </p:txBody>
        </p:sp>
      </p:grpSp>
      <p:sp>
        <p:nvSpPr>
          <p:cNvPr id="6" name="مربع نص 5">
            <a:extLst>
              <a:ext uri="{FF2B5EF4-FFF2-40B4-BE49-F238E27FC236}">
                <a16:creationId xmlns:a16="http://schemas.microsoft.com/office/drawing/2014/main" id="{947DF035-44EE-4947-90AF-E4F92882AAF4}"/>
              </a:ext>
            </a:extLst>
          </p:cNvPr>
          <p:cNvSpPr txBox="1"/>
          <p:nvPr/>
        </p:nvSpPr>
        <p:spPr>
          <a:xfrm flipH="1">
            <a:off x="7522064" y="2443065"/>
            <a:ext cx="1315547" cy="630942"/>
          </a:xfrm>
          <a:prstGeom prst="rect">
            <a:avLst/>
          </a:prstGeom>
          <a:noFill/>
        </p:spPr>
        <p:txBody>
          <a:bodyPr wrap="square" rtlCol="1">
            <a:spAutoFit/>
          </a:bodyPr>
          <a:lstStyle/>
          <a:p>
            <a:pPr algn="r"/>
            <a:r>
              <a:rPr lang="ar-SA" sz="3500" b="1" dirty="0"/>
              <a:t>١</a:t>
            </a:r>
          </a:p>
        </p:txBody>
      </p:sp>
      <p:sp>
        <p:nvSpPr>
          <p:cNvPr id="7" name="مربع نص 6">
            <a:extLst>
              <a:ext uri="{FF2B5EF4-FFF2-40B4-BE49-F238E27FC236}">
                <a16:creationId xmlns:a16="http://schemas.microsoft.com/office/drawing/2014/main" id="{129B296A-DBB2-BA49-B5D9-C02C03005418}"/>
              </a:ext>
            </a:extLst>
          </p:cNvPr>
          <p:cNvSpPr txBox="1"/>
          <p:nvPr/>
        </p:nvSpPr>
        <p:spPr>
          <a:xfrm flipH="1">
            <a:off x="5335345" y="2490372"/>
            <a:ext cx="1315547" cy="630942"/>
          </a:xfrm>
          <a:prstGeom prst="rect">
            <a:avLst/>
          </a:prstGeom>
          <a:noFill/>
        </p:spPr>
        <p:txBody>
          <a:bodyPr wrap="square" rtlCol="1">
            <a:spAutoFit/>
          </a:bodyPr>
          <a:lstStyle/>
          <a:p>
            <a:pPr algn="r"/>
            <a:r>
              <a:rPr lang="ar-SA" sz="3500" b="1" dirty="0"/>
              <a:t>٢</a:t>
            </a:r>
          </a:p>
        </p:txBody>
      </p:sp>
      <p:sp>
        <p:nvSpPr>
          <p:cNvPr id="8" name="مربع نص 7">
            <a:extLst>
              <a:ext uri="{FF2B5EF4-FFF2-40B4-BE49-F238E27FC236}">
                <a16:creationId xmlns:a16="http://schemas.microsoft.com/office/drawing/2014/main" id="{FD3AB34E-D2EF-1D43-AEBA-A94A5AB2A74F}"/>
              </a:ext>
            </a:extLst>
          </p:cNvPr>
          <p:cNvSpPr txBox="1"/>
          <p:nvPr/>
        </p:nvSpPr>
        <p:spPr>
          <a:xfrm flipH="1">
            <a:off x="3037734" y="2458052"/>
            <a:ext cx="1315547" cy="630942"/>
          </a:xfrm>
          <a:prstGeom prst="rect">
            <a:avLst/>
          </a:prstGeom>
          <a:noFill/>
        </p:spPr>
        <p:txBody>
          <a:bodyPr wrap="square" rtlCol="1">
            <a:spAutoFit/>
          </a:bodyPr>
          <a:lstStyle/>
          <a:p>
            <a:pPr algn="r"/>
            <a:r>
              <a:rPr lang="ar-SA" sz="3500" b="1" dirty="0"/>
              <a:t>٣</a:t>
            </a:r>
          </a:p>
        </p:txBody>
      </p:sp>
      <p:pic>
        <p:nvPicPr>
          <p:cNvPr id="2" name="صورة 3">
            <a:extLst>
              <a:ext uri="{FF2B5EF4-FFF2-40B4-BE49-F238E27FC236}">
                <a16:creationId xmlns:a16="http://schemas.microsoft.com/office/drawing/2014/main" id="{C1C3EE33-45C2-0B41-AEAC-010E7F7739EF}"/>
              </a:ext>
            </a:extLst>
          </p:cNvPr>
          <p:cNvPicPr>
            <a:picLocks noChangeAspect="1"/>
          </p:cNvPicPr>
          <p:nvPr/>
        </p:nvPicPr>
        <p:blipFill>
          <a:blip r:embed="rId51">
            <a:extLst>
              <a:ext uri="{28A0092B-C50C-407E-A947-70E740481C1C}">
                <a14:useLocalDpi xmlns:a14="http://schemas.microsoft.com/office/drawing/2010/main" val="0"/>
              </a:ext>
            </a:extLst>
          </a:blip>
          <a:stretch>
            <a:fillRect/>
          </a:stretch>
        </p:blipFill>
        <p:spPr>
          <a:xfrm>
            <a:off x="7570346" y="1216343"/>
            <a:ext cx="1267265" cy="1185333"/>
          </a:xfrm>
          <a:prstGeom prst="rect">
            <a:avLst/>
          </a:prstGeom>
        </p:spPr>
      </p:pic>
      <p:pic>
        <p:nvPicPr>
          <p:cNvPr id="4" name="صورة 8">
            <a:extLst>
              <a:ext uri="{FF2B5EF4-FFF2-40B4-BE49-F238E27FC236}">
                <a16:creationId xmlns:a16="http://schemas.microsoft.com/office/drawing/2014/main" id="{F886AEE8-31F0-FC44-9881-648ACA98A093}"/>
              </a:ext>
            </a:extLst>
          </p:cNvPr>
          <p:cNvPicPr>
            <a:picLocks noChangeAspect="1"/>
          </p:cNvPicPr>
          <p:nvPr/>
        </p:nvPicPr>
        <p:blipFill>
          <a:blip r:embed="rId52">
            <a:extLst>
              <a:ext uri="{28A0092B-C50C-407E-A947-70E740481C1C}">
                <a14:useLocalDpi xmlns:a14="http://schemas.microsoft.com/office/drawing/2010/main" val="0"/>
              </a:ext>
            </a:extLst>
          </a:blip>
          <a:stretch>
            <a:fillRect/>
          </a:stretch>
        </p:blipFill>
        <p:spPr>
          <a:xfrm>
            <a:off x="5319156" y="1170612"/>
            <a:ext cx="1268631" cy="1309605"/>
          </a:xfrm>
          <a:prstGeom prst="rect">
            <a:avLst/>
          </a:prstGeom>
        </p:spPr>
      </p:pic>
      <p:pic>
        <p:nvPicPr>
          <p:cNvPr id="9" name="صورة 10">
            <a:extLst>
              <a:ext uri="{FF2B5EF4-FFF2-40B4-BE49-F238E27FC236}">
                <a16:creationId xmlns:a16="http://schemas.microsoft.com/office/drawing/2014/main" id="{BABDC409-9FCD-9847-B246-23850CD550F1}"/>
              </a:ext>
            </a:extLst>
          </p:cNvPr>
          <p:cNvPicPr>
            <a:picLocks noChangeAspect="1"/>
          </p:cNvPicPr>
          <p:nvPr/>
        </p:nvPicPr>
        <p:blipFill>
          <a:blip r:embed="rId53">
            <a:extLst>
              <a:ext uri="{28A0092B-C50C-407E-A947-70E740481C1C}">
                <a14:useLocalDpi xmlns:a14="http://schemas.microsoft.com/office/drawing/2010/main" val="0"/>
              </a:ext>
            </a:extLst>
          </a:blip>
          <a:stretch>
            <a:fillRect/>
          </a:stretch>
        </p:blipFill>
        <p:spPr>
          <a:xfrm flipH="1">
            <a:off x="2914208" y="1214513"/>
            <a:ext cx="1371357" cy="1107902"/>
          </a:xfrm>
          <a:prstGeom prst="rect">
            <a:avLst/>
          </a:prstGeom>
        </p:spPr>
      </p:pic>
    </p:spTree>
    <p:extLst>
      <p:ext uri="{BB962C8B-B14F-4D97-AF65-F5344CB8AC3E}">
        <p14:creationId xmlns:p14="http://schemas.microsoft.com/office/powerpoint/2010/main" val="111161060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wipe(down)">
                                      <p:cBhvr>
                                        <p:cTn id="7" dur="580">
                                          <p:stCondLst>
                                            <p:cond delay="0"/>
                                          </p:stCondLst>
                                        </p:cTn>
                                        <p:tgtEl>
                                          <p:spTgt spid="55"/>
                                        </p:tgtEl>
                                      </p:cBhvr>
                                    </p:animEffect>
                                    <p:anim calcmode="lin" valueType="num">
                                      <p:cBhvr>
                                        <p:cTn id="8" dur="1822" tmFilter="0,0; 0.14,0.36; 0.43,0.73; 0.71,0.91; 1.0,1.0">
                                          <p:stCondLst>
                                            <p:cond delay="0"/>
                                          </p:stCondLst>
                                        </p:cTn>
                                        <p:tgtEl>
                                          <p:spTgt spid="5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5"/>
                                        </p:tgtEl>
                                        <p:attrNameLst>
                                          <p:attrName>ppt_y</p:attrName>
                                        </p:attrNameLst>
                                      </p:cBhvr>
                                      <p:tavLst>
                                        <p:tav tm="0" fmla="#ppt_y-sin(pi*$)/81">
                                          <p:val>
                                            <p:fltVal val="0"/>
                                          </p:val>
                                        </p:tav>
                                        <p:tav tm="100000">
                                          <p:val>
                                            <p:fltVal val="1"/>
                                          </p:val>
                                        </p:tav>
                                      </p:tavLst>
                                    </p:anim>
                                    <p:animScale>
                                      <p:cBhvr>
                                        <p:cTn id="13" dur="26">
                                          <p:stCondLst>
                                            <p:cond delay="650"/>
                                          </p:stCondLst>
                                        </p:cTn>
                                        <p:tgtEl>
                                          <p:spTgt spid="55"/>
                                        </p:tgtEl>
                                      </p:cBhvr>
                                      <p:to x="100000" y="60000"/>
                                    </p:animScale>
                                    <p:animScale>
                                      <p:cBhvr>
                                        <p:cTn id="14" dur="166" decel="50000">
                                          <p:stCondLst>
                                            <p:cond delay="676"/>
                                          </p:stCondLst>
                                        </p:cTn>
                                        <p:tgtEl>
                                          <p:spTgt spid="55"/>
                                        </p:tgtEl>
                                      </p:cBhvr>
                                      <p:to x="100000" y="100000"/>
                                    </p:animScale>
                                    <p:animScale>
                                      <p:cBhvr>
                                        <p:cTn id="15" dur="26">
                                          <p:stCondLst>
                                            <p:cond delay="1312"/>
                                          </p:stCondLst>
                                        </p:cTn>
                                        <p:tgtEl>
                                          <p:spTgt spid="55"/>
                                        </p:tgtEl>
                                      </p:cBhvr>
                                      <p:to x="100000" y="80000"/>
                                    </p:animScale>
                                    <p:animScale>
                                      <p:cBhvr>
                                        <p:cTn id="16" dur="166" decel="50000">
                                          <p:stCondLst>
                                            <p:cond delay="1338"/>
                                          </p:stCondLst>
                                        </p:cTn>
                                        <p:tgtEl>
                                          <p:spTgt spid="55"/>
                                        </p:tgtEl>
                                      </p:cBhvr>
                                      <p:to x="100000" y="100000"/>
                                    </p:animScale>
                                    <p:animScale>
                                      <p:cBhvr>
                                        <p:cTn id="17" dur="26">
                                          <p:stCondLst>
                                            <p:cond delay="1642"/>
                                          </p:stCondLst>
                                        </p:cTn>
                                        <p:tgtEl>
                                          <p:spTgt spid="55"/>
                                        </p:tgtEl>
                                      </p:cBhvr>
                                      <p:to x="100000" y="90000"/>
                                    </p:animScale>
                                    <p:animScale>
                                      <p:cBhvr>
                                        <p:cTn id="18" dur="166" decel="50000">
                                          <p:stCondLst>
                                            <p:cond delay="1668"/>
                                          </p:stCondLst>
                                        </p:cTn>
                                        <p:tgtEl>
                                          <p:spTgt spid="55"/>
                                        </p:tgtEl>
                                      </p:cBhvr>
                                      <p:to x="100000" y="100000"/>
                                    </p:animScale>
                                    <p:animScale>
                                      <p:cBhvr>
                                        <p:cTn id="19" dur="26">
                                          <p:stCondLst>
                                            <p:cond delay="1808"/>
                                          </p:stCondLst>
                                        </p:cTn>
                                        <p:tgtEl>
                                          <p:spTgt spid="55"/>
                                        </p:tgtEl>
                                      </p:cBhvr>
                                      <p:to x="100000" y="95000"/>
                                    </p:animScale>
                                    <p:animScale>
                                      <p:cBhvr>
                                        <p:cTn id="20" dur="166" decel="50000">
                                          <p:stCondLst>
                                            <p:cond delay="1834"/>
                                          </p:stCondLst>
                                        </p:cTn>
                                        <p:tgtEl>
                                          <p:spTgt spid="55"/>
                                        </p:tgtEl>
                                      </p:cBhvr>
                                      <p:to x="100000" y="100000"/>
                                    </p:animScale>
                                  </p:childTnLst>
                                </p:cTn>
                              </p:par>
                            </p:childTnLst>
                          </p:cTn>
                        </p:par>
                        <p:par>
                          <p:cTn id="21" fill="hold">
                            <p:stCondLst>
                              <p:cond delay="2000"/>
                            </p:stCondLst>
                            <p:childTnLst>
                              <p:par>
                                <p:cTn id="22" presetID="26" presetClass="entr" presetSubtype="0" fill="hold" nodeType="afterEffect">
                                  <p:stCondLst>
                                    <p:cond delay="0"/>
                                  </p:stCondLst>
                                  <p:childTnLst>
                                    <p:set>
                                      <p:cBhvr>
                                        <p:cTn id="23" dur="1" fill="hold">
                                          <p:stCondLst>
                                            <p:cond delay="0"/>
                                          </p:stCondLst>
                                        </p:cTn>
                                        <p:tgtEl>
                                          <p:spTgt spid="64"/>
                                        </p:tgtEl>
                                        <p:attrNameLst>
                                          <p:attrName>style.visibility</p:attrName>
                                        </p:attrNameLst>
                                      </p:cBhvr>
                                      <p:to>
                                        <p:strVal val="visible"/>
                                      </p:to>
                                    </p:set>
                                    <p:animEffect transition="in" filter="wipe(down)">
                                      <p:cBhvr>
                                        <p:cTn id="24" dur="580">
                                          <p:stCondLst>
                                            <p:cond delay="0"/>
                                          </p:stCondLst>
                                        </p:cTn>
                                        <p:tgtEl>
                                          <p:spTgt spid="64"/>
                                        </p:tgtEl>
                                      </p:cBhvr>
                                    </p:animEffect>
                                    <p:anim calcmode="lin" valueType="num">
                                      <p:cBhvr>
                                        <p:cTn id="25" dur="1822" tmFilter="0,0; 0.14,0.36; 0.43,0.73; 0.71,0.91; 1.0,1.0">
                                          <p:stCondLst>
                                            <p:cond delay="0"/>
                                          </p:stCondLst>
                                        </p:cTn>
                                        <p:tgtEl>
                                          <p:spTgt spid="64"/>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64"/>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64"/>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64"/>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64"/>
                                        </p:tgtEl>
                                        <p:attrNameLst>
                                          <p:attrName>ppt_y</p:attrName>
                                        </p:attrNameLst>
                                      </p:cBhvr>
                                      <p:tavLst>
                                        <p:tav tm="0" fmla="#ppt_y-sin(pi*$)/81">
                                          <p:val>
                                            <p:fltVal val="0"/>
                                          </p:val>
                                        </p:tav>
                                        <p:tav tm="100000">
                                          <p:val>
                                            <p:fltVal val="1"/>
                                          </p:val>
                                        </p:tav>
                                      </p:tavLst>
                                    </p:anim>
                                    <p:animScale>
                                      <p:cBhvr>
                                        <p:cTn id="30" dur="26">
                                          <p:stCondLst>
                                            <p:cond delay="650"/>
                                          </p:stCondLst>
                                        </p:cTn>
                                        <p:tgtEl>
                                          <p:spTgt spid="64"/>
                                        </p:tgtEl>
                                      </p:cBhvr>
                                      <p:to x="100000" y="60000"/>
                                    </p:animScale>
                                    <p:animScale>
                                      <p:cBhvr>
                                        <p:cTn id="31" dur="166" decel="50000">
                                          <p:stCondLst>
                                            <p:cond delay="676"/>
                                          </p:stCondLst>
                                        </p:cTn>
                                        <p:tgtEl>
                                          <p:spTgt spid="64"/>
                                        </p:tgtEl>
                                      </p:cBhvr>
                                      <p:to x="100000" y="100000"/>
                                    </p:animScale>
                                    <p:animScale>
                                      <p:cBhvr>
                                        <p:cTn id="32" dur="26">
                                          <p:stCondLst>
                                            <p:cond delay="1312"/>
                                          </p:stCondLst>
                                        </p:cTn>
                                        <p:tgtEl>
                                          <p:spTgt spid="64"/>
                                        </p:tgtEl>
                                      </p:cBhvr>
                                      <p:to x="100000" y="80000"/>
                                    </p:animScale>
                                    <p:animScale>
                                      <p:cBhvr>
                                        <p:cTn id="33" dur="166" decel="50000">
                                          <p:stCondLst>
                                            <p:cond delay="1338"/>
                                          </p:stCondLst>
                                        </p:cTn>
                                        <p:tgtEl>
                                          <p:spTgt spid="64"/>
                                        </p:tgtEl>
                                      </p:cBhvr>
                                      <p:to x="100000" y="100000"/>
                                    </p:animScale>
                                    <p:animScale>
                                      <p:cBhvr>
                                        <p:cTn id="34" dur="26">
                                          <p:stCondLst>
                                            <p:cond delay="1642"/>
                                          </p:stCondLst>
                                        </p:cTn>
                                        <p:tgtEl>
                                          <p:spTgt spid="64"/>
                                        </p:tgtEl>
                                      </p:cBhvr>
                                      <p:to x="100000" y="90000"/>
                                    </p:animScale>
                                    <p:animScale>
                                      <p:cBhvr>
                                        <p:cTn id="35" dur="166" decel="50000">
                                          <p:stCondLst>
                                            <p:cond delay="1668"/>
                                          </p:stCondLst>
                                        </p:cTn>
                                        <p:tgtEl>
                                          <p:spTgt spid="64"/>
                                        </p:tgtEl>
                                      </p:cBhvr>
                                      <p:to x="100000" y="100000"/>
                                    </p:animScale>
                                    <p:animScale>
                                      <p:cBhvr>
                                        <p:cTn id="36" dur="26">
                                          <p:stCondLst>
                                            <p:cond delay="1808"/>
                                          </p:stCondLst>
                                        </p:cTn>
                                        <p:tgtEl>
                                          <p:spTgt spid="64"/>
                                        </p:tgtEl>
                                      </p:cBhvr>
                                      <p:to x="100000" y="95000"/>
                                    </p:animScale>
                                    <p:animScale>
                                      <p:cBhvr>
                                        <p:cTn id="37" dur="166" decel="50000">
                                          <p:stCondLst>
                                            <p:cond delay="1834"/>
                                          </p:stCondLst>
                                        </p:cTn>
                                        <p:tgtEl>
                                          <p:spTgt spid="64"/>
                                        </p:tgtEl>
                                      </p:cBhvr>
                                      <p:to x="100000" y="100000"/>
                                    </p:animScale>
                                  </p:childTnLst>
                                </p:cTn>
                              </p:par>
                            </p:childTnLst>
                          </p:cTn>
                        </p:par>
                        <p:par>
                          <p:cTn id="38" fill="hold">
                            <p:stCondLst>
                              <p:cond delay="4000"/>
                            </p:stCondLst>
                            <p:childTnLst>
                              <p:par>
                                <p:cTn id="39" presetID="26" presetClass="entr" presetSubtype="0" fill="hold" nodeType="afterEffect">
                                  <p:stCondLst>
                                    <p:cond delay="0"/>
                                  </p:stCondLst>
                                  <p:childTnLst>
                                    <p:set>
                                      <p:cBhvr>
                                        <p:cTn id="40" dur="1" fill="hold">
                                          <p:stCondLst>
                                            <p:cond delay="0"/>
                                          </p:stCondLst>
                                        </p:cTn>
                                        <p:tgtEl>
                                          <p:spTgt spid="68"/>
                                        </p:tgtEl>
                                        <p:attrNameLst>
                                          <p:attrName>style.visibility</p:attrName>
                                        </p:attrNameLst>
                                      </p:cBhvr>
                                      <p:to>
                                        <p:strVal val="visible"/>
                                      </p:to>
                                    </p:set>
                                    <p:animEffect transition="in" filter="wipe(down)">
                                      <p:cBhvr>
                                        <p:cTn id="41" dur="580">
                                          <p:stCondLst>
                                            <p:cond delay="0"/>
                                          </p:stCondLst>
                                        </p:cTn>
                                        <p:tgtEl>
                                          <p:spTgt spid="68"/>
                                        </p:tgtEl>
                                      </p:cBhvr>
                                    </p:animEffect>
                                    <p:anim calcmode="lin" valueType="num">
                                      <p:cBhvr>
                                        <p:cTn id="42" dur="1822" tmFilter="0,0; 0.14,0.36; 0.43,0.73; 0.71,0.91; 1.0,1.0">
                                          <p:stCondLst>
                                            <p:cond delay="0"/>
                                          </p:stCondLst>
                                        </p:cTn>
                                        <p:tgtEl>
                                          <p:spTgt spid="68"/>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68"/>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68"/>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68"/>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68"/>
                                        </p:tgtEl>
                                        <p:attrNameLst>
                                          <p:attrName>ppt_y</p:attrName>
                                        </p:attrNameLst>
                                      </p:cBhvr>
                                      <p:tavLst>
                                        <p:tav tm="0" fmla="#ppt_y-sin(pi*$)/81">
                                          <p:val>
                                            <p:fltVal val="0"/>
                                          </p:val>
                                        </p:tav>
                                        <p:tav tm="100000">
                                          <p:val>
                                            <p:fltVal val="1"/>
                                          </p:val>
                                        </p:tav>
                                      </p:tavLst>
                                    </p:anim>
                                    <p:animScale>
                                      <p:cBhvr>
                                        <p:cTn id="47" dur="26">
                                          <p:stCondLst>
                                            <p:cond delay="650"/>
                                          </p:stCondLst>
                                        </p:cTn>
                                        <p:tgtEl>
                                          <p:spTgt spid="68"/>
                                        </p:tgtEl>
                                      </p:cBhvr>
                                      <p:to x="100000" y="60000"/>
                                    </p:animScale>
                                    <p:animScale>
                                      <p:cBhvr>
                                        <p:cTn id="48" dur="166" decel="50000">
                                          <p:stCondLst>
                                            <p:cond delay="676"/>
                                          </p:stCondLst>
                                        </p:cTn>
                                        <p:tgtEl>
                                          <p:spTgt spid="68"/>
                                        </p:tgtEl>
                                      </p:cBhvr>
                                      <p:to x="100000" y="100000"/>
                                    </p:animScale>
                                    <p:animScale>
                                      <p:cBhvr>
                                        <p:cTn id="49" dur="26">
                                          <p:stCondLst>
                                            <p:cond delay="1312"/>
                                          </p:stCondLst>
                                        </p:cTn>
                                        <p:tgtEl>
                                          <p:spTgt spid="68"/>
                                        </p:tgtEl>
                                      </p:cBhvr>
                                      <p:to x="100000" y="80000"/>
                                    </p:animScale>
                                    <p:animScale>
                                      <p:cBhvr>
                                        <p:cTn id="50" dur="166" decel="50000">
                                          <p:stCondLst>
                                            <p:cond delay="1338"/>
                                          </p:stCondLst>
                                        </p:cTn>
                                        <p:tgtEl>
                                          <p:spTgt spid="68"/>
                                        </p:tgtEl>
                                      </p:cBhvr>
                                      <p:to x="100000" y="100000"/>
                                    </p:animScale>
                                    <p:animScale>
                                      <p:cBhvr>
                                        <p:cTn id="51" dur="26">
                                          <p:stCondLst>
                                            <p:cond delay="1642"/>
                                          </p:stCondLst>
                                        </p:cTn>
                                        <p:tgtEl>
                                          <p:spTgt spid="68"/>
                                        </p:tgtEl>
                                      </p:cBhvr>
                                      <p:to x="100000" y="90000"/>
                                    </p:animScale>
                                    <p:animScale>
                                      <p:cBhvr>
                                        <p:cTn id="52" dur="166" decel="50000">
                                          <p:stCondLst>
                                            <p:cond delay="1668"/>
                                          </p:stCondLst>
                                        </p:cTn>
                                        <p:tgtEl>
                                          <p:spTgt spid="68"/>
                                        </p:tgtEl>
                                      </p:cBhvr>
                                      <p:to x="100000" y="100000"/>
                                    </p:animScale>
                                    <p:animScale>
                                      <p:cBhvr>
                                        <p:cTn id="53" dur="26">
                                          <p:stCondLst>
                                            <p:cond delay="1808"/>
                                          </p:stCondLst>
                                        </p:cTn>
                                        <p:tgtEl>
                                          <p:spTgt spid="68"/>
                                        </p:tgtEl>
                                      </p:cBhvr>
                                      <p:to x="100000" y="95000"/>
                                    </p:animScale>
                                    <p:animScale>
                                      <p:cBhvr>
                                        <p:cTn id="54" dur="166" decel="50000">
                                          <p:stCondLst>
                                            <p:cond delay="1834"/>
                                          </p:stCondLst>
                                        </p:cTn>
                                        <p:tgtEl>
                                          <p:spTgt spid="68"/>
                                        </p:tgtEl>
                                      </p:cBhvr>
                                      <p:to x="100000" y="100000"/>
                                    </p:animScale>
                                  </p:childTnLst>
                                </p:cTn>
                              </p:par>
                            </p:childTnLst>
                          </p:cTn>
                        </p:par>
                        <p:par>
                          <p:cTn id="55" fill="hold">
                            <p:stCondLst>
                              <p:cond delay="6000"/>
                            </p:stCondLst>
                            <p:childTnLst>
                              <p:par>
                                <p:cTn id="56" presetID="2" presetClass="entr" presetSubtype="8" fill="hold" grpId="0" nodeType="afterEffect">
                                  <p:stCondLst>
                                    <p:cond delay="0"/>
                                  </p:stCondLst>
                                  <p:childTnLst>
                                    <p:set>
                                      <p:cBhvr>
                                        <p:cTn id="57" dur="1" fill="hold">
                                          <p:stCondLst>
                                            <p:cond delay="0"/>
                                          </p:stCondLst>
                                        </p:cTn>
                                        <p:tgtEl>
                                          <p:spTgt spid="91"/>
                                        </p:tgtEl>
                                        <p:attrNameLst>
                                          <p:attrName>style.visibility</p:attrName>
                                        </p:attrNameLst>
                                      </p:cBhvr>
                                      <p:to>
                                        <p:strVal val="visible"/>
                                      </p:to>
                                    </p:set>
                                    <p:anim calcmode="lin" valueType="num">
                                      <p:cBhvr additive="base">
                                        <p:cTn id="58" dur="500" fill="hold"/>
                                        <p:tgtEl>
                                          <p:spTgt spid="91"/>
                                        </p:tgtEl>
                                        <p:attrNameLst>
                                          <p:attrName>ppt_x</p:attrName>
                                        </p:attrNameLst>
                                      </p:cBhvr>
                                      <p:tavLst>
                                        <p:tav tm="0">
                                          <p:val>
                                            <p:strVal val="0-#ppt_w/2"/>
                                          </p:val>
                                        </p:tav>
                                        <p:tav tm="100000">
                                          <p:val>
                                            <p:strVal val="#ppt_x"/>
                                          </p:val>
                                        </p:tav>
                                      </p:tavLst>
                                    </p:anim>
                                    <p:anim calcmode="lin" valueType="num">
                                      <p:cBhvr additive="base">
                                        <p:cTn id="59" dur="500" fill="hold"/>
                                        <p:tgtEl>
                                          <p:spTgt spid="91"/>
                                        </p:tgtEl>
                                        <p:attrNameLst>
                                          <p:attrName>ppt_y</p:attrName>
                                        </p:attrNameLst>
                                      </p:cBhvr>
                                      <p:tavLst>
                                        <p:tav tm="0">
                                          <p:val>
                                            <p:strVal val="#ppt_y"/>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12" presetClass="entr" presetSubtype="4" fill="hold" nodeType="clickEffect">
                                  <p:stCondLst>
                                    <p:cond delay="0"/>
                                  </p:stCondLst>
                                  <p:childTnLst>
                                    <p:set>
                                      <p:cBhvr>
                                        <p:cTn id="63" dur="1" fill="hold">
                                          <p:stCondLst>
                                            <p:cond delay="0"/>
                                          </p:stCondLst>
                                        </p:cTn>
                                        <p:tgtEl>
                                          <p:spTgt spid="2"/>
                                        </p:tgtEl>
                                        <p:attrNameLst>
                                          <p:attrName>style.visibility</p:attrName>
                                        </p:attrNameLst>
                                      </p:cBhvr>
                                      <p:to>
                                        <p:strVal val="visible"/>
                                      </p:to>
                                    </p:set>
                                    <p:anim calcmode="lin" valueType="num">
                                      <p:cBhvr additive="base">
                                        <p:cTn id="64" dur="500"/>
                                        <p:tgtEl>
                                          <p:spTgt spid="2"/>
                                        </p:tgtEl>
                                        <p:attrNameLst>
                                          <p:attrName>ppt_y</p:attrName>
                                        </p:attrNameLst>
                                      </p:cBhvr>
                                      <p:tavLst>
                                        <p:tav tm="0">
                                          <p:val>
                                            <p:strVal val="#ppt_y+#ppt_h*1.125000"/>
                                          </p:val>
                                        </p:tav>
                                        <p:tav tm="100000">
                                          <p:val>
                                            <p:strVal val="#ppt_y"/>
                                          </p:val>
                                        </p:tav>
                                      </p:tavLst>
                                    </p:anim>
                                    <p:animEffect transition="in" filter="wipe(up)">
                                      <p:cBhvr>
                                        <p:cTn id="65" dur="500"/>
                                        <p:tgtEl>
                                          <p:spTgt spid="2"/>
                                        </p:tgtEl>
                                      </p:cBhvr>
                                    </p:animEffect>
                                  </p:childTnLst>
                                </p:cTn>
                              </p:par>
                            </p:childTnLst>
                          </p:cTn>
                        </p:par>
                      </p:childTnLst>
                    </p:cTn>
                  </p:par>
                  <p:par>
                    <p:cTn id="66" fill="hold">
                      <p:stCondLst>
                        <p:cond delay="indefinite"/>
                      </p:stCondLst>
                      <p:childTnLst>
                        <p:par>
                          <p:cTn id="67" fill="hold">
                            <p:stCondLst>
                              <p:cond delay="0"/>
                            </p:stCondLst>
                            <p:childTnLst>
                              <p:par>
                                <p:cTn id="68" presetID="12" presetClass="entr" presetSubtype="4" fill="hold" nodeType="clickEffect">
                                  <p:stCondLst>
                                    <p:cond delay="0"/>
                                  </p:stCondLst>
                                  <p:childTnLst>
                                    <p:set>
                                      <p:cBhvr>
                                        <p:cTn id="69" dur="1" fill="hold">
                                          <p:stCondLst>
                                            <p:cond delay="0"/>
                                          </p:stCondLst>
                                        </p:cTn>
                                        <p:tgtEl>
                                          <p:spTgt spid="4"/>
                                        </p:tgtEl>
                                        <p:attrNameLst>
                                          <p:attrName>style.visibility</p:attrName>
                                        </p:attrNameLst>
                                      </p:cBhvr>
                                      <p:to>
                                        <p:strVal val="visible"/>
                                      </p:to>
                                    </p:set>
                                    <p:anim calcmode="lin" valueType="num">
                                      <p:cBhvr additive="base">
                                        <p:cTn id="70" dur="500"/>
                                        <p:tgtEl>
                                          <p:spTgt spid="4"/>
                                        </p:tgtEl>
                                        <p:attrNameLst>
                                          <p:attrName>ppt_y</p:attrName>
                                        </p:attrNameLst>
                                      </p:cBhvr>
                                      <p:tavLst>
                                        <p:tav tm="0">
                                          <p:val>
                                            <p:strVal val="#ppt_y+#ppt_h*1.125000"/>
                                          </p:val>
                                        </p:tav>
                                        <p:tav tm="100000">
                                          <p:val>
                                            <p:strVal val="#ppt_y"/>
                                          </p:val>
                                        </p:tav>
                                      </p:tavLst>
                                    </p:anim>
                                    <p:animEffect transition="in" filter="wipe(up)">
                                      <p:cBhvr>
                                        <p:cTn id="71" dur="500"/>
                                        <p:tgtEl>
                                          <p:spTgt spid="4"/>
                                        </p:tgtEl>
                                      </p:cBhvr>
                                    </p:animEffect>
                                  </p:childTnLst>
                                </p:cTn>
                              </p:par>
                            </p:childTnLst>
                          </p:cTn>
                        </p:par>
                      </p:childTnLst>
                    </p:cTn>
                  </p:par>
                  <p:par>
                    <p:cTn id="72" fill="hold">
                      <p:stCondLst>
                        <p:cond delay="indefinite"/>
                      </p:stCondLst>
                      <p:childTnLst>
                        <p:par>
                          <p:cTn id="73" fill="hold">
                            <p:stCondLst>
                              <p:cond delay="0"/>
                            </p:stCondLst>
                            <p:childTnLst>
                              <p:par>
                                <p:cTn id="74" presetID="12" presetClass="entr" presetSubtype="4" fill="hold" nodeType="clickEffect">
                                  <p:stCondLst>
                                    <p:cond delay="0"/>
                                  </p:stCondLst>
                                  <p:childTnLst>
                                    <p:set>
                                      <p:cBhvr>
                                        <p:cTn id="75" dur="1" fill="hold">
                                          <p:stCondLst>
                                            <p:cond delay="0"/>
                                          </p:stCondLst>
                                        </p:cTn>
                                        <p:tgtEl>
                                          <p:spTgt spid="9"/>
                                        </p:tgtEl>
                                        <p:attrNameLst>
                                          <p:attrName>style.visibility</p:attrName>
                                        </p:attrNameLst>
                                      </p:cBhvr>
                                      <p:to>
                                        <p:strVal val="visible"/>
                                      </p:to>
                                    </p:set>
                                    <p:anim calcmode="lin" valueType="num">
                                      <p:cBhvr additive="base">
                                        <p:cTn id="76" dur="500"/>
                                        <p:tgtEl>
                                          <p:spTgt spid="9"/>
                                        </p:tgtEl>
                                        <p:attrNameLst>
                                          <p:attrName>ppt_y</p:attrName>
                                        </p:attrNameLst>
                                      </p:cBhvr>
                                      <p:tavLst>
                                        <p:tav tm="0">
                                          <p:val>
                                            <p:strVal val="#ppt_y+#ppt_h*1.125000"/>
                                          </p:val>
                                        </p:tav>
                                        <p:tav tm="100000">
                                          <p:val>
                                            <p:strVal val="#ppt_y"/>
                                          </p:val>
                                        </p:tav>
                                      </p:tavLst>
                                    </p:anim>
                                    <p:animEffect transition="in" filter="wipe(up)">
                                      <p:cBhvr>
                                        <p:cTn id="7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136478"/>
            <a:ext cx="12238094" cy="7915702"/>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5905" y="692255"/>
            <a:ext cx="12238094" cy="5480905"/>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5209" y="6086600"/>
            <a:ext cx="7952839" cy="98274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0">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455216" y="4699490"/>
            <a:ext cx="2649433" cy="27025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61888" y="5172801"/>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72757" y="4714875"/>
            <a:ext cx="812667" cy="67740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378086" y="5278004"/>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61447" t="18529" r="4470" b="25160"/>
          <a:stretch/>
        </p:blipFill>
        <p:spPr bwMode="auto">
          <a:xfrm flipH="1">
            <a:off x="9901440" y="5172730"/>
            <a:ext cx="1176780" cy="91387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5"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16"/>
          <a:srcRect/>
          <a:stretch>
            <a:fillRect/>
          </a:stretch>
        </p:blipFill>
        <p:spPr>
          <a:xfrm>
            <a:off x="10521509" y="895014"/>
            <a:ext cx="737894" cy="715087"/>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027535" y="5336730"/>
            <a:ext cx="370310" cy="624328"/>
          </a:xfrm>
          <a:prstGeom prst="rect">
            <a:avLst/>
          </a:prstGeom>
          <a:noFill/>
          <a:extLst>
            <a:ext uri="{909E8E84-426E-40DD-AFC4-6F175D3DCCD1}">
              <a14:hiddenFill xmlns:a14="http://schemas.microsoft.com/office/drawing/2010/main">
                <a:solidFill>
                  <a:srgbClr val="FFFFFF"/>
                </a:solidFill>
              </a14:hiddenFill>
            </a:ext>
          </a:extLst>
        </p:spPr>
      </p:pic>
      <p:sp>
        <p:nvSpPr>
          <p:cNvPr id="75" name="مستطيل 74">
            <a:hlinkClick r:id="rId18" action="ppaction://hlinksldjump"/>
            <a:extLst>
              <a:ext uri="{FF2B5EF4-FFF2-40B4-BE49-F238E27FC236}">
                <a16:creationId xmlns:a16="http://schemas.microsoft.com/office/drawing/2014/main" id="{DE30BFDD-D426-4E86-9190-C6110D50B46A}"/>
              </a:ext>
            </a:extLst>
          </p:cNvPr>
          <p:cNvSpPr/>
          <p:nvPr/>
        </p:nvSpPr>
        <p:spPr>
          <a:xfrm>
            <a:off x="6881197" y="47751"/>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التهيئة</a:t>
            </a:r>
            <a:endParaRPr lang="en-US" b="1" dirty="0">
              <a:solidFill>
                <a:schemeClr val="accent5">
                  <a:lumMod val="50000"/>
                </a:schemeClr>
              </a:solidFill>
            </a:endParaRPr>
          </a:p>
        </p:txBody>
      </p:sp>
      <p:sp>
        <p:nvSpPr>
          <p:cNvPr id="81" name="مستطيل 80">
            <a:hlinkClick r:id="" action="ppaction://noaction"/>
            <a:extLst>
              <a:ext uri="{FF2B5EF4-FFF2-40B4-BE49-F238E27FC236}">
                <a16:creationId xmlns:a16="http://schemas.microsoft.com/office/drawing/2014/main" id="{C9C85F24-1FF2-48D1-8FE9-1F09C67A2EAD}"/>
              </a:ext>
            </a:extLst>
          </p:cNvPr>
          <p:cNvSpPr/>
          <p:nvPr/>
        </p:nvSpPr>
        <p:spPr>
          <a:xfrm>
            <a:off x="2379840"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التقويم</a:t>
            </a:r>
            <a:endParaRPr lang="en-US" sz="2000" b="1" dirty="0">
              <a:solidFill>
                <a:schemeClr val="accent1">
                  <a:lumMod val="75000"/>
                </a:schemeClr>
              </a:solidFill>
            </a:endParaRPr>
          </a:p>
        </p:txBody>
      </p:sp>
      <p:sp>
        <p:nvSpPr>
          <p:cNvPr id="82" name="مستطيل 81">
            <a:hlinkClick r:id="" action="ppaction://noaction"/>
            <a:extLst>
              <a:ext uri="{FF2B5EF4-FFF2-40B4-BE49-F238E27FC236}">
                <a16:creationId xmlns:a16="http://schemas.microsoft.com/office/drawing/2014/main" id="{E10C71F6-D2A3-42F8-9CF4-7EC80C62CB63}"/>
              </a:ext>
            </a:extLst>
          </p:cNvPr>
          <p:cNvSpPr/>
          <p:nvPr/>
        </p:nvSpPr>
        <p:spPr>
          <a:xfrm>
            <a:off x="3563063"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الشرح</a:t>
            </a:r>
            <a:endParaRPr lang="en-US" sz="2000" b="1" dirty="0">
              <a:solidFill>
                <a:schemeClr val="accent1">
                  <a:lumMod val="75000"/>
                </a:schemeClr>
              </a:solidFill>
            </a:endParaRPr>
          </a:p>
        </p:txBody>
      </p:sp>
      <p:sp>
        <p:nvSpPr>
          <p:cNvPr id="83" name="مستطيل 82">
            <a:hlinkClick r:id="" action="ppaction://noaction"/>
            <a:extLst>
              <a:ext uri="{FF2B5EF4-FFF2-40B4-BE49-F238E27FC236}">
                <a16:creationId xmlns:a16="http://schemas.microsoft.com/office/drawing/2014/main" id="{1092A7CE-5A0D-4F27-90F0-946043B22256}"/>
              </a:ext>
            </a:extLst>
          </p:cNvPr>
          <p:cNvSpPr/>
          <p:nvPr/>
        </p:nvSpPr>
        <p:spPr>
          <a:xfrm>
            <a:off x="4735728" y="47751"/>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اسكشف</a:t>
            </a:r>
            <a:endParaRPr lang="en-US" b="1" dirty="0">
              <a:solidFill>
                <a:schemeClr val="accent5">
                  <a:lumMod val="50000"/>
                </a:schemeClr>
              </a:solidFill>
            </a:endParaRPr>
          </a:p>
        </p:txBody>
      </p:sp>
      <p:sp>
        <p:nvSpPr>
          <p:cNvPr id="93" name="مستطيل 92">
            <a:hlinkClick r:id="" action="ppaction://noaction"/>
            <a:extLst>
              <a:ext uri="{FF2B5EF4-FFF2-40B4-BE49-F238E27FC236}">
                <a16:creationId xmlns:a16="http://schemas.microsoft.com/office/drawing/2014/main" id="{6C99A92F-59D8-40AC-BDC2-148AA715DB2A}"/>
              </a:ext>
            </a:extLst>
          </p:cNvPr>
          <p:cNvSpPr/>
          <p:nvPr/>
        </p:nvSpPr>
        <p:spPr>
          <a:xfrm>
            <a:off x="7931806" y="20144"/>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خبرات </a:t>
            </a:r>
          </a:p>
          <a:p>
            <a:pPr algn="ctr"/>
            <a:r>
              <a:rPr lang="ar-SA" b="1" dirty="0">
                <a:solidFill>
                  <a:schemeClr val="accent5">
                    <a:lumMod val="50000"/>
                  </a:schemeClr>
                </a:solidFill>
              </a:rPr>
              <a:t>سابقة</a:t>
            </a:r>
            <a:endParaRPr lang="en-US" b="1" dirty="0">
              <a:solidFill>
                <a:schemeClr val="accent5">
                  <a:lumMod val="50000"/>
                </a:schemeClr>
              </a:solidFill>
            </a:endParaRPr>
          </a:p>
        </p:txBody>
      </p:sp>
      <p:sp>
        <p:nvSpPr>
          <p:cNvPr id="100" name="مستطيل 99">
            <a:hlinkClick r:id="" action="ppaction://noaction"/>
            <a:extLst>
              <a:ext uri="{FF2B5EF4-FFF2-40B4-BE49-F238E27FC236}">
                <a16:creationId xmlns:a16="http://schemas.microsoft.com/office/drawing/2014/main" id="{73527060-1807-46E3-B716-4D68C85D3DCD}"/>
              </a:ext>
            </a:extLst>
          </p:cNvPr>
          <p:cNvSpPr/>
          <p:nvPr/>
        </p:nvSpPr>
        <p:spPr>
          <a:xfrm>
            <a:off x="1283481" y="60729"/>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accent1">
                    <a:lumMod val="75000"/>
                  </a:schemeClr>
                </a:solidFill>
              </a:rPr>
              <a:t>الواجب</a:t>
            </a:r>
            <a:endParaRPr lang="en-US" sz="2400" b="1" dirty="0">
              <a:solidFill>
                <a:schemeClr val="accent1">
                  <a:lumMod val="75000"/>
                </a:schemeClr>
              </a:solidFill>
            </a:endParaRPr>
          </a:p>
        </p:txBody>
      </p:sp>
      <p:pic>
        <p:nvPicPr>
          <p:cNvPr id="102" name="Picture 11">
            <a:extLst>
              <a:ext uri="{FF2B5EF4-FFF2-40B4-BE49-F238E27FC236}">
                <a16:creationId xmlns:a16="http://schemas.microsoft.com/office/drawing/2014/main" id="{B188D43D-88E6-46C2-B821-5FD7EA8D8782}"/>
              </a:ext>
            </a:extLst>
          </p:cNvPr>
          <p:cNvPicPr>
            <a:picLocks noChangeAspect="1"/>
          </p:cNvPicPr>
          <p:nvPr/>
        </p:nvPicPr>
        <p:blipFill>
          <a:blip r:embed="rId19"/>
          <a:srcRect/>
          <a:stretch>
            <a:fillRect/>
          </a:stretch>
        </p:blipFill>
        <p:spPr>
          <a:xfrm>
            <a:off x="9388544" y="5123356"/>
            <a:ext cx="484083" cy="488236"/>
          </a:xfrm>
          <a:prstGeom prst="rect">
            <a:avLst/>
          </a:prstGeom>
        </p:spPr>
      </p:pic>
      <p:pic>
        <p:nvPicPr>
          <p:cNvPr id="104" name="Google Shape;84;p13">
            <a:extLst>
              <a:ext uri="{FF2B5EF4-FFF2-40B4-BE49-F238E27FC236}">
                <a16:creationId xmlns:a16="http://schemas.microsoft.com/office/drawing/2014/main" id="{4836476F-97D8-480C-B012-EC9673A3F090}"/>
              </a:ext>
            </a:extLst>
          </p:cNvPr>
          <p:cNvPicPr preferRelativeResize="0"/>
          <p:nvPr/>
        </p:nvPicPr>
        <p:blipFill>
          <a:blip r:embed="rId20">
            <a:alphaModFix/>
          </a:blip>
          <a:stretch>
            <a:fillRect/>
          </a:stretch>
        </p:blipFill>
        <p:spPr>
          <a:xfrm>
            <a:off x="8793364" y="6362418"/>
            <a:ext cx="734365" cy="586519"/>
          </a:xfrm>
          <a:prstGeom prst="rect">
            <a:avLst/>
          </a:prstGeom>
          <a:noFill/>
          <a:ln>
            <a:noFill/>
          </a:ln>
        </p:spPr>
      </p:pic>
      <p:pic>
        <p:nvPicPr>
          <p:cNvPr id="56"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DE38A85A-777D-4386-A7E5-337635C8F459}"/>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84551" y="-211587"/>
            <a:ext cx="7402640" cy="58168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8220545" y="4909011"/>
            <a:ext cx="1365738" cy="141820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hlinkClick r:id="" action="ppaction://noaction"/>
            <a:extLst>
              <a:ext uri="{FF2B5EF4-FFF2-40B4-BE49-F238E27FC236}">
                <a16:creationId xmlns:a16="http://schemas.microsoft.com/office/drawing/2014/main" id="{486A4D4D-D0BC-DE4A-B8F6-0BCA1075F003}"/>
              </a:ext>
            </a:extLst>
          </p:cNvPr>
          <p:cNvSpPr/>
          <p:nvPr/>
        </p:nvSpPr>
        <p:spPr>
          <a:xfrm>
            <a:off x="5819073" y="101887"/>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الاهداف</a:t>
            </a:r>
            <a:endParaRPr lang="en-US" b="1" dirty="0">
              <a:solidFill>
                <a:schemeClr val="accent5">
                  <a:lumMod val="50000"/>
                </a:schemeClr>
              </a:solidFill>
            </a:endParaRPr>
          </a:p>
        </p:txBody>
      </p:sp>
      <p:pic>
        <p:nvPicPr>
          <p:cNvPr id="8" name="صورة 7">
            <a:extLst>
              <a:ext uri="{FF2B5EF4-FFF2-40B4-BE49-F238E27FC236}">
                <a16:creationId xmlns:a16="http://schemas.microsoft.com/office/drawing/2014/main" id="{1FF269F8-9189-AD47-A708-A6C9F85DAD42}"/>
              </a:ext>
            </a:extLst>
          </p:cNvPr>
          <p:cNvPicPr>
            <a:picLocks noChangeAspect="1"/>
          </p:cNvPicPr>
          <p:nvPr/>
        </p:nvPicPr>
        <p:blipFill rotWithShape="1">
          <a:blip r:embed="rId23">
            <a:extLst>
              <a:ext uri="{28A0092B-C50C-407E-A947-70E740481C1C}">
                <a14:useLocalDpi xmlns:a14="http://schemas.microsoft.com/office/drawing/2010/main" val="0"/>
              </a:ext>
            </a:extLst>
          </a:blip>
          <a:srcRect b="28338"/>
          <a:stretch/>
        </p:blipFill>
        <p:spPr>
          <a:xfrm>
            <a:off x="-195721" y="651315"/>
            <a:ext cx="3354832" cy="3466089"/>
          </a:xfrm>
          <a:prstGeom prst="rect">
            <a:avLst/>
          </a:prstGeom>
        </p:spPr>
      </p:pic>
      <p:pic>
        <p:nvPicPr>
          <p:cNvPr id="11" name="Picture 7">
            <a:extLst>
              <a:ext uri="{FF2B5EF4-FFF2-40B4-BE49-F238E27FC236}">
                <a16:creationId xmlns:a16="http://schemas.microsoft.com/office/drawing/2014/main" id="{4971B455-753C-2E4C-8518-5BE8E3AAA7AF}"/>
              </a:ext>
            </a:extLst>
          </p:cNvPr>
          <p:cNvPicPr>
            <a:picLocks noChangeAspect="1"/>
          </p:cNvPicPr>
          <p:nvPr/>
        </p:nvPicPr>
        <p:blipFill>
          <a:blip r:embed="rId2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35576" y="2823675"/>
            <a:ext cx="3071760" cy="3245505"/>
          </a:xfrm>
          <a:prstGeom prst="rect">
            <a:avLst/>
          </a:prstGeom>
        </p:spPr>
      </p:pic>
      <p:sp>
        <p:nvSpPr>
          <p:cNvPr id="12" name="مستطيل 11">
            <a:extLst>
              <a:ext uri="{FF2B5EF4-FFF2-40B4-BE49-F238E27FC236}">
                <a16:creationId xmlns:a16="http://schemas.microsoft.com/office/drawing/2014/main" id="{96714F8E-6E6B-1546-B747-70E71EE0A933}"/>
              </a:ext>
            </a:extLst>
          </p:cNvPr>
          <p:cNvSpPr/>
          <p:nvPr/>
        </p:nvSpPr>
        <p:spPr>
          <a:xfrm>
            <a:off x="2901258" y="1864621"/>
            <a:ext cx="8375622" cy="978126"/>
          </a:xfrm>
          <a:prstGeom prst="rect">
            <a:avLst/>
          </a:prstGeom>
          <a:solidFill>
            <a:schemeClr val="bg1"/>
          </a:solidFill>
          <a:ln>
            <a:no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000" b="1" dirty="0">
                <a:solidFill>
                  <a:schemeClr val="tx1"/>
                </a:solidFill>
              </a:rPr>
              <a:t>أميرتي المبدعة افتحي الرابط واكتبي اسمك واجيبي على السؤال </a:t>
            </a:r>
          </a:p>
        </p:txBody>
      </p:sp>
      <p:sp>
        <p:nvSpPr>
          <p:cNvPr id="13" name="مستطيل 12">
            <a:extLst>
              <a:ext uri="{FF2B5EF4-FFF2-40B4-BE49-F238E27FC236}">
                <a16:creationId xmlns:a16="http://schemas.microsoft.com/office/drawing/2014/main" id="{AD66DB09-7959-DE44-8C20-E2493C28CA7A}"/>
              </a:ext>
            </a:extLst>
          </p:cNvPr>
          <p:cNvSpPr/>
          <p:nvPr/>
        </p:nvSpPr>
        <p:spPr>
          <a:xfrm>
            <a:off x="345453" y="2614118"/>
            <a:ext cx="2566743" cy="1354118"/>
          </a:xfrm>
          <a:prstGeom prst="rect">
            <a:avLst/>
          </a:prstGeom>
          <a:solidFill>
            <a:schemeClr val="bg1"/>
          </a:solidFill>
          <a:ln>
            <a:no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000" b="1" dirty="0">
                <a:solidFill>
                  <a:schemeClr val="tx1"/>
                </a:solidFill>
              </a:rPr>
              <a:t>مراجعة الدرس السابق  </a:t>
            </a:r>
          </a:p>
        </p:txBody>
      </p:sp>
      <p:sp>
        <p:nvSpPr>
          <p:cNvPr id="4" name="مستطيل 3">
            <a:extLst>
              <a:ext uri="{FF2B5EF4-FFF2-40B4-BE49-F238E27FC236}">
                <a16:creationId xmlns:a16="http://schemas.microsoft.com/office/drawing/2014/main" id="{53ED3B3E-81C6-6E43-A2A1-DEB28BCDF36B}"/>
              </a:ext>
            </a:extLst>
          </p:cNvPr>
          <p:cNvSpPr/>
          <p:nvPr/>
        </p:nvSpPr>
        <p:spPr>
          <a:xfrm>
            <a:off x="5237606" y="3390074"/>
            <a:ext cx="4348677" cy="1628503"/>
          </a:xfrm>
          <a:prstGeom prst="rect">
            <a:avLst/>
          </a:prstGeom>
          <a:solidFill>
            <a:schemeClr val="accent4">
              <a:lumMod val="40000"/>
              <a:lumOff val="60000"/>
            </a:schemeClr>
          </a:solidFill>
          <a:ln>
            <a:solidFill>
              <a:srgbClr val="FF0000"/>
            </a:solid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4000" b="1" dirty="0">
              <a:solidFill>
                <a:schemeClr val="tx1"/>
              </a:solidFill>
            </a:endParaRPr>
          </a:p>
        </p:txBody>
      </p:sp>
    </p:spTree>
    <p:extLst>
      <p:ext uri="{BB962C8B-B14F-4D97-AF65-F5344CB8AC3E}">
        <p14:creationId xmlns:p14="http://schemas.microsoft.com/office/powerpoint/2010/main" val="277959315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8"/>
                                        </p:tgtEl>
                                      </p:cBhvr>
                                    </p:animEffect>
                                    <p:animScale>
                                      <p:cBhvr>
                                        <p:cTn id="7" dur="250" autoRev="1" fill="hold"/>
                                        <p:tgtEl>
                                          <p:spTgt spid="8"/>
                                        </p:tgtEl>
                                      </p:cBhvr>
                                      <p:by x="105000" y="105000"/>
                                    </p:animScale>
                                  </p:childTnLst>
                                </p:cTn>
                              </p:par>
                              <p:par>
                                <p:cTn id="8" presetID="27" presetClass="emph" presetSubtype="0" fill="remove" grpId="0" nodeType="withEffect">
                                  <p:stCondLst>
                                    <p:cond delay="0"/>
                                  </p:stCondLst>
                                  <p:childTnLst>
                                    <p:animClr clrSpc="rgb" dir="cw">
                                      <p:cBhvr override="childStyle">
                                        <p:cTn id="9" dur="250" autoRev="1" fill="remove"/>
                                        <p:tgtEl>
                                          <p:spTgt spid="12"/>
                                        </p:tgtEl>
                                        <p:attrNameLst>
                                          <p:attrName>style.color</p:attrName>
                                        </p:attrNameLst>
                                      </p:cBhvr>
                                      <p:to>
                                        <a:schemeClr val="bg1"/>
                                      </p:to>
                                    </p:animClr>
                                    <p:animClr clrSpc="rgb" dir="cw">
                                      <p:cBhvr>
                                        <p:cTn id="10" dur="250" autoRev="1" fill="remove"/>
                                        <p:tgtEl>
                                          <p:spTgt spid="12"/>
                                        </p:tgtEl>
                                        <p:attrNameLst>
                                          <p:attrName>fillcolor</p:attrName>
                                        </p:attrNameLst>
                                      </p:cBhvr>
                                      <p:to>
                                        <a:schemeClr val="bg1"/>
                                      </p:to>
                                    </p:animClr>
                                    <p:set>
                                      <p:cBhvr>
                                        <p:cTn id="11" dur="250" autoRev="1" fill="remove"/>
                                        <p:tgtEl>
                                          <p:spTgt spid="12"/>
                                        </p:tgtEl>
                                        <p:attrNameLst>
                                          <p:attrName>fill.type</p:attrName>
                                        </p:attrNameLst>
                                      </p:cBhvr>
                                      <p:to>
                                        <p:strVal val="solid"/>
                                      </p:to>
                                    </p:set>
                                    <p:set>
                                      <p:cBhvr>
                                        <p:cTn id="12" dur="250" autoRev="1" fill="remove"/>
                                        <p:tgtEl>
                                          <p:spTgt spid="12"/>
                                        </p:tgtEl>
                                        <p:attrNameLst>
                                          <p:attrName>fill.on</p:attrName>
                                        </p:attrNameLst>
                                      </p:cBhvr>
                                      <p:to>
                                        <p:strVal val="true"/>
                                      </p:to>
                                    </p:set>
                                  </p:childTnLst>
                                </p:cTn>
                              </p:par>
                              <p:par>
                                <p:cTn id="13" presetID="26" presetClass="emph" presetSubtype="0" repeatCount="indefinite" fill="hold" grpId="0" nodeType="withEffect">
                                  <p:stCondLst>
                                    <p:cond delay="0"/>
                                  </p:stCondLst>
                                  <p:childTnLst>
                                    <p:animEffect transition="out" filter="fade">
                                      <p:cBhvr>
                                        <p:cTn id="14" dur="500" tmFilter="0, 0; .2, .5; .8, .5; 1, 0"/>
                                        <p:tgtEl>
                                          <p:spTgt spid="13"/>
                                        </p:tgtEl>
                                      </p:cBhvr>
                                    </p:animEffect>
                                    <p:animScale>
                                      <p:cBhvr>
                                        <p:cTn id="15" dur="250" autoRev="1" fill="hold"/>
                                        <p:tgtEl>
                                          <p:spTgt spid="13"/>
                                        </p:tgtEl>
                                      </p:cBhvr>
                                      <p:by x="105000" y="105000"/>
                                    </p:animScale>
                                  </p:childTnLst>
                                </p:cTn>
                              </p:par>
                              <p:par>
                                <p:cTn id="16" presetID="27" presetClass="emph" presetSubtype="0" fill="remove" grpId="0" nodeType="withEffect">
                                  <p:stCondLst>
                                    <p:cond delay="0"/>
                                  </p:stCondLst>
                                  <p:childTnLst>
                                    <p:animClr clrSpc="rgb" dir="cw">
                                      <p:cBhvr override="childStyle">
                                        <p:cTn id="17" dur="250" autoRev="1" fill="remove"/>
                                        <p:tgtEl>
                                          <p:spTgt spid="4"/>
                                        </p:tgtEl>
                                        <p:attrNameLst>
                                          <p:attrName>style.color</p:attrName>
                                        </p:attrNameLst>
                                      </p:cBhvr>
                                      <p:to>
                                        <a:schemeClr val="bg1"/>
                                      </p:to>
                                    </p:animClr>
                                    <p:animClr clrSpc="rgb" dir="cw">
                                      <p:cBhvr>
                                        <p:cTn id="18" dur="250" autoRev="1" fill="remove"/>
                                        <p:tgtEl>
                                          <p:spTgt spid="4"/>
                                        </p:tgtEl>
                                        <p:attrNameLst>
                                          <p:attrName>fillcolor</p:attrName>
                                        </p:attrNameLst>
                                      </p:cBhvr>
                                      <p:to>
                                        <a:schemeClr val="bg1"/>
                                      </p:to>
                                    </p:animClr>
                                    <p:set>
                                      <p:cBhvr>
                                        <p:cTn id="19" dur="250" autoRev="1" fill="remove"/>
                                        <p:tgtEl>
                                          <p:spTgt spid="4"/>
                                        </p:tgtEl>
                                        <p:attrNameLst>
                                          <p:attrName>fill.type</p:attrName>
                                        </p:attrNameLst>
                                      </p:cBhvr>
                                      <p:to>
                                        <p:strVal val="solid"/>
                                      </p:to>
                                    </p:set>
                                    <p:set>
                                      <p:cBhvr>
                                        <p:cTn id="20" dur="250" autoRev="1" fill="remove"/>
                                        <p:tgtEl>
                                          <p:spTgt spid="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4"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136478"/>
            <a:ext cx="12238094" cy="7915702"/>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5905" y="692255"/>
            <a:ext cx="9856747" cy="6661405"/>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31838" y="6944457"/>
            <a:ext cx="7952839" cy="98274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0">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455216" y="4699490"/>
            <a:ext cx="2649433" cy="27025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61888" y="5172801"/>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72757" y="4714875"/>
            <a:ext cx="812667" cy="67740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378086" y="5278004"/>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61447" t="18529" r="4470" b="25160"/>
          <a:stretch/>
        </p:blipFill>
        <p:spPr bwMode="auto">
          <a:xfrm flipH="1">
            <a:off x="9901440" y="5172730"/>
            <a:ext cx="1176780" cy="91387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5"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16"/>
          <a:srcRect/>
          <a:stretch>
            <a:fillRect/>
          </a:stretch>
        </p:blipFill>
        <p:spPr>
          <a:xfrm>
            <a:off x="10521509" y="895014"/>
            <a:ext cx="737894" cy="715087"/>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027535" y="5336730"/>
            <a:ext cx="370310" cy="624328"/>
          </a:xfrm>
          <a:prstGeom prst="rect">
            <a:avLst/>
          </a:prstGeom>
          <a:noFill/>
          <a:extLst>
            <a:ext uri="{909E8E84-426E-40DD-AFC4-6F175D3DCCD1}">
              <a14:hiddenFill xmlns:a14="http://schemas.microsoft.com/office/drawing/2010/main">
                <a:solidFill>
                  <a:srgbClr val="FFFFFF"/>
                </a:solidFill>
              </a14:hiddenFill>
            </a:ext>
          </a:extLst>
        </p:spPr>
      </p:pic>
      <p:pic>
        <p:nvPicPr>
          <p:cNvPr id="78" name="صورة 77">
            <a:extLst>
              <a:ext uri="{FF2B5EF4-FFF2-40B4-BE49-F238E27FC236}">
                <a16:creationId xmlns:a16="http://schemas.microsoft.com/office/drawing/2014/main" id="{4FBE215D-5657-4340-B9C5-E36A5F911769}"/>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355816" y="1662639"/>
            <a:ext cx="1407782" cy="114914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5" name="مستطيل 74">
            <a:hlinkClick r:id="rId19" action="ppaction://hlinksldjump"/>
            <a:extLst>
              <a:ext uri="{FF2B5EF4-FFF2-40B4-BE49-F238E27FC236}">
                <a16:creationId xmlns:a16="http://schemas.microsoft.com/office/drawing/2014/main" id="{DE30BFDD-D426-4E86-9190-C6110D50B46A}"/>
              </a:ext>
            </a:extLst>
          </p:cNvPr>
          <p:cNvSpPr/>
          <p:nvPr/>
        </p:nvSpPr>
        <p:spPr>
          <a:xfrm>
            <a:off x="6881197" y="47751"/>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التهيئة</a:t>
            </a:r>
            <a:endParaRPr lang="en-US" b="1" dirty="0">
              <a:solidFill>
                <a:schemeClr val="accent5">
                  <a:lumMod val="50000"/>
                </a:schemeClr>
              </a:solidFill>
            </a:endParaRPr>
          </a:p>
        </p:txBody>
      </p:sp>
      <p:sp>
        <p:nvSpPr>
          <p:cNvPr id="81" name="مستطيل 80">
            <a:hlinkClick r:id="" action="ppaction://noaction"/>
            <a:extLst>
              <a:ext uri="{FF2B5EF4-FFF2-40B4-BE49-F238E27FC236}">
                <a16:creationId xmlns:a16="http://schemas.microsoft.com/office/drawing/2014/main" id="{C9C85F24-1FF2-48D1-8FE9-1F09C67A2EAD}"/>
              </a:ext>
            </a:extLst>
          </p:cNvPr>
          <p:cNvSpPr/>
          <p:nvPr/>
        </p:nvSpPr>
        <p:spPr>
          <a:xfrm>
            <a:off x="2379840"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التقويم</a:t>
            </a:r>
            <a:endParaRPr lang="en-US" sz="2000" b="1" dirty="0">
              <a:solidFill>
                <a:schemeClr val="accent1">
                  <a:lumMod val="75000"/>
                </a:schemeClr>
              </a:solidFill>
            </a:endParaRPr>
          </a:p>
        </p:txBody>
      </p:sp>
      <p:sp>
        <p:nvSpPr>
          <p:cNvPr id="82" name="مستطيل 81">
            <a:hlinkClick r:id="rId20" action="ppaction://hlinksldjump"/>
            <a:extLst>
              <a:ext uri="{FF2B5EF4-FFF2-40B4-BE49-F238E27FC236}">
                <a16:creationId xmlns:a16="http://schemas.microsoft.com/office/drawing/2014/main" id="{E10C71F6-D2A3-42F8-9CF4-7EC80C62CB63}"/>
              </a:ext>
            </a:extLst>
          </p:cNvPr>
          <p:cNvSpPr/>
          <p:nvPr/>
        </p:nvSpPr>
        <p:spPr>
          <a:xfrm>
            <a:off x="3563063"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الشرح</a:t>
            </a:r>
            <a:endParaRPr lang="en-US" sz="2000" b="1" dirty="0">
              <a:solidFill>
                <a:schemeClr val="accent1">
                  <a:lumMod val="75000"/>
                </a:schemeClr>
              </a:solidFill>
            </a:endParaRPr>
          </a:p>
        </p:txBody>
      </p:sp>
      <p:sp>
        <p:nvSpPr>
          <p:cNvPr id="83" name="مستطيل 82">
            <a:hlinkClick r:id="rId21" action="ppaction://hlinksldjump"/>
            <a:extLst>
              <a:ext uri="{FF2B5EF4-FFF2-40B4-BE49-F238E27FC236}">
                <a16:creationId xmlns:a16="http://schemas.microsoft.com/office/drawing/2014/main" id="{1092A7CE-5A0D-4F27-90F0-946043B22256}"/>
              </a:ext>
            </a:extLst>
          </p:cNvPr>
          <p:cNvSpPr/>
          <p:nvPr/>
        </p:nvSpPr>
        <p:spPr>
          <a:xfrm>
            <a:off x="4735728" y="47751"/>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اسكشف</a:t>
            </a:r>
            <a:endParaRPr lang="en-US" b="1" dirty="0">
              <a:solidFill>
                <a:schemeClr val="accent5">
                  <a:lumMod val="50000"/>
                </a:schemeClr>
              </a:solidFill>
            </a:endParaRPr>
          </a:p>
        </p:txBody>
      </p:sp>
      <p:sp>
        <p:nvSpPr>
          <p:cNvPr id="93" name="مستطيل 92">
            <a:hlinkClick r:id="rId22" action="ppaction://hlinksldjump"/>
            <a:extLst>
              <a:ext uri="{FF2B5EF4-FFF2-40B4-BE49-F238E27FC236}">
                <a16:creationId xmlns:a16="http://schemas.microsoft.com/office/drawing/2014/main" id="{6C99A92F-59D8-40AC-BDC2-148AA715DB2A}"/>
              </a:ext>
            </a:extLst>
          </p:cNvPr>
          <p:cNvSpPr/>
          <p:nvPr/>
        </p:nvSpPr>
        <p:spPr>
          <a:xfrm>
            <a:off x="7931806" y="20144"/>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خبرات </a:t>
            </a:r>
          </a:p>
          <a:p>
            <a:pPr algn="ctr"/>
            <a:r>
              <a:rPr lang="ar-SA" b="1" dirty="0">
                <a:solidFill>
                  <a:schemeClr val="accent5">
                    <a:lumMod val="50000"/>
                  </a:schemeClr>
                </a:solidFill>
              </a:rPr>
              <a:t>سابقة</a:t>
            </a:r>
            <a:endParaRPr lang="en-US" b="1" dirty="0">
              <a:solidFill>
                <a:schemeClr val="accent5">
                  <a:lumMod val="50000"/>
                </a:schemeClr>
              </a:solidFill>
            </a:endParaRPr>
          </a:p>
        </p:txBody>
      </p:sp>
      <p:sp>
        <p:nvSpPr>
          <p:cNvPr id="100" name="مستطيل 99">
            <a:hlinkClick r:id="rId23" action="ppaction://hlinksldjump"/>
            <a:extLst>
              <a:ext uri="{FF2B5EF4-FFF2-40B4-BE49-F238E27FC236}">
                <a16:creationId xmlns:a16="http://schemas.microsoft.com/office/drawing/2014/main" id="{73527060-1807-46E3-B716-4D68C85D3DCD}"/>
              </a:ext>
            </a:extLst>
          </p:cNvPr>
          <p:cNvSpPr/>
          <p:nvPr/>
        </p:nvSpPr>
        <p:spPr>
          <a:xfrm>
            <a:off x="1283481" y="60729"/>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accent1">
                    <a:lumMod val="75000"/>
                  </a:schemeClr>
                </a:solidFill>
              </a:rPr>
              <a:t>الواجب</a:t>
            </a:r>
            <a:endParaRPr lang="en-US" sz="2400" b="1" dirty="0">
              <a:solidFill>
                <a:schemeClr val="accent1">
                  <a:lumMod val="75000"/>
                </a:schemeClr>
              </a:solidFill>
            </a:endParaRPr>
          </a:p>
        </p:txBody>
      </p:sp>
      <p:pic>
        <p:nvPicPr>
          <p:cNvPr id="102" name="Picture 11">
            <a:extLst>
              <a:ext uri="{FF2B5EF4-FFF2-40B4-BE49-F238E27FC236}">
                <a16:creationId xmlns:a16="http://schemas.microsoft.com/office/drawing/2014/main" id="{B188D43D-88E6-46C2-B821-5FD7EA8D8782}"/>
              </a:ext>
            </a:extLst>
          </p:cNvPr>
          <p:cNvPicPr>
            <a:picLocks noChangeAspect="1"/>
          </p:cNvPicPr>
          <p:nvPr/>
        </p:nvPicPr>
        <p:blipFill>
          <a:blip r:embed="rId24"/>
          <a:srcRect/>
          <a:stretch>
            <a:fillRect/>
          </a:stretch>
        </p:blipFill>
        <p:spPr>
          <a:xfrm>
            <a:off x="9388544" y="5123356"/>
            <a:ext cx="484083" cy="488236"/>
          </a:xfrm>
          <a:prstGeom prst="rect">
            <a:avLst/>
          </a:prstGeom>
        </p:spPr>
      </p:pic>
      <p:pic>
        <p:nvPicPr>
          <p:cNvPr id="104" name="Google Shape;84;p13">
            <a:extLst>
              <a:ext uri="{FF2B5EF4-FFF2-40B4-BE49-F238E27FC236}">
                <a16:creationId xmlns:a16="http://schemas.microsoft.com/office/drawing/2014/main" id="{4836476F-97D8-480C-B012-EC9673A3F090}"/>
              </a:ext>
            </a:extLst>
          </p:cNvPr>
          <p:cNvPicPr preferRelativeResize="0"/>
          <p:nvPr/>
        </p:nvPicPr>
        <p:blipFill>
          <a:blip r:embed="rId25">
            <a:alphaModFix/>
          </a:blip>
          <a:stretch>
            <a:fillRect/>
          </a:stretch>
        </p:blipFill>
        <p:spPr>
          <a:xfrm>
            <a:off x="8793364" y="6362418"/>
            <a:ext cx="734365" cy="586519"/>
          </a:xfrm>
          <a:prstGeom prst="rect">
            <a:avLst/>
          </a:prstGeom>
          <a:noFill/>
          <a:ln>
            <a:noFill/>
          </a:ln>
        </p:spPr>
      </p:pic>
      <p:grpSp>
        <p:nvGrpSpPr>
          <p:cNvPr id="14" name="مجموعة 13">
            <a:extLst>
              <a:ext uri="{FF2B5EF4-FFF2-40B4-BE49-F238E27FC236}">
                <a16:creationId xmlns:a16="http://schemas.microsoft.com/office/drawing/2014/main" id="{F4F6B529-287E-4C56-A6D0-4DB28A5841F5}"/>
              </a:ext>
            </a:extLst>
          </p:cNvPr>
          <p:cNvGrpSpPr/>
          <p:nvPr/>
        </p:nvGrpSpPr>
        <p:grpSpPr>
          <a:xfrm>
            <a:off x="9464935" y="2962705"/>
            <a:ext cx="1298663" cy="1131299"/>
            <a:chOff x="9328683" y="3304582"/>
            <a:chExt cx="1616459" cy="1131299"/>
          </a:xfrm>
        </p:grpSpPr>
        <p:pic>
          <p:nvPicPr>
            <p:cNvPr id="107" name="Picture 46">
              <a:extLst>
                <a:ext uri="{FF2B5EF4-FFF2-40B4-BE49-F238E27FC236}">
                  <a16:creationId xmlns:a16="http://schemas.microsoft.com/office/drawing/2014/main" id="{A87F56E0-C7BF-40C0-BD34-8B4E644FBF2B}"/>
                </a:ext>
              </a:extLst>
            </p:cNvPr>
            <p:cNvPicPr>
              <a:picLocks noChangeAspect="1"/>
            </p:cNvPicPr>
            <p:nvPr/>
          </p:nvPicPr>
          <p:blipFill rotWithShape="1">
            <a:blip r:embed="rId26">
              <a:extLst>
                <a:ext uri="{28A0092B-C50C-407E-A947-70E740481C1C}">
                  <a14:useLocalDpi xmlns:a14="http://schemas.microsoft.com/office/drawing/2010/main" val="0"/>
                </a:ext>
                <a:ext uri="{837473B0-CC2E-450A-ABE3-18F120FF3D39}">
                  <a1611:picAttrSrcUrl xmlns:a1611="http://schemas.microsoft.com/office/drawing/2016/11/main" r:id="rId27"/>
                </a:ext>
              </a:extLst>
            </a:blip>
            <a:srcRect l="14797" t="6571" r="14269" b="10899"/>
            <a:stretch/>
          </p:blipFill>
          <p:spPr>
            <a:xfrm>
              <a:off x="9341072" y="3304582"/>
              <a:ext cx="1480207" cy="1131299"/>
            </a:xfrm>
            <a:prstGeom prst="rect">
              <a:avLst/>
            </a:prstGeom>
          </p:spPr>
        </p:pic>
        <p:sp>
          <p:nvSpPr>
            <p:cNvPr id="53" name="مربع نص 52">
              <a:hlinkClick r:id="rId28" action="ppaction://hlinksldjump"/>
              <a:extLst>
                <a:ext uri="{FF2B5EF4-FFF2-40B4-BE49-F238E27FC236}">
                  <a16:creationId xmlns:a16="http://schemas.microsoft.com/office/drawing/2014/main" id="{6A369892-6D95-4332-8A7A-20396DFA53C6}"/>
                </a:ext>
              </a:extLst>
            </p:cNvPr>
            <p:cNvSpPr txBox="1"/>
            <p:nvPr/>
          </p:nvSpPr>
          <p:spPr>
            <a:xfrm>
              <a:off x="9328683" y="3461836"/>
              <a:ext cx="1616459" cy="369332"/>
            </a:xfrm>
            <a:prstGeom prst="rect">
              <a:avLst/>
            </a:prstGeom>
            <a:noFill/>
          </p:spPr>
          <p:txBody>
            <a:bodyPr wrap="square">
              <a:spAutoFit/>
            </a:bodyPr>
            <a:lstStyle/>
            <a:p>
              <a:pPr algn="ctr"/>
              <a:r>
                <a:rPr lang="ar-SA" b="1" dirty="0"/>
                <a:t>نجمة اليوم </a:t>
              </a:r>
              <a:endParaRPr lang="en-US" b="1" dirty="0"/>
            </a:p>
          </p:txBody>
        </p:sp>
      </p:grpSp>
      <p:pic>
        <p:nvPicPr>
          <p:cNvPr id="56"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DE38A85A-777D-4386-A7E5-337635C8F459}"/>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684551" y="-211587"/>
            <a:ext cx="7402640" cy="58168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8220545" y="4909011"/>
            <a:ext cx="1365738" cy="1418200"/>
          </a:xfrm>
          <a:prstGeom prst="rect">
            <a:avLst/>
          </a:prstGeom>
          <a:noFill/>
          <a:extLst>
            <a:ext uri="{909E8E84-426E-40DD-AFC4-6F175D3DCCD1}">
              <a14:hiddenFill xmlns:a14="http://schemas.microsoft.com/office/drawing/2010/main">
                <a:solidFill>
                  <a:srgbClr val="FFFFFF"/>
                </a:solidFill>
              </a14:hiddenFill>
            </a:ext>
          </a:extLst>
        </p:spPr>
      </p:pic>
      <p:sp>
        <p:nvSpPr>
          <p:cNvPr id="48" name="مستطيل 47">
            <a:extLst>
              <a:ext uri="{FF2B5EF4-FFF2-40B4-BE49-F238E27FC236}">
                <a16:creationId xmlns:a16="http://schemas.microsoft.com/office/drawing/2014/main" id="{37202D18-EAA3-44BB-BDFA-B6E27E2969FF}"/>
              </a:ext>
            </a:extLst>
          </p:cNvPr>
          <p:cNvSpPr/>
          <p:nvPr/>
        </p:nvSpPr>
        <p:spPr>
          <a:xfrm>
            <a:off x="5607663" y="941815"/>
            <a:ext cx="3549096" cy="499073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altLang="ar-SA" sz="1800" b="1" dirty="0">
                <a:solidFill>
                  <a:schemeClr val="tx1"/>
                </a:solidFill>
                <a:latin typeface="Arial" panose="020B0604020202020204" pitchFamily="34" charset="0"/>
                <a:sym typeface="Wingdings 2" panose="05020102010507070707" pitchFamily="18" charset="2"/>
              </a:rPr>
              <a:t>1</a:t>
            </a:r>
          </a:p>
          <a:p>
            <a:pPr algn="ctr"/>
            <a:endParaRPr lang="ar-SA" altLang="ar-SA" b="1" dirty="0">
              <a:solidFill>
                <a:schemeClr val="tx1"/>
              </a:solidFill>
              <a:latin typeface="Arial" panose="020B0604020202020204" pitchFamily="34" charset="0"/>
              <a:sym typeface="Wingdings 2" panose="05020102010507070707" pitchFamily="18" charset="2"/>
            </a:endParaRPr>
          </a:p>
          <a:p>
            <a:pPr algn="ctr"/>
            <a:endParaRPr lang="ar-SA" altLang="ar-SA" sz="1800" b="1" dirty="0">
              <a:solidFill>
                <a:schemeClr val="tx1"/>
              </a:solidFill>
              <a:latin typeface="Arial" panose="020B0604020202020204" pitchFamily="34" charset="0"/>
              <a:sym typeface="Wingdings 2" panose="05020102010507070707" pitchFamily="18" charset="2"/>
            </a:endParaRPr>
          </a:p>
          <a:p>
            <a:pPr algn="ctr"/>
            <a:endParaRPr lang="ar-SA" altLang="ar-SA" b="1" dirty="0">
              <a:solidFill>
                <a:schemeClr val="tx1"/>
              </a:solidFill>
              <a:latin typeface="Arial" panose="020B0604020202020204" pitchFamily="34" charset="0"/>
              <a:sym typeface="Wingdings 2" panose="05020102010507070707" pitchFamily="18" charset="2"/>
            </a:endParaRPr>
          </a:p>
          <a:p>
            <a:pPr algn="ctr"/>
            <a:r>
              <a:rPr lang="ar-SA" altLang="ar-SA" b="1" dirty="0">
                <a:solidFill>
                  <a:schemeClr val="tx1"/>
                </a:solidFill>
                <a:latin typeface="Arial" panose="020B0604020202020204" pitchFamily="34" charset="0"/>
                <a:sym typeface="Wingdings 2" panose="05020102010507070707" pitchFamily="18" charset="2"/>
              </a:rPr>
              <a:t>1</a:t>
            </a:r>
            <a:r>
              <a:rPr lang="ar-SA" altLang="ar-SA" sz="1800" b="1" dirty="0">
                <a:solidFill>
                  <a:schemeClr val="tx1"/>
                </a:solidFill>
                <a:latin typeface="Arial" panose="020B0604020202020204" pitchFamily="34" charset="0"/>
                <a:sym typeface="Wingdings 2" panose="05020102010507070707" pitchFamily="18" charset="2"/>
              </a:rPr>
              <a:t> </a:t>
            </a:r>
            <a:r>
              <a:rPr lang="ar-SA" altLang="ar-SA" sz="2400" b="1" dirty="0">
                <a:solidFill>
                  <a:schemeClr val="tx1"/>
                </a:solidFill>
                <a:latin typeface="Arial" panose="020B0604020202020204" pitchFamily="34" charset="0"/>
                <a:sym typeface="Wingdings 2" panose="05020102010507070707" pitchFamily="18" charset="2"/>
              </a:rPr>
              <a:t></a:t>
            </a:r>
            <a:r>
              <a:rPr lang="ar-SA" altLang="ar-SA" sz="2400" b="1" dirty="0">
                <a:solidFill>
                  <a:schemeClr val="tx1"/>
                </a:solidFill>
                <a:latin typeface="Arial" panose="020B0604020202020204" pitchFamily="34" charset="0"/>
              </a:rPr>
              <a:t> ماعنوان الوحدة؟</a:t>
            </a:r>
          </a:p>
          <a:p>
            <a:pPr algn="ctr"/>
            <a:r>
              <a:rPr lang="ar-SA" altLang="ar-SA" sz="2400" b="1" dirty="0">
                <a:solidFill>
                  <a:schemeClr val="tx1"/>
                </a:solidFill>
                <a:latin typeface="Arial" panose="020B0604020202020204" pitchFamily="34" charset="0"/>
                <a:sym typeface="Wingdings 2" panose="05020102010507070707" pitchFamily="18" charset="2"/>
              </a:rPr>
              <a:t>2 </a:t>
            </a:r>
            <a:r>
              <a:rPr lang="ar-SA" altLang="ar-SA" sz="2400" b="1" dirty="0">
                <a:solidFill>
                  <a:schemeClr val="tx1"/>
                </a:solidFill>
                <a:latin typeface="Arial" panose="020B0604020202020204" pitchFamily="34" charset="0"/>
              </a:rPr>
              <a:t> ماعنوان الفصل؟</a:t>
            </a:r>
          </a:p>
          <a:p>
            <a:pPr algn="ctr"/>
            <a:r>
              <a:rPr lang="ar-SA" altLang="ar-SA" sz="2400" b="1" dirty="0">
                <a:solidFill>
                  <a:schemeClr val="tx1"/>
                </a:solidFill>
                <a:latin typeface="Arial" panose="020B0604020202020204" pitchFamily="34" charset="0"/>
                <a:sym typeface="Wingdings 2" panose="05020102010507070707" pitchFamily="18" charset="2"/>
              </a:rPr>
              <a:t>3 </a:t>
            </a:r>
            <a:r>
              <a:rPr lang="ar-SA" altLang="ar-SA" sz="2400" b="1" dirty="0">
                <a:solidFill>
                  <a:schemeClr val="tx1"/>
                </a:solidFill>
                <a:latin typeface="Arial" panose="020B0604020202020204" pitchFamily="34" charset="0"/>
              </a:rPr>
              <a:t> ماموضوع درسنا اليوم ؟</a:t>
            </a:r>
          </a:p>
          <a:p>
            <a:pPr algn="ctr"/>
            <a:r>
              <a:rPr lang="ar-SA" altLang="ar-SA" sz="2400" b="1" dirty="0">
                <a:solidFill>
                  <a:schemeClr val="tx1"/>
                </a:solidFill>
                <a:latin typeface="Arial" panose="020B0604020202020204" pitchFamily="34" charset="0"/>
                <a:sym typeface="Wingdings 2" panose="05020102010507070707" pitchFamily="18" charset="2"/>
              </a:rPr>
              <a:t>4 </a:t>
            </a:r>
            <a:r>
              <a:rPr lang="ar-SA" altLang="ar-SA" sz="2400" b="1" dirty="0">
                <a:solidFill>
                  <a:schemeClr val="tx1"/>
                </a:solidFill>
                <a:latin typeface="Arial" panose="020B0604020202020204" pitchFamily="34" charset="0"/>
              </a:rPr>
              <a:t> هل سبق درسنا هذا الموضوع   ؟</a:t>
            </a:r>
          </a:p>
          <a:p>
            <a:pPr algn="ctr"/>
            <a:endParaRPr lang="ar-SA" altLang="ar-SA" sz="1800" b="1" dirty="0">
              <a:solidFill>
                <a:schemeClr val="tx1"/>
              </a:solidFill>
              <a:latin typeface="Arial" panose="020B0604020202020204" pitchFamily="34" charset="0"/>
            </a:endParaRPr>
          </a:p>
          <a:p>
            <a:pPr algn="ctr"/>
            <a:endParaRPr lang="ar-SA" altLang="ar-SA" sz="1800" b="1" dirty="0">
              <a:solidFill>
                <a:schemeClr val="tx1"/>
              </a:solidFill>
              <a:latin typeface="Arial" panose="020B0604020202020204" pitchFamily="34" charset="0"/>
            </a:endParaRPr>
          </a:p>
          <a:p>
            <a:pPr algn="ctr"/>
            <a:endParaRPr lang="ar-SA" dirty="0">
              <a:solidFill>
                <a:srgbClr val="FF0000"/>
              </a:solidFill>
            </a:endParaRPr>
          </a:p>
        </p:txBody>
      </p:sp>
      <p:pic>
        <p:nvPicPr>
          <p:cNvPr id="49" name="Picture 6" descr="صورة ذات صلة">
            <a:extLst>
              <a:ext uri="{FF2B5EF4-FFF2-40B4-BE49-F238E27FC236}">
                <a16:creationId xmlns:a16="http://schemas.microsoft.com/office/drawing/2014/main" id="{24D06C3E-0951-42D7-8B8D-95448BA9D2D2}"/>
              </a:ext>
            </a:extLst>
          </p:cNvPr>
          <p:cNvPicPr>
            <a:picLocks noChangeAspect="1" noChangeArrowheads="1"/>
          </p:cNvPicPr>
          <p:nvPr/>
        </p:nvPicPr>
        <p:blipFill>
          <a:blip r:embed="rId3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824884" y="871710"/>
            <a:ext cx="3078530" cy="1114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مربع نص 49">
            <a:extLst>
              <a:ext uri="{FF2B5EF4-FFF2-40B4-BE49-F238E27FC236}">
                <a16:creationId xmlns:a16="http://schemas.microsoft.com/office/drawing/2014/main" id="{DA18509E-A54E-47A1-97C8-605FA3F56891}"/>
              </a:ext>
            </a:extLst>
          </p:cNvPr>
          <p:cNvSpPr txBox="1"/>
          <p:nvPr/>
        </p:nvSpPr>
        <p:spPr>
          <a:xfrm rot="21365880">
            <a:off x="6914964" y="1066692"/>
            <a:ext cx="1801446" cy="523220"/>
          </a:xfrm>
          <a:prstGeom prst="rect">
            <a:avLst/>
          </a:prstGeom>
          <a:noFill/>
        </p:spPr>
        <p:txBody>
          <a:bodyPr wrap="square">
            <a:spAutoFit/>
          </a:bodyPr>
          <a:lstStyle/>
          <a:p>
            <a:pPr algn="ctr" eaLnBrk="1" hangingPunct="1">
              <a:lnSpc>
                <a:spcPct val="100000"/>
              </a:lnSpc>
              <a:spcBef>
                <a:spcPct val="50000"/>
              </a:spcBef>
              <a:buFontTx/>
              <a:buNone/>
            </a:pPr>
            <a:r>
              <a:rPr lang="ar-SA" altLang="ar-SA" sz="2800" b="1" dirty="0">
                <a:latin typeface="Arial" panose="020B0604020202020204" pitchFamily="34" charset="0"/>
                <a:sym typeface="Wingdings 2" panose="05020102010507070707" pitchFamily="18" charset="2"/>
              </a:rPr>
              <a:t>بطاقة دخول</a:t>
            </a:r>
            <a:endParaRPr lang="ar-SA" altLang="ar-SA" sz="2800" b="1" dirty="0">
              <a:latin typeface="Arial" panose="020B0604020202020204" pitchFamily="34" charset="0"/>
            </a:endParaRPr>
          </a:p>
        </p:txBody>
      </p:sp>
      <p:sp>
        <p:nvSpPr>
          <p:cNvPr id="2" name="مستطيل 1">
            <a:hlinkClick r:id="rId22" action="ppaction://hlinksldjump"/>
            <a:extLst>
              <a:ext uri="{FF2B5EF4-FFF2-40B4-BE49-F238E27FC236}">
                <a16:creationId xmlns:a16="http://schemas.microsoft.com/office/drawing/2014/main" id="{486A4D4D-D0BC-DE4A-B8F6-0BCA1075F003}"/>
              </a:ext>
            </a:extLst>
          </p:cNvPr>
          <p:cNvSpPr/>
          <p:nvPr/>
        </p:nvSpPr>
        <p:spPr>
          <a:xfrm>
            <a:off x="5819073" y="101887"/>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الاهداف</a:t>
            </a:r>
            <a:endParaRPr lang="en-US" b="1" dirty="0">
              <a:solidFill>
                <a:schemeClr val="accent5">
                  <a:lumMod val="50000"/>
                </a:schemeClr>
              </a:solidFill>
            </a:endParaRPr>
          </a:p>
        </p:txBody>
      </p:sp>
      <p:pic>
        <p:nvPicPr>
          <p:cNvPr id="4" name="صورة 7">
            <a:extLst>
              <a:ext uri="{FF2B5EF4-FFF2-40B4-BE49-F238E27FC236}">
                <a16:creationId xmlns:a16="http://schemas.microsoft.com/office/drawing/2014/main" id="{D9E1F3E7-A01B-0C4B-94C7-832CE26934B1}"/>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167814" y="1094615"/>
            <a:ext cx="5045724" cy="5701867"/>
          </a:xfrm>
          <a:prstGeom prst="rect">
            <a:avLst/>
          </a:prstGeom>
        </p:spPr>
      </p:pic>
    </p:spTree>
    <p:extLst>
      <p:ext uri="{BB962C8B-B14F-4D97-AF65-F5344CB8AC3E}">
        <p14:creationId xmlns:p14="http://schemas.microsoft.com/office/powerpoint/2010/main" val="411829629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136478"/>
            <a:ext cx="12238094" cy="7915702"/>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5905" y="651315"/>
            <a:ext cx="9856747" cy="5264260"/>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13780" y="5846869"/>
            <a:ext cx="7952839" cy="96338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0">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455216" y="4509060"/>
            <a:ext cx="2649433" cy="27025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61888" y="5172801"/>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72757" y="4512405"/>
            <a:ext cx="812667" cy="87988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378086" y="5278004"/>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61447" t="18529" r="4470" b="25160"/>
          <a:stretch/>
        </p:blipFill>
        <p:spPr bwMode="auto">
          <a:xfrm flipH="1">
            <a:off x="9901440" y="5172730"/>
            <a:ext cx="1176780" cy="91387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5"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16"/>
          <a:srcRect/>
          <a:stretch>
            <a:fillRect/>
          </a:stretch>
        </p:blipFill>
        <p:spPr>
          <a:xfrm>
            <a:off x="10521509" y="895014"/>
            <a:ext cx="737894" cy="715087"/>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027535" y="5336730"/>
            <a:ext cx="370310" cy="624328"/>
          </a:xfrm>
          <a:prstGeom prst="rect">
            <a:avLst/>
          </a:prstGeom>
          <a:noFill/>
          <a:extLst>
            <a:ext uri="{909E8E84-426E-40DD-AFC4-6F175D3DCCD1}">
              <a14:hiddenFill xmlns:a14="http://schemas.microsoft.com/office/drawing/2010/main">
                <a:solidFill>
                  <a:srgbClr val="FFFFFF"/>
                </a:solidFill>
              </a14:hiddenFill>
            </a:ext>
          </a:extLst>
        </p:spPr>
      </p:pic>
      <p:pic>
        <p:nvPicPr>
          <p:cNvPr id="78" name="صورة 77">
            <a:extLst>
              <a:ext uri="{FF2B5EF4-FFF2-40B4-BE49-F238E27FC236}">
                <a16:creationId xmlns:a16="http://schemas.microsoft.com/office/drawing/2014/main" id="{4FBE215D-5657-4340-B9C5-E36A5F911769}"/>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355816" y="1662639"/>
            <a:ext cx="1407782" cy="114914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2" name="Picture 11">
            <a:extLst>
              <a:ext uri="{FF2B5EF4-FFF2-40B4-BE49-F238E27FC236}">
                <a16:creationId xmlns:a16="http://schemas.microsoft.com/office/drawing/2014/main" id="{B188D43D-88E6-46C2-B821-5FD7EA8D8782}"/>
              </a:ext>
            </a:extLst>
          </p:cNvPr>
          <p:cNvPicPr>
            <a:picLocks noChangeAspect="1"/>
          </p:cNvPicPr>
          <p:nvPr/>
        </p:nvPicPr>
        <p:blipFill>
          <a:blip r:embed="rId19"/>
          <a:srcRect/>
          <a:stretch>
            <a:fillRect/>
          </a:stretch>
        </p:blipFill>
        <p:spPr>
          <a:xfrm>
            <a:off x="9388544" y="5123356"/>
            <a:ext cx="484083" cy="488236"/>
          </a:xfrm>
          <a:prstGeom prst="rect">
            <a:avLst/>
          </a:prstGeom>
        </p:spPr>
      </p:pic>
      <p:pic>
        <p:nvPicPr>
          <p:cNvPr id="104" name="Google Shape;84;p13">
            <a:extLst>
              <a:ext uri="{FF2B5EF4-FFF2-40B4-BE49-F238E27FC236}">
                <a16:creationId xmlns:a16="http://schemas.microsoft.com/office/drawing/2014/main" id="{4836476F-97D8-480C-B012-EC9673A3F090}"/>
              </a:ext>
            </a:extLst>
          </p:cNvPr>
          <p:cNvPicPr preferRelativeResize="0"/>
          <p:nvPr/>
        </p:nvPicPr>
        <p:blipFill>
          <a:blip r:embed="rId20">
            <a:alphaModFix/>
          </a:blip>
          <a:stretch>
            <a:fillRect/>
          </a:stretch>
        </p:blipFill>
        <p:spPr>
          <a:xfrm>
            <a:off x="8318219" y="1023761"/>
            <a:ext cx="822462" cy="695626"/>
          </a:xfrm>
          <a:prstGeom prst="rect">
            <a:avLst/>
          </a:prstGeom>
          <a:noFill/>
          <a:ln>
            <a:noFill/>
          </a:ln>
        </p:spPr>
      </p:pic>
      <p:grpSp>
        <p:nvGrpSpPr>
          <p:cNvPr id="14" name="مجموعة 13">
            <a:extLst>
              <a:ext uri="{FF2B5EF4-FFF2-40B4-BE49-F238E27FC236}">
                <a16:creationId xmlns:a16="http://schemas.microsoft.com/office/drawing/2014/main" id="{F4F6B529-287E-4C56-A6D0-4DB28A5841F5}"/>
              </a:ext>
            </a:extLst>
          </p:cNvPr>
          <p:cNvGrpSpPr/>
          <p:nvPr/>
        </p:nvGrpSpPr>
        <p:grpSpPr>
          <a:xfrm>
            <a:off x="9464935" y="2962705"/>
            <a:ext cx="1298663" cy="1131299"/>
            <a:chOff x="9328683" y="3304582"/>
            <a:chExt cx="1616459" cy="1131299"/>
          </a:xfrm>
        </p:grpSpPr>
        <p:pic>
          <p:nvPicPr>
            <p:cNvPr id="107" name="Picture 46">
              <a:hlinkClick r:id="rId21" action="ppaction://hlinksldjump"/>
              <a:extLst>
                <a:ext uri="{FF2B5EF4-FFF2-40B4-BE49-F238E27FC236}">
                  <a16:creationId xmlns:a16="http://schemas.microsoft.com/office/drawing/2014/main" id="{A87F56E0-C7BF-40C0-BD34-8B4E644FBF2B}"/>
                </a:ext>
              </a:extLst>
            </p:cNvPr>
            <p:cNvPicPr>
              <a:picLocks noChangeAspect="1"/>
            </p:cNvPicPr>
            <p:nvPr/>
          </p:nvPicPr>
          <p:blipFill rotWithShape="1">
            <a:blip r:embed="rId22">
              <a:extLst>
                <a:ext uri="{28A0092B-C50C-407E-A947-70E740481C1C}">
                  <a14:useLocalDpi xmlns:a14="http://schemas.microsoft.com/office/drawing/2010/main" val="0"/>
                </a:ext>
                <a:ext uri="{837473B0-CC2E-450A-ABE3-18F120FF3D39}">
                  <a1611:picAttrSrcUrl xmlns:a1611="http://schemas.microsoft.com/office/drawing/2016/11/main" r:id="rId23"/>
                </a:ext>
              </a:extLst>
            </a:blip>
            <a:srcRect l="14797" t="6571" r="14269" b="10899"/>
            <a:stretch/>
          </p:blipFill>
          <p:spPr>
            <a:xfrm>
              <a:off x="9341072" y="3304582"/>
              <a:ext cx="1480207" cy="1131299"/>
            </a:xfrm>
            <a:prstGeom prst="rect">
              <a:avLst/>
            </a:prstGeom>
          </p:spPr>
        </p:pic>
        <p:sp>
          <p:nvSpPr>
            <p:cNvPr id="53" name="مربع نص 52">
              <a:extLst>
                <a:ext uri="{FF2B5EF4-FFF2-40B4-BE49-F238E27FC236}">
                  <a16:creationId xmlns:a16="http://schemas.microsoft.com/office/drawing/2014/main" id="{6A369892-6D95-4332-8A7A-20396DFA53C6}"/>
                </a:ext>
              </a:extLst>
            </p:cNvPr>
            <p:cNvSpPr txBox="1"/>
            <p:nvPr/>
          </p:nvSpPr>
          <p:spPr>
            <a:xfrm>
              <a:off x="9328683" y="3461836"/>
              <a:ext cx="1616459" cy="369332"/>
            </a:xfrm>
            <a:prstGeom prst="rect">
              <a:avLst/>
            </a:prstGeom>
            <a:noFill/>
          </p:spPr>
          <p:txBody>
            <a:bodyPr wrap="square">
              <a:spAutoFit/>
            </a:bodyPr>
            <a:lstStyle/>
            <a:p>
              <a:pPr algn="ctr"/>
              <a:r>
                <a:rPr lang="ar-SA" b="1" dirty="0"/>
                <a:t>نجمة اليوم </a:t>
              </a:r>
              <a:endParaRPr lang="en-US" b="1" dirty="0"/>
            </a:p>
          </p:txBody>
        </p:sp>
      </p:grpSp>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8220545" y="4909011"/>
            <a:ext cx="1365738" cy="1418200"/>
          </a:xfrm>
          <a:prstGeom prst="rect">
            <a:avLst/>
          </a:prstGeom>
          <a:noFill/>
          <a:extLst>
            <a:ext uri="{909E8E84-426E-40DD-AFC4-6F175D3DCCD1}">
              <a14:hiddenFill xmlns:a14="http://schemas.microsoft.com/office/drawing/2010/main">
                <a:solidFill>
                  <a:srgbClr val="FFFFFF"/>
                </a:solidFill>
              </a14:hiddenFill>
            </a:ext>
          </a:extLst>
        </p:spPr>
      </p:pic>
      <p:sp>
        <p:nvSpPr>
          <p:cNvPr id="37" name="مستطيل 36">
            <a:extLst>
              <a:ext uri="{FF2B5EF4-FFF2-40B4-BE49-F238E27FC236}">
                <a16:creationId xmlns:a16="http://schemas.microsoft.com/office/drawing/2014/main" id="{1E76708E-AC43-4CAA-B665-14CC097CB5A4}"/>
              </a:ext>
            </a:extLst>
          </p:cNvPr>
          <p:cNvSpPr/>
          <p:nvPr/>
        </p:nvSpPr>
        <p:spPr>
          <a:xfrm>
            <a:off x="4148918" y="1861922"/>
            <a:ext cx="4975113" cy="2516073"/>
          </a:xfrm>
          <a:prstGeom prst="rect">
            <a:avLst/>
          </a:prstGeom>
        </p:spPr>
        <p:txBody>
          <a:bodyPr wrap="square">
            <a:spAutoFit/>
          </a:bodyPr>
          <a:lstStyle/>
          <a:p>
            <a:pPr algn="ctr" rtl="1" eaLnBrk="1" hangingPunct="1">
              <a:defRPr/>
            </a:pPr>
            <a:r>
              <a:rPr lang="ar-SA" sz="4500" b="1" dirty="0">
                <a:ln w="18415" cmpd="sng">
                  <a:solidFill>
                    <a:srgbClr val="FFFFFF"/>
                  </a:solidFill>
                  <a:prstDash val="solid"/>
                </a:ln>
                <a:effectLst>
                  <a:outerShdw blurRad="63500" dir="3600000" algn="tl" rotWithShape="0">
                    <a:srgbClr val="000000">
                      <a:alpha val="70000"/>
                    </a:srgbClr>
                  </a:outerShdw>
                </a:effectLst>
              </a:rPr>
              <a:t> </a:t>
            </a:r>
            <a:r>
              <a:rPr lang="ar-SA" sz="4950" b="1" dirty="0">
                <a:ln w="0"/>
                <a:solidFill>
                  <a:srgbClr val="FF0000"/>
                </a:solidFill>
                <a:effectLst>
                  <a:outerShdw blurRad="38100" dist="19050" dir="2700000" algn="tl" rotWithShape="0">
                    <a:schemeClr val="dk1">
                      <a:alpha val="40000"/>
                    </a:schemeClr>
                  </a:outerShdw>
                </a:effectLst>
              </a:rPr>
              <a:t>أميرتي</a:t>
            </a:r>
            <a:r>
              <a:rPr lang="ar-SA" sz="4950" b="1" dirty="0">
                <a:ln w="0"/>
                <a:effectLst>
                  <a:outerShdw blurRad="38100" dist="19050" dir="2700000" algn="tl" rotWithShape="0">
                    <a:schemeClr val="dk1">
                      <a:alpha val="40000"/>
                    </a:schemeClr>
                  </a:outerShdw>
                </a:effectLst>
              </a:rPr>
              <a:t> </a:t>
            </a:r>
            <a:r>
              <a:rPr lang="ar-SA" sz="3600" b="1" dirty="0">
                <a:ln w="0"/>
                <a:effectLst>
                  <a:outerShdw blurRad="38100" dist="19050" dir="2700000" algn="tl" rotWithShape="0">
                    <a:schemeClr val="dk1">
                      <a:alpha val="40000"/>
                    </a:schemeClr>
                  </a:outerShdw>
                </a:effectLst>
              </a:rPr>
              <a:t>قائدة الغد المشرق افتحي كتاب الطالبة</a:t>
            </a:r>
          </a:p>
          <a:p>
            <a:pPr algn="ctr" rtl="1" eaLnBrk="1" hangingPunct="1">
              <a:defRPr/>
            </a:pPr>
            <a:r>
              <a:rPr lang="ar-SA" sz="3600" b="1" dirty="0">
                <a:ln w="0"/>
                <a:effectLst>
                  <a:outerShdw blurRad="38100" dist="19050" dir="2700000" algn="tl" rotWithShape="0">
                    <a:schemeClr val="dk1">
                      <a:alpha val="40000"/>
                    </a:schemeClr>
                  </a:outerShdw>
                </a:effectLst>
              </a:rPr>
              <a:t>صفحة ١٣٠-١٣١-١٣٢</a:t>
            </a:r>
          </a:p>
          <a:p>
            <a:pPr algn="ctr" rtl="1" eaLnBrk="1" hangingPunct="1">
              <a:defRPr/>
            </a:pPr>
            <a:r>
              <a:rPr lang="ar-SA" sz="3600" b="1" dirty="0">
                <a:ln w="0"/>
                <a:effectLst>
                  <a:outerShdw blurRad="38100" dist="19050" dir="2700000" algn="tl" rotWithShape="0">
                    <a:schemeClr val="dk1">
                      <a:alpha val="40000"/>
                    </a:schemeClr>
                  </a:outerShdw>
                </a:effectLst>
              </a:rPr>
              <a:t>توقعي أهداف درسنا</a:t>
            </a:r>
            <a:endParaRPr lang="ar-SA" sz="3600" b="1" dirty="0">
              <a:ln w="0">
                <a:solidFill>
                  <a:schemeClr val="tx1"/>
                </a:solidFill>
              </a:ln>
              <a:effectLst>
                <a:outerShdw blurRad="38100" dist="19050" dir="2700000" algn="tl" rotWithShape="0">
                  <a:schemeClr val="dk1">
                    <a:alpha val="40000"/>
                  </a:schemeClr>
                </a:outerShdw>
              </a:effectLst>
            </a:endParaRPr>
          </a:p>
        </p:txBody>
      </p:sp>
      <p:sp>
        <p:nvSpPr>
          <p:cNvPr id="41" name="مستطيل 40">
            <a:hlinkClick r:id="rId15" action="ppaction://hlinksldjump"/>
            <a:extLst>
              <a:ext uri="{FF2B5EF4-FFF2-40B4-BE49-F238E27FC236}">
                <a16:creationId xmlns:a16="http://schemas.microsoft.com/office/drawing/2014/main" id="{C10FBDE3-A62C-4080-8C5F-5D8C5EBB41F8}"/>
              </a:ext>
            </a:extLst>
          </p:cNvPr>
          <p:cNvSpPr/>
          <p:nvPr/>
        </p:nvSpPr>
        <p:spPr>
          <a:xfrm>
            <a:off x="6881197" y="47751"/>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التمهيد</a:t>
            </a:r>
            <a:endParaRPr lang="en-US" b="1" dirty="0">
              <a:solidFill>
                <a:schemeClr val="accent5">
                  <a:lumMod val="50000"/>
                </a:schemeClr>
              </a:solidFill>
            </a:endParaRPr>
          </a:p>
        </p:txBody>
      </p:sp>
      <p:sp>
        <p:nvSpPr>
          <p:cNvPr id="45" name="مستطيل 44">
            <a:hlinkClick r:id="" action="ppaction://noaction"/>
            <a:extLst>
              <a:ext uri="{FF2B5EF4-FFF2-40B4-BE49-F238E27FC236}">
                <a16:creationId xmlns:a16="http://schemas.microsoft.com/office/drawing/2014/main" id="{E8DDB2D6-0BDE-40F6-BA53-381FF6F6DA41}"/>
              </a:ext>
            </a:extLst>
          </p:cNvPr>
          <p:cNvSpPr/>
          <p:nvPr/>
        </p:nvSpPr>
        <p:spPr>
          <a:xfrm>
            <a:off x="1204077" y="47751"/>
            <a:ext cx="934490" cy="67663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accent1">
                    <a:lumMod val="75000"/>
                  </a:schemeClr>
                </a:solidFill>
              </a:rPr>
              <a:t>الغلق</a:t>
            </a:r>
            <a:endParaRPr lang="en-US" sz="2400" b="1" dirty="0">
              <a:solidFill>
                <a:schemeClr val="accent1">
                  <a:lumMod val="75000"/>
                </a:schemeClr>
              </a:solidFill>
            </a:endParaRPr>
          </a:p>
        </p:txBody>
      </p:sp>
      <p:sp>
        <p:nvSpPr>
          <p:cNvPr id="47" name="مستطيل 46">
            <a:hlinkClick r:id="rId25" action="ppaction://hlinksldjump"/>
            <a:extLst>
              <a:ext uri="{FF2B5EF4-FFF2-40B4-BE49-F238E27FC236}">
                <a16:creationId xmlns:a16="http://schemas.microsoft.com/office/drawing/2014/main" id="{25E26A7D-7245-45FB-A631-03EC6C9BA3D0}"/>
              </a:ext>
            </a:extLst>
          </p:cNvPr>
          <p:cNvSpPr/>
          <p:nvPr/>
        </p:nvSpPr>
        <p:spPr>
          <a:xfrm>
            <a:off x="2379840"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التقويم</a:t>
            </a:r>
            <a:endParaRPr lang="en-US" sz="2000" b="1" dirty="0">
              <a:solidFill>
                <a:schemeClr val="accent1">
                  <a:lumMod val="75000"/>
                </a:schemeClr>
              </a:solidFill>
            </a:endParaRPr>
          </a:p>
        </p:txBody>
      </p:sp>
      <p:sp>
        <p:nvSpPr>
          <p:cNvPr id="48" name="مستطيل 47">
            <a:hlinkClick r:id="" action="ppaction://noaction"/>
            <a:extLst>
              <a:ext uri="{FF2B5EF4-FFF2-40B4-BE49-F238E27FC236}">
                <a16:creationId xmlns:a16="http://schemas.microsoft.com/office/drawing/2014/main" id="{A6E92D92-ED9C-4582-94E9-1C4BD1FE8406}"/>
              </a:ext>
            </a:extLst>
          </p:cNvPr>
          <p:cNvSpPr/>
          <p:nvPr/>
        </p:nvSpPr>
        <p:spPr>
          <a:xfrm>
            <a:off x="3563063"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العرض</a:t>
            </a:r>
            <a:endParaRPr lang="en-US" sz="2000" b="1" dirty="0">
              <a:solidFill>
                <a:schemeClr val="accent1">
                  <a:lumMod val="75000"/>
                </a:schemeClr>
              </a:solidFill>
            </a:endParaRPr>
          </a:p>
        </p:txBody>
      </p:sp>
      <p:sp>
        <p:nvSpPr>
          <p:cNvPr id="49" name="مستطيل 48">
            <a:hlinkClick r:id="rId26" action="ppaction://hlinksldjump"/>
            <a:extLst>
              <a:ext uri="{FF2B5EF4-FFF2-40B4-BE49-F238E27FC236}">
                <a16:creationId xmlns:a16="http://schemas.microsoft.com/office/drawing/2014/main" id="{BFD6B6B8-2505-4D04-9301-C1959DDD93AC}"/>
              </a:ext>
            </a:extLst>
          </p:cNvPr>
          <p:cNvSpPr/>
          <p:nvPr/>
        </p:nvSpPr>
        <p:spPr>
          <a:xfrm>
            <a:off x="4735728" y="47751"/>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الأهداف</a:t>
            </a:r>
            <a:endParaRPr lang="en-US" b="1" dirty="0">
              <a:solidFill>
                <a:schemeClr val="accent5">
                  <a:lumMod val="50000"/>
                </a:schemeClr>
              </a:solidFill>
            </a:endParaRPr>
          </a:p>
        </p:txBody>
      </p:sp>
      <p:sp>
        <p:nvSpPr>
          <p:cNvPr id="50" name="مستطيل 49">
            <a:hlinkClick r:id="rId15" action="ppaction://hlinksldjump"/>
            <a:extLst>
              <a:ext uri="{FF2B5EF4-FFF2-40B4-BE49-F238E27FC236}">
                <a16:creationId xmlns:a16="http://schemas.microsoft.com/office/drawing/2014/main" id="{3D5E3317-1204-4548-9CD7-3661C04FB1E6}"/>
              </a:ext>
            </a:extLst>
          </p:cNvPr>
          <p:cNvSpPr/>
          <p:nvPr/>
        </p:nvSpPr>
        <p:spPr>
          <a:xfrm>
            <a:off x="5830588" y="60729"/>
            <a:ext cx="934490" cy="656930"/>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المكون</a:t>
            </a:r>
            <a:endParaRPr lang="en-US" b="1" dirty="0">
              <a:solidFill>
                <a:schemeClr val="accent5">
                  <a:lumMod val="50000"/>
                </a:schemeClr>
              </a:solidFill>
            </a:endParaRPr>
          </a:p>
        </p:txBody>
      </p:sp>
      <p:sp>
        <p:nvSpPr>
          <p:cNvPr id="52" name="مستطيل 51">
            <a:hlinkClick r:id="rId27" action="ppaction://hlinksldjump"/>
            <a:extLst>
              <a:ext uri="{FF2B5EF4-FFF2-40B4-BE49-F238E27FC236}">
                <a16:creationId xmlns:a16="http://schemas.microsoft.com/office/drawing/2014/main" id="{21A6D752-F1F3-441B-AB7E-E5BAB055F980}"/>
              </a:ext>
            </a:extLst>
          </p:cNvPr>
          <p:cNvSpPr/>
          <p:nvPr/>
        </p:nvSpPr>
        <p:spPr>
          <a:xfrm>
            <a:off x="7931806" y="20144"/>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خبرات </a:t>
            </a:r>
          </a:p>
          <a:p>
            <a:pPr algn="ctr"/>
            <a:r>
              <a:rPr lang="ar-SA" b="1" dirty="0">
                <a:solidFill>
                  <a:schemeClr val="accent5">
                    <a:lumMod val="50000"/>
                  </a:schemeClr>
                </a:solidFill>
              </a:rPr>
              <a:t>سابقة</a:t>
            </a:r>
            <a:endParaRPr lang="en-US" b="1" dirty="0">
              <a:solidFill>
                <a:schemeClr val="accent5">
                  <a:lumMod val="50000"/>
                </a:schemeClr>
              </a:solidFill>
            </a:endParaRPr>
          </a:p>
        </p:txBody>
      </p:sp>
      <p:sp>
        <p:nvSpPr>
          <p:cNvPr id="55" name="مستطيل 54">
            <a:hlinkClick r:id="" action="ppaction://noaction"/>
            <a:extLst>
              <a:ext uri="{FF2B5EF4-FFF2-40B4-BE49-F238E27FC236}">
                <a16:creationId xmlns:a16="http://schemas.microsoft.com/office/drawing/2014/main" id="{BD405FFC-9F44-4BF1-B494-CE53DFA8808E}"/>
              </a:ext>
            </a:extLst>
          </p:cNvPr>
          <p:cNvSpPr/>
          <p:nvPr/>
        </p:nvSpPr>
        <p:spPr>
          <a:xfrm>
            <a:off x="114503" y="60729"/>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accent1">
                    <a:lumMod val="75000"/>
                  </a:schemeClr>
                </a:solidFill>
              </a:rPr>
              <a:t>الواجب</a:t>
            </a:r>
            <a:endParaRPr lang="en-US" sz="2400" b="1" dirty="0">
              <a:solidFill>
                <a:schemeClr val="accent1">
                  <a:lumMod val="75000"/>
                </a:schemeClr>
              </a:solidFill>
            </a:endParaRPr>
          </a:p>
        </p:txBody>
      </p:sp>
      <p:sp>
        <p:nvSpPr>
          <p:cNvPr id="56" name="مستطيل 55">
            <a:hlinkClick r:id="rId28" action="ppaction://hlinksldjump"/>
            <a:extLst>
              <a:ext uri="{FF2B5EF4-FFF2-40B4-BE49-F238E27FC236}">
                <a16:creationId xmlns:a16="http://schemas.microsoft.com/office/drawing/2014/main" id="{1F8BE043-7780-44A5-A322-C47D1EA7631E}"/>
              </a:ext>
            </a:extLst>
          </p:cNvPr>
          <p:cNvSpPr/>
          <p:nvPr/>
        </p:nvSpPr>
        <p:spPr>
          <a:xfrm>
            <a:off x="8975137" y="34773"/>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السطر</a:t>
            </a:r>
          </a:p>
          <a:p>
            <a:pPr algn="ctr"/>
            <a:r>
              <a:rPr lang="ar-SA" b="1" dirty="0">
                <a:solidFill>
                  <a:schemeClr val="accent5">
                    <a:lumMod val="50000"/>
                  </a:schemeClr>
                </a:solidFill>
              </a:rPr>
              <a:t>الإملائي</a:t>
            </a:r>
            <a:endParaRPr lang="en-US" b="1" dirty="0">
              <a:solidFill>
                <a:schemeClr val="accent5">
                  <a:lumMod val="50000"/>
                </a:schemeClr>
              </a:solidFill>
            </a:endParaRPr>
          </a:p>
        </p:txBody>
      </p:sp>
      <p:pic>
        <p:nvPicPr>
          <p:cNvPr id="57"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DA6BF1BB-6D5E-4B6E-8F45-E0E36CF3CD99}"/>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1056570" y="-320026"/>
            <a:ext cx="7402640" cy="567192"/>
          </a:xfrm>
          <a:prstGeom prst="rect">
            <a:avLst/>
          </a:prstGeom>
          <a:noFill/>
          <a:extLst>
            <a:ext uri="{909E8E84-426E-40DD-AFC4-6F175D3DCCD1}">
              <a14:hiddenFill xmlns:a14="http://schemas.microsoft.com/office/drawing/2010/main">
                <a:solidFill>
                  <a:srgbClr val="FFFFFF"/>
                </a:solidFill>
              </a14:hiddenFill>
            </a:ext>
          </a:extLst>
        </p:spPr>
      </p:pic>
      <p:pic>
        <p:nvPicPr>
          <p:cNvPr id="51" name="صورة 50">
            <a:extLst>
              <a:ext uri="{FF2B5EF4-FFF2-40B4-BE49-F238E27FC236}">
                <a16:creationId xmlns:a16="http://schemas.microsoft.com/office/drawing/2014/main" id="{EEE5F7F7-34C7-4429-855B-5E8729819AEF}"/>
              </a:ext>
            </a:extLst>
          </p:cNvPr>
          <p:cNvPicPr>
            <a:picLocks noChangeAspect="1"/>
          </p:cNvPicPr>
          <p:nvPr/>
        </p:nvPicPr>
        <p:blipFill rotWithShape="1">
          <a:blip r:embed="rId30">
            <a:extLst>
              <a:ext uri="{28A0092B-C50C-407E-A947-70E740481C1C}">
                <a14:useLocalDpi xmlns:a14="http://schemas.microsoft.com/office/drawing/2010/main" val="0"/>
              </a:ext>
            </a:extLst>
          </a:blip>
          <a:srcRect l="14033" r="10681"/>
          <a:stretch/>
        </p:blipFill>
        <p:spPr>
          <a:xfrm>
            <a:off x="-324273" y="3428849"/>
            <a:ext cx="2960203" cy="4350375"/>
          </a:xfrm>
          <a:prstGeom prst="rect">
            <a:avLst/>
          </a:prstGeom>
        </p:spPr>
      </p:pic>
    </p:spTree>
    <p:extLst>
      <p:ext uri="{BB962C8B-B14F-4D97-AF65-F5344CB8AC3E}">
        <p14:creationId xmlns:p14="http://schemas.microsoft.com/office/powerpoint/2010/main" val="221758071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136478"/>
            <a:ext cx="12238094" cy="7915702"/>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5905" y="692255"/>
            <a:ext cx="12238094" cy="5480905"/>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5209" y="6086600"/>
            <a:ext cx="7952839" cy="98274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0">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455216" y="4699490"/>
            <a:ext cx="2649433" cy="27025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61888" y="5172801"/>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72757" y="4714875"/>
            <a:ext cx="812667" cy="67740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378086" y="5278004"/>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61447" t="18529" r="4470" b="25160"/>
          <a:stretch/>
        </p:blipFill>
        <p:spPr bwMode="auto">
          <a:xfrm flipH="1">
            <a:off x="9901440" y="5172730"/>
            <a:ext cx="1176780" cy="91387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5"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16"/>
          <a:srcRect/>
          <a:stretch>
            <a:fillRect/>
          </a:stretch>
        </p:blipFill>
        <p:spPr>
          <a:xfrm>
            <a:off x="10521509" y="895014"/>
            <a:ext cx="737894" cy="715087"/>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027535" y="5336730"/>
            <a:ext cx="370310" cy="624328"/>
          </a:xfrm>
          <a:prstGeom prst="rect">
            <a:avLst/>
          </a:prstGeom>
          <a:noFill/>
          <a:extLst>
            <a:ext uri="{909E8E84-426E-40DD-AFC4-6F175D3DCCD1}">
              <a14:hiddenFill xmlns:a14="http://schemas.microsoft.com/office/drawing/2010/main">
                <a:solidFill>
                  <a:srgbClr val="FFFFFF"/>
                </a:solidFill>
              </a14:hiddenFill>
            </a:ext>
          </a:extLst>
        </p:spPr>
      </p:pic>
      <p:sp>
        <p:nvSpPr>
          <p:cNvPr id="75" name="مستطيل 74">
            <a:hlinkClick r:id="rId15" action="ppaction://hlinksldjump"/>
            <a:extLst>
              <a:ext uri="{FF2B5EF4-FFF2-40B4-BE49-F238E27FC236}">
                <a16:creationId xmlns:a16="http://schemas.microsoft.com/office/drawing/2014/main" id="{DE30BFDD-D426-4E86-9190-C6110D50B46A}"/>
              </a:ext>
            </a:extLst>
          </p:cNvPr>
          <p:cNvSpPr/>
          <p:nvPr/>
        </p:nvSpPr>
        <p:spPr>
          <a:xfrm>
            <a:off x="6881197" y="47751"/>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التهيئة</a:t>
            </a:r>
            <a:endParaRPr lang="en-US" b="1" dirty="0">
              <a:solidFill>
                <a:schemeClr val="accent5">
                  <a:lumMod val="50000"/>
                </a:schemeClr>
              </a:solidFill>
            </a:endParaRPr>
          </a:p>
        </p:txBody>
      </p:sp>
      <p:sp>
        <p:nvSpPr>
          <p:cNvPr id="81" name="مستطيل 80">
            <a:hlinkClick r:id="" action="ppaction://noaction"/>
            <a:extLst>
              <a:ext uri="{FF2B5EF4-FFF2-40B4-BE49-F238E27FC236}">
                <a16:creationId xmlns:a16="http://schemas.microsoft.com/office/drawing/2014/main" id="{C9C85F24-1FF2-48D1-8FE9-1F09C67A2EAD}"/>
              </a:ext>
            </a:extLst>
          </p:cNvPr>
          <p:cNvSpPr/>
          <p:nvPr/>
        </p:nvSpPr>
        <p:spPr>
          <a:xfrm>
            <a:off x="2379840"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التقويم</a:t>
            </a:r>
            <a:endParaRPr lang="en-US" sz="2000" b="1" dirty="0">
              <a:solidFill>
                <a:schemeClr val="accent1">
                  <a:lumMod val="75000"/>
                </a:schemeClr>
              </a:solidFill>
            </a:endParaRPr>
          </a:p>
        </p:txBody>
      </p:sp>
      <p:sp>
        <p:nvSpPr>
          <p:cNvPr id="82" name="مستطيل 81">
            <a:hlinkClick r:id="rId18" action="ppaction://hlinksldjump"/>
            <a:extLst>
              <a:ext uri="{FF2B5EF4-FFF2-40B4-BE49-F238E27FC236}">
                <a16:creationId xmlns:a16="http://schemas.microsoft.com/office/drawing/2014/main" id="{E10C71F6-D2A3-42F8-9CF4-7EC80C62CB63}"/>
              </a:ext>
            </a:extLst>
          </p:cNvPr>
          <p:cNvSpPr/>
          <p:nvPr/>
        </p:nvSpPr>
        <p:spPr>
          <a:xfrm>
            <a:off x="3563063"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الشرح</a:t>
            </a:r>
            <a:endParaRPr lang="en-US" sz="2000" b="1" dirty="0">
              <a:solidFill>
                <a:schemeClr val="accent1">
                  <a:lumMod val="75000"/>
                </a:schemeClr>
              </a:solidFill>
            </a:endParaRPr>
          </a:p>
        </p:txBody>
      </p:sp>
      <p:sp>
        <p:nvSpPr>
          <p:cNvPr id="83" name="مستطيل 82">
            <a:hlinkClick r:id="rId19" action="ppaction://hlinksldjump"/>
            <a:extLst>
              <a:ext uri="{FF2B5EF4-FFF2-40B4-BE49-F238E27FC236}">
                <a16:creationId xmlns:a16="http://schemas.microsoft.com/office/drawing/2014/main" id="{1092A7CE-5A0D-4F27-90F0-946043B22256}"/>
              </a:ext>
            </a:extLst>
          </p:cNvPr>
          <p:cNvSpPr/>
          <p:nvPr/>
        </p:nvSpPr>
        <p:spPr>
          <a:xfrm>
            <a:off x="4735728" y="47751"/>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اسكشف</a:t>
            </a:r>
            <a:endParaRPr lang="en-US" b="1" dirty="0">
              <a:solidFill>
                <a:schemeClr val="accent5">
                  <a:lumMod val="50000"/>
                </a:schemeClr>
              </a:solidFill>
            </a:endParaRPr>
          </a:p>
        </p:txBody>
      </p:sp>
      <p:sp>
        <p:nvSpPr>
          <p:cNvPr id="93" name="مستطيل 92">
            <a:hlinkClick r:id="" action="ppaction://noaction"/>
            <a:extLst>
              <a:ext uri="{FF2B5EF4-FFF2-40B4-BE49-F238E27FC236}">
                <a16:creationId xmlns:a16="http://schemas.microsoft.com/office/drawing/2014/main" id="{6C99A92F-59D8-40AC-BDC2-148AA715DB2A}"/>
              </a:ext>
            </a:extLst>
          </p:cNvPr>
          <p:cNvSpPr/>
          <p:nvPr/>
        </p:nvSpPr>
        <p:spPr>
          <a:xfrm>
            <a:off x="7931806" y="20144"/>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خبرات </a:t>
            </a:r>
          </a:p>
          <a:p>
            <a:pPr algn="ctr"/>
            <a:r>
              <a:rPr lang="ar-SA" b="1" dirty="0">
                <a:solidFill>
                  <a:schemeClr val="accent5">
                    <a:lumMod val="50000"/>
                  </a:schemeClr>
                </a:solidFill>
              </a:rPr>
              <a:t>سابقة</a:t>
            </a:r>
            <a:endParaRPr lang="en-US" b="1" dirty="0">
              <a:solidFill>
                <a:schemeClr val="accent5">
                  <a:lumMod val="50000"/>
                </a:schemeClr>
              </a:solidFill>
            </a:endParaRPr>
          </a:p>
        </p:txBody>
      </p:sp>
      <p:sp>
        <p:nvSpPr>
          <p:cNvPr id="100" name="مستطيل 99">
            <a:hlinkClick r:id="rId20" action="ppaction://hlinksldjump"/>
            <a:extLst>
              <a:ext uri="{FF2B5EF4-FFF2-40B4-BE49-F238E27FC236}">
                <a16:creationId xmlns:a16="http://schemas.microsoft.com/office/drawing/2014/main" id="{73527060-1807-46E3-B716-4D68C85D3DCD}"/>
              </a:ext>
            </a:extLst>
          </p:cNvPr>
          <p:cNvSpPr/>
          <p:nvPr/>
        </p:nvSpPr>
        <p:spPr>
          <a:xfrm>
            <a:off x="1283481" y="60729"/>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accent1">
                    <a:lumMod val="75000"/>
                  </a:schemeClr>
                </a:solidFill>
              </a:rPr>
              <a:t>الواجب</a:t>
            </a:r>
            <a:endParaRPr lang="en-US" sz="2400" b="1" dirty="0">
              <a:solidFill>
                <a:schemeClr val="accent1">
                  <a:lumMod val="75000"/>
                </a:schemeClr>
              </a:solidFill>
            </a:endParaRPr>
          </a:p>
        </p:txBody>
      </p:sp>
      <p:pic>
        <p:nvPicPr>
          <p:cNvPr id="102" name="Picture 11">
            <a:extLst>
              <a:ext uri="{FF2B5EF4-FFF2-40B4-BE49-F238E27FC236}">
                <a16:creationId xmlns:a16="http://schemas.microsoft.com/office/drawing/2014/main" id="{B188D43D-88E6-46C2-B821-5FD7EA8D8782}"/>
              </a:ext>
            </a:extLst>
          </p:cNvPr>
          <p:cNvPicPr>
            <a:picLocks noChangeAspect="1"/>
          </p:cNvPicPr>
          <p:nvPr/>
        </p:nvPicPr>
        <p:blipFill>
          <a:blip r:embed="rId21"/>
          <a:srcRect/>
          <a:stretch>
            <a:fillRect/>
          </a:stretch>
        </p:blipFill>
        <p:spPr>
          <a:xfrm>
            <a:off x="9388544" y="5123356"/>
            <a:ext cx="484083" cy="488236"/>
          </a:xfrm>
          <a:prstGeom prst="rect">
            <a:avLst/>
          </a:prstGeom>
        </p:spPr>
      </p:pic>
      <p:pic>
        <p:nvPicPr>
          <p:cNvPr id="104" name="Google Shape;84;p13">
            <a:extLst>
              <a:ext uri="{FF2B5EF4-FFF2-40B4-BE49-F238E27FC236}">
                <a16:creationId xmlns:a16="http://schemas.microsoft.com/office/drawing/2014/main" id="{4836476F-97D8-480C-B012-EC9673A3F090}"/>
              </a:ext>
            </a:extLst>
          </p:cNvPr>
          <p:cNvPicPr preferRelativeResize="0"/>
          <p:nvPr/>
        </p:nvPicPr>
        <p:blipFill>
          <a:blip r:embed="rId22">
            <a:alphaModFix/>
          </a:blip>
          <a:stretch>
            <a:fillRect/>
          </a:stretch>
        </p:blipFill>
        <p:spPr>
          <a:xfrm>
            <a:off x="8793364" y="6362418"/>
            <a:ext cx="734365" cy="586519"/>
          </a:xfrm>
          <a:prstGeom prst="rect">
            <a:avLst/>
          </a:prstGeom>
          <a:noFill/>
          <a:ln>
            <a:noFill/>
          </a:ln>
        </p:spPr>
      </p:pic>
      <p:pic>
        <p:nvPicPr>
          <p:cNvPr id="56"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DE38A85A-777D-4386-A7E5-337635C8F459}"/>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84551" y="-211587"/>
            <a:ext cx="7402640" cy="58168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8220545" y="4909011"/>
            <a:ext cx="1365738" cy="141820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hlinkClick r:id="rId18" action="ppaction://hlinksldjump"/>
            <a:extLst>
              <a:ext uri="{FF2B5EF4-FFF2-40B4-BE49-F238E27FC236}">
                <a16:creationId xmlns:a16="http://schemas.microsoft.com/office/drawing/2014/main" id="{486A4D4D-D0BC-DE4A-B8F6-0BCA1075F003}"/>
              </a:ext>
            </a:extLst>
          </p:cNvPr>
          <p:cNvSpPr/>
          <p:nvPr/>
        </p:nvSpPr>
        <p:spPr>
          <a:xfrm>
            <a:off x="5819073" y="101887"/>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الاهداف</a:t>
            </a:r>
            <a:endParaRPr lang="en-US" b="1" dirty="0">
              <a:solidFill>
                <a:schemeClr val="accent5">
                  <a:lumMod val="50000"/>
                </a:schemeClr>
              </a:solidFill>
            </a:endParaRPr>
          </a:p>
        </p:txBody>
      </p:sp>
      <p:pic>
        <p:nvPicPr>
          <p:cNvPr id="5" name="صورة 5">
            <a:extLst>
              <a:ext uri="{FF2B5EF4-FFF2-40B4-BE49-F238E27FC236}">
                <a16:creationId xmlns:a16="http://schemas.microsoft.com/office/drawing/2014/main" id="{B79F0202-C8B3-BA43-BAD5-678F2929BDCE}"/>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598610" y="1042594"/>
            <a:ext cx="9666884" cy="4568998"/>
          </a:xfrm>
          <a:prstGeom prst="rect">
            <a:avLst/>
          </a:prstGeom>
        </p:spPr>
      </p:pic>
    </p:spTree>
    <p:extLst>
      <p:ext uri="{BB962C8B-B14F-4D97-AF65-F5344CB8AC3E}">
        <p14:creationId xmlns:p14="http://schemas.microsoft.com/office/powerpoint/2010/main" val="350611909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136478"/>
            <a:ext cx="12238094" cy="7915702"/>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5905" y="692255"/>
            <a:ext cx="12238094" cy="5480905"/>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5209" y="6086600"/>
            <a:ext cx="7952839" cy="98274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0">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455216" y="4699490"/>
            <a:ext cx="2649433" cy="27025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61888" y="5172801"/>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72757" y="4714875"/>
            <a:ext cx="812667" cy="67740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378086" y="5278004"/>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61447" t="18529" r="4470" b="25160"/>
          <a:stretch/>
        </p:blipFill>
        <p:spPr bwMode="auto">
          <a:xfrm flipH="1">
            <a:off x="9901440" y="5172730"/>
            <a:ext cx="1176780" cy="91387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5"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16"/>
          <a:srcRect/>
          <a:stretch>
            <a:fillRect/>
          </a:stretch>
        </p:blipFill>
        <p:spPr>
          <a:xfrm>
            <a:off x="10521509" y="895014"/>
            <a:ext cx="737894" cy="715087"/>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027535" y="5336730"/>
            <a:ext cx="370310" cy="624328"/>
          </a:xfrm>
          <a:prstGeom prst="rect">
            <a:avLst/>
          </a:prstGeom>
          <a:noFill/>
          <a:extLst>
            <a:ext uri="{909E8E84-426E-40DD-AFC4-6F175D3DCCD1}">
              <a14:hiddenFill xmlns:a14="http://schemas.microsoft.com/office/drawing/2010/main">
                <a:solidFill>
                  <a:srgbClr val="FFFFFF"/>
                </a:solidFill>
              </a14:hiddenFill>
            </a:ext>
          </a:extLst>
        </p:spPr>
      </p:pic>
      <p:sp>
        <p:nvSpPr>
          <p:cNvPr id="75" name="مستطيل 74">
            <a:hlinkClick r:id="rId15" action="ppaction://hlinksldjump"/>
            <a:extLst>
              <a:ext uri="{FF2B5EF4-FFF2-40B4-BE49-F238E27FC236}">
                <a16:creationId xmlns:a16="http://schemas.microsoft.com/office/drawing/2014/main" id="{DE30BFDD-D426-4E86-9190-C6110D50B46A}"/>
              </a:ext>
            </a:extLst>
          </p:cNvPr>
          <p:cNvSpPr/>
          <p:nvPr/>
        </p:nvSpPr>
        <p:spPr>
          <a:xfrm>
            <a:off x="6881197" y="47751"/>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التهيئة</a:t>
            </a:r>
            <a:endParaRPr lang="en-US" b="1" dirty="0">
              <a:solidFill>
                <a:schemeClr val="accent5">
                  <a:lumMod val="50000"/>
                </a:schemeClr>
              </a:solidFill>
            </a:endParaRPr>
          </a:p>
        </p:txBody>
      </p:sp>
      <p:sp>
        <p:nvSpPr>
          <p:cNvPr id="81" name="مستطيل 80">
            <a:hlinkClick r:id="" action="ppaction://noaction"/>
            <a:extLst>
              <a:ext uri="{FF2B5EF4-FFF2-40B4-BE49-F238E27FC236}">
                <a16:creationId xmlns:a16="http://schemas.microsoft.com/office/drawing/2014/main" id="{C9C85F24-1FF2-48D1-8FE9-1F09C67A2EAD}"/>
              </a:ext>
            </a:extLst>
          </p:cNvPr>
          <p:cNvSpPr/>
          <p:nvPr/>
        </p:nvSpPr>
        <p:spPr>
          <a:xfrm>
            <a:off x="2379840"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التقويم</a:t>
            </a:r>
            <a:endParaRPr lang="en-US" sz="2000" b="1" dirty="0">
              <a:solidFill>
                <a:schemeClr val="accent1">
                  <a:lumMod val="75000"/>
                </a:schemeClr>
              </a:solidFill>
            </a:endParaRPr>
          </a:p>
        </p:txBody>
      </p:sp>
      <p:sp>
        <p:nvSpPr>
          <p:cNvPr id="82" name="مستطيل 81">
            <a:hlinkClick r:id="rId18" action="ppaction://hlinksldjump"/>
            <a:extLst>
              <a:ext uri="{FF2B5EF4-FFF2-40B4-BE49-F238E27FC236}">
                <a16:creationId xmlns:a16="http://schemas.microsoft.com/office/drawing/2014/main" id="{E10C71F6-D2A3-42F8-9CF4-7EC80C62CB63}"/>
              </a:ext>
            </a:extLst>
          </p:cNvPr>
          <p:cNvSpPr/>
          <p:nvPr/>
        </p:nvSpPr>
        <p:spPr>
          <a:xfrm>
            <a:off x="3563063"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الشرح</a:t>
            </a:r>
            <a:endParaRPr lang="en-US" sz="2000" b="1" dirty="0">
              <a:solidFill>
                <a:schemeClr val="accent1">
                  <a:lumMod val="75000"/>
                </a:schemeClr>
              </a:solidFill>
            </a:endParaRPr>
          </a:p>
        </p:txBody>
      </p:sp>
      <p:sp>
        <p:nvSpPr>
          <p:cNvPr id="83" name="مستطيل 82">
            <a:hlinkClick r:id="rId15" action="ppaction://hlinksldjump"/>
            <a:extLst>
              <a:ext uri="{FF2B5EF4-FFF2-40B4-BE49-F238E27FC236}">
                <a16:creationId xmlns:a16="http://schemas.microsoft.com/office/drawing/2014/main" id="{1092A7CE-5A0D-4F27-90F0-946043B22256}"/>
              </a:ext>
            </a:extLst>
          </p:cNvPr>
          <p:cNvSpPr/>
          <p:nvPr/>
        </p:nvSpPr>
        <p:spPr>
          <a:xfrm>
            <a:off x="4735728" y="47751"/>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اسكشف</a:t>
            </a:r>
            <a:endParaRPr lang="en-US" b="1" dirty="0">
              <a:solidFill>
                <a:schemeClr val="accent5">
                  <a:lumMod val="50000"/>
                </a:schemeClr>
              </a:solidFill>
            </a:endParaRPr>
          </a:p>
        </p:txBody>
      </p:sp>
      <p:sp>
        <p:nvSpPr>
          <p:cNvPr id="93" name="مستطيل 92">
            <a:hlinkClick r:id="" action="ppaction://noaction"/>
            <a:extLst>
              <a:ext uri="{FF2B5EF4-FFF2-40B4-BE49-F238E27FC236}">
                <a16:creationId xmlns:a16="http://schemas.microsoft.com/office/drawing/2014/main" id="{6C99A92F-59D8-40AC-BDC2-148AA715DB2A}"/>
              </a:ext>
            </a:extLst>
          </p:cNvPr>
          <p:cNvSpPr/>
          <p:nvPr/>
        </p:nvSpPr>
        <p:spPr>
          <a:xfrm>
            <a:off x="7931806" y="20144"/>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خبرات </a:t>
            </a:r>
          </a:p>
          <a:p>
            <a:pPr algn="ctr"/>
            <a:r>
              <a:rPr lang="ar-SA" b="1" dirty="0">
                <a:solidFill>
                  <a:schemeClr val="accent5">
                    <a:lumMod val="50000"/>
                  </a:schemeClr>
                </a:solidFill>
              </a:rPr>
              <a:t>سابقة</a:t>
            </a:r>
            <a:endParaRPr lang="en-US" b="1" dirty="0">
              <a:solidFill>
                <a:schemeClr val="accent5">
                  <a:lumMod val="50000"/>
                </a:schemeClr>
              </a:solidFill>
            </a:endParaRPr>
          </a:p>
        </p:txBody>
      </p:sp>
      <p:sp>
        <p:nvSpPr>
          <p:cNvPr id="100" name="مستطيل 99">
            <a:hlinkClick r:id="rId19" action="ppaction://hlinksldjump"/>
            <a:extLst>
              <a:ext uri="{FF2B5EF4-FFF2-40B4-BE49-F238E27FC236}">
                <a16:creationId xmlns:a16="http://schemas.microsoft.com/office/drawing/2014/main" id="{73527060-1807-46E3-B716-4D68C85D3DCD}"/>
              </a:ext>
            </a:extLst>
          </p:cNvPr>
          <p:cNvSpPr/>
          <p:nvPr/>
        </p:nvSpPr>
        <p:spPr>
          <a:xfrm>
            <a:off x="1283481" y="60729"/>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accent1">
                    <a:lumMod val="75000"/>
                  </a:schemeClr>
                </a:solidFill>
              </a:rPr>
              <a:t>الواجب</a:t>
            </a:r>
            <a:endParaRPr lang="en-US" sz="2400" b="1" dirty="0">
              <a:solidFill>
                <a:schemeClr val="accent1">
                  <a:lumMod val="75000"/>
                </a:schemeClr>
              </a:solidFill>
            </a:endParaRPr>
          </a:p>
        </p:txBody>
      </p:sp>
      <p:pic>
        <p:nvPicPr>
          <p:cNvPr id="102" name="Picture 11">
            <a:extLst>
              <a:ext uri="{FF2B5EF4-FFF2-40B4-BE49-F238E27FC236}">
                <a16:creationId xmlns:a16="http://schemas.microsoft.com/office/drawing/2014/main" id="{B188D43D-88E6-46C2-B821-5FD7EA8D8782}"/>
              </a:ext>
            </a:extLst>
          </p:cNvPr>
          <p:cNvPicPr>
            <a:picLocks noChangeAspect="1"/>
          </p:cNvPicPr>
          <p:nvPr/>
        </p:nvPicPr>
        <p:blipFill>
          <a:blip r:embed="rId20"/>
          <a:srcRect/>
          <a:stretch>
            <a:fillRect/>
          </a:stretch>
        </p:blipFill>
        <p:spPr>
          <a:xfrm>
            <a:off x="9388544" y="5123356"/>
            <a:ext cx="484083" cy="488236"/>
          </a:xfrm>
          <a:prstGeom prst="rect">
            <a:avLst/>
          </a:prstGeom>
        </p:spPr>
      </p:pic>
      <p:pic>
        <p:nvPicPr>
          <p:cNvPr id="104" name="Google Shape;84;p13">
            <a:extLst>
              <a:ext uri="{FF2B5EF4-FFF2-40B4-BE49-F238E27FC236}">
                <a16:creationId xmlns:a16="http://schemas.microsoft.com/office/drawing/2014/main" id="{4836476F-97D8-480C-B012-EC9673A3F090}"/>
              </a:ext>
            </a:extLst>
          </p:cNvPr>
          <p:cNvPicPr preferRelativeResize="0"/>
          <p:nvPr/>
        </p:nvPicPr>
        <p:blipFill>
          <a:blip r:embed="rId21">
            <a:alphaModFix/>
          </a:blip>
          <a:stretch>
            <a:fillRect/>
          </a:stretch>
        </p:blipFill>
        <p:spPr>
          <a:xfrm>
            <a:off x="8793364" y="6362418"/>
            <a:ext cx="734365" cy="586519"/>
          </a:xfrm>
          <a:prstGeom prst="rect">
            <a:avLst/>
          </a:prstGeom>
          <a:noFill/>
          <a:ln>
            <a:noFill/>
          </a:ln>
        </p:spPr>
      </p:pic>
      <p:pic>
        <p:nvPicPr>
          <p:cNvPr id="56"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DE38A85A-777D-4386-A7E5-337635C8F459}"/>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84551" y="-211587"/>
            <a:ext cx="7402640" cy="58168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8220545" y="4909011"/>
            <a:ext cx="1365738" cy="141820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hlinkClick r:id="rId18" action="ppaction://hlinksldjump"/>
            <a:extLst>
              <a:ext uri="{FF2B5EF4-FFF2-40B4-BE49-F238E27FC236}">
                <a16:creationId xmlns:a16="http://schemas.microsoft.com/office/drawing/2014/main" id="{486A4D4D-D0BC-DE4A-B8F6-0BCA1075F003}"/>
              </a:ext>
            </a:extLst>
          </p:cNvPr>
          <p:cNvSpPr/>
          <p:nvPr/>
        </p:nvSpPr>
        <p:spPr>
          <a:xfrm>
            <a:off x="5819073" y="101887"/>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الاهداف</a:t>
            </a:r>
            <a:endParaRPr lang="en-US" b="1" dirty="0">
              <a:solidFill>
                <a:schemeClr val="accent5">
                  <a:lumMod val="50000"/>
                </a:schemeClr>
              </a:solidFill>
            </a:endParaRPr>
          </a:p>
        </p:txBody>
      </p:sp>
      <p:sp>
        <p:nvSpPr>
          <p:cNvPr id="6" name="مربع نص 5">
            <a:extLst>
              <a:ext uri="{FF2B5EF4-FFF2-40B4-BE49-F238E27FC236}">
                <a16:creationId xmlns:a16="http://schemas.microsoft.com/office/drawing/2014/main" id="{4903BF38-3F5E-7447-BE8F-57F812A98A3C}"/>
              </a:ext>
            </a:extLst>
          </p:cNvPr>
          <p:cNvSpPr txBox="1"/>
          <p:nvPr/>
        </p:nvSpPr>
        <p:spPr>
          <a:xfrm>
            <a:off x="932597" y="1297011"/>
            <a:ext cx="8803295" cy="553998"/>
          </a:xfrm>
          <a:prstGeom prst="rect">
            <a:avLst/>
          </a:prstGeom>
          <a:solidFill>
            <a:schemeClr val="accent5">
              <a:lumMod val="40000"/>
              <a:lumOff val="60000"/>
            </a:schemeClr>
          </a:solidFill>
        </p:spPr>
        <p:txBody>
          <a:bodyPr wrap="square" rtlCol="1">
            <a:spAutoFit/>
          </a:bodyPr>
          <a:lstStyle/>
          <a:p>
            <a:pPr algn="r"/>
            <a:r>
              <a:rPr lang="ar-SA" sz="3000" b="1" dirty="0">
                <a:solidFill>
                  <a:schemeClr val="tx1"/>
                </a:solidFill>
              </a:rPr>
              <a:t>تصفحي الكتاب واجيبي على الفراغات بعد قراءة النص واستيعابه :</a:t>
            </a:r>
            <a:endParaRPr lang="ar-SA" sz="3000" b="1" dirty="0"/>
          </a:p>
        </p:txBody>
      </p:sp>
      <p:sp>
        <p:nvSpPr>
          <p:cNvPr id="7" name="مربع نص 6">
            <a:extLst>
              <a:ext uri="{FF2B5EF4-FFF2-40B4-BE49-F238E27FC236}">
                <a16:creationId xmlns:a16="http://schemas.microsoft.com/office/drawing/2014/main" id="{4E7B1D7F-83E6-F24C-88C2-118BA8895BBB}"/>
              </a:ext>
            </a:extLst>
          </p:cNvPr>
          <p:cNvSpPr txBox="1"/>
          <p:nvPr/>
        </p:nvSpPr>
        <p:spPr>
          <a:xfrm>
            <a:off x="8733862" y="2302356"/>
            <a:ext cx="2649433" cy="523220"/>
          </a:xfrm>
          <a:prstGeom prst="rect">
            <a:avLst/>
          </a:prstGeom>
          <a:solidFill>
            <a:schemeClr val="accent4">
              <a:lumMod val="40000"/>
              <a:lumOff val="60000"/>
            </a:schemeClr>
          </a:solidFill>
          <a:ln>
            <a:solidFill>
              <a:schemeClr val="accent2"/>
            </a:solidFill>
          </a:ln>
        </p:spPr>
        <p:txBody>
          <a:bodyPr wrap="square" rtlCol="1">
            <a:spAutoFit/>
          </a:bodyPr>
          <a:lstStyle/>
          <a:p>
            <a:pPr algn="r"/>
            <a:r>
              <a:rPr lang="ar-SA" sz="2800" dirty="0">
                <a:solidFill>
                  <a:schemeClr val="accent2">
                    <a:lumMod val="50000"/>
                  </a:schemeClr>
                </a:solidFill>
              </a:rPr>
              <a:t>صفحة ١٣٠-١٣١</a:t>
            </a:r>
          </a:p>
        </p:txBody>
      </p:sp>
      <p:pic>
        <p:nvPicPr>
          <p:cNvPr id="5" name="صورة 7">
            <a:extLst>
              <a:ext uri="{FF2B5EF4-FFF2-40B4-BE49-F238E27FC236}">
                <a16:creationId xmlns:a16="http://schemas.microsoft.com/office/drawing/2014/main" id="{537A7C93-61E4-3E4A-97E7-159239B90ABE}"/>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396432" y="1923176"/>
            <a:ext cx="8671577" cy="3780288"/>
          </a:xfrm>
          <a:prstGeom prst="rect">
            <a:avLst/>
          </a:prstGeom>
        </p:spPr>
      </p:pic>
    </p:spTree>
    <p:extLst>
      <p:ext uri="{BB962C8B-B14F-4D97-AF65-F5344CB8AC3E}">
        <p14:creationId xmlns:p14="http://schemas.microsoft.com/office/powerpoint/2010/main" val="209757293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65043BD-6934-46D3-8F5A-1359C55089A7}"/>
              </a:ext>
            </a:extLst>
          </p:cNvPr>
          <p:cNvPicPr>
            <a:picLocks noChangeAspect="1"/>
          </p:cNvPicPr>
          <p:nvPr/>
        </p:nvPicPr>
        <p:blipFill rotWithShape="1">
          <a:blip r:embed="rId2"/>
          <a:srcRect b="11779"/>
          <a:stretch/>
        </p:blipFill>
        <p:spPr>
          <a:xfrm>
            <a:off x="-1" y="1"/>
            <a:ext cx="12192001" cy="6869004"/>
          </a:xfrm>
          <a:prstGeom prst="rect">
            <a:avLst/>
          </a:prstGeom>
        </p:spPr>
      </p:pic>
      <p:pic>
        <p:nvPicPr>
          <p:cNvPr id="5" name="صورة 4" descr="صورة تحتوي على دراجة, ركوب الدراجات&#10;&#10;تم إنشاء الوصف تلقائياً">
            <a:extLst>
              <a:ext uri="{FF2B5EF4-FFF2-40B4-BE49-F238E27FC236}">
                <a16:creationId xmlns:a16="http://schemas.microsoft.com/office/drawing/2014/main" id="{2C987803-C794-4DCC-AEB6-A4FE9379432D}"/>
              </a:ext>
            </a:extLst>
          </p:cNvPr>
          <p:cNvPicPr>
            <a:picLocks noChangeAspect="1"/>
          </p:cNvPicPr>
          <p:nvPr/>
        </p:nvPicPr>
        <p:blipFill rotWithShape="1">
          <a:blip r:embed="rId3">
            <a:clrChange>
              <a:clrFrom>
                <a:srgbClr val="FFFFFF"/>
              </a:clrFrom>
              <a:clrTo>
                <a:srgbClr val="FFFFFF">
                  <a:alpha val="0"/>
                </a:srgbClr>
              </a:clrTo>
            </a:clrChange>
          </a:blip>
          <a:srcRect b="7917"/>
          <a:stretch/>
        </p:blipFill>
        <p:spPr>
          <a:xfrm>
            <a:off x="-276224" y="1745067"/>
            <a:ext cx="2085197" cy="2108332"/>
          </a:xfrm>
          <a:prstGeom prst="rect">
            <a:avLst/>
          </a:prstGeom>
          <a:scene3d>
            <a:camera prst="isometricOffAxis1Left"/>
            <a:lightRig rig="threePt" dir="t"/>
          </a:scene3d>
        </p:spPr>
      </p:pic>
      <p:pic>
        <p:nvPicPr>
          <p:cNvPr id="6" name="Picture 3">
            <a:extLst>
              <a:ext uri="{FF2B5EF4-FFF2-40B4-BE49-F238E27FC236}">
                <a16:creationId xmlns:a16="http://schemas.microsoft.com/office/drawing/2014/main" id="{EA367B00-B332-465D-83EB-9609D748AA90}"/>
              </a:ext>
            </a:extLst>
          </p:cNvPr>
          <p:cNvPicPr>
            <a:picLocks noChangeAspect="1"/>
          </p:cNvPicPr>
          <p:nvPr/>
        </p:nvPicPr>
        <p:blipFill>
          <a:blip r:embed="rId4"/>
          <a:stretch>
            <a:fillRect/>
          </a:stretch>
        </p:blipFill>
        <p:spPr>
          <a:xfrm>
            <a:off x="1203222" y="1393100"/>
            <a:ext cx="1211503" cy="4021584"/>
          </a:xfrm>
          <a:prstGeom prst="rect">
            <a:avLst/>
          </a:prstGeom>
        </p:spPr>
      </p:pic>
      <p:pic>
        <p:nvPicPr>
          <p:cNvPr id="7" name="Picture 2" descr="A picture containing text, yellow, sign, picture frame&#10;&#10;Description automatically generated">
            <a:extLst>
              <a:ext uri="{FF2B5EF4-FFF2-40B4-BE49-F238E27FC236}">
                <a16:creationId xmlns:a16="http://schemas.microsoft.com/office/drawing/2014/main" id="{7B7F2101-9C66-400B-9290-8E1C961D82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414724" y="1"/>
            <a:ext cx="2682021" cy="2526577"/>
          </a:xfrm>
          <a:prstGeom prst="rect">
            <a:avLst/>
          </a:prstGeom>
        </p:spPr>
      </p:pic>
      <p:sp>
        <p:nvSpPr>
          <p:cNvPr id="8" name="TextBox 6">
            <a:extLst>
              <a:ext uri="{FF2B5EF4-FFF2-40B4-BE49-F238E27FC236}">
                <a16:creationId xmlns:a16="http://schemas.microsoft.com/office/drawing/2014/main" id="{35560DD3-3966-4EC3-959F-30327D29BA69}"/>
              </a:ext>
            </a:extLst>
          </p:cNvPr>
          <p:cNvSpPr txBox="1"/>
          <p:nvPr/>
        </p:nvSpPr>
        <p:spPr>
          <a:xfrm>
            <a:off x="2896365" y="192773"/>
            <a:ext cx="1718740" cy="1169551"/>
          </a:xfrm>
          <a:prstGeom prst="rect">
            <a:avLst/>
          </a:prstGeom>
          <a:noFill/>
        </p:spPr>
        <p:txBody>
          <a:bodyPr wrap="none" rtlCol="0">
            <a:spAutoFit/>
          </a:bodyPr>
          <a:lstStyle/>
          <a:p>
            <a:pPr algn="ctr"/>
            <a:r>
              <a:rPr lang="ar-AE" sz="1400" b="1" dirty="0"/>
              <a:t>هيا نساعد </a:t>
            </a:r>
            <a:r>
              <a:rPr lang="ar-SA" sz="1400" b="1" dirty="0"/>
              <a:t>حنان</a:t>
            </a:r>
            <a:endParaRPr lang="ar-AE" sz="1400" b="1" dirty="0"/>
          </a:p>
          <a:p>
            <a:pPr algn="ctr"/>
            <a:r>
              <a:rPr lang="ar-AE" sz="1400" b="1" dirty="0"/>
              <a:t> </a:t>
            </a:r>
            <a:r>
              <a:rPr lang="ar-SA" sz="1400" b="1" dirty="0"/>
              <a:t>للوصول الى المعرض</a:t>
            </a:r>
            <a:endParaRPr lang="ar-AE" sz="1400" b="1" dirty="0"/>
          </a:p>
          <a:p>
            <a:pPr algn="ctr"/>
            <a:r>
              <a:rPr lang="ar-AE" sz="1400" b="1" dirty="0"/>
              <a:t>تحتاج</a:t>
            </a:r>
            <a:r>
              <a:rPr lang="ar-SA" sz="1400" b="1" dirty="0"/>
              <a:t>ح حنان </a:t>
            </a:r>
            <a:r>
              <a:rPr lang="ar-AE" sz="1400" b="1" dirty="0"/>
              <a:t>حل مجموعة</a:t>
            </a:r>
          </a:p>
          <a:p>
            <a:pPr algn="ctr"/>
            <a:r>
              <a:rPr lang="ar-AE" sz="1400" b="1" dirty="0"/>
              <a:t>من الأسئلة حتى تستطيع</a:t>
            </a:r>
          </a:p>
          <a:p>
            <a:pPr algn="ctr"/>
            <a:r>
              <a:rPr lang="ar-SA" sz="1400" b="1" dirty="0"/>
              <a:t>الوصول</a:t>
            </a:r>
            <a:endParaRPr lang="en-GB" sz="1400" b="1" dirty="0"/>
          </a:p>
        </p:txBody>
      </p:sp>
      <p:sp>
        <p:nvSpPr>
          <p:cNvPr id="9" name="مخطط انسيابي: معالجة 8">
            <a:hlinkClick r:id="rId6" action="ppaction://hlinksldjump"/>
            <a:extLst>
              <a:ext uri="{FF2B5EF4-FFF2-40B4-BE49-F238E27FC236}">
                <a16:creationId xmlns:a16="http://schemas.microsoft.com/office/drawing/2014/main" id="{972BFB1F-1AC0-41DC-8D21-FBF181469EE7}"/>
              </a:ext>
            </a:extLst>
          </p:cNvPr>
          <p:cNvSpPr/>
          <p:nvPr/>
        </p:nvSpPr>
        <p:spPr>
          <a:xfrm>
            <a:off x="2656859" y="1133474"/>
            <a:ext cx="752475" cy="259625"/>
          </a:xfrm>
          <a:prstGeom prst="flowChartProcess">
            <a:avLst/>
          </a:prstGeom>
        </p:spPr>
        <p:style>
          <a:lnRef idx="2">
            <a:schemeClr val="accent6"/>
          </a:lnRef>
          <a:fillRef idx="1">
            <a:schemeClr val="lt1"/>
          </a:fillRef>
          <a:effectRef idx="0">
            <a:schemeClr val="accent6"/>
          </a:effectRef>
          <a:fontRef idx="minor">
            <a:schemeClr val="dk1"/>
          </a:fontRef>
        </p:style>
        <p:txBody>
          <a:bodyPr rtlCol="1" anchor="ctr"/>
          <a:lstStyle/>
          <a:p>
            <a:pPr algn="ctr"/>
            <a:r>
              <a:rPr lang="ar-SA" sz="2400" dirty="0"/>
              <a:t>ابدأ</a:t>
            </a:r>
          </a:p>
        </p:txBody>
      </p:sp>
      <p:pic>
        <p:nvPicPr>
          <p:cNvPr id="2" name="صورة 1">
            <a:extLst>
              <a:ext uri="{FF2B5EF4-FFF2-40B4-BE49-F238E27FC236}">
                <a16:creationId xmlns:a16="http://schemas.microsoft.com/office/drawing/2014/main" id="{039B14C0-BFFF-4F4B-9FDE-F8E875747519}"/>
              </a:ext>
            </a:extLst>
          </p:cNvPr>
          <p:cNvPicPr>
            <a:picLocks noChangeAspect="1"/>
          </p:cNvPicPr>
          <p:nvPr/>
        </p:nvPicPr>
        <p:blipFill rotWithShape="1">
          <a:blip r:embed="rId7">
            <a:extLst>
              <a:ext uri="{28A0092B-C50C-407E-A947-70E740481C1C}">
                <a14:useLocalDpi xmlns:a14="http://schemas.microsoft.com/office/drawing/2010/main" val="0"/>
              </a:ext>
            </a:extLst>
          </a:blip>
          <a:srcRect b="28338"/>
          <a:stretch/>
        </p:blipFill>
        <p:spPr>
          <a:xfrm>
            <a:off x="8524106" y="3296269"/>
            <a:ext cx="3354832" cy="3466089"/>
          </a:xfrm>
          <a:prstGeom prst="rect">
            <a:avLst/>
          </a:prstGeom>
        </p:spPr>
      </p:pic>
      <p:sp>
        <p:nvSpPr>
          <p:cNvPr id="4" name="مستطيل 3">
            <a:extLst>
              <a:ext uri="{FF2B5EF4-FFF2-40B4-BE49-F238E27FC236}">
                <a16:creationId xmlns:a16="http://schemas.microsoft.com/office/drawing/2014/main" id="{6E74FEA6-63C3-9D40-B5E8-23E5DB2DB225}"/>
              </a:ext>
            </a:extLst>
          </p:cNvPr>
          <p:cNvSpPr/>
          <p:nvPr/>
        </p:nvSpPr>
        <p:spPr>
          <a:xfrm>
            <a:off x="9065280" y="5259072"/>
            <a:ext cx="2566743" cy="1354118"/>
          </a:xfrm>
          <a:prstGeom prst="rect">
            <a:avLst/>
          </a:prstGeom>
          <a:solidFill>
            <a:schemeClr val="bg1"/>
          </a:solidFill>
          <a:ln>
            <a:no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000" b="1" dirty="0">
                <a:solidFill>
                  <a:schemeClr val="tx1"/>
                </a:solidFill>
              </a:rPr>
              <a:t>مراجعة الدرس السابق  </a:t>
            </a:r>
          </a:p>
        </p:txBody>
      </p:sp>
    </p:spTree>
    <p:extLst>
      <p:ext uri="{BB962C8B-B14F-4D97-AF65-F5344CB8AC3E}">
        <p14:creationId xmlns:p14="http://schemas.microsoft.com/office/powerpoint/2010/main" val="176807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par>
                                <p:cTn id="8" presetID="26" presetClass="emph" presetSubtype="0" repeatCount="indefinite" fill="hold" grpId="0" nodeType="withEffect">
                                  <p:stCondLst>
                                    <p:cond delay="0"/>
                                  </p:stCondLst>
                                  <p:childTnLst>
                                    <p:animEffect transition="out" filter="fade">
                                      <p:cBhvr>
                                        <p:cTn id="9" dur="500" tmFilter="0, 0; .2, .5; .8, .5; 1, 0"/>
                                        <p:tgtEl>
                                          <p:spTgt spid="4"/>
                                        </p:tgtEl>
                                      </p:cBhvr>
                                    </p:animEffect>
                                    <p:animScale>
                                      <p:cBhvr>
                                        <p:cTn id="10"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136478"/>
            <a:ext cx="12238094" cy="7915702"/>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5905" y="692255"/>
            <a:ext cx="12238094" cy="5480905"/>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5209" y="6086600"/>
            <a:ext cx="7952839" cy="98274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0">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455216" y="4699490"/>
            <a:ext cx="2649433" cy="27025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61888" y="5172801"/>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72757" y="4714875"/>
            <a:ext cx="812667" cy="67740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378086" y="5278004"/>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61447" t="18529" r="4470" b="25160"/>
          <a:stretch/>
        </p:blipFill>
        <p:spPr bwMode="auto">
          <a:xfrm flipH="1">
            <a:off x="9901440" y="5172730"/>
            <a:ext cx="1176780" cy="91387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5"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16"/>
          <a:srcRect/>
          <a:stretch>
            <a:fillRect/>
          </a:stretch>
        </p:blipFill>
        <p:spPr>
          <a:xfrm>
            <a:off x="10521509" y="895014"/>
            <a:ext cx="737894" cy="715087"/>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027535" y="5336730"/>
            <a:ext cx="370310" cy="624328"/>
          </a:xfrm>
          <a:prstGeom prst="rect">
            <a:avLst/>
          </a:prstGeom>
          <a:noFill/>
          <a:extLst>
            <a:ext uri="{909E8E84-426E-40DD-AFC4-6F175D3DCCD1}">
              <a14:hiddenFill xmlns:a14="http://schemas.microsoft.com/office/drawing/2010/main">
                <a:solidFill>
                  <a:srgbClr val="FFFFFF"/>
                </a:solidFill>
              </a14:hiddenFill>
            </a:ext>
          </a:extLst>
        </p:spPr>
      </p:pic>
      <p:sp>
        <p:nvSpPr>
          <p:cNvPr id="75" name="مستطيل 74">
            <a:hlinkClick r:id="rId15" action="ppaction://hlinksldjump"/>
            <a:extLst>
              <a:ext uri="{FF2B5EF4-FFF2-40B4-BE49-F238E27FC236}">
                <a16:creationId xmlns:a16="http://schemas.microsoft.com/office/drawing/2014/main" id="{DE30BFDD-D426-4E86-9190-C6110D50B46A}"/>
              </a:ext>
            </a:extLst>
          </p:cNvPr>
          <p:cNvSpPr/>
          <p:nvPr/>
        </p:nvSpPr>
        <p:spPr>
          <a:xfrm>
            <a:off x="6881197" y="47751"/>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التهيئة</a:t>
            </a:r>
            <a:endParaRPr lang="en-US" b="1" dirty="0">
              <a:solidFill>
                <a:schemeClr val="accent5">
                  <a:lumMod val="50000"/>
                </a:schemeClr>
              </a:solidFill>
            </a:endParaRPr>
          </a:p>
        </p:txBody>
      </p:sp>
      <p:sp>
        <p:nvSpPr>
          <p:cNvPr id="81" name="مستطيل 80">
            <a:hlinkClick r:id="" action="ppaction://noaction"/>
            <a:extLst>
              <a:ext uri="{FF2B5EF4-FFF2-40B4-BE49-F238E27FC236}">
                <a16:creationId xmlns:a16="http://schemas.microsoft.com/office/drawing/2014/main" id="{C9C85F24-1FF2-48D1-8FE9-1F09C67A2EAD}"/>
              </a:ext>
            </a:extLst>
          </p:cNvPr>
          <p:cNvSpPr/>
          <p:nvPr/>
        </p:nvSpPr>
        <p:spPr>
          <a:xfrm>
            <a:off x="2379840"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التقويم</a:t>
            </a:r>
            <a:endParaRPr lang="en-US" sz="2000" b="1" dirty="0">
              <a:solidFill>
                <a:schemeClr val="accent1">
                  <a:lumMod val="75000"/>
                </a:schemeClr>
              </a:solidFill>
            </a:endParaRPr>
          </a:p>
        </p:txBody>
      </p:sp>
      <p:sp>
        <p:nvSpPr>
          <p:cNvPr id="82" name="مستطيل 81">
            <a:hlinkClick r:id="rId18" action="ppaction://hlinksldjump"/>
            <a:extLst>
              <a:ext uri="{FF2B5EF4-FFF2-40B4-BE49-F238E27FC236}">
                <a16:creationId xmlns:a16="http://schemas.microsoft.com/office/drawing/2014/main" id="{E10C71F6-D2A3-42F8-9CF4-7EC80C62CB63}"/>
              </a:ext>
            </a:extLst>
          </p:cNvPr>
          <p:cNvSpPr/>
          <p:nvPr/>
        </p:nvSpPr>
        <p:spPr>
          <a:xfrm>
            <a:off x="3563063"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الشرح</a:t>
            </a:r>
            <a:endParaRPr lang="en-US" sz="2000" b="1" dirty="0">
              <a:solidFill>
                <a:schemeClr val="accent1">
                  <a:lumMod val="75000"/>
                </a:schemeClr>
              </a:solidFill>
            </a:endParaRPr>
          </a:p>
        </p:txBody>
      </p:sp>
      <p:sp>
        <p:nvSpPr>
          <p:cNvPr id="83" name="مستطيل 82">
            <a:hlinkClick r:id="rId15" action="ppaction://hlinksldjump"/>
            <a:extLst>
              <a:ext uri="{FF2B5EF4-FFF2-40B4-BE49-F238E27FC236}">
                <a16:creationId xmlns:a16="http://schemas.microsoft.com/office/drawing/2014/main" id="{1092A7CE-5A0D-4F27-90F0-946043B22256}"/>
              </a:ext>
            </a:extLst>
          </p:cNvPr>
          <p:cNvSpPr/>
          <p:nvPr/>
        </p:nvSpPr>
        <p:spPr>
          <a:xfrm>
            <a:off x="4735728" y="47751"/>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اسكشف</a:t>
            </a:r>
            <a:endParaRPr lang="en-US" b="1" dirty="0">
              <a:solidFill>
                <a:schemeClr val="accent5">
                  <a:lumMod val="50000"/>
                </a:schemeClr>
              </a:solidFill>
            </a:endParaRPr>
          </a:p>
        </p:txBody>
      </p:sp>
      <p:sp>
        <p:nvSpPr>
          <p:cNvPr id="93" name="مستطيل 92">
            <a:hlinkClick r:id="" action="ppaction://noaction"/>
            <a:extLst>
              <a:ext uri="{FF2B5EF4-FFF2-40B4-BE49-F238E27FC236}">
                <a16:creationId xmlns:a16="http://schemas.microsoft.com/office/drawing/2014/main" id="{6C99A92F-59D8-40AC-BDC2-148AA715DB2A}"/>
              </a:ext>
            </a:extLst>
          </p:cNvPr>
          <p:cNvSpPr/>
          <p:nvPr/>
        </p:nvSpPr>
        <p:spPr>
          <a:xfrm>
            <a:off x="7931806" y="20144"/>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خبرات </a:t>
            </a:r>
          </a:p>
          <a:p>
            <a:pPr algn="ctr"/>
            <a:r>
              <a:rPr lang="ar-SA" b="1" dirty="0">
                <a:solidFill>
                  <a:schemeClr val="accent5">
                    <a:lumMod val="50000"/>
                  </a:schemeClr>
                </a:solidFill>
              </a:rPr>
              <a:t>سابقة</a:t>
            </a:r>
            <a:endParaRPr lang="en-US" b="1" dirty="0">
              <a:solidFill>
                <a:schemeClr val="accent5">
                  <a:lumMod val="50000"/>
                </a:schemeClr>
              </a:solidFill>
            </a:endParaRPr>
          </a:p>
        </p:txBody>
      </p:sp>
      <p:sp>
        <p:nvSpPr>
          <p:cNvPr id="100" name="مستطيل 99">
            <a:hlinkClick r:id="rId19" action="ppaction://hlinksldjump"/>
            <a:extLst>
              <a:ext uri="{FF2B5EF4-FFF2-40B4-BE49-F238E27FC236}">
                <a16:creationId xmlns:a16="http://schemas.microsoft.com/office/drawing/2014/main" id="{73527060-1807-46E3-B716-4D68C85D3DCD}"/>
              </a:ext>
            </a:extLst>
          </p:cNvPr>
          <p:cNvSpPr/>
          <p:nvPr/>
        </p:nvSpPr>
        <p:spPr>
          <a:xfrm>
            <a:off x="1283481" y="60729"/>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accent1">
                    <a:lumMod val="75000"/>
                  </a:schemeClr>
                </a:solidFill>
              </a:rPr>
              <a:t>الواجب</a:t>
            </a:r>
            <a:endParaRPr lang="en-US" sz="2400" b="1" dirty="0">
              <a:solidFill>
                <a:schemeClr val="accent1">
                  <a:lumMod val="75000"/>
                </a:schemeClr>
              </a:solidFill>
            </a:endParaRPr>
          </a:p>
        </p:txBody>
      </p:sp>
      <p:pic>
        <p:nvPicPr>
          <p:cNvPr id="102" name="Picture 11">
            <a:extLst>
              <a:ext uri="{FF2B5EF4-FFF2-40B4-BE49-F238E27FC236}">
                <a16:creationId xmlns:a16="http://schemas.microsoft.com/office/drawing/2014/main" id="{B188D43D-88E6-46C2-B821-5FD7EA8D8782}"/>
              </a:ext>
            </a:extLst>
          </p:cNvPr>
          <p:cNvPicPr>
            <a:picLocks noChangeAspect="1"/>
          </p:cNvPicPr>
          <p:nvPr/>
        </p:nvPicPr>
        <p:blipFill>
          <a:blip r:embed="rId20"/>
          <a:srcRect/>
          <a:stretch>
            <a:fillRect/>
          </a:stretch>
        </p:blipFill>
        <p:spPr>
          <a:xfrm>
            <a:off x="9388544" y="5123356"/>
            <a:ext cx="484083" cy="488236"/>
          </a:xfrm>
          <a:prstGeom prst="rect">
            <a:avLst/>
          </a:prstGeom>
        </p:spPr>
      </p:pic>
      <p:pic>
        <p:nvPicPr>
          <p:cNvPr id="104" name="Google Shape;84;p13">
            <a:extLst>
              <a:ext uri="{FF2B5EF4-FFF2-40B4-BE49-F238E27FC236}">
                <a16:creationId xmlns:a16="http://schemas.microsoft.com/office/drawing/2014/main" id="{4836476F-97D8-480C-B012-EC9673A3F090}"/>
              </a:ext>
            </a:extLst>
          </p:cNvPr>
          <p:cNvPicPr preferRelativeResize="0"/>
          <p:nvPr/>
        </p:nvPicPr>
        <p:blipFill>
          <a:blip r:embed="rId21">
            <a:alphaModFix/>
          </a:blip>
          <a:stretch>
            <a:fillRect/>
          </a:stretch>
        </p:blipFill>
        <p:spPr>
          <a:xfrm>
            <a:off x="8793364" y="6362418"/>
            <a:ext cx="734365" cy="586519"/>
          </a:xfrm>
          <a:prstGeom prst="rect">
            <a:avLst/>
          </a:prstGeom>
          <a:noFill/>
          <a:ln>
            <a:noFill/>
          </a:ln>
        </p:spPr>
      </p:pic>
      <p:pic>
        <p:nvPicPr>
          <p:cNvPr id="56"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DE38A85A-777D-4386-A7E5-337635C8F459}"/>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84551" y="-211587"/>
            <a:ext cx="7402640" cy="58168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8220545" y="4909011"/>
            <a:ext cx="1365738" cy="141820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hlinkClick r:id="rId18" action="ppaction://hlinksldjump"/>
            <a:extLst>
              <a:ext uri="{FF2B5EF4-FFF2-40B4-BE49-F238E27FC236}">
                <a16:creationId xmlns:a16="http://schemas.microsoft.com/office/drawing/2014/main" id="{486A4D4D-D0BC-DE4A-B8F6-0BCA1075F003}"/>
              </a:ext>
            </a:extLst>
          </p:cNvPr>
          <p:cNvSpPr/>
          <p:nvPr/>
        </p:nvSpPr>
        <p:spPr>
          <a:xfrm>
            <a:off x="5819073" y="101887"/>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الاهداف</a:t>
            </a:r>
            <a:endParaRPr lang="en-US" b="1" dirty="0">
              <a:solidFill>
                <a:schemeClr val="accent5">
                  <a:lumMod val="50000"/>
                </a:schemeClr>
              </a:solidFill>
            </a:endParaRPr>
          </a:p>
        </p:txBody>
      </p:sp>
      <p:pic>
        <p:nvPicPr>
          <p:cNvPr id="4" name="صورة 7">
            <a:extLst>
              <a:ext uri="{FF2B5EF4-FFF2-40B4-BE49-F238E27FC236}">
                <a16:creationId xmlns:a16="http://schemas.microsoft.com/office/drawing/2014/main" id="{1627EAD8-F0E8-F840-A047-74DEF19BC561}"/>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448411" y="1198831"/>
            <a:ext cx="9420218" cy="4333300"/>
          </a:xfrm>
          <a:prstGeom prst="rect">
            <a:avLst/>
          </a:prstGeom>
        </p:spPr>
      </p:pic>
    </p:spTree>
    <p:extLst>
      <p:ext uri="{BB962C8B-B14F-4D97-AF65-F5344CB8AC3E}">
        <p14:creationId xmlns:p14="http://schemas.microsoft.com/office/powerpoint/2010/main" val="15757798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136478"/>
            <a:ext cx="12238094" cy="7915702"/>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5905" y="692255"/>
            <a:ext cx="12238094" cy="5480905"/>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5209" y="6086600"/>
            <a:ext cx="7952839" cy="98274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0">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455216" y="4699490"/>
            <a:ext cx="2649433" cy="27025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61888" y="5172801"/>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72757" y="4714875"/>
            <a:ext cx="812667" cy="67740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378086" y="5278004"/>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61447" t="18529" r="4470" b="25160"/>
          <a:stretch/>
        </p:blipFill>
        <p:spPr bwMode="auto">
          <a:xfrm flipH="1">
            <a:off x="9901440" y="5172730"/>
            <a:ext cx="1176780" cy="91387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5"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16"/>
          <a:srcRect/>
          <a:stretch>
            <a:fillRect/>
          </a:stretch>
        </p:blipFill>
        <p:spPr>
          <a:xfrm>
            <a:off x="10521509" y="895014"/>
            <a:ext cx="737894" cy="715087"/>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027535" y="5336730"/>
            <a:ext cx="370310" cy="624328"/>
          </a:xfrm>
          <a:prstGeom prst="rect">
            <a:avLst/>
          </a:prstGeom>
          <a:noFill/>
          <a:extLst>
            <a:ext uri="{909E8E84-426E-40DD-AFC4-6F175D3DCCD1}">
              <a14:hiddenFill xmlns:a14="http://schemas.microsoft.com/office/drawing/2010/main">
                <a:solidFill>
                  <a:srgbClr val="FFFFFF"/>
                </a:solidFill>
              </a14:hiddenFill>
            </a:ext>
          </a:extLst>
        </p:spPr>
      </p:pic>
      <p:sp>
        <p:nvSpPr>
          <p:cNvPr id="75" name="مستطيل 74">
            <a:hlinkClick r:id="rId15" action="ppaction://hlinksldjump"/>
            <a:extLst>
              <a:ext uri="{FF2B5EF4-FFF2-40B4-BE49-F238E27FC236}">
                <a16:creationId xmlns:a16="http://schemas.microsoft.com/office/drawing/2014/main" id="{DE30BFDD-D426-4E86-9190-C6110D50B46A}"/>
              </a:ext>
            </a:extLst>
          </p:cNvPr>
          <p:cNvSpPr/>
          <p:nvPr/>
        </p:nvSpPr>
        <p:spPr>
          <a:xfrm>
            <a:off x="6881197" y="47751"/>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التهيئة</a:t>
            </a:r>
            <a:endParaRPr lang="en-US" b="1" dirty="0">
              <a:solidFill>
                <a:schemeClr val="accent5">
                  <a:lumMod val="50000"/>
                </a:schemeClr>
              </a:solidFill>
            </a:endParaRPr>
          </a:p>
        </p:txBody>
      </p:sp>
      <p:sp>
        <p:nvSpPr>
          <p:cNvPr id="81" name="مستطيل 80">
            <a:hlinkClick r:id="" action="ppaction://noaction"/>
            <a:extLst>
              <a:ext uri="{FF2B5EF4-FFF2-40B4-BE49-F238E27FC236}">
                <a16:creationId xmlns:a16="http://schemas.microsoft.com/office/drawing/2014/main" id="{C9C85F24-1FF2-48D1-8FE9-1F09C67A2EAD}"/>
              </a:ext>
            </a:extLst>
          </p:cNvPr>
          <p:cNvSpPr/>
          <p:nvPr/>
        </p:nvSpPr>
        <p:spPr>
          <a:xfrm>
            <a:off x="2379840"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التقويم</a:t>
            </a:r>
            <a:endParaRPr lang="en-US" sz="2000" b="1" dirty="0">
              <a:solidFill>
                <a:schemeClr val="accent1">
                  <a:lumMod val="75000"/>
                </a:schemeClr>
              </a:solidFill>
            </a:endParaRPr>
          </a:p>
        </p:txBody>
      </p:sp>
      <p:sp>
        <p:nvSpPr>
          <p:cNvPr id="82" name="مستطيل 81">
            <a:hlinkClick r:id="rId18" action="ppaction://hlinksldjump"/>
            <a:extLst>
              <a:ext uri="{FF2B5EF4-FFF2-40B4-BE49-F238E27FC236}">
                <a16:creationId xmlns:a16="http://schemas.microsoft.com/office/drawing/2014/main" id="{E10C71F6-D2A3-42F8-9CF4-7EC80C62CB63}"/>
              </a:ext>
            </a:extLst>
          </p:cNvPr>
          <p:cNvSpPr/>
          <p:nvPr/>
        </p:nvSpPr>
        <p:spPr>
          <a:xfrm>
            <a:off x="3563063"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الشرح</a:t>
            </a:r>
            <a:endParaRPr lang="en-US" sz="2000" b="1" dirty="0">
              <a:solidFill>
                <a:schemeClr val="accent1">
                  <a:lumMod val="75000"/>
                </a:schemeClr>
              </a:solidFill>
            </a:endParaRPr>
          </a:p>
        </p:txBody>
      </p:sp>
      <p:sp>
        <p:nvSpPr>
          <p:cNvPr id="83" name="مستطيل 82">
            <a:hlinkClick r:id="rId15" action="ppaction://hlinksldjump"/>
            <a:extLst>
              <a:ext uri="{FF2B5EF4-FFF2-40B4-BE49-F238E27FC236}">
                <a16:creationId xmlns:a16="http://schemas.microsoft.com/office/drawing/2014/main" id="{1092A7CE-5A0D-4F27-90F0-946043B22256}"/>
              </a:ext>
            </a:extLst>
          </p:cNvPr>
          <p:cNvSpPr/>
          <p:nvPr/>
        </p:nvSpPr>
        <p:spPr>
          <a:xfrm>
            <a:off x="4735728" y="47751"/>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اسكشف</a:t>
            </a:r>
            <a:endParaRPr lang="en-US" b="1" dirty="0">
              <a:solidFill>
                <a:schemeClr val="accent5">
                  <a:lumMod val="50000"/>
                </a:schemeClr>
              </a:solidFill>
            </a:endParaRPr>
          </a:p>
        </p:txBody>
      </p:sp>
      <p:sp>
        <p:nvSpPr>
          <p:cNvPr id="93" name="مستطيل 92">
            <a:hlinkClick r:id="" action="ppaction://noaction"/>
            <a:extLst>
              <a:ext uri="{FF2B5EF4-FFF2-40B4-BE49-F238E27FC236}">
                <a16:creationId xmlns:a16="http://schemas.microsoft.com/office/drawing/2014/main" id="{6C99A92F-59D8-40AC-BDC2-148AA715DB2A}"/>
              </a:ext>
            </a:extLst>
          </p:cNvPr>
          <p:cNvSpPr/>
          <p:nvPr/>
        </p:nvSpPr>
        <p:spPr>
          <a:xfrm>
            <a:off x="7931806" y="20144"/>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خبرات </a:t>
            </a:r>
          </a:p>
          <a:p>
            <a:pPr algn="ctr"/>
            <a:r>
              <a:rPr lang="ar-SA" b="1" dirty="0">
                <a:solidFill>
                  <a:schemeClr val="accent5">
                    <a:lumMod val="50000"/>
                  </a:schemeClr>
                </a:solidFill>
              </a:rPr>
              <a:t>سابقة</a:t>
            </a:r>
            <a:endParaRPr lang="en-US" b="1" dirty="0">
              <a:solidFill>
                <a:schemeClr val="accent5">
                  <a:lumMod val="50000"/>
                </a:schemeClr>
              </a:solidFill>
            </a:endParaRPr>
          </a:p>
        </p:txBody>
      </p:sp>
      <p:sp>
        <p:nvSpPr>
          <p:cNvPr id="100" name="مستطيل 99">
            <a:hlinkClick r:id="rId19" action="ppaction://hlinksldjump"/>
            <a:extLst>
              <a:ext uri="{FF2B5EF4-FFF2-40B4-BE49-F238E27FC236}">
                <a16:creationId xmlns:a16="http://schemas.microsoft.com/office/drawing/2014/main" id="{73527060-1807-46E3-B716-4D68C85D3DCD}"/>
              </a:ext>
            </a:extLst>
          </p:cNvPr>
          <p:cNvSpPr/>
          <p:nvPr/>
        </p:nvSpPr>
        <p:spPr>
          <a:xfrm>
            <a:off x="1283481" y="60729"/>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accent1">
                    <a:lumMod val="75000"/>
                  </a:schemeClr>
                </a:solidFill>
              </a:rPr>
              <a:t>الواجب</a:t>
            </a:r>
            <a:endParaRPr lang="en-US" sz="2400" b="1" dirty="0">
              <a:solidFill>
                <a:schemeClr val="accent1">
                  <a:lumMod val="75000"/>
                </a:schemeClr>
              </a:solidFill>
            </a:endParaRPr>
          </a:p>
        </p:txBody>
      </p:sp>
      <p:pic>
        <p:nvPicPr>
          <p:cNvPr id="102" name="Picture 11">
            <a:extLst>
              <a:ext uri="{FF2B5EF4-FFF2-40B4-BE49-F238E27FC236}">
                <a16:creationId xmlns:a16="http://schemas.microsoft.com/office/drawing/2014/main" id="{B188D43D-88E6-46C2-B821-5FD7EA8D8782}"/>
              </a:ext>
            </a:extLst>
          </p:cNvPr>
          <p:cNvPicPr>
            <a:picLocks noChangeAspect="1"/>
          </p:cNvPicPr>
          <p:nvPr/>
        </p:nvPicPr>
        <p:blipFill>
          <a:blip r:embed="rId20"/>
          <a:srcRect/>
          <a:stretch>
            <a:fillRect/>
          </a:stretch>
        </p:blipFill>
        <p:spPr>
          <a:xfrm>
            <a:off x="9388544" y="5123356"/>
            <a:ext cx="484083" cy="488236"/>
          </a:xfrm>
          <a:prstGeom prst="rect">
            <a:avLst/>
          </a:prstGeom>
        </p:spPr>
      </p:pic>
      <p:pic>
        <p:nvPicPr>
          <p:cNvPr id="104" name="Google Shape;84;p13">
            <a:extLst>
              <a:ext uri="{FF2B5EF4-FFF2-40B4-BE49-F238E27FC236}">
                <a16:creationId xmlns:a16="http://schemas.microsoft.com/office/drawing/2014/main" id="{4836476F-97D8-480C-B012-EC9673A3F090}"/>
              </a:ext>
            </a:extLst>
          </p:cNvPr>
          <p:cNvPicPr preferRelativeResize="0"/>
          <p:nvPr/>
        </p:nvPicPr>
        <p:blipFill>
          <a:blip r:embed="rId21">
            <a:alphaModFix/>
          </a:blip>
          <a:stretch>
            <a:fillRect/>
          </a:stretch>
        </p:blipFill>
        <p:spPr>
          <a:xfrm>
            <a:off x="8793364" y="6362418"/>
            <a:ext cx="734365" cy="586519"/>
          </a:xfrm>
          <a:prstGeom prst="rect">
            <a:avLst/>
          </a:prstGeom>
          <a:noFill/>
          <a:ln>
            <a:noFill/>
          </a:ln>
        </p:spPr>
      </p:pic>
      <p:pic>
        <p:nvPicPr>
          <p:cNvPr id="56"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DE38A85A-777D-4386-A7E5-337635C8F459}"/>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84551" y="-211587"/>
            <a:ext cx="7402640" cy="58168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8220545" y="4909011"/>
            <a:ext cx="1365738" cy="141820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hlinkClick r:id="rId18" action="ppaction://hlinksldjump"/>
            <a:extLst>
              <a:ext uri="{FF2B5EF4-FFF2-40B4-BE49-F238E27FC236}">
                <a16:creationId xmlns:a16="http://schemas.microsoft.com/office/drawing/2014/main" id="{486A4D4D-D0BC-DE4A-B8F6-0BCA1075F003}"/>
              </a:ext>
            </a:extLst>
          </p:cNvPr>
          <p:cNvSpPr/>
          <p:nvPr/>
        </p:nvSpPr>
        <p:spPr>
          <a:xfrm>
            <a:off x="5819073" y="101887"/>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الاهداف</a:t>
            </a:r>
            <a:endParaRPr lang="en-US" b="1" dirty="0">
              <a:solidFill>
                <a:schemeClr val="accent5">
                  <a:lumMod val="50000"/>
                </a:schemeClr>
              </a:solidFill>
            </a:endParaRPr>
          </a:p>
        </p:txBody>
      </p:sp>
      <p:pic>
        <p:nvPicPr>
          <p:cNvPr id="4" name="صورة 4">
            <a:extLst>
              <a:ext uri="{FF2B5EF4-FFF2-40B4-BE49-F238E27FC236}">
                <a16:creationId xmlns:a16="http://schemas.microsoft.com/office/drawing/2014/main" id="{502FF20D-CD89-0543-988F-1CD44DA965E1}"/>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309039" y="1212558"/>
            <a:ext cx="10563611" cy="4399033"/>
          </a:xfrm>
          <a:prstGeom prst="rect">
            <a:avLst/>
          </a:prstGeom>
        </p:spPr>
      </p:pic>
    </p:spTree>
    <p:extLst>
      <p:ext uri="{BB962C8B-B14F-4D97-AF65-F5344CB8AC3E}">
        <p14:creationId xmlns:p14="http://schemas.microsoft.com/office/powerpoint/2010/main" val="263898686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136478"/>
            <a:ext cx="12238094" cy="7915702"/>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5905" y="692255"/>
            <a:ext cx="12238094" cy="5480905"/>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5209" y="6086600"/>
            <a:ext cx="7952839" cy="98274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0">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455216" y="4699490"/>
            <a:ext cx="2649433" cy="27025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61888" y="5172801"/>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72757" y="4714875"/>
            <a:ext cx="812667" cy="67740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378086" y="5278004"/>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61447" t="18529" r="4470" b="25160"/>
          <a:stretch/>
        </p:blipFill>
        <p:spPr bwMode="auto">
          <a:xfrm flipH="1">
            <a:off x="9901440" y="5172730"/>
            <a:ext cx="1176780" cy="91387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5"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16"/>
          <a:srcRect/>
          <a:stretch>
            <a:fillRect/>
          </a:stretch>
        </p:blipFill>
        <p:spPr>
          <a:xfrm>
            <a:off x="10521509" y="895014"/>
            <a:ext cx="737894" cy="715087"/>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027535" y="5336730"/>
            <a:ext cx="370310" cy="624328"/>
          </a:xfrm>
          <a:prstGeom prst="rect">
            <a:avLst/>
          </a:prstGeom>
          <a:noFill/>
          <a:extLst>
            <a:ext uri="{909E8E84-426E-40DD-AFC4-6F175D3DCCD1}">
              <a14:hiddenFill xmlns:a14="http://schemas.microsoft.com/office/drawing/2010/main">
                <a:solidFill>
                  <a:srgbClr val="FFFFFF"/>
                </a:solidFill>
              </a14:hiddenFill>
            </a:ext>
          </a:extLst>
        </p:spPr>
      </p:pic>
      <p:sp>
        <p:nvSpPr>
          <p:cNvPr id="75" name="مستطيل 74">
            <a:hlinkClick r:id="rId15" action="ppaction://hlinksldjump"/>
            <a:extLst>
              <a:ext uri="{FF2B5EF4-FFF2-40B4-BE49-F238E27FC236}">
                <a16:creationId xmlns:a16="http://schemas.microsoft.com/office/drawing/2014/main" id="{DE30BFDD-D426-4E86-9190-C6110D50B46A}"/>
              </a:ext>
            </a:extLst>
          </p:cNvPr>
          <p:cNvSpPr/>
          <p:nvPr/>
        </p:nvSpPr>
        <p:spPr>
          <a:xfrm>
            <a:off x="6881197" y="47751"/>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التهيئة</a:t>
            </a:r>
            <a:endParaRPr lang="en-US" b="1" dirty="0">
              <a:solidFill>
                <a:schemeClr val="accent5">
                  <a:lumMod val="50000"/>
                </a:schemeClr>
              </a:solidFill>
            </a:endParaRPr>
          </a:p>
        </p:txBody>
      </p:sp>
      <p:sp>
        <p:nvSpPr>
          <p:cNvPr id="81" name="مستطيل 80">
            <a:hlinkClick r:id="" action="ppaction://noaction"/>
            <a:extLst>
              <a:ext uri="{FF2B5EF4-FFF2-40B4-BE49-F238E27FC236}">
                <a16:creationId xmlns:a16="http://schemas.microsoft.com/office/drawing/2014/main" id="{C9C85F24-1FF2-48D1-8FE9-1F09C67A2EAD}"/>
              </a:ext>
            </a:extLst>
          </p:cNvPr>
          <p:cNvSpPr/>
          <p:nvPr/>
        </p:nvSpPr>
        <p:spPr>
          <a:xfrm>
            <a:off x="2379840"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التقويم</a:t>
            </a:r>
            <a:endParaRPr lang="en-US" sz="2000" b="1" dirty="0">
              <a:solidFill>
                <a:schemeClr val="accent1">
                  <a:lumMod val="75000"/>
                </a:schemeClr>
              </a:solidFill>
            </a:endParaRPr>
          </a:p>
        </p:txBody>
      </p:sp>
      <p:sp>
        <p:nvSpPr>
          <p:cNvPr id="82" name="مستطيل 81">
            <a:hlinkClick r:id="rId18" action="ppaction://hlinksldjump"/>
            <a:extLst>
              <a:ext uri="{FF2B5EF4-FFF2-40B4-BE49-F238E27FC236}">
                <a16:creationId xmlns:a16="http://schemas.microsoft.com/office/drawing/2014/main" id="{E10C71F6-D2A3-42F8-9CF4-7EC80C62CB63}"/>
              </a:ext>
            </a:extLst>
          </p:cNvPr>
          <p:cNvSpPr/>
          <p:nvPr/>
        </p:nvSpPr>
        <p:spPr>
          <a:xfrm>
            <a:off x="3563063"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الشرح</a:t>
            </a:r>
            <a:endParaRPr lang="en-US" sz="2000" b="1" dirty="0">
              <a:solidFill>
                <a:schemeClr val="accent1">
                  <a:lumMod val="75000"/>
                </a:schemeClr>
              </a:solidFill>
            </a:endParaRPr>
          </a:p>
        </p:txBody>
      </p:sp>
      <p:sp>
        <p:nvSpPr>
          <p:cNvPr id="83" name="مستطيل 82">
            <a:hlinkClick r:id="rId15" action="ppaction://hlinksldjump"/>
            <a:extLst>
              <a:ext uri="{FF2B5EF4-FFF2-40B4-BE49-F238E27FC236}">
                <a16:creationId xmlns:a16="http://schemas.microsoft.com/office/drawing/2014/main" id="{1092A7CE-5A0D-4F27-90F0-946043B22256}"/>
              </a:ext>
            </a:extLst>
          </p:cNvPr>
          <p:cNvSpPr/>
          <p:nvPr/>
        </p:nvSpPr>
        <p:spPr>
          <a:xfrm>
            <a:off x="4735728" y="47751"/>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اسكشف</a:t>
            </a:r>
            <a:endParaRPr lang="en-US" b="1" dirty="0">
              <a:solidFill>
                <a:schemeClr val="accent5">
                  <a:lumMod val="50000"/>
                </a:schemeClr>
              </a:solidFill>
            </a:endParaRPr>
          </a:p>
        </p:txBody>
      </p:sp>
      <p:sp>
        <p:nvSpPr>
          <p:cNvPr id="93" name="مستطيل 92">
            <a:hlinkClick r:id="" action="ppaction://noaction"/>
            <a:extLst>
              <a:ext uri="{FF2B5EF4-FFF2-40B4-BE49-F238E27FC236}">
                <a16:creationId xmlns:a16="http://schemas.microsoft.com/office/drawing/2014/main" id="{6C99A92F-59D8-40AC-BDC2-148AA715DB2A}"/>
              </a:ext>
            </a:extLst>
          </p:cNvPr>
          <p:cNvSpPr/>
          <p:nvPr/>
        </p:nvSpPr>
        <p:spPr>
          <a:xfrm>
            <a:off x="7931806" y="20144"/>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خبرات </a:t>
            </a:r>
          </a:p>
          <a:p>
            <a:pPr algn="ctr"/>
            <a:r>
              <a:rPr lang="ar-SA" b="1" dirty="0">
                <a:solidFill>
                  <a:schemeClr val="accent5">
                    <a:lumMod val="50000"/>
                  </a:schemeClr>
                </a:solidFill>
              </a:rPr>
              <a:t>سابقة</a:t>
            </a:r>
            <a:endParaRPr lang="en-US" b="1" dirty="0">
              <a:solidFill>
                <a:schemeClr val="accent5">
                  <a:lumMod val="50000"/>
                </a:schemeClr>
              </a:solidFill>
            </a:endParaRPr>
          </a:p>
        </p:txBody>
      </p:sp>
      <p:sp>
        <p:nvSpPr>
          <p:cNvPr id="100" name="مستطيل 99">
            <a:hlinkClick r:id="rId19" action="ppaction://hlinksldjump"/>
            <a:extLst>
              <a:ext uri="{FF2B5EF4-FFF2-40B4-BE49-F238E27FC236}">
                <a16:creationId xmlns:a16="http://schemas.microsoft.com/office/drawing/2014/main" id="{73527060-1807-46E3-B716-4D68C85D3DCD}"/>
              </a:ext>
            </a:extLst>
          </p:cNvPr>
          <p:cNvSpPr/>
          <p:nvPr/>
        </p:nvSpPr>
        <p:spPr>
          <a:xfrm>
            <a:off x="1283481" y="60729"/>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accent1">
                    <a:lumMod val="75000"/>
                  </a:schemeClr>
                </a:solidFill>
              </a:rPr>
              <a:t>الواجب</a:t>
            </a:r>
            <a:endParaRPr lang="en-US" sz="2400" b="1" dirty="0">
              <a:solidFill>
                <a:schemeClr val="accent1">
                  <a:lumMod val="75000"/>
                </a:schemeClr>
              </a:solidFill>
            </a:endParaRPr>
          </a:p>
        </p:txBody>
      </p:sp>
      <p:pic>
        <p:nvPicPr>
          <p:cNvPr id="102" name="Picture 11">
            <a:extLst>
              <a:ext uri="{FF2B5EF4-FFF2-40B4-BE49-F238E27FC236}">
                <a16:creationId xmlns:a16="http://schemas.microsoft.com/office/drawing/2014/main" id="{B188D43D-88E6-46C2-B821-5FD7EA8D8782}"/>
              </a:ext>
            </a:extLst>
          </p:cNvPr>
          <p:cNvPicPr>
            <a:picLocks noChangeAspect="1"/>
          </p:cNvPicPr>
          <p:nvPr/>
        </p:nvPicPr>
        <p:blipFill>
          <a:blip r:embed="rId20"/>
          <a:srcRect/>
          <a:stretch>
            <a:fillRect/>
          </a:stretch>
        </p:blipFill>
        <p:spPr>
          <a:xfrm>
            <a:off x="9388544" y="5123356"/>
            <a:ext cx="484083" cy="488236"/>
          </a:xfrm>
          <a:prstGeom prst="rect">
            <a:avLst/>
          </a:prstGeom>
        </p:spPr>
      </p:pic>
      <p:pic>
        <p:nvPicPr>
          <p:cNvPr id="104" name="Google Shape;84;p13">
            <a:extLst>
              <a:ext uri="{FF2B5EF4-FFF2-40B4-BE49-F238E27FC236}">
                <a16:creationId xmlns:a16="http://schemas.microsoft.com/office/drawing/2014/main" id="{4836476F-97D8-480C-B012-EC9673A3F090}"/>
              </a:ext>
            </a:extLst>
          </p:cNvPr>
          <p:cNvPicPr preferRelativeResize="0"/>
          <p:nvPr/>
        </p:nvPicPr>
        <p:blipFill>
          <a:blip r:embed="rId21">
            <a:alphaModFix/>
          </a:blip>
          <a:stretch>
            <a:fillRect/>
          </a:stretch>
        </p:blipFill>
        <p:spPr>
          <a:xfrm>
            <a:off x="8793364" y="6362418"/>
            <a:ext cx="734365" cy="586519"/>
          </a:xfrm>
          <a:prstGeom prst="rect">
            <a:avLst/>
          </a:prstGeom>
          <a:noFill/>
          <a:ln>
            <a:noFill/>
          </a:ln>
        </p:spPr>
      </p:pic>
      <p:pic>
        <p:nvPicPr>
          <p:cNvPr id="56"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DE38A85A-777D-4386-A7E5-337635C8F459}"/>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84551" y="-211587"/>
            <a:ext cx="7402640" cy="58168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8220545" y="4909011"/>
            <a:ext cx="1365738" cy="141820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hlinkClick r:id="rId18" action="ppaction://hlinksldjump"/>
            <a:extLst>
              <a:ext uri="{FF2B5EF4-FFF2-40B4-BE49-F238E27FC236}">
                <a16:creationId xmlns:a16="http://schemas.microsoft.com/office/drawing/2014/main" id="{486A4D4D-D0BC-DE4A-B8F6-0BCA1075F003}"/>
              </a:ext>
            </a:extLst>
          </p:cNvPr>
          <p:cNvSpPr/>
          <p:nvPr/>
        </p:nvSpPr>
        <p:spPr>
          <a:xfrm>
            <a:off x="5819073" y="101887"/>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الاهداف</a:t>
            </a:r>
            <a:endParaRPr lang="en-US" b="1" dirty="0">
              <a:solidFill>
                <a:schemeClr val="accent5">
                  <a:lumMod val="50000"/>
                </a:schemeClr>
              </a:solidFill>
            </a:endParaRPr>
          </a:p>
        </p:txBody>
      </p:sp>
      <p:pic>
        <p:nvPicPr>
          <p:cNvPr id="4" name="صورة 4">
            <a:extLst>
              <a:ext uri="{FF2B5EF4-FFF2-40B4-BE49-F238E27FC236}">
                <a16:creationId xmlns:a16="http://schemas.microsoft.com/office/drawing/2014/main" id="{54E11393-793D-154C-A97F-09C244ED5E3F}"/>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465536" y="1213900"/>
            <a:ext cx="9901088" cy="4265103"/>
          </a:xfrm>
          <a:prstGeom prst="rect">
            <a:avLst/>
          </a:prstGeom>
        </p:spPr>
      </p:pic>
    </p:spTree>
    <p:extLst>
      <p:ext uri="{BB962C8B-B14F-4D97-AF65-F5344CB8AC3E}">
        <p14:creationId xmlns:p14="http://schemas.microsoft.com/office/powerpoint/2010/main" val="148885418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136478"/>
            <a:ext cx="12238094" cy="7915702"/>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5905" y="692255"/>
            <a:ext cx="12238094" cy="5480905"/>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5209" y="6086600"/>
            <a:ext cx="7952839" cy="98274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0">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455216" y="4699490"/>
            <a:ext cx="2649433" cy="27025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61888" y="5172801"/>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72757" y="4714875"/>
            <a:ext cx="812667" cy="67740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378086" y="5278004"/>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61447" t="18529" r="4470" b="25160"/>
          <a:stretch/>
        </p:blipFill>
        <p:spPr bwMode="auto">
          <a:xfrm flipH="1">
            <a:off x="9901440" y="5172730"/>
            <a:ext cx="1176780" cy="91387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5"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16"/>
          <a:srcRect/>
          <a:stretch>
            <a:fillRect/>
          </a:stretch>
        </p:blipFill>
        <p:spPr>
          <a:xfrm>
            <a:off x="10521509" y="895014"/>
            <a:ext cx="737894" cy="715087"/>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027535" y="5336730"/>
            <a:ext cx="370310" cy="624328"/>
          </a:xfrm>
          <a:prstGeom prst="rect">
            <a:avLst/>
          </a:prstGeom>
          <a:noFill/>
          <a:extLst>
            <a:ext uri="{909E8E84-426E-40DD-AFC4-6F175D3DCCD1}">
              <a14:hiddenFill xmlns:a14="http://schemas.microsoft.com/office/drawing/2010/main">
                <a:solidFill>
                  <a:srgbClr val="FFFFFF"/>
                </a:solidFill>
              </a14:hiddenFill>
            </a:ext>
          </a:extLst>
        </p:spPr>
      </p:pic>
      <p:sp>
        <p:nvSpPr>
          <p:cNvPr id="75" name="مستطيل 74">
            <a:hlinkClick r:id="rId15" action="ppaction://hlinksldjump"/>
            <a:extLst>
              <a:ext uri="{FF2B5EF4-FFF2-40B4-BE49-F238E27FC236}">
                <a16:creationId xmlns:a16="http://schemas.microsoft.com/office/drawing/2014/main" id="{DE30BFDD-D426-4E86-9190-C6110D50B46A}"/>
              </a:ext>
            </a:extLst>
          </p:cNvPr>
          <p:cNvSpPr/>
          <p:nvPr/>
        </p:nvSpPr>
        <p:spPr>
          <a:xfrm>
            <a:off x="6881197" y="47751"/>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التهيئة</a:t>
            </a:r>
            <a:endParaRPr lang="en-US" b="1" dirty="0">
              <a:solidFill>
                <a:schemeClr val="accent5">
                  <a:lumMod val="50000"/>
                </a:schemeClr>
              </a:solidFill>
            </a:endParaRPr>
          </a:p>
        </p:txBody>
      </p:sp>
      <p:sp>
        <p:nvSpPr>
          <p:cNvPr id="81" name="مستطيل 80">
            <a:hlinkClick r:id="" action="ppaction://noaction"/>
            <a:extLst>
              <a:ext uri="{FF2B5EF4-FFF2-40B4-BE49-F238E27FC236}">
                <a16:creationId xmlns:a16="http://schemas.microsoft.com/office/drawing/2014/main" id="{C9C85F24-1FF2-48D1-8FE9-1F09C67A2EAD}"/>
              </a:ext>
            </a:extLst>
          </p:cNvPr>
          <p:cNvSpPr/>
          <p:nvPr/>
        </p:nvSpPr>
        <p:spPr>
          <a:xfrm>
            <a:off x="2379840"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التقويم</a:t>
            </a:r>
            <a:endParaRPr lang="en-US" sz="2000" b="1" dirty="0">
              <a:solidFill>
                <a:schemeClr val="accent1">
                  <a:lumMod val="75000"/>
                </a:schemeClr>
              </a:solidFill>
            </a:endParaRPr>
          </a:p>
        </p:txBody>
      </p:sp>
      <p:sp>
        <p:nvSpPr>
          <p:cNvPr id="82" name="مستطيل 81">
            <a:hlinkClick r:id="rId18" action="ppaction://hlinksldjump"/>
            <a:extLst>
              <a:ext uri="{FF2B5EF4-FFF2-40B4-BE49-F238E27FC236}">
                <a16:creationId xmlns:a16="http://schemas.microsoft.com/office/drawing/2014/main" id="{E10C71F6-D2A3-42F8-9CF4-7EC80C62CB63}"/>
              </a:ext>
            </a:extLst>
          </p:cNvPr>
          <p:cNvSpPr/>
          <p:nvPr/>
        </p:nvSpPr>
        <p:spPr>
          <a:xfrm>
            <a:off x="3563063"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الشرح</a:t>
            </a:r>
            <a:endParaRPr lang="en-US" sz="2000" b="1" dirty="0">
              <a:solidFill>
                <a:schemeClr val="accent1">
                  <a:lumMod val="75000"/>
                </a:schemeClr>
              </a:solidFill>
            </a:endParaRPr>
          </a:p>
        </p:txBody>
      </p:sp>
      <p:sp>
        <p:nvSpPr>
          <p:cNvPr id="83" name="مستطيل 82">
            <a:hlinkClick r:id="rId15" action="ppaction://hlinksldjump"/>
            <a:extLst>
              <a:ext uri="{FF2B5EF4-FFF2-40B4-BE49-F238E27FC236}">
                <a16:creationId xmlns:a16="http://schemas.microsoft.com/office/drawing/2014/main" id="{1092A7CE-5A0D-4F27-90F0-946043B22256}"/>
              </a:ext>
            </a:extLst>
          </p:cNvPr>
          <p:cNvSpPr/>
          <p:nvPr/>
        </p:nvSpPr>
        <p:spPr>
          <a:xfrm>
            <a:off x="4735728" y="47751"/>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اسكشف</a:t>
            </a:r>
            <a:endParaRPr lang="en-US" b="1" dirty="0">
              <a:solidFill>
                <a:schemeClr val="accent5">
                  <a:lumMod val="50000"/>
                </a:schemeClr>
              </a:solidFill>
            </a:endParaRPr>
          </a:p>
        </p:txBody>
      </p:sp>
      <p:sp>
        <p:nvSpPr>
          <p:cNvPr id="93" name="مستطيل 92">
            <a:hlinkClick r:id="" action="ppaction://noaction"/>
            <a:extLst>
              <a:ext uri="{FF2B5EF4-FFF2-40B4-BE49-F238E27FC236}">
                <a16:creationId xmlns:a16="http://schemas.microsoft.com/office/drawing/2014/main" id="{6C99A92F-59D8-40AC-BDC2-148AA715DB2A}"/>
              </a:ext>
            </a:extLst>
          </p:cNvPr>
          <p:cNvSpPr/>
          <p:nvPr/>
        </p:nvSpPr>
        <p:spPr>
          <a:xfrm>
            <a:off x="7931806" y="20144"/>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خبرات </a:t>
            </a:r>
          </a:p>
          <a:p>
            <a:pPr algn="ctr"/>
            <a:r>
              <a:rPr lang="ar-SA" b="1" dirty="0">
                <a:solidFill>
                  <a:schemeClr val="accent5">
                    <a:lumMod val="50000"/>
                  </a:schemeClr>
                </a:solidFill>
              </a:rPr>
              <a:t>سابقة</a:t>
            </a:r>
            <a:endParaRPr lang="en-US" b="1" dirty="0">
              <a:solidFill>
                <a:schemeClr val="accent5">
                  <a:lumMod val="50000"/>
                </a:schemeClr>
              </a:solidFill>
            </a:endParaRPr>
          </a:p>
        </p:txBody>
      </p:sp>
      <p:sp>
        <p:nvSpPr>
          <p:cNvPr id="100" name="مستطيل 99">
            <a:hlinkClick r:id="rId19" action="ppaction://hlinksldjump"/>
            <a:extLst>
              <a:ext uri="{FF2B5EF4-FFF2-40B4-BE49-F238E27FC236}">
                <a16:creationId xmlns:a16="http://schemas.microsoft.com/office/drawing/2014/main" id="{73527060-1807-46E3-B716-4D68C85D3DCD}"/>
              </a:ext>
            </a:extLst>
          </p:cNvPr>
          <p:cNvSpPr/>
          <p:nvPr/>
        </p:nvSpPr>
        <p:spPr>
          <a:xfrm>
            <a:off x="1283481" y="60729"/>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accent1">
                    <a:lumMod val="75000"/>
                  </a:schemeClr>
                </a:solidFill>
              </a:rPr>
              <a:t>الواجب</a:t>
            </a:r>
            <a:endParaRPr lang="en-US" sz="2400" b="1" dirty="0">
              <a:solidFill>
                <a:schemeClr val="accent1">
                  <a:lumMod val="75000"/>
                </a:schemeClr>
              </a:solidFill>
            </a:endParaRPr>
          </a:p>
        </p:txBody>
      </p:sp>
      <p:pic>
        <p:nvPicPr>
          <p:cNvPr id="102" name="Picture 11">
            <a:extLst>
              <a:ext uri="{FF2B5EF4-FFF2-40B4-BE49-F238E27FC236}">
                <a16:creationId xmlns:a16="http://schemas.microsoft.com/office/drawing/2014/main" id="{B188D43D-88E6-46C2-B821-5FD7EA8D8782}"/>
              </a:ext>
            </a:extLst>
          </p:cNvPr>
          <p:cNvPicPr>
            <a:picLocks noChangeAspect="1"/>
          </p:cNvPicPr>
          <p:nvPr/>
        </p:nvPicPr>
        <p:blipFill>
          <a:blip r:embed="rId20"/>
          <a:srcRect/>
          <a:stretch>
            <a:fillRect/>
          </a:stretch>
        </p:blipFill>
        <p:spPr>
          <a:xfrm>
            <a:off x="9388544" y="5123356"/>
            <a:ext cx="484083" cy="488236"/>
          </a:xfrm>
          <a:prstGeom prst="rect">
            <a:avLst/>
          </a:prstGeom>
        </p:spPr>
      </p:pic>
      <p:pic>
        <p:nvPicPr>
          <p:cNvPr id="104" name="Google Shape;84;p13">
            <a:extLst>
              <a:ext uri="{FF2B5EF4-FFF2-40B4-BE49-F238E27FC236}">
                <a16:creationId xmlns:a16="http://schemas.microsoft.com/office/drawing/2014/main" id="{4836476F-97D8-480C-B012-EC9673A3F090}"/>
              </a:ext>
            </a:extLst>
          </p:cNvPr>
          <p:cNvPicPr preferRelativeResize="0"/>
          <p:nvPr/>
        </p:nvPicPr>
        <p:blipFill>
          <a:blip r:embed="rId21">
            <a:alphaModFix/>
          </a:blip>
          <a:stretch>
            <a:fillRect/>
          </a:stretch>
        </p:blipFill>
        <p:spPr>
          <a:xfrm>
            <a:off x="8793364" y="6362418"/>
            <a:ext cx="734365" cy="586519"/>
          </a:xfrm>
          <a:prstGeom prst="rect">
            <a:avLst/>
          </a:prstGeom>
          <a:noFill/>
          <a:ln>
            <a:noFill/>
          </a:ln>
        </p:spPr>
      </p:pic>
      <p:pic>
        <p:nvPicPr>
          <p:cNvPr id="56"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DE38A85A-777D-4386-A7E5-337635C8F459}"/>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84551" y="-211587"/>
            <a:ext cx="7402640" cy="58168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8220545" y="4909011"/>
            <a:ext cx="1365738" cy="141820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hlinkClick r:id="rId18" action="ppaction://hlinksldjump"/>
            <a:extLst>
              <a:ext uri="{FF2B5EF4-FFF2-40B4-BE49-F238E27FC236}">
                <a16:creationId xmlns:a16="http://schemas.microsoft.com/office/drawing/2014/main" id="{486A4D4D-D0BC-DE4A-B8F6-0BCA1075F003}"/>
              </a:ext>
            </a:extLst>
          </p:cNvPr>
          <p:cNvSpPr/>
          <p:nvPr/>
        </p:nvSpPr>
        <p:spPr>
          <a:xfrm>
            <a:off x="5819073" y="101887"/>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الاهداف</a:t>
            </a:r>
            <a:endParaRPr lang="en-US" b="1" dirty="0">
              <a:solidFill>
                <a:schemeClr val="accent5">
                  <a:lumMod val="50000"/>
                </a:schemeClr>
              </a:solidFill>
            </a:endParaRPr>
          </a:p>
        </p:txBody>
      </p:sp>
      <p:pic>
        <p:nvPicPr>
          <p:cNvPr id="4" name="صورة 4">
            <a:extLst>
              <a:ext uri="{FF2B5EF4-FFF2-40B4-BE49-F238E27FC236}">
                <a16:creationId xmlns:a16="http://schemas.microsoft.com/office/drawing/2014/main" id="{F4C7EB36-1EB5-914A-8885-5298AB3DDB09}"/>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309220" y="1214607"/>
            <a:ext cx="9956273" cy="4216761"/>
          </a:xfrm>
          <a:prstGeom prst="rect">
            <a:avLst/>
          </a:prstGeom>
        </p:spPr>
      </p:pic>
    </p:spTree>
    <p:extLst>
      <p:ext uri="{BB962C8B-B14F-4D97-AF65-F5344CB8AC3E}">
        <p14:creationId xmlns:p14="http://schemas.microsoft.com/office/powerpoint/2010/main" val="167792344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136478"/>
            <a:ext cx="12238094" cy="7915702"/>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5905" y="692255"/>
            <a:ext cx="12238094" cy="5480905"/>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5209" y="6086600"/>
            <a:ext cx="7952839" cy="98274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0">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455216" y="4699490"/>
            <a:ext cx="2649433" cy="27025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61888" y="5172801"/>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72757" y="4714875"/>
            <a:ext cx="812667" cy="67740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378086" y="5278004"/>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61447" t="18529" r="4470" b="25160"/>
          <a:stretch/>
        </p:blipFill>
        <p:spPr bwMode="auto">
          <a:xfrm flipH="1">
            <a:off x="9901440" y="5172730"/>
            <a:ext cx="1176780" cy="91387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5"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16"/>
          <a:srcRect/>
          <a:stretch>
            <a:fillRect/>
          </a:stretch>
        </p:blipFill>
        <p:spPr>
          <a:xfrm>
            <a:off x="10521509" y="895014"/>
            <a:ext cx="737894" cy="715087"/>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027535" y="5336730"/>
            <a:ext cx="370310" cy="624328"/>
          </a:xfrm>
          <a:prstGeom prst="rect">
            <a:avLst/>
          </a:prstGeom>
          <a:noFill/>
          <a:extLst>
            <a:ext uri="{909E8E84-426E-40DD-AFC4-6F175D3DCCD1}">
              <a14:hiddenFill xmlns:a14="http://schemas.microsoft.com/office/drawing/2010/main">
                <a:solidFill>
                  <a:srgbClr val="FFFFFF"/>
                </a:solidFill>
              </a14:hiddenFill>
            </a:ext>
          </a:extLst>
        </p:spPr>
      </p:pic>
      <p:sp>
        <p:nvSpPr>
          <p:cNvPr id="75" name="مستطيل 74">
            <a:hlinkClick r:id="rId15" action="ppaction://hlinksldjump"/>
            <a:extLst>
              <a:ext uri="{FF2B5EF4-FFF2-40B4-BE49-F238E27FC236}">
                <a16:creationId xmlns:a16="http://schemas.microsoft.com/office/drawing/2014/main" id="{DE30BFDD-D426-4E86-9190-C6110D50B46A}"/>
              </a:ext>
            </a:extLst>
          </p:cNvPr>
          <p:cNvSpPr/>
          <p:nvPr/>
        </p:nvSpPr>
        <p:spPr>
          <a:xfrm>
            <a:off x="6881197" y="47751"/>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التهيئة</a:t>
            </a:r>
            <a:endParaRPr lang="en-US" b="1" dirty="0">
              <a:solidFill>
                <a:schemeClr val="accent5">
                  <a:lumMod val="50000"/>
                </a:schemeClr>
              </a:solidFill>
            </a:endParaRPr>
          </a:p>
        </p:txBody>
      </p:sp>
      <p:sp>
        <p:nvSpPr>
          <p:cNvPr id="81" name="مستطيل 80">
            <a:hlinkClick r:id="" action="ppaction://noaction"/>
            <a:extLst>
              <a:ext uri="{FF2B5EF4-FFF2-40B4-BE49-F238E27FC236}">
                <a16:creationId xmlns:a16="http://schemas.microsoft.com/office/drawing/2014/main" id="{C9C85F24-1FF2-48D1-8FE9-1F09C67A2EAD}"/>
              </a:ext>
            </a:extLst>
          </p:cNvPr>
          <p:cNvSpPr/>
          <p:nvPr/>
        </p:nvSpPr>
        <p:spPr>
          <a:xfrm>
            <a:off x="2379840"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التقويم</a:t>
            </a:r>
            <a:endParaRPr lang="en-US" sz="2000" b="1" dirty="0">
              <a:solidFill>
                <a:schemeClr val="accent1">
                  <a:lumMod val="75000"/>
                </a:schemeClr>
              </a:solidFill>
            </a:endParaRPr>
          </a:p>
        </p:txBody>
      </p:sp>
      <p:sp>
        <p:nvSpPr>
          <p:cNvPr id="82" name="مستطيل 81">
            <a:hlinkClick r:id="rId18" action="ppaction://hlinksldjump"/>
            <a:extLst>
              <a:ext uri="{FF2B5EF4-FFF2-40B4-BE49-F238E27FC236}">
                <a16:creationId xmlns:a16="http://schemas.microsoft.com/office/drawing/2014/main" id="{E10C71F6-D2A3-42F8-9CF4-7EC80C62CB63}"/>
              </a:ext>
            </a:extLst>
          </p:cNvPr>
          <p:cNvSpPr/>
          <p:nvPr/>
        </p:nvSpPr>
        <p:spPr>
          <a:xfrm>
            <a:off x="3563063"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الشرح</a:t>
            </a:r>
            <a:endParaRPr lang="en-US" sz="2000" b="1" dirty="0">
              <a:solidFill>
                <a:schemeClr val="accent1">
                  <a:lumMod val="75000"/>
                </a:schemeClr>
              </a:solidFill>
            </a:endParaRPr>
          </a:p>
        </p:txBody>
      </p:sp>
      <p:sp>
        <p:nvSpPr>
          <p:cNvPr id="83" name="مستطيل 82">
            <a:hlinkClick r:id="rId15" action="ppaction://hlinksldjump"/>
            <a:extLst>
              <a:ext uri="{FF2B5EF4-FFF2-40B4-BE49-F238E27FC236}">
                <a16:creationId xmlns:a16="http://schemas.microsoft.com/office/drawing/2014/main" id="{1092A7CE-5A0D-4F27-90F0-946043B22256}"/>
              </a:ext>
            </a:extLst>
          </p:cNvPr>
          <p:cNvSpPr/>
          <p:nvPr/>
        </p:nvSpPr>
        <p:spPr>
          <a:xfrm>
            <a:off x="4735728" y="47751"/>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اسكشف</a:t>
            </a:r>
            <a:endParaRPr lang="en-US" b="1" dirty="0">
              <a:solidFill>
                <a:schemeClr val="accent5">
                  <a:lumMod val="50000"/>
                </a:schemeClr>
              </a:solidFill>
            </a:endParaRPr>
          </a:p>
        </p:txBody>
      </p:sp>
      <p:sp>
        <p:nvSpPr>
          <p:cNvPr id="93" name="مستطيل 92">
            <a:hlinkClick r:id="" action="ppaction://noaction"/>
            <a:extLst>
              <a:ext uri="{FF2B5EF4-FFF2-40B4-BE49-F238E27FC236}">
                <a16:creationId xmlns:a16="http://schemas.microsoft.com/office/drawing/2014/main" id="{6C99A92F-59D8-40AC-BDC2-148AA715DB2A}"/>
              </a:ext>
            </a:extLst>
          </p:cNvPr>
          <p:cNvSpPr/>
          <p:nvPr/>
        </p:nvSpPr>
        <p:spPr>
          <a:xfrm>
            <a:off x="7931806" y="20144"/>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خبرات </a:t>
            </a:r>
          </a:p>
          <a:p>
            <a:pPr algn="ctr"/>
            <a:r>
              <a:rPr lang="ar-SA" b="1" dirty="0">
                <a:solidFill>
                  <a:schemeClr val="accent5">
                    <a:lumMod val="50000"/>
                  </a:schemeClr>
                </a:solidFill>
              </a:rPr>
              <a:t>سابقة</a:t>
            </a:r>
            <a:endParaRPr lang="en-US" b="1" dirty="0">
              <a:solidFill>
                <a:schemeClr val="accent5">
                  <a:lumMod val="50000"/>
                </a:schemeClr>
              </a:solidFill>
            </a:endParaRPr>
          </a:p>
        </p:txBody>
      </p:sp>
      <p:sp>
        <p:nvSpPr>
          <p:cNvPr id="100" name="مستطيل 99">
            <a:hlinkClick r:id="rId19" action="ppaction://hlinksldjump"/>
            <a:extLst>
              <a:ext uri="{FF2B5EF4-FFF2-40B4-BE49-F238E27FC236}">
                <a16:creationId xmlns:a16="http://schemas.microsoft.com/office/drawing/2014/main" id="{73527060-1807-46E3-B716-4D68C85D3DCD}"/>
              </a:ext>
            </a:extLst>
          </p:cNvPr>
          <p:cNvSpPr/>
          <p:nvPr/>
        </p:nvSpPr>
        <p:spPr>
          <a:xfrm>
            <a:off x="1283481" y="60729"/>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accent1">
                    <a:lumMod val="75000"/>
                  </a:schemeClr>
                </a:solidFill>
              </a:rPr>
              <a:t>الواجب</a:t>
            </a:r>
            <a:endParaRPr lang="en-US" sz="2400" b="1" dirty="0">
              <a:solidFill>
                <a:schemeClr val="accent1">
                  <a:lumMod val="75000"/>
                </a:schemeClr>
              </a:solidFill>
            </a:endParaRPr>
          </a:p>
        </p:txBody>
      </p:sp>
      <p:pic>
        <p:nvPicPr>
          <p:cNvPr id="102" name="Picture 11">
            <a:extLst>
              <a:ext uri="{FF2B5EF4-FFF2-40B4-BE49-F238E27FC236}">
                <a16:creationId xmlns:a16="http://schemas.microsoft.com/office/drawing/2014/main" id="{B188D43D-88E6-46C2-B821-5FD7EA8D8782}"/>
              </a:ext>
            </a:extLst>
          </p:cNvPr>
          <p:cNvPicPr>
            <a:picLocks noChangeAspect="1"/>
          </p:cNvPicPr>
          <p:nvPr/>
        </p:nvPicPr>
        <p:blipFill>
          <a:blip r:embed="rId20"/>
          <a:srcRect/>
          <a:stretch>
            <a:fillRect/>
          </a:stretch>
        </p:blipFill>
        <p:spPr>
          <a:xfrm>
            <a:off x="9388544" y="5123356"/>
            <a:ext cx="484083" cy="488236"/>
          </a:xfrm>
          <a:prstGeom prst="rect">
            <a:avLst/>
          </a:prstGeom>
        </p:spPr>
      </p:pic>
      <p:pic>
        <p:nvPicPr>
          <p:cNvPr id="104" name="Google Shape;84;p13">
            <a:extLst>
              <a:ext uri="{FF2B5EF4-FFF2-40B4-BE49-F238E27FC236}">
                <a16:creationId xmlns:a16="http://schemas.microsoft.com/office/drawing/2014/main" id="{4836476F-97D8-480C-B012-EC9673A3F090}"/>
              </a:ext>
            </a:extLst>
          </p:cNvPr>
          <p:cNvPicPr preferRelativeResize="0"/>
          <p:nvPr/>
        </p:nvPicPr>
        <p:blipFill>
          <a:blip r:embed="rId21">
            <a:alphaModFix/>
          </a:blip>
          <a:stretch>
            <a:fillRect/>
          </a:stretch>
        </p:blipFill>
        <p:spPr>
          <a:xfrm>
            <a:off x="8793364" y="6362418"/>
            <a:ext cx="734365" cy="586519"/>
          </a:xfrm>
          <a:prstGeom prst="rect">
            <a:avLst/>
          </a:prstGeom>
          <a:noFill/>
          <a:ln>
            <a:noFill/>
          </a:ln>
        </p:spPr>
      </p:pic>
      <p:pic>
        <p:nvPicPr>
          <p:cNvPr id="56"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DE38A85A-777D-4386-A7E5-337635C8F459}"/>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84551" y="-211587"/>
            <a:ext cx="7402640" cy="58168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8220545" y="4909011"/>
            <a:ext cx="1365738" cy="141820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hlinkClick r:id="rId18" action="ppaction://hlinksldjump"/>
            <a:extLst>
              <a:ext uri="{FF2B5EF4-FFF2-40B4-BE49-F238E27FC236}">
                <a16:creationId xmlns:a16="http://schemas.microsoft.com/office/drawing/2014/main" id="{486A4D4D-D0BC-DE4A-B8F6-0BCA1075F003}"/>
              </a:ext>
            </a:extLst>
          </p:cNvPr>
          <p:cNvSpPr/>
          <p:nvPr/>
        </p:nvSpPr>
        <p:spPr>
          <a:xfrm>
            <a:off x="5819073" y="101887"/>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الاهداف</a:t>
            </a:r>
            <a:endParaRPr lang="en-US" b="1" dirty="0">
              <a:solidFill>
                <a:schemeClr val="accent5">
                  <a:lumMod val="50000"/>
                </a:schemeClr>
              </a:solidFill>
            </a:endParaRPr>
          </a:p>
        </p:txBody>
      </p:sp>
      <p:pic>
        <p:nvPicPr>
          <p:cNvPr id="4" name="صورة 4">
            <a:extLst>
              <a:ext uri="{FF2B5EF4-FFF2-40B4-BE49-F238E27FC236}">
                <a16:creationId xmlns:a16="http://schemas.microsoft.com/office/drawing/2014/main" id="{51DC7425-22CF-7347-8407-8847A7B4CD04}"/>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414943" y="1078240"/>
            <a:ext cx="10104568" cy="4582796"/>
          </a:xfrm>
          <a:prstGeom prst="rect">
            <a:avLst/>
          </a:prstGeom>
        </p:spPr>
      </p:pic>
    </p:spTree>
    <p:extLst>
      <p:ext uri="{BB962C8B-B14F-4D97-AF65-F5344CB8AC3E}">
        <p14:creationId xmlns:p14="http://schemas.microsoft.com/office/powerpoint/2010/main" val="34737137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136478"/>
            <a:ext cx="12238094" cy="7915702"/>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5905" y="692255"/>
            <a:ext cx="12238094" cy="5480905"/>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5209" y="6086600"/>
            <a:ext cx="7952839" cy="98274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0">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455216" y="4699490"/>
            <a:ext cx="2649433" cy="27025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61888" y="5172801"/>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72757" y="4714875"/>
            <a:ext cx="812667" cy="67740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378086" y="5278004"/>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61447" t="18529" r="4470" b="25160"/>
          <a:stretch/>
        </p:blipFill>
        <p:spPr bwMode="auto">
          <a:xfrm flipH="1">
            <a:off x="9901440" y="5172730"/>
            <a:ext cx="1176780" cy="91387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5"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16"/>
          <a:srcRect/>
          <a:stretch>
            <a:fillRect/>
          </a:stretch>
        </p:blipFill>
        <p:spPr>
          <a:xfrm>
            <a:off x="10521509" y="895014"/>
            <a:ext cx="737894" cy="715087"/>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027535" y="5336730"/>
            <a:ext cx="370310" cy="624328"/>
          </a:xfrm>
          <a:prstGeom prst="rect">
            <a:avLst/>
          </a:prstGeom>
          <a:noFill/>
          <a:extLst>
            <a:ext uri="{909E8E84-426E-40DD-AFC4-6F175D3DCCD1}">
              <a14:hiddenFill xmlns:a14="http://schemas.microsoft.com/office/drawing/2010/main">
                <a:solidFill>
                  <a:srgbClr val="FFFFFF"/>
                </a:solidFill>
              </a14:hiddenFill>
            </a:ext>
          </a:extLst>
        </p:spPr>
      </p:pic>
      <p:sp>
        <p:nvSpPr>
          <p:cNvPr id="75" name="مستطيل 74">
            <a:hlinkClick r:id="rId15" action="ppaction://hlinksldjump"/>
            <a:extLst>
              <a:ext uri="{FF2B5EF4-FFF2-40B4-BE49-F238E27FC236}">
                <a16:creationId xmlns:a16="http://schemas.microsoft.com/office/drawing/2014/main" id="{DE30BFDD-D426-4E86-9190-C6110D50B46A}"/>
              </a:ext>
            </a:extLst>
          </p:cNvPr>
          <p:cNvSpPr/>
          <p:nvPr/>
        </p:nvSpPr>
        <p:spPr>
          <a:xfrm>
            <a:off x="6881197" y="47751"/>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التهيئة</a:t>
            </a:r>
            <a:endParaRPr lang="en-US" b="1" dirty="0">
              <a:solidFill>
                <a:schemeClr val="accent5">
                  <a:lumMod val="50000"/>
                </a:schemeClr>
              </a:solidFill>
            </a:endParaRPr>
          </a:p>
        </p:txBody>
      </p:sp>
      <p:sp>
        <p:nvSpPr>
          <p:cNvPr id="81" name="مستطيل 80">
            <a:hlinkClick r:id="" action="ppaction://noaction"/>
            <a:extLst>
              <a:ext uri="{FF2B5EF4-FFF2-40B4-BE49-F238E27FC236}">
                <a16:creationId xmlns:a16="http://schemas.microsoft.com/office/drawing/2014/main" id="{C9C85F24-1FF2-48D1-8FE9-1F09C67A2EAD}"/>
              </a:ext>
            </a:extLst>
          </p:cNvPr>
          <p:cNvSpPr/>
          <p:nvPr/>
        </p:nvSpPr>
        <p:spPr>
          <a:xfrm>
            <a:off x="2379840"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التقويم</a:t>
            </a:r>
            <a:endParaRPr lang="en-US" sz="2000" b="1" dirty="0">
              <a:solidFill>
                <a:schemeClr val="accent1">
                  <a:lumMod val="75000"/>
                </a:schemeClr>
              </a:solidFill>
            </a:endParaRPr>
          </a:p>
        </p:txBody>
      </p:sp>
      <p:sp>
        <p:nvSpPr>
          <p:cNvPr id="82" name="مستطيل 81">
            <a:hlinkClick r:id="rId18" action="ppaction://hlinksldjump"/>
            <a:extLst>
              <a:ext uri="{FF2B5EF4-FFF2-40B4-BE49-F238E27FC236}">
                <a16:creationId xmlns:a16="http://schemas.microsoft.com/office/drawing/2014/main" id="{E10C71F6-D2A3-42F8-9CF4-7EC80C62CB63}"/>
              </a:ext>
            </a:extLst>
          </p:cNvPr>
          <p:cNvSpPr/>
          <p:nvPr/>
        </p:nvSpPr>
        <p:spPr>
          <a:xfrm>
            <a:off x="3563063"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الشرح</a:t>
            </a:r>
            <a:endParaRPr lang="en-US" sz="2000" b="1" dirty="0">
              <a:solidFill>
                <a:schemeClr val="accent1">
                  <a:lumMod val="75000"/>
                </a:schemeClr>
              </a:solidFill>
            </a:endParaRPr>
          </a:p>
        </p:txBody>
      </p:sp>
      <p:sp>
        <p:nvSpPr>
          <p:cNvPr id="83" name="مستطيل 82">
            <a:hlinkClick r:id="rId15" action="ppaction://hlinksldjump"/>
            <a:extLst>
              <a:ext uri="{FF2B5EF4-FFF2-40B4-BE49-F238E27FC236}">
                <a16:creationId xmlns:a16="http://schemas.microsoft.com/office/drawing/2014/main" id="{1092A7CE-5A0D-4F27-90F0-946043B22256}"/>
              </a:ext>
            </a:extLst>
          </p:cNvPr>
          <p:cNvSpPr/>
          <p:nvPr/>
        </p:nvSpPr>
        <p:spPr>
          <a:xfrm>
            <a:off x="4735728" y="47751"/>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اسكشف</a:t>
            </a:r>
            <a:endParaRPr lang="en-US" b="1" dirty="0">
              <a:solidFill>
                <a:schemeClr val="accent5">
                  <a:lumMod val="50000"/>
                </a:schemeClr>
              </a:solidFill>
            </a:endParaRPr>
          </a:p>
        </p:txBody>
      </p:sp>
      <p:sp>
        <p:nvSpPr>
          <p:cNvPr id="93" name="مستطيل 92">
            <a:hlinkClick r:id="" action="ppaction://noaction"/>
            <a:extLst>
              <a:ext uri="{FF2B5EF4-FFF2-40B4-BE49-F238E27FC236}">
                <a16:creationId xmlns:a16="http://schemas.microsoft.com/office/drawing/2014/main" id="{6C99A92F-59D8-40AC-BDC2-148AA715DB2A}"/>
              </a:ext>
            </a:extLst>
          </p:cNvPr>
          <p:cNvSpPr/>
          <p:nvPr/>
        </p:nvSpPr>
        <p:spPr>
          <a:xfrm>
            <a:off x="7931806" y="20144"/>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خبرات </a:t>
            </a:r>
          </a:p>
          <a:p>
            <a:pPr algn="ctr"/>
            <a:r>
              <a:rPr lang="ar-SA" b="1" dirty="0">
                <a:solidFill>
                  <a:schemeClr val="accent5">
                    <a:lumMod val="50000"/>
                  </a:schemeClr>
                </a:solidFill>
              </a:rPr>
              <a:t>سابقة</a:t>
            </a:r>
            <a:endParaRPr lang="en-US" b="1" dirty="0">
              <a:solidFill>
                <a:schemeClr val="accent5">
                  <a:lumMod val="50000"/>
                </a:schemeClr>
              </a:solidFill>
            </a:endParaRPr>
          </a:p>
        </p:txBody>
      </p:sp>
      <p:sp>
        <p:nvSpPr>
          <p:cNvPr id="100" name="مستطيل 99">
            <a:hlinkClick r:id="rId19" action="ppaction://hlinksldjump"/>
            <a:extLst>
              <a:ext uri="{FF2B5EF4-FFF2-40B4-BE49-F238E27FC236}">
                <a16:creationId xmlns:a16="http://schemas.microsoft.com/office/drawing/2014/main" id="{73527060-1807-46E3-B716-4D68C85D3DCD}"/>
              </a:ext>
            </a:extLst>
          </p:cNvPr>
          <p:cNvSpPr/>
          <p:nvPr/>
        </p:nvSpPr>
        <p:spPr>
          <a:xfrm>
            <a:off x="1283481" y="60729"/>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accent1">
                    <a:lumMod val="75000"/>
                  </a:schemeClr>
                </a:solidFill>
              </a:rPr>
              <a:t>الواجب</a:t>
            </a:r>
            <a:endParaRPr lang="en-US" sz="2400" b="1" dirty="0">
              <a:solidFill>
                <a:schemeClr val="accent1">
                  <a:lumMod val="75000"/>
                </a:schemeClr>
              </a:solidFill>
            </a:endParaRPr>
          </a:p>
        </p:txBody>
      </p:sp>
      <p:pic>
        <p:nvPicPr>
          <p:cNvPr id="102" name="Picture 11">
            <a:extLst>
              <a:ext uri="{FF2B5EF4-FFF2-40B4-BE49-F238E27FC236}">
                <a16:creationId xmlns:a16="http://schemas.microsoft.com/office/drawing/2014/main" id="{B188D43D-88E6-46C2-B821-5FD7EA8D8782}"/>
              </a:ext>
            </a:extLst>
          </p:cNvPr>
          <p:cNvPicPr>
            <a:picLocks noChangeAspect="1"/>
          </p:cNvPicPr>
          <p:nvPr/>
        </p:nvPicPr>
        <p:blipFill>
          <a:blip r:embed="rId20"/>
          <a:srcRect/>
          <a:stretch>
            <a:fillRect/>
          </a:stretch>
        </p:blipFill>
        <p:spPr>
          <a:xfrm>
            <a:off x="9388544" y="5123356"/>
            <a:ext cx="484083" cy="488236"/>
          </a:xfrm>
          <a:prstGeom prst="rect">
            <a:avLst/>
          </a:prstGeom>
        </p:spPr>
      </p:pic>
      <p:pic>
        <p:nvPicPr>
          <p:cNvPr id="104" name="Google Shape;84;p13">
            <a:extLst>
              <a:ext uri="{FF2B5EF4-FFF2-40B4-BE49-F238E27FC236}">
                <a16:creationId xmlns:a16="http://schemas.microsoft.com/office/drawing/2014/main" id="{4836476F-97D8-480C-B012-EC9673A3F090}"/>
              </a:ext>
            </a:extLst>
          </p:cNvPr>
          <p:cNvPicPr preferRelativeResize="0"/>
          <p:nvPr/>
        </p:nvPicPr>
        <p:blipFill>
          <a:blip r:embed="rId21">
            <a:alphaModFix/>
          </a:blip>
          <a:stretch>
            <a:fillRect/>
          </a:stretch>
        </p:blipFill>
        <p:spPr>
          <a:xfrm>
            <a:off x="8793364" y="6362418"/>
            <a:ext cx="734365" cy="586519"/>
          </a:xfrm>
          <a:prstGeom prst="rect">
            <a:avLst/>
          </a:prstGeom>
          <a:noFill/>
          <a:ln>
            <a:noFill/>
          </a:ln>
        </p:spPr>
      </p:pic>
      <p:pic>
        <p:nvPicPr>
          <p:cNvPr id="56"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DE38A85A-777D-4386-A7E5-337635C8F459}"/>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84551" y="-211587"/>
            <a:ext cx="7402640" cy="58168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8220545" y="4909011"/>
            <a:ext cx="1365738" cy="141820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hlinkClick r:id="rId18" action="ppaction://hlinksldjump"/>
            <a:extLst>
              <a:ext uri="{FF2B5EF4-FFF2-40B4-BE49-F238E27FC236}">
                <a16:creationId xmlns:a16="http://schemas.microsoft.com/office/drawing/2014/main" id="{486A4D4D-D0BC-DE4A-B8F6-0BCA1075F003}"/>
              </a:ext>
            </a:extLst>
          </p:cNvPr>
          <p:cNvSpPr/>
          <p:nvPr/>
        </p:nvSpPr>
        <p:spPr>
          <a:xfrm>
            <a:off x="5819073" y="101887"/>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الاهداف</a:t>
            </a:r>
            <a:endParaRPr lang="en-US" b="1" dirty="0">
              <a:solidFill>
                <a:schemeClr val="accent5">
                  <a:lumMod val="50000"/>
                </a:schemeClr>
              </a:solidFill>
            </a:endParaRPr>
          </a:p>
        </p:txBody>
      </p:sp>
      <p:pic>
        <p:nvPicPr>
          <p:cNvPr id="4" name="صورة 4">
            <a:extLst>
              <a:ext uri="{FF2B5EF4-FFF2-40B4-BE49-F238E27FC236}">
                <a16:creationId xmlns:a16="http://schemas.microsoft.com/office/drawing/2014/main" id="{8E98B9E1-C244-2446-8DEB-07DF9273E70C}"/>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457686" y="1062352"/>
            <a:ext cx="10620533" cy="4549239"/>
          </a:xfrm>
          <a:prstGeom prst="rect">
            <a:avLst/>
          </a:prstGeom>
        </p:spPr>
      </p:pic>
      <p:sp>
        <p:nvSpPr>
          <p:cNvPr id="5" name="مربع نص 4">
            <a:extLst>
              <a:ext uri="{FF2B5EF4-FFF2-40B4-BE49-F238E27FC236}">
                <a16:creationId xmlns:a16="http://schemas.microsoft.com/office/drawing/2014/main" id="{E798C010-27B3-1D47-A8EC-E8DBA4D2F3F8}"/>
              </a:ext>
            </a:extLst>
          </p:cNvPr>
          <p:cNvSpPr txBox="1"/>
          <p:nvPr/>
        </p:nvSpPr>
        <p:spPr>
          <a:xfrm>
            <a:off x="7980998" y="3194126"/>
            <a:ext cx="1770596" cy="1200329"/>
          </a:xfrm>
          <a:prstGeom prst="rect">
            <a:avLst/>
          </a:prstGeom>
          <a:solidFill>
            <a:schemeClr val="accent6">
              <a:lumMod val="20000"/>
              <a:lumOff val="80000"/>
            </a:schemeClr>
          </a:solidFill>
          <a:ln>
            <a:solidFill>
              <a:schemeClr val="tx1"/>
            </a:solidFill>
          </a:ln>
        </p:spPr>
        <p:txBody>
          <a:bodyPr wrap="square" rtlCol="1">
            <a:spAutoFit/>
          </a:bodyPr>
          <a:lstStyle/>
          <a:p>
            <a:pPr algn="r"/>
            <a:r>
              <a:rPr lang="ar-SA" sz="2400" b="1" dirty="0"/>
              <a:t>نشاهد الفيديو في منصة مدرستي .</a:t>
            </a:r>
          </a:p>
        </p:txBody>
      </p:sp>
    </p:spTree>
    <p:extLst>
      <p:ext uri="{BB962C8B-B14F-4D97-AF65-F5344CB8AC3E}">
        <p14:creationId xmlns:p14="http://schemas.microsoft.com/office/powerpoint/2010/main" val="106419053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136478"/>
            <a:ext cx="12238094" cy="7915702"/>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5905" y="692255"/>
            <a:ext cx="12238094" cy="5480905"/>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5209" y="6086600"/>
            <a:ext cx="7952839" cy="98274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0">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455216" y="4699490"/>
            <a:ext cx="2649433" cy="27025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61888" y="5172801"/>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72757" y="4714875"/>
            <a:ext cx="812667" cy="67740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378086" y="5278004"/>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61447" t="18529" r="4470" b="25160"/>
          <a:stretch/>
        </p:blipFill>
        <p:spPr bwMode="auto">
          <a:xfrm flipH="1">
            <a:off x="9901440" y="5172730"/>
            <a:ext cx="1176780" cy="91387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5"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16"/>
          <a:srcRect/>
          <a:stretch>
            <a:fillRect/>
          </a:stretch>
        </p:blipFill>
        <p:spPr>
          <a:xfrm>
            <a:off x="10521509" y="895014"/>
            <a:ext cx="737894" cy="715087"/>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027535" y="5336730"/>
            <a:ext cx="370310" cy="624328"/>
          </a:xfrm>
          <a:prstGeom prst="rect">
            <a:avLst/>
          </a:prstGeom>
          <a:noFill/>
          <a:extLst>
            <a:ext uri="{909E8E84-426E-40DD-AFC4-6F175D3DCCD1}">
              <a14:hiddenFill xmlns:a14="http://schemas.microsoft.com/office/drawing/2010/main">
                <a:solidFill>
                  <a:srgbClr val="FFFFFF"/>
                </a:solidFill>
              </a14:hiddenFill>
            </a:ext>
          </a:extLst>
        </p:spPr>
      </p:pic>
      <p:sp>
        <p:nvSpPr>
          <p:cNvPr id="75" name="مستطيل 74">
            <a:hlinkClick r:id="rId15" action="ppaction://hlinksldjump"/>
            <a:extLst>
              <a:ext uri="{FF2B5EF4-FFF2-40B4-BE49-F238E27FC236}">
                <a16:creationId xmlns:a16="http://schemas.microsoft.com/office/drawing/2014/main" id="{DE30BFDD-D426-4E86-9190-C6110D50B46A}"/>
              </a:ext>
            </a:extLst>
          </p:cNvPr>
          <p:cNvSpPr/>
          <p:nvPr/>
        </p:nvSpPr>
        <p:spPr>
          <a:xfrm>
            <a:off x="6881197" y="47751"/>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التهيئة</a:t>
            </a:r>
            <a:endParaRPr lang="en-US" b="1" dirty="0">
              <a:solidFill>
                <a:schemeClr val="accent5">
                  <a:lumMod val="50000"/>
                </a:schemeClr>
              </a:solidFill>
            </a:endParaRPr>
          </a:p>
        </p:txBody>
      </p:sp>
      <p:sp>
        <p:nvSpPr>
          <p:cNvPr id="81" name="مستطيل 80">
            <a:hlinkClick r:id="" action="ppaction://noaction"/>
            <a:extLst>
              <a:ext uri="{FF2B5EF4-FFF2-40B4-BE49-F238E27FC236}">
                <a16:creationId xmlns:a16="http://schemas.microsoft.com/office/drawing/2014/main" id="{C9C85F24-1FF2-48D1-8FE9-1F09C67A2EAD}"/>
              </a:ext>
            </a:extLst>
          </p:cNvPr>
          <p:cNvSpPr/>
          <p:nvPr/>
        </p:nvSpPr>
        <p:spPr>
          <a:xfrm>
            <a:off x="2379840"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التقويم</a:t>
            </a:r>
            <a:endParaRPr lang="en-US" sz="2000" b="1" dirty="0">
              <a:solidFill>
                <a:schemeClr val="accent1">
                  <a:lumMod val="75000"/>
                </a:schemeClr>
              </a:solidFill>
            </a:endParaRPr>
          </a:p>
        </p:txBody>
      </p:sp>
      <p:sp>
        <p:nvSpPr>
          <p:cNvPr id="82" name="مستطيل 81">
            <a:hlinkClick r:id="rId18" action="ppaction://hlinksldjump"/>
            <a:extLst>
              <a:ext uri="{FF2B5EF4-FFF2-40B4-BE49-F238E27FC236}">
                <a16:creationId xmlns:a16="http://schemas.microsoft.com/office/drawing/2014/main" id="{E10C71F6-D2A3-42F8-9CF4-7EC80C62CB63}"/>
              </a:ext>
            </a:extLst>
          </p:cNvPr>
          <p:cNvSpPr/>
          <p:nvPr/>
        </p:nvSpPr>
        <p:spPr>
          <a:xfrm>
            <a:off x="3563063"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الشرح</a:t>
            </a:r>
            <a:endParaRPr lang="en-US" sz="2000" b="1" dirty="0">
              <a:solidFill>
                <a:schemeClr val="accent1">
                  <a:lumMod val="75000"/>
                </a:schemeClr>
              </a:solidFill>
            </a:endParaRPr>
          </a:p>
        </p:txBody>
      </p:sp>
      <p:sp>
        <p:nvSpPr>
          <p:cNvPr id="83" name="مستطيل 82">
            <a:hlinkClick r:id="rId15" action="ppaction://hlinksldjump"/>
            <a:extLst>
              <a:ext uri="{FF2B5EF4-FFF2-40B4-BE49-F238E27FC236}">
                <a16:creationId xmlns:a16="http://schemas.microsoft.com/office/drawing/2014/main" id="{1092A7CE-5A0D-4F27-90F0-946043B22256}"/>
              </a:ext>
            </a:extLst>
          </p:cNvPr>
          <p:cNvSpPr/>
          <p:nvPr/>
        </p:nvSpPr>
        <p:spPr>
          <a:xfrm>
            <a:off x="4735728" y="47751"/>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اسكشف</a:t>
            </a:r>
            <a:endParaRPr lang="en-US" b="1" dirty="0">
              <a:solidFill>
                <a:schemeClr val="accent5">
                  <a:lumMod val="50000"/>
                </a:schemeClr>
              </a:solidFill>
            </a:endParaRPr>
          </a:p>
        </p:txBody>
      </p:sp>
      <p:sp>
        <p:nvSpPr>
          <p:cNvPr id="93" name="مستطيل 92">
            <a:hlinkClick r:id="" action="ppaction://noaction"/>
            <a:extLst>
              <a:ext uri="{FF2B5EF4-FFF2-40B4-BE49-F238E27FC236}">
                <a16:creationId xmlns:a16="http://schemas.microsoft.com/office/drawing/2014/main" id="{6C99A92F-59D8-40AC-BDC2-148AA715DB2A}"/>
              </a:ext>
            </a:extLst>
          </p:cNvPr>
          <p:cNvSpPr/>
          <p:nvPr/>
        </p:nvSpPr>
        <p:spPr>
          <a:xfrm>
            <a:off x="7931806" y="20144"/>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خبرات </a:t>
            </a:r>
          </a:p>
          <a:p>
            <a:pPr algn="ctr"/>
            <a:r>
              <a:rPr lang="ar-SA" b="1" dirty="0">
                <a:solidFill>
                  <a:schemeClr val="accent5">
                    <a:lumMod val="50000"/>
                  </a:schemeClr>
                </a:solidFill>
              </a:rPr>
              <a:t>سابقة</a:t>
            </a:r>
            <a:endParaRPr lang="en-US" b="1" dirty="0">
              <a:solidFill>
                <a:schemeClr val="accent5">
                  <a:lumMod val="50000"/>
                </a:schemeClr>
              </a:solidFill>
            </a:endParaRPr>
          </a:p>
        </p:txBody>
      </p:sp>
      <p:sp>
        <p:nvSpPr>
          <p:cNvPr id="100" name="مستطيل 99">
            <a:hlinkClick r:id="rId19" action="ppaction://hlinksldjump"/>
            <a:extLst>
              <a:ext uri="{FF2B5EF4-FFF2-40B4-BE49-F238E27FC236}">
                <a16:creationId xmlns:a16="http://schemas.microsoft.com/office/drawing/2014/main" id="{73527060-1807-46E3-B716-4D68C85D3DCD}"/>
              </a:ext>
            </a:extLst>
          </p:cNvPr>
          <p:cNvSpPr/>
          <p:nvPr/>
        </p:nvSpPr>
        <p:spPr>
          <a:xfrm>
            <a:off x="1283481" y="60729"/>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accent1">
                    <a:lumMod val="75000"/>
                  </a:schemeClr>
                </a:solidFill>
              </a:rPr>
              <a:t>الواجب</a:t>
            </a:r>
            <a:endParaRPr lang="en-US" sz="2400" b="1" dirty="0">
              <a:solidFill>
                <a:schemeClr val="accent1">
                  <a:lumMod val="75000"/>
                </a:schemeClr>
              </a:solidFill>
            </a:endParaRPr>
          </a:p>
        </p:txBody>
      </p:sp>
      <p:pic>
        <p:nvPicPr>
          <p:cNvPr id="102" name="Picture 11">
            <a:extLst>
              <a:ext uri="{FF2B5EF4-FFF2-40B4-BE49-F238E27FC236}">
                <a16:creationId xmlns:a16="http://schemas.microsoft.com/office/drawing/2014/main" id="{B188D43D-88E6-46C2-B821-5FD7EA8D8782}"/>
              </a:ext>
            </a:extLst>
          </p:cNvPr>
          <p:cNvPicPr>
            <a:picLocks noChangeAspect="1"/>
          </p:cNvPicPr>
          <p:nvPr/>
        </p:nvPicPr>
        <p:blipFill>
          <a:blip r:embed="rId20"/>
          <a:srcRect/>
          <a:stretch>
            <a:fillRect/>
          </a:stretch>
        </p:blipFill>
        <p:spPr>
          <a:xfrm>
            <a:off x="9388544" y="5123356"/>
            <a:ext cx="484083" cy="488236"/>
          </a:xfrm>
          <a:prstGeom prst="rect">
            <a:avLst/>
          </a:prstGeom>
        </p:spPr>
      </p:pic>
      <p:pic>
        <p:nvPicPr>
          <p:cNvPr id="104" name="Google Shape;84;p13">
            <a:extLst>
              <a:ext uri="{FF2B5EF4-FFF2-40B4-BE49-F238E27FC236}">
                <a16:creationId xmlns:a16="http://schemas.microsoft.com/office/drawing/2014/main" id="{4836476F-97D8-480C-B012-EC9673A3F090}"/>
              </a:ext>
            </a:extLst>
          </p:cNvPr>
          <p:cNvPicPr preferRelativeResize="0"/>
          <p:nvPr/>
        </p:nvPicPr>
        <p:blipFill>
          <a:blip r:embed="rId21">
            <a:alphaModFix/>
          </a:blip>
          <a:stretch>
            <a:fillRect/>
          </a:stretch>
        </p:blipFill>
        <p:spPr>
          <a:xfrm>
            <a:off x="8793364" y="6362418"/>
            <a:ext cx="734365" cy="586519"/>
          </a:xfrm>
          <a:prstGeom prst="rect">
            <a:avLst/>
          </a:prstGeom>
          <a:noFill/>
          <a:ln>
            <a:noFill/>
          </a:ln>
        </p:spPr>
      </p:pic>
      <p:pic>
        <p:nvPicPr>
          <p:cNvPr id="56"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DE38A85A-777D-4386-A7E5-337635C8F459}"/>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84551" y="-211587"/>
            <a:ext cx="7402640" cy="58168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8220545" y="4909011"/>
            <a:ext cx="1365738" cy="141820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hlinkClick r:id="rId18" action="ppaction://hlinksldjump"/>
            <a:extLst>
              <a:ext uri="{FF2B5EF4-FFF2-40B4-BE49-F238E27FC236}">
                <a16:creationId xmlns:a16="http://schemas.microsoft.com/office/drawing/2014/main" id="{486A4D4D-D0BC-DE4A-B8F6-0BCA1075F003}"/>
              </a:ext>
            </a:extLst>
          </p:cNvPr>
          <p:cNvSpPr/>
          <p:nvPr/>
        </p:nvSpPr>
        <p:spPr>
          <a:xfrm>
            <a:off x="5819073" y="101887"/>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الاهداف</a:t>
            </a:r>
            <a:endParaRPr lang="en-US" b="1" dirty="0">
              <a:solidFill>
                <a:schemeClr val="accent5">
                  <a:lumMod val="50000"/>
                </a:schemeClr>
              </a:solidFill>
            </a:endParaRPr>
          </a:p>
        </p:txBody>
      </p:sp>
      <p:pic>
        <p:nvPicPr>
          <p:cNvPr id="5" name="صورة 5">
            <a:extLst>
              <a:ext uri="{FF2B5EF4-FFF2-40B4-BE49-F238E27FC236}">
                <a16:creationId xmlns:a16="http://schemas.microsoft.com/office/drawing/2014/main" id="{0A4D9423-3284-8041-9ECB-2B171AFF214B}"/>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381859" y="1110475"/>
            <a:ext cx="9515306" cy="4421655"/>
          </a:xfrm>
          <a:prstGeom prst="rect">
            <a:avLst/>
          </a:prstGeom>
        </p:spPr>
      </p:pic>
    </p:spTree>
    <p:extLst>
      <p:ext uri="{BB962C8B-B14F-4D97-AF65-F5344CB8AC3E}">
        <p14:creationId xmlns:p14="http://schemas.microsoft.com/office/powerpoint/2010/main" val="254494100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136478"/>
            <a:ext cx="12238094" cy="7915702"/>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5905" y="692255"/>
            <a:ext cx="12238094" cy="5480905"/>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5209" y="6086600"/>
            <a:ext cx="7952839" cy="98274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0">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455216" y="4699490"/>
            <a:ext cx="2649433" cy="27025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61888" y="5172801"/>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72757" y="4714875"/>
            <a:ext cx="812667" cy="67740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378086" y="5278004"/>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61447" t="18529" r="4470" b="25160"/>
          <a:stretch/>
        </p:blipFill>
        <p:spPr bwMode="auto">
          <a:xfrm flipH="1">
            <a:off x="9901440" y="5172730"/>
            <a:ext cx="1176780" cy="91387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 action="ppaction://noaction"/>
            <a:extLst>
              <a:ext uri="{FF2B5EF4-FFF2-40B4-BE49-F238E27FC236}">
                <a16:creationId xmlns:a16="http://schemas.microsoft.com/office/drawing/2014/main" id="{C1981C70-52FE-4810-BCDC-AB9400E0BA1D}"/>
              </a:ext>
            </a:extLst>
          </p:cNvPr>
          <p:cNvPicPr>
            <a:picLocks noChangeAspect="1"/>
          </p:cNvPicPr>
          <p:nvPr/>
        </p:nvPicPr>
        <p:blipFill>
          <a:blip r:embed="rId15"/>
          <a:srcRect/>
          <a:stretch>
            <a:fillRect/>
          </a:stretch>
        </p:blipFill>
        <p:spPr>
          <a:xfrm>
            <a:off x="10521509" y="895014"/>
            <a:ext cx="737894" cy="715087"/>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1027535" y="5336730"/>
            <a:ext cx="370310" cy="624328"/>
          </a:xfrm>
          <a:prstGeom prst="rect">
            <a:avLst/>
          </a:prstGeom>
          <a:noFill/>
          <a:extLst>
            <a:ext uri="{909E8E84-426E-40DD-AFC4-6F175D3DCCD1}">
              <a14:hiddenFill xmlns:a14="http://schemas.microsoft.com/office/drawing/2010/main">
                <a:solidFill>
                  <a:srgbClr val="FFFFFF"/>
                </a:solidFill>
              </a14:hiddenFill>
            </a:ext>
          </a:extLst>
        </p:spPr>
      </p:pic>
      <p:sp>
        <p:nvSpPr>
          <p:cNvPr id="75" name="مستطيل 74">
            <a:hlinkClick r:id="" action="ppaction://noaction"/>
            <a:extLst>
              <a:ext uri="{FF2B5EF4-FFF2-40B4-BE49-F238E27FC236}">
                <a16:creationId xmlns:a16="http://schemas.microsoft.com/office/drawing/2014/main" id="{DE30BFDD-D426-4E86-9190-C6110D50B46A}"/>
              </a:ext>
            </a:extLst>
          </p:cNvPr>
          <p:cNvSpPr/>
          <p:nvPr/>
        </p:nvSpPr>
        <p:spPr>
          <a:xfrm>
            <a:off x="6881197" y="47751"/>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التهيئة</a:t>
            </a:r>
            <a:endParaRPr lang="en-US" b="1" dirty="0">
              <a:solidFill>
                <a:schemeClr val="accent5">
                  <a:lumMod val="50000"/>
                </a:schemeClr>
              </a:solidFill>
            </a:endParaRPr>
          </a:p>
        </p:txBody>
      </p:sp>
      <p:sp>
        <p:nvSpPr>
          <p:cNvPr id="81" name="مستطيل 80">
            <a:hlinkClick r:id="" action="ppaction://noaction"/>
            <a:extLst>
              <a:ext uri="{FF2B5EF4-FFF2-40B4-BE49-F238E27FC236}">
                <a16:creationId xmlns:a16="http://schemas.microsoft.com/office/drawing/2014/main" id="{C9C85F24-1FF2-48D1-8FE9-1F09C67A2EAD}"/>
              </a:ext>
            </a:extLst>
          </p:cNvPr>
          <p:cNvSpPr/>
          <p:nvPr/>
        </p:nvSpPr>
        <p:spPr>
          <a:xfrm>
            <a:off x="2379840"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التقويم</a:t>
            </a:r>
            <a:endParaRPr lang="en-US" sz="2000" b="1" dirty="0">
              <a:solidFill>
                <a:schemeClr val="accent1">
                  <a:lumMod val="75000"/>
                </a:schemeClr>
              </a:solidFill>
            </a:endParaRPr>
          </a:p>
        </p:txBody>
      </p:sp>
      <p:sp>
        <p:nvSpPr>
          <p:cNvPr id="82" name="مستطيل 81">
            <a:hlinkClick r:id="" action="ppaction://noaction"/>
            <a:extLst>
              <a:ext uri="{FF2B5EF4-FFF2-40B4-BE49-F238E27FC236}">
                <a16:creationId xmlns:a16="http://schemas.microsoft.com/office/drawing/2014/main" id="{E10C71F6-D2A3-42F8-9CF4-7EC80C62CB63}"/>
              </a:ext>
            </a:extLst>
          </p:cNvPr>
          <p:cNvSpPr/>
          <p:nvPr/>
        </p:nvSpPr>
        <p:spPr>
          <a:xfrm>
            <a:off x="3563063"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الشرح</a:t>
            </a:r>
            <a:endParaRPr lang="en-US" sz="2000" b="1" dirty="0">
              <a:solidFill>
                <a:schemeClr val="accent1">
                  <a:lumMod val="75000"/>
                </a:schemeClr>
              </a:solidFill>
            </a:endParaRPr>
          </a:p>
        </p:txBody>
      </p:sp>
      <p:sp>
        <p:nvSpPr>
          <p:cNvPr id="83" name="مستطيل 82">
            <a:hlinkClick r:id="" action="ppaction://noaction"/>
            <a:extLst>
              <a:ext uri="{FF2B5EF4-FFF2-40B4-BE49-F238E27FC236}">
                <a16:creationId xmlns:a16="http://schemas.microsoft.com/office/drawing/2014/main" id="{1092A7CE-5A0D-4F27-90F0-946043B22256}"/>
              </a:ext>
            </a:extLst>
          </p:cNvPr>
          <p:cNvSpPr/>
          <p:nvPr/>
        </p:nvSpPr>
        <p:spPr>
          <a:xfrm>
            <a:off x="4735728" y="47751"/>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اسكشف</a:t>
            </a:r>
            <a:endParaRPr lang="en-US" b="1" dirty="0">
              <a:solidFill>
                <a:schemeClr val="accent5">
                  <a:lumMod val="50000"/>
                </a:schemeClr>
              </a:solidFill>
            </a:endParaRPr>
          </a:p>
        </p:txBody>
      </p:sp>
      <p:sp>
        <p:nvSpPr>
          <p:cNvPr id="93" name="مستطيل 92">
            <a:hlinkClick r:id="" action="ppaction://noaction"/>
            <a:extLst>
              <a:ext uri="{FF2B5EF4-FFF2-40B4-BE49-F238E27FC236}">
                <a16:creationId xmlns:a16="http://schemas.microsoft.com/office/drawing/2014/main" id="{6C99A92F-59D8-40AC-BDC2-148AA715DB2A}"/>
              </a:ext>
            </a:extLst>
          </p:cNvPr>
          <p:cNvSpPr/>
          <p:nvPr/>
        </p:nvSpPr>
        <p:spPr>
          <a:xfrm>
            <a:off x="7931806" y="20144"/>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خبرات </a:t>
            </a:r>
          </a:p>
          <a:p>
            <a:pPr algn="ctr"/>
            <a:r>
              <a:rPr lang="ar-SA" b="1" dirty="0">
                <a:solidFill>
                  <a:schemeClr val="accent5">
                    <a:lumMod val="50000"/>
                  </a:schemeClr>
                </a:solidFill>
              </a:rPr>
              <a:t>سابقة</a:t>
            </a:r>
            <a:endParaRPr lang="en-US" b="1" dirty="0">
              <a:solidFill>
                <a:schemeClr val="accent5">
                  <a:lumMod val="50000"/>
                </a:schemeClr>
              </a:solidFill>
            </a:endParaRPr>
          </a:p>
        </p:txBody>
      </p:sp>
      <p:sp>
        <p:nvSpPr>
          <p:cNvPr id="100" name="مستطيل 99">
            <a:hlinkClick r:id="" action="ppaction://noaction"/>
            <a:extLst>
              <a:ext uri="{FF2B5EF4-FFF2-40B4-BE49-F238E27FC236}">
                <a16:creationId xmlns:a16="http://schemas.microsoft.com/office/drawing/2014/main" id="{73527060-1807-46E3-B716-4D68C85D3DCD}"/>
              </a:ext>
            </a:extLst>
          </p:cNvPr>
          <p:cNvSpPr/>
          <p:nvPr/>
        </p:nvSpPr>
        <p:spPr>
          <a:xfrm>
            <a:off x="1283481" y="60729"/>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accent1">
                    <a:lumMod val="75000"/>
                  </a:schemeClr>
                </a:solidFill>
              </a:rPr>
              <a:t>الواجب</a:t>
            </a:r>
            <a:endParaRPr lang="en-US" sz="2400" b="1" dirty="0">
              <a:solidFill>
                <a:schemeClr val="accent1">
                  <a:lumMod val="75000"/>
                </a:schemeClr>
              </a:solidFill>
            </a:endParaRPr>
          </a:p>
        </p:txBody>
      </p:sp>
      <p:pic>
        <p:nvPicPr>
          <p:cNvPr id="102" name="Picture 11">
            <a:extLst>
              <a:ext uri="{FF2B5EF4-FFF2-40B4-BE49-F238E27FC236}">
                <a16:creationId xmlns:a16="http://schemas.microsoft.com/office/drawing/2014/main" id="{B188D43D-88E6-46C2-B821-5FD7EA8D8782}"/>
              </a:ext>
            </a:extLst>
          </p:cNvPr>
          <p:cNvPicPr>
            <a:picLocks noChangeAspect="1"/>
          </p:cNvPicPr>
          <p:nvPr/>
        </p:nvPicPr>
        <p:blipFill>
          <a:blip r:embed="rId17"/>
          <a:srcRect/>
          <a:stretch>
            <a:fillRect/>
          </a:stretch>
        </p:blipFill>
        <p:spPr>
          <a:xfrm>
            <a:off x="9388544" y="5123356"/>
            <a:ext cx="484083" cy="488236"/>
          </a:xfrm>
          <a:prstGeom prst="rect">
            <a:avLst/>
          </a:prstGeom>
        </p:spPr>
      </p:pic>
      <p:pic>
        <p:nvPicPr>
          <p:cNvPr id="104" name="Google Shape;84;p13">
            <a:extLst>
              <a:ext uri="{FF2B5EF4-FFF2-40B4-BE49-F238E27FC236}">
                <a16:creationId xmlns:a16="http://schemas.microsoft.com/office/drawing/2014/main" id="{4836476F-97D8-480C-B012-EC9673A3F090}"/>
              </a:ext>
            </a:extLst>
          </p:cNvPr>
          <p:cNvPicPr preferRelativeResize="0"/>
          <p:nvPr/>
        </p:nvPicPr>
        <p:blipFill>
          <a:blip r:embed="rId18">
            <a:alphaModFix/>
          </a:blip>
          <a:stretch>
            <a:fillRect/>
          </a:stretch>
        </p:blipFill>
        <p:spPr>
          <a:xfrm>
            <a:off x="8793364" y="6362418"/>
            <a:ext cx="734365" cy="586519"/>
          </a:xfrm>
          <a:prstGeom prst="rect">
            <a:avLst/>
          </a:prstGeom>
          <a:noFill/>
          <a:ln>
            <a:noFill/>
          </a:ln>
        </p:spPr>
      </p:pic>
      <p:pic>
        <p:nvPicPr>
          <p:cNvPr id="56"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DE38A85A-777D-4386-A7E5-337635C8F459}"/>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84551" y="-211587"/>
            <a:ext cx="7402640" cy="58168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8220545" y="4909011"/>
            <a:ext cx="1365738" cy="141820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hlinkClick r:id="" action="ppaction://noaction"/>
            <a:extLst>
              <a:ext uri="{FF2B5EF4-FFF2-40B4-BE49-F238E27FC236}">
                <a16:creationId xmlns:a16="http://schemas.microsoft.com/office/drawing/2014/main" id="{486A4D4D-D0BC-DE4A-B8F6-0BCA1075F003}"/>
              </a:ext>
            </a:extLst>
          </p:cNvPr>
          <p:cNvSpPr/>
          <p:nvPr/>
        </p:nvSpPr>
        <p:spPr>
          <a:xfrm>
            <a:off x="5819073" y="101887"/>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الاهداف</a:t>
            </a:r>
            <a:endParaRPr lang="en-US" b="1" dirty="0">
              <a:solidFill>
                <a:schemeClr val="accent5">
                  <a:lumMod val="50000"/>
                </a:schemeClr>
              </a:solidFill>
            </a:endParaRPr>
          </a:p>
        </p:txBody>
      </p:sp>
      <p:pic>
        <p:nvPicPr>
          <p:cNvPr id="4" name="صورة 4">
            <a:extLst>
              <a:ext uri="{FF2B5EF4-FFF2-40B4-BE49-F238E27FC236}">
                <a16:creationId xmlns:a16="http://schemas.microsoft.com/office/drawing/2014/main" id="{AA627C37-6017-E540-BD7D-E56AF7707096}"/>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414942" y="1247875"/>
            <a:ext cx="10292967" cy="4216761"/>
          </a:xfrm>
          <a:prstGeom prst="rect">
            <a:avLst/>
          </a:prstGeom>
        </p:spPr>
      </p:pic>
      <p:sp>
        <p:nvSpPr>
          <p:cNvPr id="5" name="مستطيل 4">
            <a:extLst>
              <a:ext uri="{FF2B5EF4-FFF2-40B4-BE49-F238E27FC236}">
                <a16:creationId xmlns:a16="http://schemas.microsoft.com/office/drawing/2014/main" id="{ADFE9DDD-8FA4-6049-92ED-EF49B948D181}"/>
              </a:ext>
            </a:extLst>
          </p:cNvPr>
          <p:cNvSpPr/>
          <p:nvPr/>
        </p:nvSpPr>
        <p:spPr>
          <a:xfrm>
            <a:off x="932597" y="1298254"/>
            <a:ext cx="2458495" cy="728229"/>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dirty="0">
                <a:solidFill>
                  <a:schemeClr val="tx1"/>
                </a:solidFill>
              </a:rPr>
              <a:t>اختبر نفسي صفحة  ١٣١</a:t>
            </a:r>
          </a:p>
        </p:txBody>
      </p:sp>
    </p:spTree>
    <p:extLst>
      <p:ext uri="{BB962C8B-B14F-4D97-AF65-F5344CB8AC3E}">
        <p14:creationId xmlns:p14="http://schemas.microsoft.com/office/powerpoint/2010/main" val="307857893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136478"/>
            <a:ext cx="12238094" cy="7915702"/>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5905" y="692255"/>
            <a:ext cx="12238094" cy="5480905"/>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5209" y="6086600"/>
            <a:ext cx="7952839" cy="98274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0">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455216" y="4699490"/>
            <a:ext cx="2649433" cy="27025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61888" y="5172801"/>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72757" y="4714875"/>
            <a:ext cx="812667" cy="67740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378086" y="5278004"/>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61447" t="18529" r="4470" b="25160"/>
          <a:stretch/>
        </p:blipFill>
        <p:spPr bwMode="auto">
          <a:xfrm flipH="1">
            <a:off x="9901440" y="5172730"/>
            <a:ext cx="1176780" cy="91387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 action="ppaction://noaction"/>
            <a:extLst>
              <a:ext uri="{FF2B5EF4-FFF2-40B4-BE49-F238E27FC236}">
                <a16:creationId xmlns:a16="http://schemas.microsoft.com/office/drawing/2014/main" id="{C1981C70-52FE-4810-BCDC-AB9400E0BA1D}"/>
              </a:ext>
            </a:extLst>
          </p:cNvPr>
          <p:cNvPicPr>
            <a:picLocks noChangeAspect="1"/>
          </p:cNvPicPr>
          <p:nvPr/>
        </p:nvPicPr>
        <p:blipFill>
          <a:blip r:embed="rId15"/>
          <a:srcRect/>
          <a:stretch>
            <a:fillRect/>
          </a:stretch>
        </p:blipFill>
        <p:spPr>
          <a:xfrm>
            <a:off x="10521509" y="895014"/>
            <a:ext cx="737894" cy="715087"/>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1027535" y="5336730"/>
            <a:ext cx="370310" cy="624328"/>
          </a:xfrm>
          <a:prstGeom prst="rect">
            <a:avLst/>
          </a:prstGeom>
          <a:noFill/>
          <a:extLst>
            <a:ext uri="{909E8E84-426E-40DD-AFC4-6F175D3DCCD1}">
              <a14:hiddenFill xmlns:a14="http://schemas.microsoft.com/office/drawing/2010/main">
                <a:solidFill>
                  <a:srgbClr val="FFFFFF"/>
                </a:solidFill>
              </a14:hiddenFill>
            </a:ext>
          </a:extLst>
        </p:spPr>
      </p:pic>
      <p:sp>
        <p:nvSpPr>
          <p:cNvPr id="75" name="مستطيل 74">
            <a:hlinkClick r:id="" action="ppaction://noaction"/>
            <a:extLst>
              <a:ext uri="{FF2B5EF4-FFF2-40B4-BE49-F238E27FC236}">
                <a16:creationId xmlns:a16="http://schemas.microsoft.com/office/drawing/2014/main" id="{DE30BFDD-D426-4E86-9190-C6110D50B46A}"/>
              </a:ext>
            </a:extLst>
          </p:cNvPr>
          <p:cNvSpPr/>
          <p:nvPr/>
        </p:nvSpPr>
        <p:spPr>
          <a:xfrm>
            <a:off x="6881197" y="47751"/>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التهيئة</a:t>
            </a:r>
            <a:endParaRPr lang="en-US" b="1" dirty="0">
              <a:solidFill>
                <a:schemeClr val="accent5">
                  <a:lumMod val="50000"/>
                </a:schemeClr>
              </a:solidFill>
            </a:endParaRPr>
          </a:p>
        </p:txBody>
      </p:sp>
      <p:sp>
        <p:nvSpPr>
          <p:cNvPr id="81" name="مستطيل 80">
            <a:hlinkClick r:id="" action="ppaction://noaction"/>
            <a:extLst>
              <a:ext uri="{FF2B5EF4-FFF2-40B4-BE49-F238E27FC236}">
                <a16:creationId xmlns:a16="http://schemas.microsoft.com/office/drawing/2014/main" id="{C9C85F24-1FF2-48D1-8FE9-1F09C67A2EAD}"/>
              </a:ext>
            </a:extLst>
          </p:cNvPr>
          <p:cNvSpPr/>
          <p:nvPr/>
        </p:nvSpPr>
        <p:spPr>
          <a:xfrm>
            <a:off x="2379840"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التقويم</a:t>
            </a:r>
            <a:endParaRPr lang="en-US" sz="2000" b="1" dirty="0">
              <a:solidFill>
                <a:schemeClr val="accent1">
                  <a:lumMod val="75000"/>
                </a:schemeClr>
              </a:solidFill>
            </a:endParaRPr>
          </a:p>
        </p:txBody>
      </p:sp>
      <p:sp>
        <p:nvSpPr>
          <p:cNvPr id="82" name="مستطيل 81">
            <a:hlinkClick r:id="" action="ppaction://noaction"/>
            <a:extLst>
              <a:ext uri="{FF2B5EF4-FFF2-40B4-BE49-F238E27FC236}">
                <a16:creationId xmlns:a16="http://schemas.microsoft.com/office/drawing/2014/main" id="{E10C71F6-D2A3-42F8-9CF4-7EC80C62CB63}"/>
              </a:ext>
            </a:extLst>
          </p:cNvPr>
          <p:cNvSpPr/>
          <p:nvPr/>
        </p:nvSpPr>
        <p:spPr>
          <a:xfrm>
            <a:off x="3563063"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الشرح</a:t>
            </a:r>
            <a:endParaRPr lang="en-US" sz="2000" b="1" dirty="0">
              <a:solidFill>
                <a:schemeClr val="accent1">
                  <a:lumMod val="75000"/>
                </a:schemeClr>
              </a:solidFill>
            </a:endParaRPr>
          </a:p>
        </p:txBody>
      </p:sp>
      <p:sp>
        <p:nvSpPr>
          <p:cNvPr id="83" name="مستطيل 82">
            <a:hlinkClick r:id="" action="ppaction://noaction"/>
            <a:extLst>
              <a:ext uri="{FF2B5EF4-FFF2-40B4-BE49-F238E27FC236}">
                <a16:creationId xmlns:a16="http://schemas.microsoft.com/office/drawing/2014/main" id="{1092A7CE-5A0D-4F27-90F0-946043B22256}"/>
              </a:ext>
            </a:extLst>
          </p:cNvPr>
          <p:cNvSpPr/>
          <p:nvPr/>
        </p:nvSpPr>
        <p:spPr>
          <a:xfrm>
            <a:off x="4735728" y="47751"/>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اسكشف</a:t>
            </a:r>
            <a:endParaRPr lang="en-US" b="1" dirty="0">
              <a:solidFill>
                <a:schemeClr val="accent5">
                  <a:lumMod val="50000"/>
                </a:schemeClr>
              </a:solidFill>
            </a:endParaRPr>
          </a:p>
        </p:txBody>
      </p:sp>
      <p:sp>
        <p:nvSpPr>
          <p:cNvPr id="93" name="مستطيل 92">
            <a:hlinkClick r:id="" action="ppaction://noaction"/>
            <a:extLst>
              <a:ext uri="{FF2B5EF4-FFF2-40B4-BE49-F238E27FC236}">
                <a16:creationId xmlns:a16="http://schemas.microsoft.com/office/drawing/2014/main" id="{6C99A92F-59D8-40AC-BDC2-148AA715DB2A}"/>
              </a:ext>
            </a:extLst>
          </p:cNvPr>
          <p:cNvSpPr/>
          <p:nvPr/>
        </p:nvSpPr>
        <p:spPr>
          <a:xfrm>
            <a:off x="7931806" y="20144"/>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خبرات </a:t>
            </a:r>
          </a:p>
          <a:p>
            <a:pPr algn="ctr"/>
            <a:r>
              <a:rPr lang="ar-SA" b="1" dirty="0">
                <a:solidFill>
                  <a:schemeClr val="accent5">
                    <a:lumMod val="50000"/>
                  </a:schemeClr>
                </a:solidFill>
              </a:rPr>
              <a:t>سابقة</a:t>
            </a:r>
            <a:endParaRPr lang="en-US" b="1" dirty="0">
              <a:solidFill>
                <a:schemeClr val="accent5">
                  <a:lumMod val="50000"/>
                </a:schemeClr>
              </a:solidFill>
            </a:endParaRPr>
          </a:p>
        </p:txBody>
      </p:sp>
      <p:sp>
        <p:nvSpPr>
          <p:cNvPr id="100" name="مستطيل 99">
            <a:hlinkClick r:id="" action="ppaction://noaction"/>
            <a:extLst>
              <a:ext uri="{FF2B5EF4-FFF2-40B4-BE49-F238E27FC236}">
                <a16:creationId xmlns:a16="http://schemas.microsoft.com/office/drawing/2014/main" id="{73527060-1807-46E3-B716-4D68C85D3DCD}"/>
              </a:ext>
            </a:extLst>
          </p:cNvPr>
          <p:cNvSpPr/>
          <p:nvPr/>
        </p:nvSpPr>
        <p:spPr>
          <a:xfrm>
            <a:off x="1283481" y="60729"/>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accent1">
                    <a:lumMod val="75000"/>
                  </a:schemeClr>
                </a:solidFill>
              </a:rPr>
              <a:t>الواجب</a:t>
            </a:r>
            <a:endParaRPr lang="en-US" sz="2400" b="1" dirty="0">
              <a:solidFill>
                <a:schemeClr val="accent1">
                  <a:lumMod val="75000"/>
                </a:schemeClr>
              </a:solidFill>
            </a:endParaRPr>
          </a:p>
        </p:txBody>
      </p:sp>
      <p:pic>
        <p:nvPicPr>
          <p:cNvPr id="102" name="Picture 11">
            <a:extLst>
              <a:ext uri="{FF2B5EF4-FFF2-40B4-BE49-F238E27FC236}">
                <a16:creationId xmlns:a16="http://schemas.microsoft.com/office/drawing/2014/main" id="{B188D43D-88E6-46C2-B821-5FD7EA8D8782}"/>
              </a:ext>
            </a:extLst>
          </p:cNvPr>
          <p:cNvPicPr>
            <a:picLocks noChangeAspect="1"/>
          </p:cNvPicPr>
          <p:nvPr/>
        </p:nvPicPr>
        <p:blipFill>
          <a:blip r:embed="rId17"/>
          <a:srcRect/>
          <a:stretch>
            <a:fillRect/>
          </a:stretch>
        </p:blipFill>
        <p:spPr>
          <a:xfrm>
            <a:off x="9388544" y="5123356"/>
            <a:ext cx="484083" cy="488236"/>
          </a:xfrm>
          <a:prstGeom prst="rect">
            <a:avLst/>
          </a:prstGeom>
        </p:spPr>
      </p:pic>
      <p:pic>
        <p:nvPicPr>
          <p:cNvPr id="104" name="Google Shape;84;p13">
            <a:extLst>
              <a:ext uri="{FF2B5EF4-FFF2-40B4-BE49-F238E27FC236}">
                <a16:creationId xmlns:a16="http://schemas.microsoft.com/office/drawing/2014/main" id="{4836476F-97D8-480C-B012-EC9673A3F090}"/>
              </a:ext>
            </a:extLst>
          </p:cNvPr>
          <p:cNvPicPr preferRelativeResize="0"/>
          <p:nvPr/>
        </p:nvPicPr>
        <p:blipFill>
          <a:blip r:embed="rId18">
            <a:alphaModFix/>
          </a:blip>
          <a:stretch>
            <a:fillRect/>
          </a:stretch>
        </p:blipFill>
        <p:spPr>
          <a:xfrm>
            <a:off x="8793364" y="6362418"/>
            <a:ext cx="734365" cy="586519"/>
          </a:xfrm>
          <a:prstGeom prst="rect">
            <a:avLst/>
          </a:prstGeom>
          <a:noFill/>
          <a:ln>
            <a:noFill/>
          </a:ln>
        </p:spPr>
      </p:pic>
      <p:pic>
        <p:nvPicPr>
          <p:cNvPr id="56"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DE38A85A-777D-4386-A7E5-337635C8F459}"/>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84551" y="-211587"/>
            <a:ext cx="7402640" cy="58168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8220545" y="4909011"/>
            <a:ext cx="1365738" cy="141820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hlinkClick r:id="" action="ppaction://noaction"/>
            <a:extLst>
              <a:ext uri="{FF2B5EF4-FFF2-40B4-BE49-F238E27FC236}">
                <a16:creationId xmlns:a16="http://schemas.microsoft.com/office/drawing/2014/main" id="{486A4D4D-D0BC-DE4A-B8F6-0BCA1075F003}"/>
              </a:ext>
            </a:extLst>
          </p:cNvPr>
          <p:cNvSpPr/>
          <p:nvPr/>
        </p:nvSpPr>
        <p:spPr>
          <a:xfrm>
            <a:off x="5819073" y="101887"/>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الاهداف</a:t>
            </a:r>
            <a:endParaRPr lang="en-US" b="1" dirty="0">
              <a:solidFill>
                <a:schemeClr val="accent5">
                  <a:lumMod val="50000"/>
                </a:schemeClr>
              </a:solidFill>
            </a:endParaRPr>
          </a:p>
        </p:txBody>
      </p:sp>
      <p:pic>
        <p:nvPicPr>
          <p:cNvPr id="4" name="صورة 4">
            <a:extLst>
              <a:ext uri="{FF2B5EF4-FFF2-40B4-BE49-F238E27FC236}">
                <a16:creationId xmlns:a16="http://schemas.microsoft.com/office/drawing/2014/main" id="{FBB62095-8AB5-B24D-8088-3CDD4E26615F}"/>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342557" y="1148200"/>
            <a:ext cx="9879086" cy="4216761"/>
          </a:xfrm>
          <a:prstGeom prst="rect">
            <a:avLst/>
          </a:prstGeom>
        </p:spPr>
      </p:pic>
      <p:sp>
        <p:nvSpPr>
          <p:cNvPr id="5" name="مستطيل 4">
            <a:extLst>
              <a:ext uri="{FF2B5EF4-FFF2-40B4-BE49-F238E27FC236}">
                <a16:creationId xmlns:a16="http://schemas.microsoft.com/office/drawing/2014/main" id="{42B6CCC7-CA3B-F34D-81DC-2A5D0481E541}"/>
              </a:ext>
            </a:extLst>
          </p:cNvPr>
          <p:cNvSpPr/>
          <p:nvPr/>
        </p:nvSpPr>
        <p:spPr>
          <a:xfrm>
            <a:off x="932597" y="1298254"/>
            <a:ext cx="2458495" cy="728229"/>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dirty="0">
                <a:solidFill>
                  <a:schemeClr val="tx1"/>
                </a:solidFill>
              </a:rPr>
              <a:t>اختبر نفسي صفحة  ١٣١</a:t>
            </a:r>
          </a:p>
        </p:txBody>
      </p:sp>
    </p:spTree>
    <p:extLst>
      <p:ext uri="{BB962C8B-B14F-4D97-AF65-F5344CB8AC3E}">
        <p14:creationId xmlns:p14="http://schemas.microsoft.com/office/powerpoint/2010/main" val="235819197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136478"/>
            <a:ext cx="12238094" cy="7915702"/>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5905" y="692255"/>
            <a:ext cx="12238094" cy="5480905"/>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5209" y="6086600"/>
            <a:ext cx="7952839" cy="98274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0">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455216" y="4699490"/>
            <a:ext cx="2649433" cy="27025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61888" y="5172801"/>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72757" y="4714875"/>
            <a:ext cx="812667" cy="67740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378086" y="5278004"/>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61447" t="18529" r="4470" b="25160"/>
          <a:stretch/>
        </p:blipFill>
        <p:spPr bwMode="auto">
          <a:xfrm flipH="1">
            <a:off x="9901440" y="5172730"/>
            <a:ext cx="1176780" cy="91387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5"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16"/>
          <a:srcRect/>
          <a:stretch>
            <a:fillRect/>
          </a:stretch>
        </p:blipFill>
        <p:spPr>
          <a:xfrm>
            <a:off x="10521509" y="895014"/>
            <a:ext cx="737894" cy="715087"/>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027535" y="5336730"/>
            <a:ext cx="370310" cy="624328"/>
          </a:xfrm>
          <a:prstGeom prst="rect">
            <a:avLst/>
          </a:prstGeom>
          <a:noFill/>
          <a:extLst>
            <a:ext uri="{909E8E84-426E-40DD-AFC4-6F175D3DCCD1}">
              <a14:hiddenFill xmlns:a14="http://schemas.microsoft.com/office/drawing/2010/main">
                <a:solidFill>
                  <a:srgbClr val="FFFFFF"/>
                </a:solidFill>
              </a14:hiddenFill>
            </a:ext>
          </a:extLst>
        </p:spPr>
      </p:pic>
      <p:sp>
        <p:nvSpPr>
          <p:cNvPr id="75" name="مستطيل 74">
            <a:hlinkClick r:id="rId15" action="ppaction://hlinksldjump"/>
            <a:extLst>
              <a:ext uri="{FF2B5EF4-FFF2-40B4-BE49-F238E27FC236}">
                <a16:creationId xmlns:a16="http://schemas.microsoft.com/office/drawing/2014/main" id="{DE30BFDD-D426-4E86-9190-C6110D50B46A}"/>
              </a:ext>
            </a:extLst>
          </p:cNvPr>
          <p:cNvSpPr/>
          <p:nvPr/>
        </p:nvSpPr>
        <p:spPr>
          <a:xfrm>
            <a:off x="6881197" y="47751"/>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التهيئة</a:t>
            </a:r>
            <a:endParaRPr lang="en-US" b="1" dirty="0">
              <a:solidFill>
                <a:schemeClr val="accent5">
                  <a:lumMod val="50000"/>
                </a:schemeClr>
              </a:solidFill>
            </a:endParaRPr>
          </a:p>
        </p:txBody>
      </p:sp>
      <p:sp>
        <p:nvSpPr>
          <p:cNvPr id="81" name="مستطيل 80">
            <a:hlinkClick r:id="" action="ppaction://noaction"/>
            <a:extLst>
              <a:ext uri="{FF2B5EF4-FFF2-40B4-BE49-F238E27FC236}">
                <a16:creationId xmlns:a16="http://schemas.microsoft.com/office/drawing/2014/main" id="{C9C85F24-1FF2-48D1-8FE9-1F09C67A2EAD}"/>
              </a:ext>
            </a:extLst>
          </p:cNvPr>
          <p:cNvSpPr/>
          <p:nvPr/>
        </p:nvSpPr>
        <p:spPr>
          <a:xfrm>
            <a:off x="2379840"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التقويم</a:t>
            </a:r>
            <a:endParaRPr lang="en-US" sz="2000" b="1" dirty="0">
              <a:solidFill>
                <a:schemeClr val="accent1">
                  <a:lumMod val="75000"/>
                </a:schemeClr>
              </a:solidFill>
            </a:endParaRPr>
          </a:p>
        </p:txBody>
      </p:sp>
      <p:sp>
        <p:nvSpPr>
          <p:cNvPr id="82" name="مستطيل 81">
            <a:hlinkClick r:id="rId18" action="ppaction://hlinksldjump"/>
            <a:extLst>
              <a:ext uri="{FF2B5EF4-FFF2-40B4-BE49-F238E27FC236}">
                <a16:creationId xmlns:a16="http://schemas.microsoft.com/office/drawing/2014/main" id="{E10C71F6-D2A3-42F8-9CF4-7EC80C62CB63}"/>
              </a:ext>
            </a:extLst>
          </p:cNvPr>
          <p:cNvSpPr/>
          <p:nvPr/>
        </p:nvSpPr>
        <p:spPr>
          <a:xfrm>
            <a:off x="3563063"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الشرح</a:t>
            </a:r>
            <a:endParaRPr lang="en-US" sz="2000" b="1" dirty="0">
              <a:solidFill>
                <a:schemeClr val="accent1">
                  <a:lumMod val="75000"/>
                </a:schemeClr>
              </a:solidFill>
            </a:endParaRPr>
          </a:p>
        </p:txBody>
      </p:sp>
      <p:sp>
        <p:nvSpPr>
          <p:cNvPr id="83" name="مستطيل 82">
            <a:hlinkClick r:id="rId15" action="ppaction://hlinksldjump"/>
            <a:extLst>
              <a:ext uri="{FF2B5EF4-FFF2-40B4-BE49-F238E27FC236}">
                <a16:creationId xmlns:a16="http://schemas.microsoft.com/office/drawing/2014/main" id="{1092A7CE-5A0D-4F27-90F0-946043B22256}"/>
              </a:ext>
            </a:extLst>
          </p:cNvPr>
          <p:cNvSpPr/>
          <p:nvPr/>
        </p:nvSpPr>
        <p:spPr>
          <a:xfrm>
            <a:off x="4735728" y="47751"/>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اسكشف</a:t>
            </a:r>
            <a:endParaRPr lang="en-US" b="1" dirty="0">
              <a:solidFill>
                <a:schemeClr val="accent5">
                  <a:lumMod val="50000"/>
                </a:schemeClr>
              </a:solidFill>
            </a:endParaRPr>
          </a:p>
        </p:txBody>
      </p:sp>
      <p:sp>
        <p:nvSpPr>
          <p:cNvPr id="93" name="مستطيل 92">
            <a:hlinkClick r:id="" action="ppaction://noaction"/>
            <a:extLst>
              <a:ext uri="{FF2B5EF4-FFF2-40B4-BE49-F238E27FC236}">
                <a16:creationId xmlns:a16="http://schemas.microsoft.com/office/drawing/2014/main" id="{6C99A92F-59D8-40AC-BDC2-148AA715DB2A}"/>
              </a:ext>
            </a:extLst>
          </p:cNvPr>
          <p:cNvSpPr/>
          <p:nvPr/>
        </p:nvSpPr>
        <p:spPr>
          <a:xfrm>
            <a:off x="7931806" y="20144"/>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خبرات </a:t>
            </a:r>
          </a:p>
          <a:p>
            <a:pPr algn="ctr"/>
            <a:r>
              <a:rPr lang="ar-SA" b="1" dirty="0">
                <a:solidFill>
                  <a:schemeClr val="accent5">
                    <a:lumMod val="50000"/>
                  </a:schemeClr>
                </a:solidFill>
              </a:rPr>
              <a:t>سابقة</a:t>
            </a:r>
            <a:endParaRPr lang="en-US" b="1" dirty="0">
              <a:solidFill>
                <a:schemeClr val="accent5">
                  <a:lumMod val="50000"/>
                </a:schemeClr>
              </a:solidFill>
            </a:endParaRPr>
          </a:p>
        </p:txBody>
      </p:sp>
      <p:sp>
        <p:nvSpPr>
          <p:cNvPr id="100" name="مستطيل 99">
            <a:hlinkClick r:id="rId19" action="ppaction://hlinksldjump"/>
            <a:extLst>
              <a:ext uri="{FF2B5EF4-FFF2-40B4-BE49-F238E27FC236}">
                <a16:creationId xmlns:a16="http://schemas.microsoft.com/office/drawing/2014/main" id="{73527060-1807-46E3-B716-4D68C85D3DCD}"/>
              </a:ext>
            </a:extLst>
          </p:cNvPr>
          <p:cNvSpPr/>
          <p:nvPr/>
        </p:nvSpPr>
        <p:spPr>
          <a:xfrm>
            <a:off x="1283481" y="60729"/>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accent1">
                    <a:lumMod val="75000"/>
                  </a:schemeClr>
                </a:solidFill>
              </a:rPr>
              <a:t>الواجب</a:t>
            </a:r>
            <a:endParaRPr lang="en-US" sz="2400" b="1" dirty="0">
              <a:solidFill>
                <a:schemeClr val="accent1">
                  <a:lumMod val="75000"/>
                </a:schemeClr>
              </a:solidFill>
            </a:endParaRPr>
          </a:p>
        </p:txBody>
      </p:sp>
      <p:pic>
        <p:nvPicPr>
          <p:cNvPr id="102" name="Picture 11">
            <a:extLst>
              <a:ext uri="{FF2B5EF4-FFF2-40B4-BE49-F238E27FC236}">
                <a16:creationId xmlns:a16="http://schemas.microsoft.com/office/drawing/2014/main" id="{B188D43D-88E6-46C2-B821-5FD7EA8D8782}"/>
              </a:ext>
            </a:extLst>
          </p:cNvPr>
          <p:cNvPicPr>
            <a:picLocks noChangeAspect="1"/>
          </p:cNvPicPr>
          <p:nvPr/>
        </p:nvPicPr>
        <p:blipFill>
          <a:blip r:embed="rId20"/>
          <a:srcRect/>
          <a:stretch>
            <a:fillRect/>
          </a:stretch>
        </p:blipFill>
        <p:spPr>
          <a:xfrm>
            <a:off x="9388544" y="5123356"/>
            <a:ext cx="484083" cy="488236"/>
          </a:xfrm>
          <a:prstGeom prst="rect">
            <a:avLst/>
          </a:prstGeom>
        </p:spPr>
      </p:pic>
      <p:pic>
        <p:nvPicPr>
          <p:cNvPr id="104" name="Google Shape;84;p13">
            <a:extLst>
              <a:ext uri="{FF2B5EF4-FFF2-40B4-BE49-F238E27FC236}">
                <a16:creationId xmlns:a16="http://schemas.microsoft.com/office/drawing/2014/main" id="{4836476F-97D8-480C-B012-EC9673A3F090}"/>
              </a:ext>
            </a:extLst>
          </p:cNvPr>
          <p:cNvPicPr preferRelativeResize="0"/>
          <p:nvPr/>
        </p:nvPicPr>
        <p:blipFill>
          <a:blip r:embed="rId21">
            <a:alphaModFix/>
          </a:blip>
          <a:stretch>
            <a:fillRect/>
          </a:stretch>
        </p:blipFill>
        <p:spPr>
          <a:xfrm>
            <a:off x="8793364" y="6362418"/>
            <a:ext cx="734365" cy="586519"/>
          </a:xfrm>
          <a:prstGeom prst="rect">
            <a:avLst/>
          </a:prstGeom>
          <a:noFill/>
          <a:ln>
            <a:noFill/>
          </a:ln>
        </p:spPr>
      </p:pic>
      <p:pic>
        <p:nvPicPr>
          <p:cNvPr id="56"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DE38A85A-777D-4386-A7E5-337635C8F459}"/>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84551" y="-211587"/>
            <a:ext cx="7402640" cy="58168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8220545" y="4909011"/>
            <a:ext cx="1365738" cy="141820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hlinkClick r:id="rId18" action="ppaction://hlinksldjump"/>
            <a:extLst>
              <a:ext uri="{FF2B5EF4-FFF2-40B4-BE49-F238E27FC236}">
                <a16:creationId xmlns:a16="http://schemas.microsoft.com/office/drawing/2014/main" id="{486A4D4D-D0BC-DE4A-B8F6-0BCA1075F003}"/>
              </a:ext>
            </a:extLst>
          </p:cNvPr>
          <p:cNvSpPr/>
          <p:nvPr/>
        </p:nvSpPr>
        <p:spPr>
          <a:xfrm>
            <a:off x="5819073" y="101887"/>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الاهداف</a:t>
            </a:r>
            <a:endParaRPr lang="en-US" b="1" dirty="0">
              <a:solidFill>
                <a:schemeClr val="accent5">
                  <a:lumMod val="50000"/>
                </a:schemeClr>
              </a:solidFill>
            </a:endParaRPr>
          </a:p>
        </p:txBody>
      </p:sp>
      <p:pic>
        <p:nvPicPr>
          <p:cNvPr id="4" name="صورة 4">
            <a:extLst>
              <a:ext uri="{FF2B5EF4-FFF2-40B4-BE49-F238E27FC236}">
                <a16:creationId xmlns:a16="http://schemas.microsoft.com/office/drawing/2014/main" id="{6D0D1F82-B84A-B34C-9A20-EC95075A737A}"/>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450647" y="1216909"/>
            <a:ext cx="9446518" cy="4315221"/>
          </a:xfrm>
          <a:prstGeom prst="rect">
            <a:avLst/>
          </a:prstGeom>
        </p:spPr>
      </p:pic>
      <p:sp>
        <p:nvSpPr>
          <p:cNvPr id="5" name="مستطيل 4">
            <a:extLst>
              <a:ext uri="{FF2B5EF4-FFF2-40B4-BE49-F238E27FC236}">
                <a16:creationId xmlns:a16="http://schemas.microsoft.com/office/drawing/2014/main" id="{EA1DE6DB-5CBC-164C-A9C6-B220BF975521}"/>
              </a:ext>
            </a:extLst>
          </p:cNvPr>
          <p:cNvSpPr/>
          <p:nvPr/>
        </p:nvSpPr>
        <p:spPr>
          <a:xfrm>
            <a:off x="932597" y="1298254"/>
            <a:ext cx="2458495" cy="728229"/>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dirty="0">
                <a:solidFill>
                  <a:schemeClr val="tx1"/>
                </a:solidFill>
              </a:rPr>
              <a:t>التفكير الناقد صفحة  ١٣١</a:t>
            </a:r>
          </a:p>
        </p:txBody>
      </p:sp>
    </p:spTree>
    <p:extLst>
      <p:ext uri="{BB962C8B-B14F-4D97-AF65-F5344CB8AC3E}">
        <p14:creationId xmlns:p14="http://schemas.microsoft.com/office/powerpoint/2010/main" val="341629016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65043BD-6934-46D3-8F5A-1359C55089A7}"/>
              </a:ext>
            </a:extLst>
          </p:cNvPr>
          <p:cNvPicPr>
            <a:picLocks noChangeAspect="1"/>
          </p:cNvPicPr>
          <p:nvPr/>
        </p:nvPicPr>
        <p:blipFill rotWithShape="1">
          <a:blip r:embed="rId2"/>
          <a:srcRect b="11779"/>
          <a:stretch/>
        </p:blipFill>
        <p:spPr>
          <a:xfrm>
            <a:off x="-1" y="1"/>
            <a:ext cx="12192001" cy="6869004"/>
          </a:xfrm>
          <a:prstGeom prst="rect">
            <a:avLst/>
          </a:prstGeom>
        </p:spPr>
      </p:pic>
      <p:pic>
        <p:nvPicPr>
          <p:cNvPr id="5" name="صورة 4" descr="صورة تحتوي على دراجة, ركوب الدراجات&#10;&#10;تم إنشاء الوصف تلقائياً">
            <a:extLst>
              <a:ext uri="{FF2B5EF4-FFF2-40B4-BE49-F238E27FC236}">
                <a16:creationId xmlns:a16="http://schemas.microsoft.com/office/drawing/2014/main" id="{2C987803-C794-4DCC-AEB6-A4FE9379432D}"/>
              </a:ext>
            </a:extLst>
          </p:cNvPr>
          <p:cNvPicPr>
            <a:picLocks noChangeAspect="1"/>
          </p:cNvPicPr>
          <p:nvPr/>
        </p:nvPicPr>
        <p:blipFill rotWithShape="1">
          <a:blip r:embed="rId3">
            <a:clrChange>
              <a:clrFrom>
                <a:srgbClr val="FFFFFF"/>
              </a:clrFrom>
              <a:clrTo>
                <a:srgbClr val="FFFFFF">
                  <a:alpha val="0"/>
                </a:srgbClr>
              </a:clrTo>
            </a:clrChange>
          </a:blip>
          <a:srcRect b="7917"/>
          <a:stretch/>
        </p:blipFill>
        <p:spPr>
          <a:xfrm>
            <a:off x="-144702" y="1928556"/>
            <a:ext cx="1480481" cy="1696243"/>
          </a:xfrm>
          <a:prstGeom prst="rect">
            <a:avLst/>
          </a:prstGeom>
          <a:scene3d>
            <a:camera prst="isometricOffAxis1Left"/>
            <a:lightRig rig="threePt" dir="t"/>
          </a:scene3d>
        </p:spPr>
      </p:pic>
      <p:sp>
        <p:nvSpPr>
          <p:cNvPr id="2" name="شكل بيضاوي 1">
            <a:hlinkClick r:id="rId4" action="ppaction://hlinksldjump"/>
            <a:extLst>
              <a:ext uri="{FF2B5EF4-FFF2-40B4-BE49-F238E27FC236}">
                <a16:creationId xmlns:a16="http://schemas.microsoft.com/office/drawing/2014/main" id="{C3FBEE94-DE8C-4690-BF97-53F4848C4AC9}"/>
              </a:ext>
            </a:extLst>
          </p:cNvPr>
          <p:cNvSpPr/>
          <p:nvPr/>
        </p:nvSpPr>
        <p:spPr>
          <a:xfrm>
            <a:off x="1762126" y="4029075"/>
            <a:ext cx="581025" cy="533400"/>
          </a:xfrm>
          <a:prstGeom prst="ellipse">
            <a:avLst/>
          </a:prstGeom>
        </p:spPr>
        <p:style>
          <a:lnRef idx="3">
            <a:schemeClr val="lt1"/>
          </a:lnRef>
          <a:fillRef idx="1">
            <a:schemeClr val="accent3"/>
          </a:fillRef>
          <a:effectRef idx="1">
            <a:schemeClr val="accent3"/>
          </a:effectRef>
          <a:fontRef idx="minor">
            <a:schemeClr val="lt1"/>
          </a:fontRef>
        </p:style>
        <p:txBody>
          <a:bodyPr rtlCol="1" anchor="ctr"/>
          <a:lstStyle/>
          <a:p>
            <a:pPr algn="ctr"/>
            <a:r>
              <a:rPr lang="ar-SA" sz="2400" dirty="0"/>
              <a:t>1</a:t>
            </a:r>
          </a:p>
        </p:txBody>
      </p:sp>
      <p:sp>
        <p:nvSpPr>
          <p:cNvPr id="6" name="شكل بيضاوي 5">
            <a:hlinkClick r:id="rId5" action="ppaction://hlinksldjump"/>
            <a:extLst>
              <a:ext uri="{FF2B5EF4-FFF2-40B4-BE49-F238E27FC236}">
                <a16:creationId xmlns:a16="http://schemas.microsoft.com/office/drawing/2014/main" id="{2B3D388E-F347-4A44-870B-4946708D49FB}"/>
              </a:ext>
            </a:extLst>
          </p:cNvPr>
          <p:cNvSpPr/>
          <p:nvPr/>
        </p:nvSpPr>
        <p:spPr>
          <a:xfrm>
            <a:off x="4346576" y="3946524"/>
            <a:ext cx="581025" cy="533400"/>
          </a:xfrm>
          <a:prstGeom prst="ellipse">
            <a:avLst/>
          </a:prstGeom>
        </p:spPr>
        <p:style>
          <a:lnRef idx="3">
            <a:schemeClr val="lt1"/>
          </a:lnRef>
          <a:fillRef idx="1">
            <a:schemeClr val="accent3"/>
          </a:fillRef>
          <a:effectRef idx="1">
            <a:schemeClr val="accent3"/>
          </a:effectRef>
          <a:fontRef idx="minor">
            <a:schemeClr val="lt1"/>
          </a:fontRef>
        </p:style>
        <p:txBody>
          <a:bodyPr rtlCol="1" anchor="ctr"/>
          <a:lstStyle/>
          <a:p>
            <a:pPr algn="ctr"/>
            <a:r>
              <a:rPr lang="ar-SA" sz="2400" dirty="0"/>
              <a:t>2</a:t>
            </a:r>
          </a:p>
        </p:txBody>
      </p:sp>
      <p:pic>
        <p:nvPicPr>
          <p:cNvPr id="7" name="صورة 6" descr="صورة تحتوي على دراجة, ركوب الدراجات&#10;&#10;تم إنشاء الوصف تلقائياً">
            <a:extLst>
              <a:ext uri="{FF2B5EF4-FFF2-40B4-BE49-F238E27FC236}">
                <a16:creationId xmlns:a16="http://schemas.microsoft.com/office/drawing/2014/main" id="{F9459CF1-9C0D-4938-BA70-3073BC358449}"/>
              </a:ext>
            </a:extLst>
          </p:cNvPr>
          <p:cNvPicPr>
            <a:picLocks noChangeAspect="1"/>
          </p:cNvPicPr>
          <p:nvPr/>
        </p:nvPicPr>
        <p:blipFill rotWithShape="1">
          <a:blip r:embed="rId3">
            <a:clrChange>
              <a:clrFrom>
                <a:srgbClr val="FFFFFF"/>
              </a:clrFrom>
              <a:clrTo>
                <a:srgbClr val="FFFFFF">
                  <a:alpha val="0"/>
                </a:srgbClr>
              </a:clrTo>
            </a:clrChange>
          </a:blip>
          <a:srcRect b="7917"/>
          <a:stretch/>
        </p:blipFill>
        <p:spPr>
          <a:xfrm>
            <a:off x="1602910" y="3027105"/>
            <a:ext cx="1480481" cy="1696243"/>
          </a:xfrm>
          <a:prstGeom prst="rect">
            <a:avLst/>
          </a:prstGeom>
          <a:scene3d>
            <a:camera prst="isometricOffAxis1Left"/>
            <a:lightRig rig="threePt" dir="t"/>
          </a:scene3d>
        </p:spPr>
      </p:pic>
      <p:pic>
        <p:nvPicPr>
          <p:cNvPr id="9" name="صورة 8" descr="صورة تحتوي على دراجة, ركوب الدراجات&#10;&#10;تم إنشاء الوصف تلقائياً">
            <a:extLst>
              <a:ext uri="{FF2B5EF4-FFF2-40B4-BE49-F238E27FC236}">
                <a16:creationId xmlns:a16="http://schemas.microsoft.com/office/drawing/2014/main" id="{BFAFDD34-C4CE-484C-AE3B-9677075C6B35}"/>
              </a:ext>
            </a:extLst>
          </p:cNvPr>
          <p:cNvPicPr>
            <a:picLocks noChangeAspect="1"/>
          </p:cNvPicPr>
          <p:nvPr/>
        </p:nvPicPr>
        <p:blipFill rotWithShape="1">
          <a:blip r:embed="rId3">
            <a:clrChange>
              <a:clrFrom>
                <a:srgbClr val="FFFFFF"/>
              </a:clrFrom>
              <a:clrTo>
                <a:srgbClr val="FFFFFF">
                  <a:alpha val="0"/>
                </a:srgbClr>
              </a:clrTo>
            </a:clrChange>
          </a:blip>
          <a:srcRect b="7917"/>
          <a:stretch/>
        </p:blipFill>
        <p:spPr>
          <a:xfrm>
            <a:off x="4097098" y="2776677"/>
            <a:ext cx="1480481" cy="1696243"/>
          </a:xfrm>
          <a:prstGeom prst="rect">
            <a:avLst/>
          </a:prstGeom>
          <a:scene3d>
            <a:camera prst="isometricOffAxis1Left"/>
            <a:lightRig rig="threePt" dir="t"/>
          </a:scene3d>
        </p:spPr>
      </p:pic>
      <p:sp>
        <p:nvSpPr>
          <p:cNvPr id="10" name="شكل بيضاوي 9">
            <a:hlinkClick r:id="rId6" action="ppaction://hlinksldjump"/>
            <a:extLst>
              <a:ext uri="{FF2B5EF4-FFF2-40B4-BE49-F238E27FC236}">
                <a16:creationId xmlns:a16="http://schemas.microsoft.com/office/drawing/2014/main" id="{02732B01-920D-4816-8749-D0ACFAE40FFA}"/>
              </a:ext>
            </a:extLst>
          </p:cNvPr>
          <p:cNvSpPr/>
          <p:nvPr/>
        </p:nvSpPr>
        <p:spPr>
          <a:xfrm>
            <a:off x="6998336" y="5368924"/>
            <a:ext cx="581025" cy="533400"/>
          </a:xfrm>
          <a:prstGeom prst="ellipse">
            <a:avLst/>
          </a:prstGeom>
        </p:spPr>
        <p:style>
          <a:lnRef idx="3">
            <a:schemeClr val="lt1"/>
          </a:lnRef>
          <a:fillRef idx="1">
            <a:schemeClr val="accent3"/>
          </a:fillRef>
          <a:effectRef idx="1">
            <a:schemeClr val="accent3"/>
          </a:effectRef>
          <a:fontRef idx="minor">
            <a:schemeClr val="lt1"/>
          </a:fontRef>
        </p:style>
        <p:txBody>
          <a:bodyPr rtlCol="1" anchor="ctr"/>
          <a:lstStyle/>
          <a:p>
            <a:pPr algn="ctr"/>
            <a:r>
              <a:rPr lang="ar-SA" sz="2400" dirty="0"/>
              <a:t>3</a:t>
            </a:r>
          </a:p>
        </p:txBody>
      </p:sp>
      <p:pic>
        <p:nvPicPr>
          <p:cNvPr id="11" name="صورة 10" descr="صورة تحتوي على دراجة, ركوب الدراجات&#10;&#10;تم إنشاء الوصف تلقائياً">
            <a:extLst>
              <a:ext uri="{FF2B5EF4-FFF2-40B4-BE49-F238E27FC236}">
                <a16:creationId xmlns:a16="http://schemas.microsoft.com/office/drawing/2014/main" id="{0A6F6B10-0E02-4624-82A3-1D42A8E04744}"/>
              </a:ext>
            </a:extLst>
          </p:cNvPr>
          <p:cNvPicPr>
            <a:picLocks noChangeAspect="1"/>
          </p:cNvPicPr>
          <p:nvPr/>
        </p:nvPicPr>
        <p:blipFill rotWithShape="1">
          <a:blip r:embed="rId3">
            <a:clrChange>
              <a:clrFrom>
                <a:srgbClr val="FFFFFF"/>
              </a:clrFrom>
              <a:clrTo>
                <a:srgbClr val="FFFFFF">
                  <a:alpha val="0"/>
                </a:srgbClr>
              </a:clrTo>
            </a:clrChange>
          </a:blip>
          <a:srcRect b="7917"/>
          <a:stretch/>
        </p:blipFill>
        <p:spPr>
          <a:xfrm>
            <a:off x="6614425" y="4206081"/>
            <a:ext cx="1480481" cy="1696243"/>
          </a:xfrm>
          <a:prstGeom prst="rect">
            <a:avLst/>
          </a:prstGeom>
          <a:scene3d>
            <a:camera prst="isometricOffAxis2Left"/>
            <a:lightRig rig="threePt" dir="t"/>
          </a:scene3d>
        </p:spPr>
      </p:pic>
      <p:sp>
        <p:nvSpPr>
          <p:cNvPr id="12" name="شكل بيضاوي 11">
            <a:hlinkClick r:id="rId7" action="ppaction://hlinksldjump"/>
            <a:extLst>
              <a:ext uri="{FF2B5EF4-FFF2-40B4-BE49-F238E27FC236}">
                <a16:creationId xmlns:a16="http://schemas.microsoft.com/office/drawing/2014/main" id="{CB316123-574B-4D90-845F-379403BD7F62}"/>
              </a:ext>
            </a:extLst>
          </p:cNvPr>
          <p:cNvSpPr/>
          <p:nvPr/>
        </p:nvSpPr>
        <p:spPr>
          <a:xfrm>
            <a:off x="9456946" y="4456648"/>
            <a:ext cx="581025" cy="533400"/>
          </a:xfrm>
          <a:prstGeom prst="ellipse">
            <a:avLst/>
          </a:prstGeom>
        </p:spPr>
        <p:style>
          <a:lnRef idx="3">
            <a:schemeClr val="lt1"/>
          </a:lnRef>
          <a:fillRef idx="1">
            <a:schemeClr val="accent3"/>
          </a:fillRef>
          <a:effectRef idx="1">
            <a:schemeClr val="accent3"/>
          </a:effectRef>
          <a:fontRef idx="minor">
            <a:schemeClr val="lt1"/>
          </a:fontRef>
        </p:style>
        <p:txBody>
          <a:bodyPr rtlCol="1" anchor="ctr"/>
          <a:lstStyle/>
          <a:p>
            <a:pPr algn="ctr"/>
            <a:r>
              <a:rPr lang="ar-SA" sz="2400" dirty="0"/>
              <a:t>4</a:t>
            </a:r>
          </a:p>
        </p:txBody>
      </p:sp>
      <p:pic>
        <p:nvPicPr>
          <p:cNvPr id="13" name="صورة 12" descr="صورة تحتوي على دراجة, ركوب الدراجات&#10;&#10;تم إنشاء الوصف تلقائياً">
            <a:extLst>
              <a:ext uri="{FF2B5EF4-FFF2-40B4-BE49-F238E27FC236}">
                <a16:creationId xmlns:a16="http://schemas.microsoft.com/office/drawing/2014/main" id="{A77D5C63-C603-4CE9-9EF3-9E8B28D51C71}"/>
              </a:ext>
            </a:extLst>
          </p:cNvPr>
          <p:cNvPicPr>
            <a:picLocks noChangeAspect="1"/>
          </p:cNvPicPr>
          <p:nvPr/>
        </p:nvPicPr>
        <p:blipFill rotWithShape="1">
          <a:blip r:embed="rId3">
            <a:clrChange>
              <a:clrFrom>
                <a:srgbClr val="FFFFFF"/>
              </a:clrFrom>
              <a:clrTo>
                <a:srgbClr val="FFFFFF">
                  <a:alpha val="0"/>
                </a:srgbClr>
              </a:clrTo>
            </a:clrChange>
          </a:blip>
          <a:srcRect b="7917"/>
          <a:stretch/>
        </p:blipFill>
        <p:spPr>
          <a:xfrm>
            <a:off x="8557490" y="3583523"/>
            <a:ext cx="1480481" cy="1696243"/>
          </a:xfrm>
          <a:prstGeom prst="rect">
            <a:avLst/>
          </a:prstGeom>
          <a:scene3d>
            <a:camera prst="perspectiveHeroicExtremeRightFacing"/>
            <a:lightRig rig="threePt" dir="t"/>
          </a:scene3d>
        </p:spPr>
      </p:pic>
      <p:sp>
        <p:nvSpPr>
          <p:cNvPr id="4" name="فقاعة الكلام: مستطيلة مستديرة الزوايا 3">
            <a:hlinkClick r:id="rId8" action="ppaction://hlinksldjump"/>
            <a:extLst>
              <a:ext uri="{FF2B5EF4-FFF2-40B4-BE49-F238E27FC236}">
                <a16:creationId xmlns:a16="http://schemas.microsoft.com/office/drawing/2014/main" id="{1A399762-BF80-408B-A1A9-863F132486BE}"/>
              </a:ext>
            </a:extLst>
          </p:cNvPr>
          <p:cNvSpPr/>
          <p:nvPr/>
        </p:nvSpPr>
        <p:spPr>
          <a:xfrm>
            <a:off x="8754357" y="2501108"/>
            <a:ext cx="1405177" cy="916523"/>
          </a:xfrm>
          <a:prstGeom prst="wedgeRoundRectCallout">
            <a:avLst/>
          </a:prstGeom>
        </p:spPr>
        <p:style>
          <a:lnRef idx="2">
            <a:schemeClr val="accent6"/>
          </a:lnRef>
          <a:fillRef idx="1">
            <a:schemeClr val="lt1"/>
          </a:fillRef>
          <a:effectRef idx="0">
            <a:schemeClr val="accent6"/>
          </a:effectRef>
          <a:fontRef idx="minor">
            <a:schemeClr val="dk1"/>
          </a:fontRef>
        </p:style>
        <p:txBody>
          <a:bodyPr rtlCol="1" anchor="ctr"/>
          <a:lstStyle/>
          <a:p>
            <a:pPr algn="ctr"/>
            <a:r>
              <a:rPr lang="ar-SA" sz="2400" b="1" dirty="0">
                <a:ln w="0"/>
                <a:solidFill>
                  <a:schemeClr val="tx1"/>
                </a:solidFill>
                <a:effectLst>
                  <a:outerShdw blurRad="38100" dist="19050" dir="2700000" algn="tl" rotWithShape="0">
                    <a:schemeClr val="dk1">
                      <a:alpha val="40000"/>
                    </a:schemeClr>
                  </a:outerShdw>
                </a:effectLst>
              </a:rPr>
              <a:t>لقد وصلت شكراً لكم على المساعدة</a:t>
            </a:r>
          </a:p>
        </p:txBody>
      </p:sp>
    </p:spTree>
    <p:extLst>
      <p:ext uri="{BB962C8B-B14F-4D97-AF65-F5344CB8AC3E}">
        <p14:creationId xmlns:p14="http://schemas.microsoft.com/office/powerpoint/2010/main" val="1242727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par>
                          <p:cTn id="7" fill="hold">
                            <p:stCondLst>
                              <p:cond delay="0"/>
                            </p:stCondLst>
                            <p:childTnLst>
                              <p:par>
                                <p:cTn id="8" presetID="1" presetClass="exit" presetSubtype="0" fill="hold" nodeType="afterEffect">
                                  <p:stCondLst>
                                    <p:cond delay="0"/>
                                  </p:stCondLst>
                                  <p:childTnLst>
                                    <p:set>
                                      <p:cBhvr>
                                        <p:cTn id="9" dur="1" fill="hold">
                                          <p:stCondLst>
                                            <p:cond delay="0"/>
                                          </p:stCondLst>
                                        </p:cTn>
                                        <p:tgtEl>
                                          <p:spTgt spid="5"/>
                                        </p:tgtEl>
                                        <p:attrNameLst>
                                          <p:attrName>style.visibility</p:attrName>
                                        </p:attrNameLst>
                                      </p:cBhvr>
                                      <p:to>
                                        <p:strVal val="hidden"/>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nextCondLst>
                <p:cond evt="onClick" delay="0">
                  <p:tgtEl>
                    <p:spTgt spid="2"/>
                  </p:tgtEl>
                </p:cond>
              </p:nextCondLst>
            </p:seq>
            <p:seq concurrent="1" nextAc="seek">
              <p:cTn id="13" restart="whenNotActive" fill="hold" evtFilter="cancelBubble" nodeType="interactiveSeq">
                <p:stCondLst>
                  <p:cond evt="onClick" delay="0">
                    <p:tgtEl>
                      <p:spTgt spid="6"/>
                    </p:tgtEl>
                  </p:cond>
                </p:stCondLst>
                <p:endSync evt="end" delay="0">
                  <p:rtn val="all"/>
                </p:endSync>
                <p:childTnLst>
                  <p:par>
                    <p:cTn id="14" fill="hold">
                      <p:stCondLst>
                        <p:cond delay="0"/>
                      </p:stCondLst>
                      <p:childTnLst>
                        <p:par>
                          <p:cTn id="15" fill="hold">
                            <p:stCondLst>
                              <p:cond delay="0"/>
                            </p:stCondLst>
                            <p:childTnLst>
                              <p:par>
                                <p:cTn id="16" presetID="1" presetClass="exit"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hidden"/>
                                      </p:to>
                                    </p:set>
                                  </p:childTnLst>
                                </p:cTn>
                              </p:par>
                              <p:par>
                                <p:cTn id="18" presetID="1" presetClass="exit" presetSubtype="0" fill="hold" nodeType="withEffect">
                                  <p:stCondLst>
                                    <p:cond delay="0"/>
                                  </p:stCondLst>
                                  <p:childTnLst>
                                    <p:set>
                                      <p:cBhvr>
                                        <p:cTn id="19" dur="1" fill="hold">
                                          <p:stCondLst>
                                            <p:cond delay="0"/>
                                          </p:stCondLst>
                                        </p:cTn>
                                        <p:tgtEl>
                                          <p:spTgt spid="7"/>
                                        </p:tgtEl>
                                        <p:attrNameLst>
                                          <p:attrName>style.visibility</p:attrName>
                                        </p:attrNameLst>
                                      </p:cBhvr>
                                      <p:to>
                                        <p:strVal val="hidden"/>
                                      </p:to>
                                    </p:set>
                                  </p:childTnLst>
                                </p:cTn>
                              </p:par>
                              <p:par>
                                <p:cTn id="20" presetID="1"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childTnLst>
                                </p:cTn>
                              </p:par>
                            </p:childTnLst>
                          </p:cTn>
                        </p:par>
                      </p:childTnLst>
                    </p:cTn>
                  </p:par>
                </p:childTnLst>
              </p:cTn>
              <p:nextCondLst>
                <p:cond evt="onClick" delay="0">
                  <p:tgtEl>
                    <p:spTgt spid="6"/>
                  </p:tgtEl>
                </p:cond>
              </p:nextCondLst>
            </p:seq>
            <p:seq concurrent="1" nextAc="seek">
              <p:cTn id="22" restart="whenNotActive" fill="hold" evtFilter="cancelBubble" nodeType="interactiveSeq">
                <p:stCondLst>
                  <p:cond evt="onClick" delay="0">
                    <p:tgtEl>
                      <p:spTgt spid="10"/>
                    </p:tgtEl>
                  </p:cond>
                </p:stCondLst>
                <p:endSync evt="end" delay="0">
                  <p:rtn val="all"/>
                </p:endSync>
                <p:childTnLst>
                  <p:par>
                    <p:cTn id="23" fill="hold">
                      <p:stCondLst>
                        <p:cond delay="0"/>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9"/>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childTnLst>
              </p:cTn>
              <p:nextCondLst>
                <p:cond evt="onClick" delay="0">
                  <p:tgtEl>
                    <p:spTgt spid="10"/>
                  </p:tgtEl>
                </p:cond>
              </p:nextCondLst>
            </p:seq>
            <p:seq concurrent="1" nextAc="seek">
              <p:cTn id="31" restart="whenNotActive" fill="hold" evtFilter="cancelBubble" nodeType="interactiveSeq">
                <p:stCondLst>
                  <p:cond evt="onClick" delay="0">
                    <p:tgtEl>
                      <p:spTgt spid="12"/>
                    </p:tgtEl>
                  </p:cond>
                </p:stCondLst>
                <p:endSync evt="end" delay="0">
                  <p:rtn val="all"/>
                </p:endSync>
                <p:childTnLst>
                  <p:par>
                    <p:cTn id="32" fill="hold">
                      <p:stCondLst>
                        <p:cond delay="0"/>
                      </p:stCondLst>
                      <p:childTnLst>
                        <p:par>
                          <p:cTn id="33" fill="hold">
                            <p:stCondLst>
                              <p:cond delay="0"/>
                            </p:stCondLst>
                            <p:childTnLst>
                              <p:par>
                                <p:cTn id="34" presetID="1" presetClass="exit" presetSubtype="0" fill="hold" grpId="0" nodeType="clickEffect">
                                  <p:stCondLst>
                                    <p:cond delay="0"/>
                                  </p:stCondLst>
                                  <p:childTnLst>
                                    <p:set>
                                      <p:cBhvr>
                                        <p:cTn id="35" dur="1" fill="hold">
                                          <p:stCondLst>
                                            <p:cond delay="0"/>
                                          </p:stCondLst>
                                        </p:cTn>
                                        <p:tgtEl>
                                          <p:spTgt spid="12"/>
                                        </p:tgtEl>
                                        <p:attrNameLst>
                                          <p:attrName>style.visibility</p:attrName>
                                        </p:attrNameLst>
                                      </p:cBhvr>
                                      <p:to>
                                        <p:strVal val="hidden"/>
                                      </p:to>
                                    </p:set>
                                  </p:childTnLst>
                                </p:cTn>
                              </p:par>
                              <p:par>
                                <p:cTn id="36" presetID="1" presetClass="entr" presetSubtype="0" fill="hold" nodeType="withEffect">
                                  <p:stCondLst>
                                    <p:cond delay="0"/>
                                  </p:stCondLst>
                                  <p:childTnLst>
                                    <p:set>
                                      <p:cBhvr>
                                        <p:cTn id="37" dur="1" fill="hold">
                                          <p:stCondLst>
                                            <p:cond delay="0"/>
                                          </p:stCondLst>
                                        </p:cTn>
                                        <p:tgtEl>
                                          <p:spTgt spid="13"/>
                                        </p:tgtEl>
                                        <p:attrNameLst>
                                          <p:attrName>style.visibility</p:attrName>
                                        </p:attrNameLst>
                                      </p:cBhvr>
                                      <p:to>
                                        <p:strVal val="visible"/>
                                      </p:to>
                                    </p:set>
                                  </p:childTnLst>
                                </p:cTn>
                              </p:par>
                              <p:par>
                                <p:cTn id="38" presetID="1" presetClass="exit" presetSubtype="0" fill="hold" nodeType="withEffect">
                                  <p:stCondLst>
                                    <p:cond delay="0"/>
                                  </p:stCondLst>
                                  <p:childTnLst>
                                    <p:set>
                                      <p:cBhvr>
                                        <p:cTn id="39" dur="1" fill="hold">
                                          <p:stCondLst>
                                            <p:cond delay="0"/>
                                          </p:stCondLst>
                                        </p:cTn>
                                        <p:tgtEl>
                                          <p:spTgt spid="11"/>
                                        </p:tgtEl>
                                        <p:attrNameLst>
                                          <p:attrName>style.visibility</p:attrName>
                                        </p:attrNameLst>
                                      </p:cBhvr>
                                      <p:to>
                                        <p:strVal val="hidden"/>
                                      </p:to>
                                    </p:set>
                                  </p:childTnLst>
                                </p:cTn>
                              </p:par>
                              <p:par>
                                <p:cTn id="40" presetID="16" presetClass="entr" presetSubtype="21" fill="hold" grpId="0" nodeType="with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barn(inVertical)">
                                      <p:cBhvr>
                                        <p:cTn id="42" dur="500"/>
                                        <p:tgtEl>
                                          <p:spTgt spid="4"/>
                                        </p:tgtEl>
                                      </p:cBhvr>
                                    </p:animEffect>
                                  </p:childTnLst>
                                </p:cTn>
                              </p:par>
                            </p:childTnLst>
                          </p:cTn>
                        </p:par>
                      </p:childTnLst>
                    </p:cTn>
                  </p:par>
                </p:childTnLst>
              </p:cTn>
              <p:nextCondLst>
                <p:cond evt="onClick" delay="0">
                  <p:tgtEl>
                    <p:spTgt spid="12"/>
                  </p:tgtEl>
                </p:cond>
              </p:nextCondLst>
            </p:seq>
          </p:childTnLst>
        </p:cTn>
      </p:par>
    </p:tnLst>
    <p:bldLst>
      <p:bldP spid="2" grpId="0" animBg="1"/>
      <p:bldP spid="6" grpId="0" animBg="1"/>
      <p:bldP spid="10" grpId="0" animBg="1"/>
      <p:bldP spid="12" grpId="0" animBg="1"/>
      <p:bldP spid="4"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136478"/>
            <a:ext cx="12238094" cy="7915702"/>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5905" y="692255"/>
            <a:ext cx="12238094" cy="5480905"/>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5209" y="6086600"/>
            <a:ext cx="7952839" cy="98274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0">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455216" y="4699490"/>
            <a:ext cx="2649433" cy="27025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61888" y="5172801"/>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72757" y="4714875"/>
            <a:ext cx="812667" cy="67740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378086" y="5278004"/>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61447" t="18529" r="4470" b="25160"/>
          <a:stretch/>
        </p:blipFill>
        <p:spPr bwMode="auto">
          <a:xfrm flipH="1">
            <a:off x="9901440" y="5172730"/>
            <a:ext cx="1176780" cy="91387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5"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16"/>
          <a:srcRect/>
          <a:stretch>
            <a:fillRect/>
          </a:stretch>
        </p:blipFill>
        <p:spPr>
          <a:xfrm>
            <a:off x="10521509" y="895014"/>
            <a:ext cx="737894" cy="715087"/>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027535" y="5336730"/>
            <a:ext cx="370310" cy="624328"/>
          </a:xfrm>
          <a:prstGeom prst="rect">
            <a:avLst/>
          </a:prstGeom>
          <a:noFill/>
          <a:extLst>
            <a:ext uri="{909E8E84-426E-40DD-AFC4-6F175D3DCCD1}">
              <a14:hiddenFill xmlns:a14="http://schemas.microsoft.com/office/drawing/2010/main">
                <a:solidFill>
                  <a:srgbClr val="FFFFFF"/>
                </a:solidFill>
              </a14:hiddenFill>
            </a:ext>
          </a:extLst>
        </p:spPr>
      </p:pic>
      <p:sp>
        <p:nvSpPr>
          <p:cNvPr id="75" name="مستطيل 74">
            <a:hlinkClick r:id="rId15" action="ppaction://hlinksldjump"/>
            <a:extLst>
              <a:ext uri="{FF2B5EF4-FFF2-40B4-BE49-F238E27FC236}">
                <a16:creationId xmlns:a16="http://schemas.microsoft.com/office/drawing/2014/main" id="{DE30BFDD-D426-4E86-9190-C6110D50B46A}"/>
              </a:ext>
            </a:extLst>
          </p:cNvPr>
          <p:cNvSpPr/>
          <p:nvPr/>
        </p:nvSpPr>
        <p:spPr>
          <a:xfrm>
            <a:off x="6881197" y="47751"/>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التهيئة</a:t>
            </a:r>
            <a:endParaRPr lang="en-US" b="1" dirty="0">
              <a:solidFill>
                <a:schemeClr val="accent5">
                  <a:lumMod val="50000"/>
                </a:schemeClr>
              </a:solidFill>
            </a:endParaRPr>
          </a:p>
        </p:txBody>
      </p:sp>
      <p:sp>
        <p:nvSpPr>
          <p:cNvPr id="81" name="مستطيل 80">
            <a:hlinkClick r:id="" action="ppaction://noaction"/>
            <a:extLst>
              <a:ext uri="{FF2B5EF4-FFF2-40B4-BE49-F238E27FC236}">
                <a16:creationId xmlns:a16="http://schemas.microsoft.com/office/drawing/2014/main" id="{C9C85F24-1FF2-48D1-8FE9-1F09C67A2EAD}"/>
              </a:ext>
            </a:extLst>
          </p:cNvPr>
          <p:cNvSpPr/>
          <p:nvPr/>
        </p:nvSpPr>
        <p:spPr>
          <a:xfrm>
            <a:off x="2379840"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التقويم</a:t>
            </a:r>
            <a:endParaRPr lang="en-US" sz="2000" b="1" dirty="0">
              <a:solidFill>
                <a:schemeClr val="accent1">
                  <a:lumMod val="75000"/>
                </a:schemeClr>
              </a:solidFill>
            </a:endParaRPr>
          </a:p>
        </p:txBody>
      </p:sp>
      <p:sp>
        <p:nvSpPr>
          <p:cNvPr id="82" name="مستطيل 81">
            <a:hlinkClick r:id="rId18" action="ppaction://hlinksldjump"/>
            <a:extLst>
              <a:ext uri="{FF2B5EF4-FFF2-40B4-BE49-F238E27FC236}">
                <a16:creationId xmlns:a16="http://schemas.microsoft.com/office/drawing/2014/main" id="{E10C71F6-D2A3-42F8-9CF4-7EC80C62CB63}"/>
              </a:ext>
            </a:extLst>
          </p:cNvPr>
          <p:cNvSpPr/>
          <p:nvPr/>
        </p:nvSpPr>
        <p:spPr>
          <a:xfrm>
            <a:off x="3563063"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الشرح</a:t>
            </a:r>
            <a:endParaRPr lang="en-US" sz="2000" b="1" dirty="0">
              <a:solidFill>
                <a:schemeClr val="accent1">
                  <a:lumMod val="75000"/>
                </a:schemeClr>
              </a:solidFill>
            </a:endParaRPr>
          </a:p>
        </p:txBody>
      </p:sp>
      <p:sp>
        <p:nvSpPr>
          <p:cNvPr id="83" name="مستطيل 82">
            <a:hlinkClick r:id="rId15" action="ppaction://hlinksldjump"/>
            <a:extLst>
              <a:ext uri="{FF2B5EF4-FFF2-40B4-BE49-F238E27FC236}">
                <a16:creationId xmlns:a16="http://schemas.microsoft.com/office/drawing/2014/main" id="{1092A7CE-5A0D-4F27-90F0-946043B22256}"/>
              </a:ext>
            </a:extLst>
          </p:cNvPr>
          <p:cNvSpPr/>
          <p:nvPr/>
        </p:nvSpPr>
        <p:spPr>
          <a:xfrm>
            <a:off x="4735728" y="47751"/>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اسكشف</a:t>
            </a:r>
            <a:endParaRPr lang="en-US" b="1" dirty="0">
              <a:solidFill>
                <a:schemeClr val="accent5">
                  <a:lumMod val="50000"/>
                </a:schemeClr>
              </a:solidFill>
            </a:endParaRPr>
          </a:p>
        </p:txBody>
      </p:sp>
      <p:sp>
        <p:nvSpPr>
          <p:cNvPr id="93" name="مستطيل 92">
            <a:hlinkClick r:id="" action="ppaction://noaction"/>
            <a:extLst>
              <a:ext uri="{FF2B5EF4-FFF2-40B4-BE49-F238E27FC236}">
                <a16:creationId xmlns:a16="http://schemas.microsoft.com/office/drawing/2014/main" id="{6C99A92F-59D8-40AC-BDC2-148AA715DB2A}"/>
              </a:ext>
            </a:extLst>
          </p:cNvPr>
          <p:cNvSpPr/>
          <p:nvPr/>
        </p:nvSpPr>
        <p:spPr>
          <a:xfrm>
            <a:off x="7931806" y="20144"/>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خبرات </a:t>
            </a:r>
          </a:p>
          <a:p>
            <a:pPr algn="ctr"/>
            <a:r>
              <a:rPr lang="ar-SA" b="1" dirty="0">
                <a:solidFill>
                  <a:schemeClr val="accent5">
                    <a:lumMod val="50000"/>
                  </a:schemeClr>
                </a:solidFill>
              </a:rPr>
              <a:t>سابقة</a:t>
            </a:r>
            <a:endParaRPr lang="en-US" b="1" dirty="0">
              <a:solidFill>
                <a:schemeClr val="accent5">
                  <a:lumMod val="50000"/>
                </a:schemeClr>
              </a:solidFill>
            </a:endParaRPr>
          </a:p>
        </p:txBody>
      </p:sp>
      <p:sp>
        <p:nvSpPr>
          <p:cNvPr id="100" name="مستطيل 99">
            <a:hlinkClick r:id="rId19" action="ppaction://hlinksldjump"/>
            <a:extLst>
              <a:ext uri="{FF2B5EF4-FFF2-40B4-BE49-F238E27FC236}">
                <a16:creationId xmlns:a16="http://schemas.microsoft.com/office/drawing/2014/main" id="{73527060-1807-46E3-B716-4D68C85D3DCD}"/>
              </a:ext>
            </a:extLst>
          </p:cNvPr>
          <p:cNvSpPr/>
          <p:nvPr/>
        </p:nvSpPr>
        <p:spPr>
          <a:xfrm>
            <a:off x="1283481" y="60729"/>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accent1">
                    <a:lumMod val="75000"/>
                  </a:schemeClr>
                </a:solidFill>
              </a:rPr>
              <a:t>الواجب</a:t>
            </a:r>
            <a:endParaRPr lang="en-US" sz="2400" b="1" dirty="0">
              <a:solidFill>
                <a:schemeClr val="accent1">
                  <a:lumMod val="75000"/>
                </a:schemeClr>
              </a:solidFill>
            </a:endParaRPr>
          </a:p>
        </p:txBody>
      </p:sp>
      <p:pic>
        <p:nvPicPr>
          <p:cNvPr id="102" name="Picture 11">
            <a:extLst>
              <a:ext uri="{FF2B5EF4-FFF2-40B4-BE49-F238E27FC236}">
                <a16:creationId xmlns:a16="http://schemas.microsoft.com/office/drawing/2014/main" id="{B188D43D-88E6-46C2-B821-5FD7EA8D8782}"/>
              </a:ext>
            </a:extLst>
          </p:cNvPr>
          <p:cNvPicPr>
            <a:picLocks noChangeAspect="1"/>
          </p:cNvPicPr>
          <p:nvPr/>
        </p:nvPicPr>
        <p:blipFill>
          <a:blip r:embed="rId20"/>
          <a:srcRect/>
          <a:stretch>
            <a:fillRect/>
          </a:stretch>
        </p:blipFill>
        <p:spPr>
          <a:xfrm>
            <a:off x="9388544" y="5123356"/>
            <a:ext cx="484083" cy="488236"/>
          </a:xfrm>
          <a:prstGeom prst="rect">
            <a:avLst/>
          </a:prstGeom>
        </p:spPr>
      </p:pic>
      <p:pic>
        <p:nvPicPr>
          <p:cNvPr id="104" name="Google Shape;84;p13">
            <a:extLst>
              <a:ext uri="{FF2B5EF4-FFF2-40B4-BE49-F238E27FC236}">
                <a16:creationId xmlns:a16="http://schemas.microsoft.com/office/drawing/2014/main" id="{4836476F-97D8-480C-B012-EC9673A3F090}"/>
              </a:ext>
            </a:extLst>
          </p:cNvPr>
          <p:cNvPicPr preferRelativeResize="0"/>
          <p:nvPr/>
        </p:nvPicPr>
        <p:blipFill>
          <a:blip r:embed="rId21">
            <a:alphaModFix/>
          </a:blip>
          <a:stretch>
            <a:fillRect/>
          </a:stretch>
        </p:blipFill>
        <p:spPr>
          <a:xfrm>
            <a:off x="8793364" y="6362418"/>
            <a:ext cx="734365" cy="586519"/>
          </a:xfrm>
          <a:prstGeom prst="rect">
            <a:avLst/>
          </a:prstGeom>
          <a:noFill/>
          <a:ln>
            <a:noFill/>
          </a:ln>
        </p:spPr>
      </p:pic>
      <p:pic>
        <p:nvPicPr>
          <p:cNvPr id="56"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DE38A85A-777D-4386-A7E5-337635C8F459}"/>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84551" y="-211587"/>
            <a:ext cx="7402640" cy="58168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8220545" y="4909011"/>
            <a:ext cx="1365738" cy="141820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hlinkClick r:id="rId18" action="ppaction://hlinksldjump"/>
            <a:extLst>
              <a:ext uri="{FF2B5EF4-FFF2-40B4-BE49-F238E27FC236}">
                <a16:creationId xmlns:a16="http://schemas.microsoft.com/office/drawing/2014/main" id="{486A4D4D-D0BC-DE4A-B8F6-0BCA1075F003}"/>
              </a:ext>
            </a:extLst>
          </p:cNvPr>
          <p:cNvSpPr/>
          <p:nvPr/>
        </p:nvSpPr>
        <p:spPr>
          <a:xfrm>
            <a:off x="5819073" y="101887"/>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الاهداف</a:t>
            </a:r>
            <a:endParaRPr lang="en-US" b="1" dirty="0">
              <a:solidFill>
                <a:schemeClr val="accent5">
                  <a:lumMod val="50000"/>
                </a:schemeClr>
              </a:solidFill>
            </a:endParaRPr>
          </a:p>
        </p:txBody>
      </p:sp>
      <p:pic>
        <p:nvPicPr>
          <p:cNvPr id="4" name="صورة 4">
            <a:extLst>
              <a:ext uri="{FF2B5EF4-FFF2-40B4-BE49-F238E27FC236}">
                <a16:creationId xmlns:a16="http://schemas.microsoft.com/office/drawing/2014/main" id="{B64DA774-6CBA-0544-80A4-F2BE452D027A}"/>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338500" y="1076657"/>
            <a:ext cx="10181011" cy="4683265"/>
          </a:xfrm>
          <a:prstGeom prst="rect">
            <a:avLst/>
          </a:prstGeom>
        </p:spPr>
      </p:pic>
      <p:sp>
        <p:nvSpPr>
          <p:cNvPr id="5" name="مستطيل 4">
            <a:extLst>
              <a:ext uri="{FF2B5EF4-FFF2-40B4-BE49-F238E27FC236}">
                <a16:creationId xmlns:a16="http://schemas.microsoft.com/office/drawing/2014/main" id="{325DA1AA-2F93-B64A-BBD9-B7A20EDBA556}"/>
              </a:ext>
            </a:extLst>
          </p:cNvPr>
          <p:cNvSpPr/>
          <p:nvPr/>
        </p:nvSpPr>
        <p:spPr>
          <a:xfrm>
            <a:off x="932597" y="1298254"/>
            <a:ext cx="2458495" cy="728229"/>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dirty="0">
                <a:solidFill>
                  <a:schemeClr val="tx1"/>
                </a:solidFill>
              </a:rPr>
              <a:t>التفكير الناقد صفحة  ١٣١</a:t>
            </a:r>
          </a:p>
        </p:txBody>
      </p:sp>
    </p:spTree>
    <p:extLst>
      <p:ext uri="{BB962C8B-B14F-4D97-AF65-F5344CB8AC3E}">
        <p14:creationId xmlns:p14="http://schemas.microsoft.com/office/powerpoint/2010/main" val="207003099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136478"/>
            <a:ext cx="12238094" cy="7915702"/>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5905" y="692255"/>
            <a:ext cx="12238094" cy="5480905"/>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5209" y="6086600"/>
            <a:ext cx="7952839" cy="98274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0">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455216" y="4699490"/>
            <a:ext cx="2649433" cy="27025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61888" y="5172801"/>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72757" y="4714875"/>
            <a:ext cx="812667" cy="67740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378086" y="5278004"/>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61447" t="18529" r="4470" b="25160"/>
          <a:stretch/>
        </p:blipFill>
        <p:spPr bwMode="auto">
          <a:xfrm flipH="1">
            <a:off x="9901440" y="5172730"/>
            <a:ext cx="1176780" cy="91387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5"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16"/>
          <a:srcRect/>
          <a:stretch>
            <a:fillRect/>
          </a:stretch>
        </p:blipFill>
        <p:spPr>
          <a:xfrm>
            <a:off x="10521509" y="895014"/>
            <a:ext cx="737894" cy="715087"/>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027535" y="5336730"/>
            <a:ext cx="370310" cy="624328"/>
          </a:xfrm>
          <a:prstGeom prst="rect">
            <a:avLst/>
          </a:prstGeom>
          <a:noFill/>
          <a:extLst>
            <a:ext uri="{909E8E84-426E-40DD-AFC4-6F175D3DCCD1}">
              <a14:hiddenFill xmlns:a14="http://schemas.microsoft.com/office/drawing/2010/main">
                <a:solidFill>
                  <a:srgbClr val="FFFFFF"/>
                </a:solidFill>
              </a14:hiddenFill>
            </a:ext>
          </a:extLst>
        </p:spPr>
      </p:pic>
      <p:sp>
        <p:nvSpPr>
          <p:cNvPr id="75" name="مستطيل 74">
            <a:hlinkClick r:id="rId15" action="ppaction://hlinksldjump"/>
            <a:extLst>
              <a:ext uri="{FF2B5EF4-FFF2-40B4-BE49-F238E27FC236}">
                <a16:creationId xmlns:a16="http://schemas.microsoft.com/office/drawing/2014/main" id="{DE30BFDD-D426-4E86-9190-C6110D50B46A}"/>
              </a:ext>
            </a:extLst>
          </p:cNvPr>
          <p:cNvSpPr/>
          <p:nvPr/>
        </p:nvSpPr>
        <p:spPr>
          <a:xfrm>
            <a:off x="6881197" y="47751"/>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التهيئة</a:t>
            </a:r>
            <a:endParaRPr lang="en-US" b="1" dirty="0">
              <a:solidFill>
                <a:schemeClr val="accent5">
                  <a:lumMod val="50000"/>
                </a:schemeClr>
              </a:solidFill>
            </a:endParaRPr>
          </a:p>
        </p:txBody>
      </p:sp>
      <p:sp>
        <p:nvSpPr>
          <p:cNvPr id="81" name="مستطيل 80">
            <a:hlinkClick r:id="" action="ppaction://noaction"/>
            <a:extLst>
              <a:ext uri="{FF2B5EF4-FFF2-40B4-BE49-F238E27FC236}">
                <a16:creationId xmlns:a16="http://schemas.microsoft.com/office/drawing/2014/main" id="{C9C85F24-1FF2-48D1-8FE9-1F09C67A2EAD}"/>
              </a:ext>
            </a:extLst>
          </p:cNvPr>
          <p:cNvSpPr/>
          <p:nvPr/>
        </p:nvSpPr>
        <p:spPr>
          <a:xfrm>
            <a:off x="2379840"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التقويم</a:t>
            </a:r>
            <a:endParaRPr lang="en-US" sz="2000" b="1" dirty="0">
              <a:solidFill>
                <a:schemeClr val="accent1">
                  <a:lumMod val="75000"/>
                </a:schemeClr>
              </a:solidFill>
            </a:endParaRPr>
          </a:p>
        </p:txBody>
      </p:sp>
      <p:sp>
        <p:nvSpPr>
          <p:cNvPr id="82" name="مستطيل 81">
            <a:hlinkClick r:id="rId18" action="ppaction://hlinksldjump"/>
            <a:extLst>
              <a:ext uri="{FF2B5EF4-FFF2-40B4-BE49-F238E27FC236}">
                <a16:creationId xmlns:a16="http://schemas.microsoft.com/office/drawing/2014/main" id="{E10C71F6-D2A3-42F8-9CF4-7EC80C62CB63}"/>
              </a:ext>
            </a:extLst>
          </p:cNvPr>
          <p:cNvSpPr/>
          <p:nvPr/>
        </p:nvSpPr>
        <p:spPr>
          <a:xfrm>
            <a:off x="3563063"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الشرح</a:t>
            </a:r>
            <a:endParaRPr lang="en-US" sz="2000" b="1" dirty="0">
              <a:solidFill>
                <a:schemeClr val="accent1">
                  <a:lumMod val="75000"/>
                </a:schemeClr>
              </a:solidFill>
            </a:endParaRPr>
          </a:p>
        </p:txBody>
      </p:sp>
      <p:sp>
        <p:nvSpPr>
          <p:cNvPr id="83" name="مستطيل 82">
            <a:hlinkClick r:id="rId15" action="ppaction://hlinksldjump"/>
            <a:extLst>
              <a:ext uri="{FF2B5EF4-FFF2-40B4-BE49-F238E27FC236}">
                <a16:creationId xmlns:a16="http://schemas.microsoft.com/office/drawing/2014/main" id="{1092A7CE-5A0D-4F27-90F0-946043B22256}"/>
              </a:ext>
            </a:extLst>
          </p:cNvPr>
          <p:cNvSpPr/>
          <p:nvPr/>
        </p:nvSpPr>
        <p:spPr>
          <a:xfrm>
            <a:off x="4735728" y="47751"/>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اسكشف</a:t>
            </a:r>
            <a:endParaRPr lang="en-US" b="1" dirty="0">
              <a:solidFill>
                <a:schemeClr val="accent5">
                  <a:lumMod val="50000"/>
                </a:schemeClr>
              </a:solidFill>
            </a:endParaRPr>
          </a:p>
        </p:txBody>
      </p:sp>
      <p:sp>
        <p:nvSpPr>
          <p:cNvPr id="93" name="مستطيل 92">
            <a:hlinkClick r:id="" action="ppaction://noaction"/>
            <a:extLst>
              <a:ext uri="{FF2B5EF4-FFF2-40B4-BE49-F238E27FC236}">
                <a16:creationId xmlns:a16="http://schemas.microsoft.com/office/drawing/2014/main" id="{6C99A92F-59D8-40AC-BDC2-148AA715DB2A}"/>
              </a:ext>
            </a:extLst>
          </p:cNvPr>
          <p:cNvSpPr/>
          <p:nvPr/>
        </p:nvSpPr>
        <p:spPr>
          <a:xfrm>
            <a:off x="7931806" y="20144"/>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خبرات </a:t>
            </a:r>
          </a:p>
          <a:p>
            <a:pPr algn="ctr"/>
            <a:r>
              <a:rPr lang="ar-SA" b="1" dirty="0">
                <a:solidFill>
                  <a:schemeClr val="accent5">
                    <a:lumMod val="50000"/>
                  </a:schemeClr>
                </a:solidFill>
              </a:rPr>
              <a:t>سابقة</a:t>
            </a:r>
            <a:endParaRPr lang="en-US" b="1" dirty="0">
              <a:solidFill>
                <a:schemeClr val="accent5">
                  <a:lumMod val="50000"/>
                </a:schemeClr>
              </a:solidFill>
            </a:endParaRPr>
          </a:p>
        </p:txBody>
      </p:sp>
      <p:sp>
        <p:nvSpPr>
          <p:cNvPr id="100" name="مستطيل 99">
            <a:hlinkClick r:id="rId19" action="ppaction://hlinksldjump"/>
            <a:extLst>
              <a:ext uri="{FF2B5EF4-FFF2-40B4-BE49-F238E27FC236}">
                <a16:creationId xmlns:a16="http://schemas.microsoft.com/office/drawing/2014/main" id="{73527060-1807-46E3-B716-4D68C85D3DCD}"/>
              </a:ext>
            </a:extLst>
          </p:cNvPr>
          <p:cNvSpPr/>
          <p:nvPr/>
        </p:nvSpPr>
        <p:spPr>
          <a:xfrm>
            <a:off x="1283481" y="60729"/>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accent1">
                    <a:lumMod val="75000"/>
                  </a:schemeClr>
                </a:solidFill>
              </a:rPr>
              <a:t>الواجب</a:t>
            </a:r>
            <a:endParaRPr lang="en-US" sz="2400" b="1" dirty="0">
              <a:solidFill>
                <a:schemeClr val="accent1">
                  <a:lumMod val="75000"/>
                </a:schemeClr>
              </a:solidFill>
            </a:endParaRPr>
          </a:p>
        </p:txBody>
      </p:sp>
      <p:pic>
        <p:nvPicPr>
          <p:cNvPr id="102" name="Picture 11">
            <a:extLst>
              <a:ext uri="{FF2B5EF4-FFF2-40B4-BE49-F238E27FC236}">
                <a16:creationId xmlns:a16="http://schemas.microsoft.com/office/drawing/2014/main" id="{B188D43D-88E6-46C2-B821-5FD7EA8D8782}"/>
              </a:ext>
            </a:extLst>
          </p:cNvPr>
          <p:cNvPicPr>
            <a:picLocks noChangeAspect="1"/>
          </p:cNvPicPr>
          <p:nvPr/>
        </p:nvPicPr>
        <p:blipFill>
          <a:blip r:embed="rId20"/>
          <a:srcRect/>
          <a:stretch>
            <a:fillRect/>
          </a:stretch>
        </p:blipFill>
        <p:spPr>
          <a:xfrm>
            <a:off x="9388544" y="5123356"/>
            <a:ext cx="484083" cy="488236"/>
          </a:xfrm>
          <a:prstGeom prst="rect">
            <a:avLst/>
          </a:prstGeom>
        </p:spPr>
      </p:pic>
      <p:pic>
        <p:nvPicPr>
          <p:cNvPr id="104" name="Google Shape;84;p13">
            <a:extLst>
              <a:ext uri="{FF2B5EF4-FFF2-40B4-BE49-F238E27FC236}">
                <a16:creationId xmlns:a16="http://schemas.microsoft.com/office/drawing/2014/main" id="{4836476F-97D8-480C-B012-EC9673A3F090}"/>
              </a:ext>
            </a:extLst>
          </p:cNvPr>
          <p:cNvPicPr preferRelativeResize="0"/>
          <p:nvPr/>
        </p:nvPicPr>
        <p:blipFill>
          <a:blip r:embed="rId21">
            <a:alphaModFix/>
          </a:blip>
          <a:stretch>
            <a:fillRect/>
          </a:stretch>
        </p:blipFill>
        <p:spPr>
          <a:xfrm>
            <a:off x="8793364" y="6362418"/>
            <a:ext cx="734365" cy="586519"/>
          </a:xfrm>
          <a:prstGeom prst="rect">
            <a:avLst/>
          </a:prstGeom>
          <a:noFill/>
          <a:ln>
            <a:noFill/>
          </a:ln>
        </p:spPr>
      </p:pic>
      <p:pic>
        <p:nvPicPr>
          <p:cNvPr id="56"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DE38A85A-777D-4386-A7E5-337635C8F459}"/>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84551" y="-211587"/>
            <a:ext cx="7402640" cy="58168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8220545" y="4909011"/>
            <a:ext cx="1365738" cy="141820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hlinkClick r:id="rId18" action="ppaction://hlinksldjump"/>
            <a:extLst>
              <a:ext uri="{FF2B5EF4-FFF2-40B4-BE49-F238E27FC236}">
                <a16:creationId xmlns:a16="http://schemas.microsoft.com/office/drawing/2014/main" id="{486A4D4D-D0BC-DE4A-B8F6-0BCA1075F003}"/>
              </a:ext>
            </a:extLst>
          </p:cNvPr>
          <p:cNvSpPr/>
          <p:nvPr/>
        </p:nvSpPr>
        <p:spPr>
          <a:xfrm>
            <a:off x="5819073" y="101887"/>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الاهداف</a:t>
            </a:r>
            <a:endParaRPr lang="en-US" b="1" dirty="0">
              <a:solidFill>
                <a:schemeClr val="accent5">
                  <a:lumMod val="50000"/>
                </a:schemeClr>
              </a:solidFill>
            </a:endParaRPr>
          </a:p>
        </p:txBody>
      </p:sp>
      <p:pic>
        <p:nvPicPr>
          <p:cNvPr id="4" name="صورة 4">
            <a:extLst>
              <a:ext uri="{FF2B5EF4-FFF2-40B4-BE49-F238E27FC236}">
                <a16:creationId xmlns:a16="http://schemas.microsoft.com/office/drawing/2014/main" id="{850E2000-C857-674A-98CB-4D0AE7E3BFDB}"/>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4053126" y="1176288"/>
            <a:ext cx="4924424" cy="4742146"/>
          </a:xfrm>
          <a:prstGeom prst="rect">
            <a:avLst/>
          </a:prstGeom>
        </p:spPr>
      </p:pic>
      <p:pic>
        <p:nvPicPr>
          <p:cNvPr id="5" name="صورة 5">
            <a:extLst>
              <a:ext uri="{FF2B5EF4-FFF2-40B4-BE49-F238E27FC236}">
                <a16:creationId xmlns:a16="http://schemas.microsoft.com/office/drawing/2014/main" id="{AD2A7C91-624F-2444-9D14-F40D8108AF60}"/>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410885" y="5858927"/>
            <a:ext cx="6462494" cy="982741"/>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354305085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136478"/>
            <a:ext cx="12238094" cy="7915702"/>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5905" y="692255"/>
            <a:ext cx="12238094" cy="5480905"/>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5209" y="6086600"/>
            <a:ext cx="7952839" cy="98274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0">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455216" y="4699490"/>
            <a:ext cx="2649433" cy="27025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61888" y="5172801"/>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72757" y="4714875"/>
            <a:ext cx="812667" cy="67740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378086" y="5278004"/>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61447" t="18529" r="4470" b="25160"/>
          <a:stretch/>
        </p:blipFill>
        <p:spPr bwMode="auto">
          <a:xfrm flipH="1">
            <a:off x="9901440" y="5172730"/>
            <a:ext cx="1176780" cy="91387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5"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16"/>
          <a:srcRect/>
          <a:stretch>
            <a:fillRect/>
          </a:stretch>
        </p:blipFill>
        <p:spPr>
          <a:xfrm>
            <a:off x="10521509" y="895014"/>
            <a:ext cx="737894" cy="715087"/>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027535" y="5336730"/>
            <a:ext cx="370310" cy="624328"/>
          </a:xfrm>
          <a:prstGeom prst="rect">
            <a:avLst/>
          </a:prstGeom>
          <a:noFill/>
          <a:extLst>
            <a:ext uri="{909E8E84-426E-40DD-AFC4-6F175D3DCCD1}">
              <a14:hiddenFill xmlns:a14="http://schemas.microsoft.com/office/drawing/2010/main">
                <a:solidFill>
                  <a:srgbClr val="FFFFFF"/>
                </a:solidFill>
              </a14:hiddenFill>
            </a:ext>
          </a:extLst>
        </p:spPr>
      </p:pic>
      <p:sp>
        <p:nvSpPr>
          <p:cNvPr id="75" name="مستطيل 74">
            <a:hlinkClick r:id="rId15" action="ppaction://hlinksldjump"/>
            <a:extLst>
              <a:ext uri="{FF2B5EF4-FFF2-40B4-BE49-F238E27FC236}">
                <a16:creationId xmlns:a16="http://schemas.microsoft.com/office/drawing/2014/main" id="{DE30BFDD-D426-4E86-9190-C6110D50B46A}"/>
              </a:ext>
            </a:extLst>
          </p:cNvPr>
          <p:cNvSpPr/>
          <p:nvPr/>
        </p:nvSpPr>
        <p:spPr>
          <a:xfrm>
            <a:off x="6881197" y="47751"/>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التهيئة</a:t>
            </a:r>
            <a:endParaRPr lang="en-US" b="1" dirty="0">
              <a:solidFill>
                <a:schemeClr val="accent5">
                  <a:lumMod val="50000"/>
                </a:schemeClr>
              </a:solidFill>
            </a:endParaRPr>
          </a:p>
        </p:txBody>
      </p:sp>
      <p:sp>
        <p:nvSpPr>
          <p:cNvPr id="81" name="مستطيل 80">
            <a:hlinkClick r:id="" action="ppaction://noaction"/>
            <a:extLst>
              <a:ext uri="{FF2B5EF4-FFF2-40B4-BE49-F238E27FC236}">
                <a16:creationId xmlns:a16="http://schemas.microsoft.com/office/drawing/2014/main" id="{C9C85F24-1FF2-48D1-8FE9-1F09C67A2EAD}"/>
              </a:ext>
            </a:extLst>
          </p:cNvPr>
          <p:cNvSpPr/>
          <p:nvPr/>
        </p:nvSpPr>
        <p:spPr>
          <a:xfrm>
            <a:off x="2379840"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التقويم</a:t>
            </a:r>
            <a:endParaRPr lang="en-US" sz="2000" b="1" dirty="0">
              <a:solidFill>
                <a:schemeClr val="accent1">
                  <a:lumMod val="75000"/>
                </a:schemeClr>
              </a:solidFill>
            </a:endParaRPr>
          </a:p>
        </p:txBody>
      </p:sp>
      <p:sp>
        <p:nvSpPr>
          <p:cNvPr id="82" name="مستطيل 81">
            <a:hlinkClick r:id="rId18" action="ppaction://hlinksldjump"/>
            <a:extLst>
              <a:ext uri="{FF2B5EF4-FFF2-40B4-BE49-F238E27FC236}">
                <a16:creationId xmlns:a16="http://schemas.microsoft.com/office/drawing/2014/main" id="{E10C71F6-D2A3-42F8-9CF4-7EC80C62CB63}"/>
              </a:ext>
            </a:extLst>
          </p:cNvPr>
          <p:cNvSpPr/>
          <p:nvPr/>
        </p:nvSpPr>
        <p:spPr>
          <a:xfrm>
            <a:off x="3563063"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الشرح</a:t>
            </a:r>
            <a:endParaRPr lang="en-US" sz="2000" b="1" dirty="0">
              <a:solidFill>
                <a:schemeClr val="accent1">
                  <a:lumMod val="75000"/>
                </a:schemeClr>
              </a:solidFill>
            </a:endParaRPr>
          </a:p>
        </p:txBody>
      </p:sp>
      <p:sp>
        <p:nvSpPr>
          <p:cNvPr id="83" name="مستطيل 82">
            <a:hlinkClick r:id="rId15" action="ppaction://hlinksldjump"/>
            <a:extLst>
              <a:ext uri="{FF2B5EF4-FFF2-40B4-BE49-F238E27FC236}">
                <a16:creationId xmlns:a16="http://schemas.microsoft.com/office/drawing/2014/main" id="{1092A7CE-5A0D-4F27-90F0-946043B22256}"/>
              </a:ext>
            </a:extLst>
          </p:cNvPr>
          <p:cNvSpPr/>
          <p:nvPr/>
        </p:nvSpPr>
        <p:spPr>
          <a:xfrm>
            <a:off x="4735728" y="47751"/>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اسكشف</a:t>
            </a:r>
            <a:endParaRPr lang="en-US" b="1" dirty="0">
              <a:solidFill>
                <a:schemeClr val="accent5">
                  <a:lumMod val="50000"/>
                </a:schemeClr>
              </a:solidFill>
            </a:endParaRPr>
          </a:p>
        </p:txBody>
      </p:sp>
      <p:sp>
        <p:nvSpPr>
          <p:cNvPr id="93" name="مستطيل 92">
            <a:hlinkClick r:id="" action="ppaction://noaction"/>
            <a:extLst>
              <a:ext uri="{FF2B5EF4-FFF2-40B4-BE49-F238E27FC236}">
                <a16:creationId xmlns:a16="http://schemas.microsoft.com/office/drawing/2014/main" id="{6C99A92F-59D8-40AC-BDC2-148AA715DB2A}"/>
              </a:ext>
            </a:extLst>
          </p:cNvPr>
          <p:cNvSpPr/>
          <p:nvPr/>
        </p:nvSpPr>
        <p:spPr>
          <a:xfrm>
            <a:off x="7931806" y="20144"/>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خبرات </a:t>
            </a:r>
          </a:p>
          <a:p>
            <a:pPr algn="ctr"/>
            <a:r>
              <a:rPr lang="ar-SA" b="1" dirty="0">
                <a:solidFill>
                  <a:schemeClr val="accent5">
                    <a:lumMod val="50000"/>
                  </a:schemeClr>
                </a:solidFill>
              </a:rPr>
              <a:t>سابقة</a:t>
            </a:r>
            <a:endParaRPr lang="en-US" b="1" dirty="0">
              <a:solidFill>
                <a:schemeClr val="accent5">
                  <a:lumMod val="50000"/>
                </a:schemeClr>
              </a:solidFill>
            </a:endParaRPr>
          </a:p>
        </p:txBody>
      </p:sp>
      <p:sp>
        <p:nvSpPr>
          <p:cNvPr id="100" name="مستطيل 99">
            <a:hlinkClick r:id="rId19" action="ppaction://hlinksldjump"/>
            <a:extLst>
              <a:ext uri="{FF2B5EF4-FFF2-40B4-BE49-F238E27FC236}">
                <a16:creationId xmlns:a16="http://schemas.microsoft.com/office/drawing/2014/main" id="{73527060-1807-46E3-B716-4D68C85D3DCD}"/>
              </a:ext>
            </a:extLst>
          </p:cNvPr>
          <p:cNvSpPr/>
          <p:nvPr/>
        </p:nvSpPr>
        <p:spPr>
          <a:xfrm>
            <a:off x="1283481" y="60729"/>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accent1">
                    <a:lumMod val="75000"/>
                  </a:schemeClr>
                </a:solidFill>
              </a:rPr>
              <a:t>الواجب</a:t>
            </a:r>
            <a:endParaRPr lang="en-US" sz="2400" b="1" dirty="0">
              <a:solidFill>
                <a:schemeClr val="accent1">
                  <a:lumMod val="75000"/>
                </a:schemeClr>
              </a:solidFill>
            </a:endParaRPr>
          </a:p>
        </p:txBody>
      </p:sp>
      <p:pic>
        <p:nvPicPr>
          <p:cNvPr id="102" name="Picture 11">
            <a:extLst>
              <a:ext uri="{FF2B5EF4-FFF2-40B4-BE49-F238E27FC236}">
                <a16:creationId xmlns:a16="http://schemas.microsoft.com/office/drawing/2014/main" id="{B188D43D-88E6-46C2-B821-5FD7EA8D8782}"/>
              </a:ext>
            </a:extLst>
          </p:cNvPr>
          <p:cNvPicPr>
            <a:picLocks noChangeAspect="1"/>
          </p:cNvPicPr>
          <p:nvPr/>
        </p:nvPicPr>
        <p:blipFill>
          <a:blip r:embed="rId20"/>
          <a:srcRect/>
          <a:stretch>
            <a:fillRect/>
          </a:stretch>
        </p:blipFill>
        <p:spPr>
          <a:xfrm>
            <a:off x="9388544" y="5123356"/>
            <a:ext cx="484083" cy="488236"/>
          </a:xfrm>
          <a:prstGeom prst="rect">
            <a:avLst/>
          </a:prstGeom>
        </p:spPr>
      </p:pic>
      <p:pic>
        <p:nvPicPr>
          <p:cNvPr id="104" name="Google Shape;84;p13">
            <a:extLst>
              <a:ext uri="{FF2B5EF4-FFF2-40B4-BE49-F238E27FC236}">
                <a16:creationId xmlns:a16="http://schemas.microsoft.com/office/drawing/2014/main" id="{4836476F-97D8-480C-B012-EC9673A3F090}"/>
              </a:ext>
            </a:extLst>
          </p:cNvPr>
          <p:cNvPicPr preferRelativeResize="0"/>
          <p:nvPr/>
        </p:nvPicPr>
        <p:blipFill>
          <a:blip r:embed="rId21">
            <a:alphaModFix/>
          </a:blip>
          <a:stretch>
            <a:fillRect/>
          </a:stretch>
        </p:blipFill>
        <p:spPr>
          <a:xfrm>
            <a:off x="8793364" y="6362418"/>
            <a:ext cx="734365" cy="586519"/>
          </a:xfrm>
          <a:prstGeom prst="rect">
            <a:avLst/>
          </a:prstGeom>
          <a:noFill/>
          <a:ln>
            <a:noFill/>
          </a:ln>
        </p:spPr>
      </p:pic>
      <p:pic>
        <p:nvPicPr>
          <p:cNvPr id="56"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DE38A85A-777D-4386-A7E5-337635C8F459}"/>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84551" y="-211587"/>
            <a:ext cx="7402640" cy="58168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8220545" y="4909011"/>
            <a:ext cx="1365738" cy="141820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hlinkClick r:id="rId18" action="ppaction://hlinksldjump"/>
            <a:extLst>
              <a:ext uri="{FF2B5EF4-FFF2-40B4-BE49-F238E27FC236}">
                <a16:creationId xmlns:a16="http://schemas.microsoft.com/office/drawing/2014/main" id="{486A4D4D-D0BC-DE4A-B8F6-0BCA1075F003}"/>
              </a:ext>
            </a:extLst>
          </p:cNvPr>
          <p:cNvSpPr/>
          <p:nvPr/>
        </p:nvSpPr>
        <p:spPr>
          <a:xfrm>
            <a:off x="5819073" y="101887"/>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الاهداف</a:t>
            </a:r>
            <a:endParaRPr lang="en-US" b="1" dirty="0">
              <a:solidFill>
                <a:schemeClr val="accent5">
                  <a:lumMod val="50000"/>
                </a:schemeClr>
              </a:solidFill>
            </a:endParaRPr>
          </a:p>
        </p:txBody>
      </p:sp>
      <p:sp>
        <p:nvSpPr>
          <p:cNvPr id="6" name="مربع نص 5">
            <a:extLst>
              <a:ext uri="{FF2B5EF4-FFF2-40B4-BE49-F238E27FC236}">
                <a16:creationId xmlns:a16="http://schemas.microsoft.com/office/drawing/2014/main" id="{4903BF38-3F5E-7447-BE8F-57F812A98A3C}"/>
              </a:ext>
            </a:extLst>
          </p:cNvPr>
          <p:cNvSpPr txBox="1"/>
          <p:nvPr/>
        </p:nvSpPr>
        <p:spPr>
          <a:xfrm>
            <a:off x="932597" y="1297011"/>
            <a:ext cx="8803295" cy="553998"/>
          </a:xfrm>
          <a:prstGeom prst="rect">
            <a:avLst/>
          </a:prstGeom>
          <a:solidFill>
            <a:schemeClr val="accent5">
              <a:lumMod val="40000"/>
              <a:lumOff val="60000"/>
            </a:schemeClr>
          </a:solidFill>
        </p:spPr>
        <p:txBody>
          <a:bodyPr wrap="square" rtlCol="1">
            <a:spAutoFit/>
          </a:bodyPr>
          <a:lstStyle/>
          <a:p>
            <a:pPr algn="r"/>
            <a:r>
              <a:rPr lang="ar-SA" sz="3000" b="1" dirty="0">
                <a:solidFill>
                  <a:schemeClr val="tx1"/>
                </a:solidFill>
              </a:rPr>
              <a:t>تصفحي الكتاب واجيبي على الفراغات بعد قراءة النص واستيعابه :</a:t>
            </a:r>
            <a:endParaRPr lang="ar-SA" sz="3000" b="1" dirty="0"/>
          </a:p>
        </p:txBody>
      </p:sp>
      <p:sp>
        <p:nvSpPr>
          <p:cNvPr id="7" name="مربع نص 6">
            <a:extLst>
              <a:ext uri="{FF2B5EF4-FFF2-40B4-BE49-F238E27FC236}">
                <a16:creationId xmlns:a16="http://schemas.microsoft.com/office/drawing/2014/main" id="{4E7B1D7F-83E6-F24C-88C2-118BA8895BBB}"/>
              </a:ext>
            </a:extLst>
          </p:cNvPr>
          <p:cNvSpPr txBox="1"/>
          <p:nvPr/>
        </p:nvSpPr>
        <p:spPr>
          <a:xfrm>
            <a:off x="8253256" y="2469376"/>
            <a:ext cx="2649433" cy="523220"/>
          </a:xfrm>
          <a:prstGeom prst="rect">
            <a:avLst/>
          </a:prstGeom>
          <a:solidFill>
            <a:schemeClr val="accent4">
              <a:lumMod val="40000"/>
              <a:lumOff val="60000"/>
            </a:schemeClr>
          </a:solidFill>
          <a:ln>
            <a:solidFill>
              <a:schemeClr val="accent2"/>
            </a:solidFill>
          </a:ln>
        </p:spPr>
        <p:txBody>
          <a:bodyPr wrap="square" rtlCol="1">
            <a:spAutoFit/>
          </a:bodyPr>
          <a:lstStyle/>
          <a:p>
            <a:pPr algn="r"/>
            <a:r>
              <a:rPr lang="ar-SA" sz="2800" dirty="0">
                <a:solidFill>
                  <a:schemeClr val="accent2">
                    <a:lumMod val="50000"/>
                  </a:schemeClr>
                </a:solidFill>
              </a:rPr>
              <a:t>صفحة ١٣٢</a:t>
            </a:r>
          </a:p>
        </p:txBody>
      </p:sp>
      <p:pic>
        <p:nvPicPr>
          <p:cNvPr id="4" name="صورة 4">
            <a:extLst>
              <a:ext uri="{FF2B5EF4-FFF2-40B4-BE49-F238E27FC236}">
                <a16:creationId xmlns:a16="http://schemas.microsoft.com/office/drawing/2014/main" id="{9772C105-4223-1E4D-A3EC-BEB5A9B135DD}"/>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341051" y="2055328"/>
            <a:ext cx="7656190" cy="3505661"/>
          </a:xfrm>
          <a:prstGeom prst="rect">
            <a:avLst/>
          </a:prstGeom>
        </p:spPr>
      </p:pic>
    </p:spTree>
    <p:extLst>
      <p:ext uri="{BB962C8B-B14F-4D97-AF65-F5344CB8AC3E}">
        <p14:creationId xmlns:p14="http://schemas.microsoft.com/office/powerpoint/2010/main" val="166716755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136478"/>
            <a:ext cx="12238094" cy="7915702"/>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5905" y="692255"/>
            <a:ext cx="12238094" cy="5480905"/>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5209" y="6086600"/>
            <a:ext cx="7952839" cy="98274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0">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455216" y="4699490"/>
            <a:ext cx="2649433" cy="27025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61888" y="5172801"/>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72757" y="4714875"/>
            <a:ext cx="812667" cy="67740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378086" y="5278004"/>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61447" t="18529" r="4470" b="25160"/>
          <a:stretch/>
        </p:blipFill>
        <p:spPr bwMode="auto">
          <a:xfrm flipH="1">
            <a:off x="9901440" y="5172730"/>
            <a:ext cx="1176780" cy="91387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5"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16"/>
          <a:srcRect/>
          <a:stretch>
            <a:fillRect/>
          </a:stretch>
        </p:blipFill>
        <p:spPr>
          <a:xfrm>
            <a:off x="10521509" y="895014"/>
            <a:ext cx="737894" cy="715087"/>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027535" y="5336730"/>
            <a:ext cx="370310" cy="624328"/>
          </a:xfrm>
          <a:prstGeom prst="rect">
            <a:avLst/>
          </a:prstGeom>
          <a:noFill/>
          <a:extLst>
            <a:ext uri="{909E8E84-426E-40DD-AFC4-6F175D3DCCD1}">
              <a14:hiddenFill xmlns:a14="http://schemas.microsoft.com/office/drawing/2010/main">
                <a:solidFill>
                  <a:srgbClr val="FFFFFF"/>
                </a:solidFill>
              </a14:hiddenFill>
            </a:ext>
          </a:extLst>
        </p:spPr>
      </p:pic>
      <p:sp>
        <p:nvSpPr>
          <p:cNvPr id="75" name="مستطيل 74">
            <a:hlinkClick r:id="rId15" action="ppaction://hlinksldjump"/>
            <a:extLst>
              <a:ext uri="{FF2B5EF4-FFF2-40B4-BE49-F238E27FC236}">
                <a16:creationId xmlns:a16="http://schemas.microsoft.com/office/drawing/2014/main" id="{DE30BFDD-D426-4E86-9190-C6110D50B46A}"/>
              </a:ext>
            </a:extLst>
          </p:cNvPr>
          <p:cNvSpPr/>
          <p:nvPr/>
        </p:nvSpPr>
        <p:spPr>
          <a:xfrm>
            <a:off x="6881197" y="47751"/>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التهيئة</a:t>
            </a:r>
            <a:endParaRPr lang="en-US" b="1" dirty="0">
              <a:solidFill>
                <a:schemeClr val="accent5">
                  <a:lumMod val="50000"/>
                </a:schemeClr>
              </a:solidFill>
            </a:endParaRPr>
          </a:p>
        </p:txBody>
      </p:sp>
      <p:sp>
        <p:nvSpPr>
          <p:cNvPr id="81" name="مستطيل 80">
            <a:hlinkClick r:id="" action="ppaction://noaction"/>
            <a:extLst>
              <a:ext uri="{FF2B5EF4-FFF2-40B4-BE49-F238E27FC236}">
                <a16:creationId xmlns:a16="http://schemas.microsoft.com/office/drawing/2014/main" id="{C9C85F24-1FF2-48D1-8FE9-1F09C67A2EAD}"/>
              </a:ext>
            </a:extLst>
          </p:cNvPr>
          <p:cNvSpPr/>
          <p:nvPr/>
        </p:nvSpPr>
        <p:spPr>
          <a:xfrm>
            <a:off x="2379840"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التقويم</a:t>
            </a:r>
            <a:endParaRPr lang="en-US" sz="2000" b="1" dirty="0">
              <a:solidFill>
                <a:schemeClr val="accent1">
                  <a:lumMod val="75000"/>
                </a:schemeClr>
              </a:solidFill>
            </a:endParaRPr>
          </a:p>
        </p:txBody>
      </p:sp>
      <p:sp>
        <p:nvSpPr>
          <p:cNvPr id="82" name="مستطيل 81">
            <a:hlinkClick r:id="rId18" action="ppaction://hlinksldjump"/>
            <a:extLst>
              <a:ext uri="{FF2B5EF4-FFF2-40B4-BE49-F238E27FC236}">
                <a16:creationId xmlns:a16="http://schemas.microsoft.com/office/drawing/2014/main" id="{E10C71F6-D2A3-42F8-9CF4-7EC80C62CB63}"/>
              </a:ext>
            </a:extLst>
          </p:cNvPr>
          <p:cNvSpPr/>
          <p:nvPr/>
        </p:nvSpPr>
        <p:spPr>
          <a:xfrm>
            <a:off x="3563063"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الشرح</a:t>
            </a:r>
            <a:endParaRPr lang="en-US" sz="2000" b="1" dirty="0">
              <a:solidFill>
                <a:schemeClr val="accent1">
                  <a:lumMod val="75000"/>
                </a:schemeClr>
              </a:solidFill>
            </a:endParaRPr>
          </a:p>
        </p:txBody>
      </p:sp>
      <p:sp>
        <p:nvSpPr>
          <p:cNvPr id="83" name="مستطيل 82">
            <a:hlinkClick r:id="rId15" action="ppaction://hlinksldjump"/>
            <a:extLst>
              <a:ext uri="{FF2B5EF4-FFF2-40B4-BE49-F238E27FC236}">
                <a16:creationId xmlns:a16="http://schemas.microsoft.com/office/drawing/2014/main" id="{1092A7CE-5A0D-4F27-90F0-946043B22256}"/>
              </a:ext>
            </a:extLst>
          </p:cNvPr>
          <p:cNvSpPr/>
          <p:nvPr/>
        </p:nvSpPr>
        <p:spPr>
          <a:xfrm>
            <a:off x="4735728" y="47751"/>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اسكشف</a:t>
            </a:r>
            <a:endParaRPr lang="en-US" b="1" dirty="0">
              <a:solidFill>
                <a:schemeClr val="accent5">
                  <a:lumMod val="50000"/>
                </a:schemeClr>
              </a:solidFill>
            </a:endParaRPr>
          </a:p>
        </p:txBody>
      </p:sp>
      <p:sp>
        <p:nvSpPr>
          <p:cNvPr id="93" name="مستطيل 92">
            <a:hlinkClick r:id="" action="ppaction://noaction"/>
            <a:extLst>
              <a:ext uri="{FF2B5EF4-FFF2-40B4-BE49-F238E27FC236}">
                <a16:creationId xmlns:a16="http://schemas.microsoft.com/office/drawing/2014/main" id="{6C99A92F-59D8-40AC-BDC2-148AA715DB2A}"/>
              </a:ext>
            </a:extLst>
          </p:cNvPr>
          <p:cNvSpPr/>
          <p:nvPr/>
        </p:nvSpPr>
        <p:spPr>
          <a:xfrm>
            <a:off x="7931806" y="20144"/>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خبرات </a:t>
            </a:r>
          </a:p>
          <a:p>
            <a:pPr algn="ctr"/>
            <a:r>
              <a:rPr lang="ar-SA" b="1" dirty="0">
                <a:solidFill>
                  <a:schemeClr val="accent5">
                    <a:lumMod val="50000"/>
                  </a:schemeClr>
                </a:solidFill>
              </a:rPr>
              <a:t>سابقة</a:t>
            </a:r>
            <a:endParaRPr lang="en-US" b="1" dirty="0">
              <a:solidFill>
                <a:schemeClr val="accent5">
                  <a:lumMod val="50000"/>
                </a:schemeClr>
              </a:solidFill>
            </a:endParaRPr>
          </a:p>
        </p:txBody>
      </p:sp>
      <p:sp>
        <p:nvSpPr>
          <p:cNvPr id="100" name="مستطيل 99">
            <a:hlinkClick r:id="rId19" action="ppaction://hlinksldjump"/>
            <a:extLst>
              <a:ext uri="{FF2B5EF4-FFF2-40B4-BE49-F238E27FC236}">
                <a16:creationId xmlns:a16="http://schemas.microsoft.com/office/drawing/2014/main" id="{73527060-1807-46E3-B716-4D68C85D3DCD}"/>
              </a:ext>
            </a:extLst>
          </p:cNvPr>
          <p:cNvSpPr/>
          <p:nvPr/>
        </p:nvSpPr>
        <p:spPr>
          <a:xfrm>
            <a:off x="1283481" y="60729"/>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accent1">
                    <a:lumMod val="75000"/>
                  </a:schemeClr>
                </a:solidFill>
              </a:rPr>
              <a:t>الواجب</a:t>
            </a:r>
            <a:endParaRPr lang="en-US" sz="2400" b="1" dirty="0">
              <a:solidFill>
                <a:schemeClr val="accent1">
                  <a:lumMod val="75000"/>
                </a:schemeClr>
              </a:solidFill>
            </a:endParaRPr>
          </a:p>
        </p:txBody>
      </p:sp>
      <p:pic>
        <p:nvPicPr>
          <p:cNvPr id="102" name="Picture 11">
            <a:extLst>
              <a:ext uri="{FF2B5EF4-FFF2-40B4-BE49-F238E27FC236}">
                <a16:creationId xmlns:a16="http://schemas.microsoft.com/office/drawing/2014/main" id="{B188D43D-88E6-46C2-B821-5FD7EA8D8782}"/>
              </a:ext>
            </a:extLst>
          </p:cNvPr>
          <p:cNvPicPr>
            <a:picLocks noChangeAspect="1"/>
          </p:cNvPicPr>
          <p:nvPr/>
        </p:nvPicPr>
        <p:blipFill>
          <a:blip r:embed="rId20"/>
          <a:srcRect/>
          <a:stretch>
            <a:fillRect/>
          </a:stretch>
        </p:blipFill>
        <p:spPr>
          <a:xfrm>
            <a:off x="9388544" y="5123356"/>
            <a:ext cx="484083" cy="488236"/>
          </a:xfrm>
          <a:prstGeom prst="rect">
            <a:avLst/>
          </a:prstGeom>
        </p:spPr>
      </p:pic>
      <p:pic>
        <p:nvPicPr>
          <p:cNvPr id="104" name="Google Shape;84;p13">
            <a:extLst>
              <a:ext uri="{FF2B5EF4-FFF2-40B4-BE49-F238E27FC236}">
                <a16:creationId xmlns:a16="http://schemas.microsoft.com/office/drawing/2014/main" id="{4836476F-97D8-480C-B012-EC9673A3F090}"/>
              </a:ext>
            </a:extLst>
          </p:cNvPr>
          <p:cNvPicPr preferRelativeResize="0"/>
          <p:nvPr/>
        </p:nvPicPr>
        <p:blipFill>
          <a:blip r:embed="rId21">
            <a:alphaModFix/>
          </a:blip>
          <a:stretch>
            <a:fillRect/>
          </a:stretch>
        </p:blipFill>
        <p:spPr>
          <a:xfrm>
            <a:off x="8793364" y="6362418"/>
            <a:ext cx="734365" cy="586519"/>
          </a:xfrm>
          <a:prstGeom prst="rect">
            <a:avLst/>
          </a:prstGeom>
          <a:noFill/>
          <a:ln>
            <a:noFill/>
          </a:ln>
        </p:spPr>
      </p:pic>
      <p:pic>
        <p:nvPicPr>
          <p:cNvPr id="56"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DE38A85A-777D-4386-A7E5-337635C8F459}"/>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84551" y="-211587"/>
            <a:ext cx="7402640" cy="58168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8220545" y="4909011"/>
            <a:ext cx="1365738" cy="141820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hlinkClick r:id="rId18" action="ppaction://hlinksldjump"/>
            <a:extLst>
              <a:ext uri="{FF2B5EF4-FFF2-40B4-BE49-F238E27FC236}">
                <a16:creationId xmlns:a16="http://schemas.microsoft.com/office/drawing/2014/main" id="{486A4D4D-D0BC-DE4A-B8F6-0BCA1075F003}"/>
              </a:ext>
            </a:extLst>
          </p:cNvPr>
          <p:cNvSpPr/>
          <p:nvPr/>
        </p:nvSpPr>
        <p:spPr>
          <a:xfrm>
            <a:off x="5819073" y="101887"/>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الاهداف</a:t>
            </a:r>
            <a:endParaRPr lang="en-US" b="1" dirty="0">
              <a:solidFill>
                <a:schemeClr val="accent5">
                  <a:lumMod val="50000"/>
                </a:schemeClr>
              </a:solidFill>
            </a:endParaRPr>
          </a:p>
        </p:txBody>
      </p:sp>
      <p:pic>
        <p:nvPicPr>
          <p:cNvPr id="4" name="صورة 4">
            <a:extLst>
              <a:ext uri="{FF2B5EF4-FFF2-40B4-BE49-F238E27FC236}">
                <a16:creationId xmlns:a16="http://schemas.microsoft.com/office/drawing/2014/main" id="{72AD09C5-0756-064E-9EC0-D55F8EA51E82}"/>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381527" y="1198831"/>
            <a:ext cx="10021663" cy="4479348"/>
          </a:xfrm>
          <a:prstGeom prst="rect">
            <a:avLst/>
          </a:prstGeom>
        </p:spPr>
      </p:pic>
      <p:sp>
        <p:nvSpPr>
          <p:cNvPr id="5" name="مربع نص 4">
            <a:extLst>
              <a:ext uri="{FF2B5EF4-FFF2-40B4-BE49-F238E27FC236}">
                <a16:creationId xmlns:a16="http://schemas.microsoft.com/office/drawing/2014/main" id="{CD7F8405-24CF-1D49-9276-B7C6D220A811}"/>
              </a:ext>
            </a:extLst>
          </p:cNvPr>
          <p:cNvSpPr txBox="1"/>
          <p:nvPr/>
        </p:nvSpPr>
        <p:spPr>
          <a:xfrm>
            <a:off x="7980998" y="3194126"/>
            <a:ext cx="1770596" cy="1200329"/>
          </a:xfrm>
          <a:prstGeom prst="rect">
            <a:avLst/>
          </a:prstGeom>
          <a:solidFill>
            <a:schemeClr val="accent6">
              <a:lumMod val="20000"/>
              <a:lumOff val="80000"/>
            </a:schemeClr>
          </a:solidFill>
          <a:ln>
            <a:solidFill>
              <a:schemeClr val="tx1"/>
            </a:solidFill>
          </a:ln>
        </p:spPr>
        <p:txBody>
          <a:bodyPr wrap="square" rtlCol="1">
            <a:spAutoFit/>
          </a:bodyPr>
          <a:lstStyle/>
          <a:p>
            <a:pPr algn="r"/>
            <a:r>
              <a:rPr lang="ar-SA" sz="2400" b="1" dirty="0"/>
              <a:t>نشاهد الفيديو في منصة مدرستي .</a:t>
            </a:r>
          </a:p>
        </p:txBody>
      </p:sp>
    </p:spTree>
    <p:extLst>
      <p:ext uri="{BB962C8B-B14F-4D97-AF65-F5344CB8AC3E}">
        <p14:creationId xmlns:p14="http://schemas.microsoft.com/office/powerpoint/2010/main" val="138466618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136478"/>
            <a:ext cx="12238094" cy="7915702"/>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5905" y="692255"/>
            <a:ext cx="12238094" cy="5480905"/>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5209" y="6086600"/>
            <a:ext cx="7952839" cy="98274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0">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455216" y="4699490"/>
            <a:ext cx="2649433" cy="27025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61888" y="5172801"/>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72757" y="4714875"/>
            <a:ext cx="812667" cy="67740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378086" y="5278004"/>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61447" t="18529" r="4470" b="25160"/>
          <a:stretch/>
        </p:blipFill>
        <p:spPr bwMode="auto">
          <a:xfrm flipH="1">
            <a:off x="9901440" y="5172730"/>
            <a:ext cx="1176780" cy="91387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5"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16"/>
          <a:srcRect/>
          <a:stretch>
            <a:fillRect/>
          </a:stretch>
        </p:blipFill>
        <p:spPr>
          <a:xfrm>
            <a:off x="10521509" y="895014"/>
            <a:ext cx="737894" cy="715087"/>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027535" y="5336730"/>
            <a:ext cx="370310" cy="624328"/>
          </a:xfrm>
          <a:prstGeom prst="rect">
            <a:avLst/>
          </a:prstGeom>
          <a:noFill/>
          <a:extLst>
            <a:ext uri="{909E8E84-426E-40DD-AFC4-6F175D3DCCD1}">
              <a14:hiddenFill xmlns:a14="http://schemas.microsoft.com/office/drawing/2010/main">
                <a:solidFill>
                  <a:srgbClr val="FFFFFF"/>
                </a:solidFill>
              </a14:hiddenFill>
            </a:ext>
          </a:extLst>
        </p:spPr>
      </p:pic>
      <p:sp>
        <p:nvSpPr>
          <p:cNvPr id="75" name="مستطيل 74">
            <a:hlinkClick r:id="rId15" action="ppaction://hlinksldjump"/>
            <a:extLst>
              <a:ext uri="{FF2B5EF4-FFF2-40B4-BE49-F238E27FC236}">
                <a16:creationId xmlns:a16="http://schemas.microsoft.com/office/drawing/2014/main" id="{DE30BFDD-D426-4E86-9190-C6110D50B46A}"/>
              </a:ext>
            </a:extLst>
          </p:cNvPr>
          <p:cNvSpPr/>
          <p:nvPr/>
        </p:nvSpPr>
        <p:spPr>
          <a:xfrm>
            <a:off x="6881197" y="47751"/>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التهيئة</a:t>
            </a:r>
            <a:endParaRPr lang="en-US" b="1" dirty="0">
              <a:solidFill>
                <a:schemeClr val="accent5">
                  <a:lumMod val="50000"/>
                </a:schemeClr>
              </a:solidFill>
            </a:endParaRPr>
          </a:p>
        </p:txBody>
      </p:sp>
      <p:sp>
        <p:nvSpPr>
          <p:cNvPr id="81" name="مستطيل 80">
            <a:hlinkClick r:id="" action="ppaction://noaction"/>
            <a:extLst>
              <a:ext uri="{FF2B5EF4-FFF2-40B4-BE49-F238E27FC236}">
                <a16:creationId xmlns:a16="http://schemas.microsoft.com/office/drawing/2014/main" id="{C9C85F24-1FF2-48D1-8FE9-1F09C67A2EAD}"/>
              </a:ext>
            </a:extLst>
          </p:cNvPr>
          <p:cNvSpPr/>
          <p:nvPr/>
        </p:nvSpPr>
        <p:spPr>
          <a:xfrm>
            <a:off x="2379840"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التقويم</a:t>
            </a:r>
            <a:endParaRPr lang="en-US" sz="2000" b="1" dirty="0">
              <a:solidFill>
                <a:schemeClr val="accent1">
                  <a:lumMod val="75000"/>
                </a:schemeClr>
              </a:solidFill>
            </a:endParaRPr>
          </a:p>
        </p:txBody>
      </p:sp>
      <p:sp>
        <p:nvSpPr>
          <p:cNvPr id="82" name="مستطيل 81">
            <a:hlinkClick r:id="rId18" action="ppaction://hlinksldjump"/>
            <a:extLst>
              <a:ext uri="{FF2B5EF4-FFF2-40B4-BE49-F238E27FC236}">
                <a16:creationId xmlns:a16="http://schemas.microsoft.com/office/drawing/2014/main" id="{E10C71F6-D2A3-42F8-9CF4-7EC80C62CB63}"/>
              </a:ext>
            </a:extLst>
          </p:cNvPr>
          <p:cNvSpPr/>
          <p:nvPr/>
        </p:nvSpPr>
        <p:spPr>
          <a:xfrm>
            <a:off x="3563063"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الشرح</a:t>
            </a:r>
            <a:endParaRPr lang="en-US" sz="2000" b="1" dirty="0">
              <a:solidFill>
                <a:schemeClr val="accent1">
                  <a:lumMod val="75000"/>
                </a:schemeClr>
              </a:solidFill>
            </a:endParaRPr>
          </a:p>
        </p:txBody>
      </p:sp>
      <p:sp>
        <p:nvSpPr>
          <p:cNvPr id="83" name="مستطيل 82">
            <a:hlinkClick r:id="rId15" action="ppaction://hlinksldjump"/>
            <a:extLst>
              <a:ext uri="{FF2B5EF4-FFF2-40B4-BE49-F238E27FC236}">
                <a16:creationId xmlns:a16="http://schemas.microsoft.com/office/drawing/2014/main" id="{1092A7CE-5A0D-4F27-90F0-946043B22256}"/>
              </a:ext>
            </a:extLst>
          </p:cNvPr>
          <p:cNvSpPr/>
          <p:nvPr/>
        </p:nvSpPr>
        <p:spPr>
          <a:xfrm>
            <a:off x="4735728" y="47751"/>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اسكشف</a:t>
            </a:r>
            <a:endParaRPr lang="en-US" b="1" dirty="0">
              <a:solidFill>
                <a:schemeClr val="accent5">
                  <a:lumMod val="50000"/>
                </a:schemeClr>
              </a:solidFill>
            </a:endParaRPr>
          </a:p>
        </p:txBody>
      </p:sp>
      <p:sp>
        <p:nvSpPr>
          <p:cNvPr id="93" name="مستطيل 92">
            <a:hlinkClick r:id="" action="ppaction://noaction"/>
            <a:extLst>
              <a:ext uri="{FF2B5EF4-FFF2-40B4-BE49-F238E27FC236}">
                <a16:creationId xmlns:a16="http://schemas.microsoft.com/office/drawing/2014/main" id="{6C99A92F-59D8-40AC-BDC2-148AA715DB2A}"/>
              </a:ext>
            </a:extLst>
          </p:cNvPr>
          <p:cNvSpPr/>
          <p:nvPr/>
        </p:nvSpPr>
        <p:spPr>
          <a:xfrm>
            <a:off x="7931806" y="20144"/>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خبرات </a:t>
            </a:r>
          </a:p>
          <a:p>
            <a:pPr algn="ctr"/>
            <a:r>
              <a:rPr lang="ar-SA" b="1" dirty="0">
                <a:solidFill>
                  <a:schemeClr val="accent5">
                    <a:lumMod val="50000"/>
                  </a:schemeClr>
                </a:solidFill>
              </a:rPr>
              <a:t>سابقة</a:t>
            </a:r>
            <a:endParaRPr lang="en-US" b="1" dirty="0">
              <a:solidFill>
                <a:schemeClr val="accent5">
                  <a:lumMod val="50000"/>
                </a:schemeClr>
              </a:solidFill>
            </a:endParaRPr>
          </a:p>
        </p:txBody>
      </p:sp>
      <p:sp>
        <p:nvSpPr>
          <p:cNvPr id="100" name="مستطيل 99">
            <a:hlinkClick r:id="rId19" action="ppaction://hlinksldjump"/>
            <a:extLst>
              <a:ext uri="{FF2B5EF4-FFF2-40B4-BE49-F238E27FC236}">
                <a16:creationId xmlns:a16="http://schemas.microsoft.com/office/drawing/2014/main" id="{73527060-1807-46E3-B716-4D68C85D3DCD}"/>
              </a:ext>
            </a:extLst>
          </p:cNvPr>
          <p:cNvSpPr/>
          <p:nvPr/>
        </p:nvSpPr>
        <p:spPr>
          <a:xfrm>
            <a:off x="1283481" y="60729"/>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accent1">
                    <a:lumMod val="75000"/>
                  </a:schemeClr>
                </a:solidFill>
              </a:rPr>
              <a:t>الواجب</a:t>
            </a:r>
            <a:endParaRPr lang="en-US" sz="2400" b="1" dirty="0">
              <a:solidFill>
                <a:schemeClr val="accent1">
                  <a:lumMod val="75000"/>
                </a:schemeClr>
              </a:solidFill>
            </a:endParaRPr>
          </a:p>
        </p:txBody>
      </p:sp>
      <p:pic>
        <p:nvPicPr>
          <p:cNvPr id="102" name="Picture 11">
            <a:extLst>
              <a:ext uri="{FF2B5EF4-FFF2-40B4-BE49-F238E27FC236}">
                <a16:creationId xmlns:a16="http://schemas.microsoft.com/office/drawing/2014/main" id="{B188D43D-88E6-46C2-B821-5FD7EA8D8782}"/>
              </a:ext>
            </a:extLst>
          </p:cNvPr>
          <p:cNvPicPr>
            <a:picLocks noChangeAspect="1"/>
          </p:cNvPicPr>
          <p:nvPr/>
        </p:nvPicPr>
        <p:blipFill>
          <a:blip r:embed="rId20"/>
          <a:srcRect/>
          <a:stretch>
            <a:fillRect/>
          </a:stretch>
        </p:blipFill>
        <p:spPr>
          <a:xfrm>
            <a:off x="9388544" y="5123356"/>
            <a:ext cx="484083" cy="488236"/>
          </a:xfrm>
          <a:prstGeom prst="rect">
            <a:avLst/>
          </a:prstGeom>
        </p:spPr>
      </p:pic>
      <p:pic>
        <p:nvPicPr>
          <p:cNvPr id="104" name="Google Shape;84;p13">
            <a:extLst>
              <a:ext uri="{FF2B5EF4-FFF2-40B4-BE49-F238E27FC236}">
                <a16:creationId xmlns:a16="http://schemas.microsoft.com/office/drawing/2014/main" id="{4836476F-97D8-480C-B012-EC9673A3F090}"/>
              </a:ext>
            </a:extLst>
          </p:cNvPr>
          <p:cNvPicPr preferRelativeResize="0"/>
          <p:nvPr/>
        </p:nvPicPr>
        <p:blipFill>
          <a:blip r:embed="rId21">
            <a:alphaModFix/>
          </a:blip>
          <a:stretch>
            <a:fillRect/>
          </a:stretch>
        </p:blipFill>
        <p:spPr>
          <a:xfrm>
            <a:off x="8793364" y="6362418"/>
            <a:ext cx="734365" cy="586519"/>
          </a:xfrm>
          <a:prstGeom prst="rect">
            <a:avLst/>
          </a:prstGeom>
          <a:noFill/>
          <a:ln>
            <a:noFill/>
          </a:ln>
        </p:spPr>
      </p:pic>
      <p:pic>
        <p:nvPicPr>
          <p:cNvPr id="56"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DE38A85A-777D-4386-A7E5-337635C8F459}"/>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84551" y="-211587"/>
            <a:ext cx="7402640" cy="58168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8220545" y="4909011"/>
            <a:ext cx="1365738" cy="141820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hlinkClick r:id="rId18" action="ppaction://hlinksldjump"/>
            <a:extLst>
              <a:ext uri="{FF2B5EF4-FFF2-40B4-BE49-F238E27FC236}">
                <a16:creationId xmlns:a16="http://schemas.microsoft.com/office/drawing/2014/main" id="{486A4D4D-D0BC-DE4A-B8F6-0BCA1075F003}"/>
              </a:ext>
            </a:extLst>
          </p:cNvPr>
          <p:cNvSpPr/>
          <p:nvPr/>
        </p:nvSpPr>
        <p:spPr>
          <a:xfrm>
            <a:off x="5819073" y="101887"/>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الاهداف</a:t>
            </a:r>
            <a:endParaRPr lang="en-US" b="1" dirty="0">
              <a:solidFill>
                <a:schemeClr val="accent5">
                  <a:lumMod val="50000"/>
                </a:schemeClr>
              </a:solidFill>
            </a:endParaRPr>
          </a:p>
        </p:txBody>
      </p:sp>
      <p:pic>
        <p:nvPicPr>
          <p:cNvPr id="5" name="صورة 5">
            <a:extLst>
              <a:ext uri="{FF2B5EF4-FFF2-40B4-BE49-F238E27FC236}">
                <a16:creationId xmlns:a16="http://schemas.microsoft.com/office/drawing/2014/main" id="{9AD77F9F-60B5-8A4C-8CA2-8C2415177F2E}"/>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217078" y="1313663"/>
            <a:ext cx="10232005" cy="4297929"/>
          </a:xfrm>
          <a:prstGeom prst="rect">
            <a:avLst/>
          </a:prstGeom>
        </p:spPr>
      </p:pic>
    </p:spTree>
    <p:extLst>
      <p:ext uri="{BB962C8B-B14F-4D97-AF65-F5344CB8AC3E}">
        <p14:creationId xmlns:p14="http://schemas.microsoft.com/office/powerpoint/2010/main" val="53112157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136478"/>
            <a:ext cx="12238094" cy="7915702"/>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5905" y="692255"/>
            <a:ext cx="12238094" cy="5480905"/>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5209" y="6086600"/>
            <a:ext cx="7952839" cy="98274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0">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455216" y="4699490"/>
            <a:ext cx="2649433" cy="27025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61888" y="5172801"/>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72757" y="4714875"/>
            <a:ext cx="812667" cy="67740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378086" y="5278004"/>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61447" t="18529" r="4470" b="25160"/>
          <a:stretch/>
        </p:blipFill>
        <p:spPr bwMode="auto">
          <a:xfrm flipH="1">
            <a:off x="9901440" y="5172730"/>
            <a:ext cx="1176780" cy="91387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5"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16"/>
          <a:srcRect/>
          <a:stretch>
            <a:fillRect/>
          </a:stretch>
        </p:blipFill>
        <p:spPr>
          <a:xfrm>
            <a:off x="10521509" y="895014"/>
            <a:ext cx="737894" cy="715087"/>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027535" y="5336730"/>
            <a:ext cx="370310" cy="624328"/>
          </a:xfrm>
          <a:prstGeom prst="rect">
            <a:avLst/>
          </a:prstGeom>
          <a:noFill/>
          <a:extLst>
            <a:ext uri="{909E8E84-426E-40DD-AFC4-6F175D3DCCD1}">
              <a14:hiddenFill xmlns:a14="http://schemas.microsoft.com/office/drawing/2010/main">
                <a:solidFill>
                  <a:srgbClr val="FFFFFF"/>
                </a:solidFill>
              </a14:hiddenFill>
            </a:ext>
          </a:extLst>
        </p:spPr>
      </p:pic>
      <p:sp>
        <p:nvSpPr>
          <p:cNvPr id="75" name="مستطيل 74">
            <a:hlinkClick r:id="rId15" action="ppaction://hlinksldjump"/>
            <a:extLst>
              <a:ext uri="{FF2B5EF4-FFF2-40B4-BE49-F238E27FC236}">
                <a16:creationId xmlns:a16="http://schemas.microsoft.com/office/drawing/2014/main" id="{DE30BFDD-D426-4E86-9190-C6110D50B46A}"/>
              </a:ext>
            </a:extLst>
          </p:cNvPr>
          <p:cNvSpPr/>
          <p:nvPr/>
        </p:nvSpPr>
        <p:spPr>
          <a:xfrm>
            <a:off x="6881197" y="47751"/>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التهيئة</a:t>
            </a:r>
            <a:endParaRPr lang="en-US" b="1" dirty="0">
              <a:solidFill>
                <a:schemeClr val="accent5">
                  <a:lumMod val="50000"/>
                </a:schemeClr>
              </a:solidFill>
            </a:endParaRPr>
          </a:p>
        </p:txBody>
      </p:sp>
      <p:sp>
        <p:nvSpPr>
          <p:cNvPr id="81" name="مستطيل 80">
            <a:hlinkClick r:id="" action="ppaction://noaction"/>
            <a:extLst>
              <a:ext uri="{FF2B5EF4-FFF2-40B4-BE49-F238E27FC236}">
                <a16:creationId xmlns:a16="http://schemas.microsoft.com/office/drawing/2014/main" id="{C9C85F24-1FF2-48D1-8FE9-1F09C67A2EAD}"/>
              </a:ext>
            </a:extLst>
          </p:cNvPr>
          <p:cNvSpPr/>
          <p:nvPr/>
        </p:nvSpPr>
        <p:spPr>
          <a:xfrm>
            <a:off x="2379840"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التقويم</a:t>
            </a:r>
            <a:endParaRPr lang="en-US" sz="2000" b="1" dirty="0">
              <a:solidFill>
                <a:schemeClr val="accent1">
                  <a:lumMod val="75000"/>
                </a:schemeClr>
              </a:solidFill>
            </a:endParaRPr>
          </a:p>
        </p:txBody>
      </p:sp>
      <p:sp>
        <p:nvSpPr>
          <p:cNvPr id="82" name="مستطيل 81">
            <a:hlinkClick r:id="rId18" action="ppaction://hlinksldjump"/>
            <a:extLst>
              <a:ext uri="{FF2B5EF4-FFF2-40B4-BE49-F238E27FC236}">
                <a16:creationId xmlns:a16="http://schemas.microsoft.com/office/drawing/2014/main" id="{E10C71F6-D2A3-42F8-9CF4-7EC80C62CB63}"/>
              </a:ext>
            </a:extLst>
          </p:cNvPr>
          <p:cNvSpPr/>
          <p:nvPr/>
        </p:nvSpPr>
        <p:spPr>
          <a:xfrm>
            <a:off x="3563063"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الشرح</a:t>
            </a:r>
            <a:endParaRPr lang="en-US" sz="2000" b="1" dirty="0">
              <a:solidFill>
                <a:schemeClr val="accent1">
                  <a:lumMod val="75000"/>
                </a:schemeClr>
              </a:solidFill>
            </a:endParaRPr>
          </a:p>
        </p:txBody>
      </p:sp>
      <p:sp>
        <p:nvSpPr>
          <p:cNvPr id="83" name="مستطيل 82">
            <a:hlinkClick r:id="rId15" action="ppaction://hlinksldjump"/>
            <a:extLst>
              <a:ext uri="{FF2B5EF4-FFF2-40B4-BE49-F238E27FC236}">
                <a16:creationId xmlns:a16="http://schemas.microsoft.com/office/drawing/2014/main" id="{1092A7CE-5A0D-4F27-90F0-946043B22256}"/>
              </a:ext>
            </a:extLst>
          </p:cNvPr>
          <p:cNvSpPr/>
          <p:nvPr/>
        </p:nvSpPr>
        <p:spPr>
          <a:xfrm>
            <a:off x="4735728" y="47751"/>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اسكشف</a:t>
            </a:r>
            <a:endParaRPr lang="en-US" b="1" dirty="0">
              <a:solidFill>
                <a:schemeClr val="accent5">
                  <a:lumMod val="50000"/>
                </a:schemeClr>
              </a:solidFill>
            </a:endParaRPr>
          </a:p>
        </p:txBody>
      </p:sp>
      <p:sp>
        <p:nvSpPr>
          <p:cNvPr id="93" name="مستطيل 92">
            <a:hlinkClick r:id="" action="ppaction://noaction"/>
            <a:extLst>
              <a:ext uri="{FF2B5EF4-FFF2-40B4-BE49-F238E27FC236}">
                <a16:creationId xmlns:a16="http://schemas.microsoft.com/office/drawing/2014/main" id="{6C99A92F-59D8-40AC-BDC2-148AA715DB2A}"/>
              </a:ext>
            </a:extLst>
          </p:cNvPr>
          <p:cNvSpPr/>
          <p:nvPr/>
        </p:nvSpPr>
        <p:spPr>
          <a:xfrm>
            <a:off x="7931806" y="20144"/>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خبرات </a:t>
            </a:r>
          </a:p>
          <a:p>
            <a:pPr algn="ctr"/>
            <a:r>
              <a:rPr lang="ar-SA" b="1" dirty="0">
                <a:solidFill>
                  <a:schemeClr val="accent5">
                    <a:lumMod val="50000"/>
                  </a:schemeClr>
                </a:solidFill>
              </a:rPr>
              <a:t>سابقة</a:t>
            </a:r>
            <a:endParaRPr lang="en-US" b="1" dirty="0">
              <a:solidFill>
                <a:schemeClr val="accent5">
                  <a:lumMod val="50000"/>
                </a:schemeClr>
              </a:solidFill>
            </a:endParaRPr>
          </a:p>
        </p:txBody>
      </p:sp>
      <p:sp>
        <p:nvSpPr>
          <p:cNvPr id="100" name="مستطيل 99">
            <a:hlinkClick r:id="rId19" action="ppaction://hlinksldjump"/>
            <a:extLst>
              <a:ext uri="{FF2B5EF4-FFF2-40B4-BE49-F238E27FC236}">
                <a16:creationId xmlns:a16="http://schemas.microsoft.com/office/drawing/2014/main" id="{73527060-1807-46E3-B716-4D68C85D3DCD}"/>
              </a:ext>
            </a:extLst>
          </p:cNvPr>
          <p:cNvSpPr/>
          <p:nvPr/>
        </p:nvSpPr>
        <p:spPr>
          <a:xfrm>
            <a:off x="1283481" y="60729"/>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accent1">
                    <a:lumMod val="75000"/>
                  </a:schemeClr>
                </a:solidFill>
              </a:rPr>
              <a:t>الواجب</a:t>
            </a:r>
            <a:endParaRPr lang="en-US" sz="2400" b="1" dirty="0">
              <a:solidFill>
                <a:schemeClr val="accent1">
                  <a:lumMod val="75000"/>
                </a:schemeClr>
              </a:solidFill>
            </a:endParaRPr>
          </a:p>
        </p:txBody>
      </p:sp>
      <p:pic>
        <p:nvPicPr>
          <p:cNvPr id="102" name="Picture 11">
            <a:extLst>
              <a:ext uri="{FF2B5EF4-FFF2-40B4-BE49-F238E27FC236}">
                <a16:creationId xmlns:a16="http://schemas.microsoft.com/office/drawing/2014/main" id="{B188D43D-88E6-46C2-B821-5FD7EA8D8782}"/>
              </a:ext>
            </a:extLst>
          </p:cNvPr>
          <p:cNvPicPr>
            <a:picLocks noChangeAspect="1"/>
          </p:cNvPicPr>
          <p:nvPr/>
        </p:nvPicPr>
        <p:blipFill>
          <a:blip r:embed="rId20"/>
          <a:srcRect/>
          <a:stretch>
            <a:fillRect/>
          </a:stretch>
        </p:blipFill>
        <p:spPr>
          <a:xfrm>
            <a:off x="9388544" y="5123356"/>
            <a:ext cx="484083" cy="488236"/>
          </a:xfrm>
          <a:prstGeom prst="rect">
            <a:avLst/>
          </a:prstGeom>
        </p:spPr>
      </p:pic>
      <p:pic>
        <p:nvPicPr>
          <p:cNvPr id="104" name="Google Shape;84;p13">
            <a:extLst>
              <a:ext uri="{FF2B5EF4-FFF2-40B4-BE49-F238E27FC236}">
                <a16:creationId xmlns:a16="http://schemas.microsoft.com/office/drawing/2014/main" id="{4836476F-97D8-480C-B012-EC9673A3F090}"/>
              </a:ext>
            </a:extLst>
          </p:cNvPr>
          <p:cNvPicPr preferRelativeResize="0"/>
          <p:nvPr/>
        </p:nvPicPr>
        <p:blipFill>
          <a:blip r:embed="rId21">
            <a:alphaModFix/>
          </a:blip>
          <a:stretch>
            <a:fillRect/>
          </a:stretch>
        </p:blipFill>
        <p:spPr>
          <a:xfrm>
            <a:off x="8793364" y="6362418"/>
            <a:ext cx="734365" cy="586519"/>
          </a:xfrm>
          <a:prstGeom prst="rect">
            <a:avLst/>
          </a:prstGeom>
          <a:noFill/>
          <a:ln>
            <a:noFill/>
          </a:ln>
        </p:spPr>
      </p:pic>
      <p:pic>
        <p:nvPicPr>
          <p:cNvPr id="56"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DE38A85A-777D-4386-A7E5-337635C8F459}"/>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84551" y="-211587"/>
            <a:ext cx="7402640" cy="58168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8220545" y="4909011"/>
            <a:ext cx="1365738" cy="141820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hlinkClick r:id="rId18" action="ppaction://hlinksldjump"/>
            <a:extLst>
              <a:ext uri="{FF2B5EF4-FFF2-40B4-BE49-F238E27FC236}">
                <a16:creationId xmlns:a16="http://schemas.microsoft.com/office/drawing/2014/main" id="{486A4D4D-D0BC-DE4A-B8F6-0BCA1075F003}"/>
              </a:ext>
            </a:extLst>
          </p:cNvPr>
          <p:cNvSpPr/>
          <p:nvPr/>
        </p:nvSpPr>
        <p:spPr>
          <a:xfrm>
            <a:off x="5819073" y="101887"/>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الاهداف</a:t>
            </a:r>
            <a:endParaRPr lang="en-US" b="1" dirty="0">
              <a:solidFill>
                <a:schemeClr val="accent5">
                  <a:lumMod val="50000"/>
                </a:schemeClr>
              </a:solidFill>
            </a:endParaRPr>
          </a:p>
        </p:txBody>
      </p:sp>
      <p:pic>
        <p:nvPicPr>
          <p:cNvPr id="4" name="صورة 4">
            <a:extLst>
              <a:ext uri="{FF2B5EF4-FFF2-40B4-BE49-F238E27FC236}">
                <a16:creationId xmlns:a16="http://schemas.microsoft.com/office/drawing/2014/main" id="{D459C531-85EA-3D4C-AB18-D8999BEA5666}"/>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341815" y="1181652"/>
            <a:ext cx="10107269" cy="4429939"/>
          </a:xfrm>
          <a:prstGeom prst="rect">
            <a:avLst/>
          </a:prstGeom>
        </p:spPr>
      </p:pic>
    </p:spTree>
    <p:extLst>
      <p:ext uri="{BB962C8B-B14F-4D97-AF65-F5344CB8AC3E}">
        <p14:creationId xmlns:p14="http://schemas.microsoft.com/office/powerpoint/2010/main" val="102155427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136478"/>
            <a:ext cx="12238094" cy="7915702"/>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5905" y="692255"/>
            <a:ext cx="12238094" cy="5480905"/>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5209" y="6086600"/>
            <a:ext cx="7952839" cy="98274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0">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455216" y="4699490"/>
            <a:ext cx="2649433" cy="27025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61888" y="5172801"/>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72757" y="4714875"/>
            <a:ext cx="812667" cy="67740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378086" y="5278004"/>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61447" t="18529" r="4470" b="25160"/>
          <a:stretch/>
        </p:blipFill>
        <p:spPr bwMode="auto">
          <a:xfrm flipH="1">
            <a:off x="9901440" y="5172730"/>
            <a:ext cx="1176780" cy="91387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5"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16"/>
          <a:srcRect/>
          <a:stretch>
            <a:fillRect/>
          </a:stretch>
        </p:blipFill>
        <p:spPr>
          <a:xfrm>
            <a:off x="10521509" y="895014"/>
            <a:ext cx="737894" cy="715087"/>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027535" y="5336730"/>
            <a:ext cx="370310" cy="624328"/>
          </a:xfrm>
          <a:prstGeom prst="rect">
            <a:avLst/>
          </a:prstGeom>
          <a:noFill/>
          <a:extLst>
            <a:ext uri="{909E8E84-426E-40DD-AFC4-6F175D3DCCD1}">
              <a14:hiddenFill xmlns:a14="http://schemas.microsoft.com/office/drawing/2010/main">
                <a:solidFill>
                  <a:srgbClr val="FFFFFF"/>
                </a:solidFill>
              </a14:hiddenFill>
            </a:ext>
          </a:extLst>
        </p:spPr>
      </p:pic>
      <p:sp>
        <p:nvSpPr>
          <p:cNvPr id="75" name="مستطيل 74">
            <a:hlinkClick r:id="rId15" action="ppaction://hlinksldjump"/>
            <a:extLst>
              <a:ext uri="{FF2B5EF4-FFF2-40B4-BE49-F238E27FC236}">
                <a16:creationId xmlns:a16="http://schemas.microsoft.com/office/drawing/2014/main" id="{DE30BFDD-D426-4E86-9190-C6110D50B46A}"/>
              </a:ext>
            </a:extLst>
          </p:cNvPr>
          <p:cNvSpPr/>
          <p:nvPr/>
        </p:nvSpPr>
        <p:spPr>
          <a:xfrm>
            <a:off x="6881197" y="47751"/>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التهيئة</a:t>
            </a:r>
            <a:endParaRPr lang="en-US" b="1" dirty="0">
              <a:solidFill>
                <a:schemeClr val="accent5">
                  <a:lumMod val="50000"/>
                </a:schemeClr>
              </a:solidFill>
            </a:endParaRPr>
          </a:p>
        </p:txBody>
      </p:sp>
      <p:sp>
        <p:nvSpPr>
          <p:cNvPr id="81" name="مستطيل 80">
            <a:hlinkClick r:id="" action="ppaction://noaction"/>
            <a:extLst>
              <a:ext uri="{FF2B5EF4-FFF2-40B4-BE49-F238E27FC236}">
                <a16:creationId xmlns:a16="http://schemas.microsoft.com/office/drawing/2014/main" id="{C9C85F24-1FF2-48D1-8FE9-1F09C67A2EAD}"/>
              </a:ext>
            </a:extLst>
          </p:cNvPr>
          <p:cNvSpPr/>
          <p:nvPr/>
        </p:nvSpPr>
        <p:spPr>
          <a:xfrm>
            <a:off x="2379840"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التقويم</a:t>
            </a:r>
            <a:endParaRPr lang="en-US" sz="2000" b="1" dirty="0">
              <a:solidFill>
                <a:schemeClr val="accent1">
                  <a:lumMod val="75000"/>
                </a:schemeClr>
              </a:solidFill>
            </a:endParaRPr>
          </a:p>
        </p:txBody>
      </p:sp>
      <p:sp>
        <p:nvSpPr>
          <p:cNvPr id="82" name="مستطيل 81">
            <a:hlinkClick r:id="rId18" action="ppaction://hlinksldjump"/>
            <a:extLst>
              <a:ext uri="{FF2B5EF4-FFF2-40B4-BE49-F238E27FC236}">
                <a16:creationId xmlns:a16="http://schemas.microsoft.com/office/drawing/2014/main" id="{E10C71F6-D2A3-42F8-9CF4-7EC80C62CB63}"/>
              </a:ext>
            </a:extLst>
          </p:cNvPr>
          <p:cNvSpPr/>
          <p:nvPr/>
        </p:nvSpPr>
        <p:spPr>
          <a:xfrm>
            <a:off x="3563063"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الشرح</a:t>
            </a:r>
            <a:endParaRPr lang="en-US" sz="2000" b="1" dirty="0">
              <a:solidFill>
                <a:schemeClr val="accent1">
                  <a:lumMod val="75000"/>
                </a:schemeClr>
              </a:solidFill>
            </a:endParaRPr>
          </a:p>
        </p:txBody>
      </p:sp>
      <p:sp>
        <p:nvSpPr>
          <p:cNvPr id="83" name="مستطيل 82">
            <a:hlinkClick r:id="rId15" action="ppaction://hlinksldjump"/>
            <a:extLst>
              <a:ext uri="{FF2B5EF4-FFF2-40B4-BE49-F238E27FC236}">
                <a16:creationId xmlns:a16="http://schemas.microsoft.com/office/drawing/2014/main" id="{1092A7CE-5A0D-4F27-90F0-946043B22256}"/>
              </a:ext>
            </a:extLst>
          </p:cNvPr>
          <p:cNvSpPr/>
          <p:nvPr/>
        </p:nvSpPr>
        <p:spPr>
          <a:xfrm>
            <a:off x="4735728" y="47751"/>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اسكشف</a:t>
            </a:r>
            <a:endParaRPr lang="en-US" b="1" dirty="0">
              <a:solidFill>
                <a:schemeClr val="accent5">
                  <a:lumMod val="50000"/>
                </a:schemeClr>
              </a:solidFill>
            </a:endParaRPr>
          </a:p>
        </p:txBody>
      </p:sp>
      <p:sp>
        <p:nvSpPr>
          <p:cNvPr id="93" name="مستطيل 92">
            <a:hlinkClick r:id="" action="ppaction://noaction"/>
            <a:extLst>
              <a:ext uri="{FF2B5EF4-FFF2-40B4-BE49-F238E27FC236}">
                <a16:creationId xmlns:a16="http://schemas.microsoft.com/office/drawing/2014/main" id="{6C99A92F-59D8-40AC-BDC2-148AA715DB2A}"/>
              </a:ext>
            </a:extLst>
          </p:cNvPr>
          <p:cNvSpPr/>
          <p:nvPr/>
        </p:nvSpPr>
        <p:spPr>
          <a:xfrm>
            <a:off x="7931806" y="20144"/>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خبرات </a:t>
            </a:r>
          </a:p>
          <a:p>
            <a:pPr algn="ctr"/>
            <a:r>
              <a:rPr lang="ar-SA" b="1" dirty="0">
                <a:solidFill>
                  <a:schemeClr val="accent5">
                    <a:lumMod val="50000"/>
                  </a:schemeClr>
                </a:solidFill>
              </a:rPr>
              <a:t>سابقة</a:t>
            </a:r>
            <a:endParaRPr lang="en-US" b="1" dirty="0">
              <a:solidFill>
                <a:schemeClr val="accent5">
                  <a:lumMod val="50000"/>
                </a:schemeClr>
              </a:solidFill>
            </a:endParaRPr>
          </a:p>
        </p:txBody>
      </p:sp>
      <p:sp>
        <p:nvSpPr>
          <p:cNvPr id="100" name="مستطيل 99">
            <a:hlinkClick r:id="rId19" action="ppaction://hlinksldjump"/>
            <a:extLst>
              <a:ext uri="{FF2B5EF4-FFF2-40B4-BE49-F238E27FC236}">
                <a16:creationId xmlns:a16="http://schemas.microsoft.com/office/drawing/2014/main" id="{73527060-1807-46E3-B716-4D68C85D3DCD}"/>
              </a:ext>
            </a:extLst>
          </p:cNvPr>
          <p:cNvSpPr/>
          <p:nvPr/>
        </p:nvSpPr>
        <p:spPr>
          <a:xfrm>
            <a:off x="1283481" y="60729"/>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accent1">
                    <a:lumMod val="75000"/>
                  </a:schemeClr>
                </a:solidFill>
              </a:rPr>
              <a:t>الواجب</a:t>
            </a:r>
            <a:endParaRPr lang="en-US" sz="2400" b="1" dirty="0">
              <a:solidFill>
                <a:schemeClr val="accent1">
                  <a:lumMod val="75000"/>
                </a:schemeClr>
              </a:solidFill>
            </a:endParaRPr>
          </a:p>
        </p:txBody>
      </p:sp>
      <p:pic>
        <p:nvPicPr>
          <p:cNvPr id="102" name="Picture 11">
            <a:extLst>
              <a:ext uri="{FF2B5EF4-FFF2-40B4-BE49-F238E27FC236}">
                <a16:creationId xmlns:a16="http://schemas.microsoft.com/office/drawing/2014/main" id="{B188D43D-88E6-46C2-B821-5FD7EA8D8782}"/>
              </a:ext>
            </a:extLst>
          </p:cNvPr>
          <p:cNvPicPr>
            <a:picLocks noChangeAspect="1"/>
          </p:cNvPicPr>
          <p:nvPr/>
        </p:nvPicPr>
        <p:blipFill>
          <a:blip r:embed="rId20"/>
          <a:srcRect/>
          <a:stretch>
            <a:fillRect/>
          </a:stretch>
        </p:blipFill>
        <p:spPr>
          <a:xfrm>
            <a:off x="9388544" y="5123356"/>
            <a:ext cx="484083" cy="488236"/>
          </a:xfrm>
          <a:prstGeom prst="rect">
            <a:avLst/>
          </a:prstGeom>
        </p:spPr>
      </p:pic>
      <p:pic>
        <p:nvPicPr>
          <p:cNvPr id="104" name="Google Shape;84;p13">
            <a:extLst>
              <a:ext uri="{FF2B5EF4-FFF2-40B4-BE49-F238E27FC236}">
                <a16:creationId xmlns:a16="http://schemas.microsoft.com/office/drawing/2014/main" id="{4836476F-97D8-480C-B012-EC9673A3F090}"/>
              </a:ext>
            </a:extLst>
          </p:cNvPr>
          <p:cNvPicPr preferRelativeResize="0"/>
          <p:nvPr/>
        </p:nvPicPr>
        <p:blipFill>
          <a:blip r:embed="rId21">
            <a:alphaModFix/>
          </a:blip>
          <a:stretch>
            <a:fillRect/>
          </a:stretch>
        </p:blipFill>
        <p:spPr>
          <a:xfrm>
            <a:off x="8793364" y="6362418"/>
            <a:ext cx="734365" cy="586519"/>
          </a:xfrm>
          <a:prstGeom prst="rect">
            <a:avLst/>
          </a:prstGeom>
          <a:noFill/>
          <a:ln>
            <a:noFill/>
          </a:ln>
        </p:spPr>
      </p:pic>
      <p:pic>
        <p:nvPicPr>
          <p:cNvPr id="56"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DE38A85A-777D-4386-A7E5-337635C8F459}"/>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84551" y="-211587"/>
            <a:ext cx="7402640" cy="58168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8220545" y="4909011"/>
            <a:ext cx="1365738" cy="141820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hlinkClick r:id="rId18" action="ppaction://hlinksldjump"/>
            <a:extLst>
              <a:ext uri="{FF2B5EF4-FFF2-40B4-BE49-F238E27FC236}">
                <a16:creationId xmlns:a16="http://schemas.microsoft.com/office/drawing/2014/main" id="{486A4D4D-D0BC-DE4A-B8F6-0BCA1075F003}"/>
              </a:ext>
            </a:extLst>
          </p:cNvPr>
          <p:cNvSpPr/>
          <p:nvPr/>
        </p:nvSpPr>
        <p:spPr>
          <a:xfrm>
            <a:off x="5819073" y="101887"/>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الاهداف</a:t>
            </a:r>
            <a:endParaRPr lang="en-US" b="1" dirty="0">
              <a:solidFill>
                <a:schemeClr val="accent5">
                  <a:lumMod val="50000"/>
                </a:schemeClr>
              </a:solidFill>
            </a:endParaRPr>
          </a:p>
        </p:txBody>
      </p:sp>
      <p:pic>
        <p:nvPicPr>
          <p:cNvPr id="4" name="صورة 4">
            <a:extLst>
              <a:ext uri="{FF2B5EF4-FFF2-40B4-BE49-F238E27FC236}">
                <a16:creationId xmlns:a16="http://schemas.microsoft.com/office/drawing/2014/main" id="{2334B713-BD4F-884B-A337-F9B68610C824}"/>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414942" y="1113345"/>
            <a:ext cx="10356577" cy="4418786"/>
          </a:xfrm>
          <a:prstGeom prst="rect">
            <a:avLst/>
          </a:prstGeom>
        </p:spPr>
      </p:pic>
    </p:spTree>
    <p:extLst>
      <p:ext uri="{BB962C8B-B14F-4D97-AF65-F5344CB8AC3E}">
        <p14:creationId xmlns:p14="http://schemas.microsoft.com/office/powerpoint/2010/main" val="360629270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136478"/>
            <a:ext cx="12238094" cy="7915702"/>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5905" y="692255"/>
            <a:ext cx="12238094" cy="5480905"/>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5209" y="6086600"/>
            <a:ext cx="7952839" cy="98274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0">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455216" y="4699490"/>
            <a:ext cx="2649433" cy="27025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61888" y="5172801"/>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72757" y="4714875"/>
            <a:ext cx="812667" cy="67740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378086" y="5278004"/>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61447" t="18529" r="4470" b="25160"/>
          <a:stretch/>
        </p:blipFill>
        <p:spPr bwMode="auto">
          <a:xfrm flipH="1">
            <a:off x="9901440" y="5172730"/>
            <a:ext cx="1176780" cy="91387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5"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16"/>
          <a:srcRect/>
          <a:stretch>
            <a:fillRect/>
          </a:stretch>
        </p:blipFill>
        <p:spPr>
          <a:xfrm>
            <a:off x="10521509" y="895014"/>
            <a:ext cx="737894" cy="715087"/>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027535" y="5336730"/>
            <a:ext cx="370310" cy="624328"/>
          </a:xfrm>
          <a:prstGeom prst="rect">
            <a:avLst/>
          </a:prstGeom>
          <a:noFill/>
          <a:extLst>
            <a:ext uri="{909E8E84-426E-40DD-AFC4-6F175D3DCCD1}">
              <a14:hiddenFill xmlns:a14="http://schemas.microsoft.com/office/drawing/2010/main">
                <a:solidFill>
                  <a:srgbClr val="FFFFFF"/>
                </a:solidFill>
              </a14:hiddenFill>
            </a:ext>
          </a:extLst>
        </p:spPr>
      </p:pic>
      <p:sp>
        <p:nvSpPr>
          <p:cNvPr id="75" name="مستطيل 74">
            <a:hlinkClick r:id="rId15" action="ppaction://hlinksldjump"/>
            <a:extLst>
              <a:ext uri="{FF2B5EF4-FFF2-40B4-BE49-F238E27FC236}">
                <a16:creationId xmlns:a16="http://schemas.microsoft.com/office/drawing/2014/main" id="{DE30BFDD-D426-4E86-9190-C6110D50B46A}"/>
              </a:ext>
            </a:extLst>
          </p:cNvPr>
          <p:cNvSpPr/>
          <p:nvPr/>
        </p:nvSpPr>
        <p:spPr>
          <a:xfrm>
            <a:off x="6881197" y="47751"/>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التهيئة</a:t>
            </a:r>
            <a:endParaRPr lang="en-US" b="1" dirty="0">
              <a:solidFill>
                <a:schemeClr val="accent5">
                  <a:lumMod val="50000"/>
                </a:schemeClr>
              </a:solidFill>
            </a:endParaRPr>
          </a:p>
        </p:txBody>
      </p:sp>
      <p:sp>
        <p:nvSpPr>
          <p:cNvPr id="81" name="مستطيل 80">
            <a:hlinkClick r:id="" action="ppaction://noaction"/>
            <a:extLst>
              <a:ext uri="{FF2B5EF4-FFF2-40B4-BE49-F238E27FC236}">
                <a16:creationId xmlns:a16="http://schemas.microsoft.com/office/drawing/2014/main" id="{C9C85F24-1FF2-48D1-8FE9-1F09C67A2EAD}"/>
              </a:ext>
            </a:extLst>
          </p:cNvPr>
          <p:cNvSpPr/>
          <p:nvPr/>
        </p:nvSpPr>
        <p:spPr>
          <a:xfrm>
            <a:off x="2379840"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التقويم</a:t>
            </a:r>
            <a:endParaRPr lang="en-US" sz="2000" b="1" dirty="0">
              <a:solidFill>
                <a:schemeClr val="accent1">
                  <a:lumMod val="75000"/>
                </a:schemeClr>
              </a:solidFill>
            </a:endParaRPr>
          </a:p>
        </p:txBody>
      </p:sp>
      <p:sp>
        <p:nvSpPr>
          <p:cNvPr id="82" name="مستطيل 81">
            <a:hlinkClick r:id="rId18" action="ppaction://hlinksldjump"/>
            <a:extLst>
              <a:ext uri="{FF2B5EF4-FFF2-40B4-BE49-F238E27FC236}">
                <a16:creationId xmlns:a16="http://schemas.microsoft.com/office/drawing/2014/main" id="{E10C71F6-D2A3-42F8-9CF4-7EC80C62CB63}"/>
              </a:ext>
            </a:extLst>
          </p:cNvPr>
          <p:cNvSpPr/>
          <p:nvPr/>
        </p:nvSpPr>
        <p:spPr>
          <a:xfrm>
            <a:off x="3563063"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الشرح</a:t>
            </a:r>
            <a:endParaRPr lang="en-US" sz="2000" b="1" dirty="0">
              <a:solidFill>
                <a:schemeClr val="accent1">
                  <a:lumMod val="75000"/>
                </a:schemeClr>
              </a:solidFill>
            </a:endParaRPr>
          </a:p>
        </p:txBody>
      </p:sp>
      <p:sp>
        <p:nvSpPr>
          <p:cNvPr id="83" name="مستطيل 82">
            <a:hlinkClick r:id="rId15" action="ppaction://hlinksldjump"/>
            <a:extLst>
              <a:ext uri="{FF2B5EF4-FFF2-40B4-BE49-F238E27FC236}">
                <a16:creationId xmlns:a16="http://schemas.microsoft.com/office/drawing/2014/main" id="{1092A7CE-5A0D-4F27-90F0-946043B22256}"/>
              </a:ext>
            </a:extLst>
          </p:cNvPr>
          <p:cNvSpPr/>
          <p:nvPr/>
        </p:nvSpPr>
        <p:spPr>
          <a:xfrm>
            <a:off x="4735728" y="47751"/>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اسكشف</a:t>
            </a:r>
            <a:endParaRPr lang="en-US" b="1" dirty="0">
              <a:solidFill>
                <a:schemeClr val="accent5">
                  <a:lumMod val="50000"/>
                </a:schemeClr>
              </a:solidFill>
            </a:endParaRPr>
          </a:p>
        </p:txBody>
      </p:sp>
      <p:sp>
        <p:nvSpPr>
          <p:cNvPr id="93" name="مستطيل 92">
            <a:hlinkClick r:id="" action="ppaction://noaction"/>
            <a:extLst>
              <a:ext uri="{FF2B5EF4-FFF2-40B4-BE49-F238E27FC236}">
                <a16:creationId xmlns:a16="http://schemas.microsoft.com/office/drawing/2014/main" id="{6C99A92F-59D8-40AC-BDC2-148AA715DB2A}"/>
              </a:ext>
            </a:extLst>
          </p:cNvPr>
          <p:cNvSpPr/>
          <p:nvPr/>
        </p:nvSpPr>
        <p:spPr>
          <a:xfrm>
            <a:off x="7931806" y="20144"/>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خبرات </a:t>
            </a:r>
          </a:p>
          <a:p>
            <a:pPr algn="ctr"/>
            <a:r>
              <a:rPr lang="ar-SA" b="1" dirty="0">
                <a:solidFill>
                  <a:schemeClr val="accent5">
                    <a:lumMod val="50000"/>
                  </a:schemeClr>
                </a:solidFill>
              </a:rPr>
              <a:t>سابقة</a:t>
            </a:r>
            <a:endParaRPr lang="en-US" b="1" dirty="0">
              <a:solidFill>
                <a:schemeClr val="accent5">
                  <a:lumMod val="50000"/>
                </a:schemeClr>
              </a:solidFill>
            </a:endParaRPr>
          </a:p>
        </p:txBody>
      </p:sp>
      <p:sp>
        <p:nvSpPr>
          <p:cNvPr id="100" name="مستطيل 99">
            <a:hlinkClick r:id="rId19" action="ppaction://hlinksldjump"/>
            <a:extLst>
              <a:ext uri="{FF2B5EF4-FFF2-40B4-BE49-F238E27FC236}">
                <a16:creationId xmlns:a16="http://schemas.microsoft.com/office/drawing/2014/main" id="{73527060-1807-46E3-B716-4D68C85D3DCD}"/>
              </a:ext>
            </a:extLst>
          </p:cNvPr>
          <p:cNvSpPr/>
          <p:nvPr/>
        </p:nvSpPr>
        <p:spPr>
          <a:xfrm>
            <a:off x="1283481" y="60729"/>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accent1">
                    <a:lumMod val="75000"/>
                  </a:schemeClr>
                </a:solidFill>
              </a:rPr>
              <a:t>الواجب</a:t>
            </a:r>
            <a:endParaRPr lang="en-US" sz="2400" b="1" dirty="0">
              <a:solidFill>
                <a:schemeClr val="accent1">
                  <a:lumMod val="75000"/>
                </a:schemeClr>
              </a:solidFill>
            </a:endParaRPr>
          </a:p>
        </p:txBody>
      </p:sp>
      <p:pic>
        <p:nvPicPr>
          <p:cNvPr id="102" name="Picture 11">
            <a:extLst>
              <a:ext uri="{FF2B5EF4-FFF2-40B4-BE49-F238E27FC236}">
                <a16:creationId xmlns:a16="http://schemas.microsoft.com/office/drawing/2014/main" id="{B188D43D-88E6-46C2-B821-5FD7EA8D8782}"/>
              </a:ext>
            </a:extLst>
          </p:cNvPr>
          <p:cNvPicPr>
            <a:picLocks noChangeAspect="1"/>
          </p:cNvPicPr>
          <p:nvPr/>
        </p:nvPicPr>
        <p:blipFill>
          <a:blip r:embed="rId20"/>
          <a:srcRect/>
          <a:stretch>
            <a:fillRect/>
          </a:stretch>
        </p:blipFill>
        <p:spPr>
          <a:xfrm>
            <a:off x="9388544" y="5123356"/>
            <a:ext cx="484083" cy="488236"/>
          </a:xfrm>
          <a:prstGeom prst="rect">
            <a:avLst/>
          </a:prstGeom>
        </p:spPr>
      </p:pic>
      <p:pic>
        <p:nvPicPr>
          <p:cNvPr id="104" name="Google Shape;84;p13">
            <a:extLst>
              <a:ext uri="{FF2B5EF4-FFF2-40B4-BE49-F238E27FC236}">
                <a16:creationId xmlns:a16="http://schemas.microsoft.com/office/drawing/2014/main" id="{4836476F-97D8-480C-B012-EC9673A3F090}"/>
              </a:ext>
            </a:extLst>
          </p:cNvPr>
          <p:cNvPicPr preferRelativeResize="0"/>
          <p:nvPr/>
        </p:nvPicPr>
        <p:blipFill>
          <a:blip r:embed="rId21">
            <a:alphaModFix/>
          </a:blip>
          <a:stretch>
            <a:fillRect/>
          </a:stretch>
        </p:blipFill>
        <p:spPr>
          <a:xfrm>
            <a:off x="8793364" y="6362418"/>
            <a:ext cx="734365" cy="586519"/>
          </a:xfrm>
          <a:prstGeom prst="rect">
            <a:avLst/>
          </a:prstGeom>
          <a:noFill/>
          <a:ln>
            <a:noFill/>
          </a:ln>
        </p:spPr>
      </p:pic>
      <p:pic>
        <p:nvPicPr>
          <p:cNvPr id="56"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DE38A85A-777D-4386-A7E5-337635C8F459}"/>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84551" y="-211587"/>
            <a:ext cx="7402640" cy="58168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8220545" y="4909011"/>
            <a:ext cx="1365738" cy="141820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hlinkClick r:id="rId18" action="ppaction://hlinksldjump"/>
            <a:extLst>
              <a:ext uri="{FF2B5EF4-FFF2-40B4-BE49-F238E27FC236}">
                <a16:creationId xmlns:a16="http://schemas.microsoft.com/office/drawing/2014/main" id="{486A4D4D-D0BC-DE4A-B8F6-0BCA1075F003}"/>
              </a:ext>
            </a:extLst>
          </p:cNvPr>
          <p:cNvSpPr/>
          <p:nvPr/>
        </p:nvSpPr>
        <p:spPr>
          <a:xfrm>
            <a:off x="5819073" y="101887"/>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الاهداف</a:t>
            </a:r>
            <a:endParaRPr lang="en-US" b="1" dirty="0">
              <a:solidFill>
                <a:schemeClr val="accent5">
                  <a:lumMod val="50000"/>
                </a:schemeClr>
              </a:solidFill>
            </a:endParaRPr>
          </a:p>
        </p:txBody>
      </p:sp>
      <p:pic>
        <p:nvPicPr>
          <p:cNvPr id="4" name="صورة 4">
            <a:extLst>
              <a:ext uri="{FF2B5EF4-FFF2-40B4-BE49-F238E27FC236}">
                <a16:creationId xmlns:a16="http://schemas.microsoft.com/office/drawing/2014/main" id="{673C12AB-E74F-F441-B44B-5B6C4A2794E9}"/>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416962" y="1077528"/>
            <a:ext cx="10455688" cy="4534063"/>
          </a:xfrm>
          <a:prstGeom prst="rect">
            <a:avLst/>
          </a:prstGeom>
        </p:spPr>
      </p:pic>
    </p:spTree>
    <p:extLst>
      <p:ext uri="{BB962C8B-B14F-4D97-AF65-F5344CB8AC3E}">
        <p14:creationId xmlns:p14="http://schemas.microsoft.com/office/powerpoint/2010/main" val="394895866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136478"/>
            <a:ext cx="12238094" cy="7915702"/>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5905" y="692255"/>
            <a:ext cx="12238094" cy="5480905"/>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5209" y="6086600"/>
            <a:ext cx="7952839" cy="98274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0">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455216" y="4699490"/>
            <a:ext cx="2649433" cy="27025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61888" y="5172801"/>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72757" y="4714875"/>
            <a:ext cx="812667" cy="67740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378086" y="5278004"/>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61447" t="18529" r="4470" b="25160"/>
          <a:stretch/>
        </p:blipFill>
        <p:spPr bwMode="auto">
          <a:xfrm flipH="1">
            <a:off x="9901440" y="5172730"/>
            <a:ext cx="1176780" cy="91387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5"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16"/>
          <a:srcRect/>
          <a:stretch>
            <a:fillRect/>
          </a:stretch>
        </p:blipFill>
        <p:spPr>
          <a:xfrm>
            <a:off x="10521509" y="895014"/>
            <a:ext cx="737894" cy="715087"/>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027535" y="5336730"/>
            <a:ext cx="370310" cy="624328"/>
          </a:xfrm>
          <a:prstGeom prst="rect">
            <a:avLst/>
          </a:prstGeom>
          <a:noFill/>
          <a:extLst>
            <a:ext uri="{909E8E84-426E-40DD-AFC4-6F175D3DCCD1}">
              <a14:hiddenFill xmlns:a14="http://schemas.microsoft.com/office/drawing/2010/main">
                <a:solidFill>
                  <a:srgbClr val="FFFFFF"/>
                </a:solidFill>
              </a14:hiddenFill>
            </a:ext>
          </a:extLst>
        </p:spPr>
      </p:pic>
      <p:sp>
        <p:nvSpPr>
          <p:cNvPr id="75" name="مستطيل 74">
            <a:hlinkClick r:id="rId15" action="ppaction://hlinksldjump"/>
            <a:extLst>
              <a:ext uri="{FF2B5EF4-FFF2-40B4-BE49-F238E27FC236}">
                <a16:creationId xmlns:a16="http://schemas.microsoft.com/office/drawing/2014/main" id="{DE30BFDD-D426-4E86-9190-C6110D50B46A}"/>
              </a:ext>
            </a:extLst>
          </p:cNvPr>
          <p:cNvSpPr/>
          <p:nvPr/>
        </p:nvSpPr>
        <p:spPr>
          <a:xfrm>
            <a:off x="6881197" y="47751"/>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التهيئة</a:t>
            </a:r>
            <a:endParaRPr lang="en-US" b="1" dirty="0">
              <a:solidFill>
                <a:schemeClr val="accent5">
                  <a:lumMod val="50000"/>
                </a:schemeClr>
              </a:solidFill>
            </a:endParaRPr>
          </a:p>
        </p:txBody>
      </p:sp>
      <p:sp>
        <p:nvSpPr>
          <p:cNvPr id="81" name="مستطيل 80">
            <a:hlinkClick r:id="" action="ppaction://noaction"/>
            <a:extLst>
              <a:ext uri="{FF2B5EF4-FFF2-40B4-BE49-F238E27FC236}">
                <a16:creationId xmlns:a16="http://schemas.microsoft.com/office/drawing/2014/main" id="{C9C85F24-1FF2-48D1-8FE9-1F09C67A2EAD}"/>
              </a:ext>
            </a:extLst>
          </p:cNvPr>
          <p:cNvSpPr/>
          <p:nvPr/>
        </p:nvSpPr>
        <p:spPr>
          <a:xfrm>
            <a:off x="2379840"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التقويم</a:t>
            </a:r>
            <a:endParaRPr lang="en-US" sz="2000" b="1" dirty="0">
              <a:solidFill>
                <a:schemeClr val="accent1">
                  <a:lumMod val="75000"/>
                </a:schemeClr>
              </a:solidFill>
            </a:endParaRPr>
          </a:p>
        </p:txBody>
      </p:sp>
      <p:sp>
        <p:nvSpPr>
          <p:cNvPr id="82" name="مستطيل 81">
            <a:hlinkClick r:id="rId18" action="ppaction://hlinksldjump"/>
            <a:extLst>
              <a:ext uri="{FF2B5EF4-FFF2-40B4-BE49-F238E27FC236}">
                <a16:creationId xmlns:a16="http://schemas.microsoft.com/office/drawing/2014/main" id="{E10C71F6-D2A3-42F8-9CF4-7EC80C62CB63}"/>
              </a:ext>
            </a:extLst>
          </p:cNvPr>
          <p:cNvSpPr/>
          <p:nvPr/>
        </p:nvSpPr>
        <p:spPr>
          <a:xfrm>
            <a:off x="3563063"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الشرح</a:t>
            </a:r>
            <a:endParaRPr lang="en-US" sz="2000" b="1" dirty="0">
              <a:solidFill>
                <a:schemeClr val="accent1">
                  <a:lumMod val="75000"/>
                </a:schemeClr>
              </a:solidFill>
            </a:endParaRPr>
          </a:p>
        </p:txBody>
      </p:sp>
      <p:sp>
        <p:nvSpPr>
          <p:cNvPr id="83" name="مستطيل 82">
            <a:hlinkClick r:id="rId15" action="ppaction://hlinksldjump"/>
            <a:extLst>
              <a:ext uri="{FF2B5EF4-FFF2-40B4-BE49-F238E27FC236}">
                <a16:creationId xmlns:a16="http://schemas.microsoft.com/office/drawing/2014/main" id="{1092A7CE-5A0D-4F27-90F0-946043B22256}"/>
              </a:ext>
            </a:extLst>
          </p:cNvPr>
          <p:cNvSpPr/>
          <p:nvPr/>
        </p:nvSpPr>
        <p:spPr>
          <a:xfrm>
            <a:off x="4735728" y="47751"/>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اسكشف</a:t>
            </a:r>
            <a:endParaRPr lang="en-US" b="1" dirty="0">
              <a:solidFill>
                <a:schemeClr val="accent5">
                  <a:lumMod val="50000"/>
                </a:schemeClr>
              </a:solidFill>
            </a:endParaRPr>
          </a:p>
        </p:txBody>
      </p:sp>
      <p:sp>
        <p:nvSpPr>
          <p:cNvPr id="93" name="مستطيل 92">
            <a:hlinkClick r:id="" action="ppaction://noaction"/>
            <a:extLst>
              <a:ext uri="{FF2B5EF4-FFF2-40B4-BE49-F238E27FC236}">
                <a16:creationId xmlns:a16="http://schemas.microsoft.com/office/drawing/2014/main" id="{6C99A92F-59D8-40AC-BDC2-148AA715DB2A}"/>
              </a:ext>
            </a:extLst>
          </p:cNvPr>
          <p:cNvSpPr/>
          <p:nvPr/>
        </p:nvSpPr>
        <p:spPr>
          <a:xfrm>
            <a:off x="7931806" y="20144"/>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خبرات </a:t>
            </a:r>
          </a:p>
          <a:p>
            <a:pPr algn="ctr"/>
            <a:r>
              <a:rPr lang="ar-SA" b="1" dirty="0">
                <a:solidFill>
                  <a:schemeClr val="accent5">
                    <a:lumMod val="50000"/>
                  </a:schemeClr>
                </a:solidFill>
              </a:rPr>
              <a:t>سابقة</a:t>
            </a:r>
            <a:endParaRPr lang="en-US" b="1" dirty="0">
              <a:solidFill>
                <a:schemeClr val="accent5">
                  <a:lumMod val="50000"/>
                </a:schemeClr>
              </a:solidFill>
            </a:endParaRPr>
          </a:p>
        </p:txBody>
      </p:sp>
      <p:sp>
        <p:nvSpPr>
          <p:cNvPr id="100" name="مستطيل 99">
            <a:hlinkClick r:id="rId19" action="ppaction://hlinksldjump"/>
            <a:extLst>
              <a:ext uri="{FF2B5EF4-FFF2-40B4-BE49-F238E27FC236}">
                <a16:creationId xmlns:a16="http://schemas.microsoft.com/office/drawing/2014/main" id="{73527060-1807-46E3-B716-4D68C85D3DCD}"/>
              </a:ext>
            </a:extLst>
          </p:cNvPr>
          <p:cNvSpPr/>
          <p:nvPr/>
        </p:nvSpPr>
        <p:spPr>
          <a:xfrm>
            <a:off x="1283481" y="60729"/>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accent1">
                    <a:lumMod val="75000"/>
                  </a:schemeClr>
                </a:solidFill>
              </a:rPr>
              <a:t>الواجب</a:t>
            </a:r>
            <a:endParaRPr lang="en-US" sz="2400" b="1" dirty="0">
              <a:solidFill>
                <a:schemeClr val="accent1">
                  <a:lumMod val="75000"/>
                </a:schemeClr>
              </a:solidFill>
            </a:endParaRPr>
          </a:p>
        </p:txBody>
      </p:sp>
      <p:pic>
        <p:nvPicPr>
          <p:cNvPr id="102" name="Picture 11">
            <a:extLst>
              <a:ext uri="{FF2B5EF4-FFF2-40B4-BE49-F238E27FC236}">
                <a16:creationId xmlns:a16="http://schemas.microsoft.com/office/drawing/2014/main" id="{B188D43D-88E6-46C2-B821-5FD7EA8D8782}"/>
              </a:ext>
            </a:extLst>
          </p:cNvPr>
          <p:cNvPicPr>
            <a:picLocks noChangeAspect="1"/>
          </p:cNvPicPr>
          <p:nvPr/>
        </p:nvPicPr>
        <p:blipFill>
          <a:blip r:embed="rId20"/>
          <a:srcRect/>
          <a:stretch>
            <a:fillRect/>
          </a:stretch>
        </p:blipFill>
        <p:spPr>
          <a:xfrm>
            <a:off x="9388544" y="5123356"/>
            <a:ext cx="484083" cy="488236"/>
          </a:xfrm>
          <a:prstGeom prst="rect">
            <a:avLst/>
          </a:prstGeom>
        </p:spPr>
      </p:pic>
      <p:pic>
        <p:nvPicPr>
          <p:cNvPr id="104" name="Google Shape;84;p13">
            <a:extLst>
              <a:ext uri="{FF2B5EF4-FFF2-40B4-BE49-F238E27FC236}">
                <a16:creationId xmlns:a16="http://schemas.microsoft.com/office/drawing/2014/main" id="{4836476F-97D8-480C-B012-EC9673A3F090}"/>
              </a:ext>
            </a:extLst>
          </p:cNvPr>
          <p:cNvPicPr preferRelativeResize="0"/>
          <p:nvPr/>
        </p:nvPicPr>
        <p:blipFill>
          <a:blip r:embed="rId21">
            <a:alphaModFix/>
          </a:blip>
          <a:stretch>
            <a:fillRect/>
          </a:stretch>
        </p:blipFill>
        <p:spPr>
          <a:xfrm>
            <a:off x="8793364" y="6362418"/>
            <a:ext cx="734365" cy="586519"/>
          </a:xfrm>
          <a:prstGeom prst="rect">
            <a:avLst/>
          </a:prstGeom>
          <a:noFill/>
          <a:ln>
            <a:noFill/>
          </a:ln>
        </p:spPr>
      </p:pic>
      <p:pic>
        <p:nvPicPr>
          <p:cNvPr id="56"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DE38A85A-777D-4386-A7E5-337635C8F459}"/>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84551" y="-211587"/>
            <a:ext cx="7402640" cy="58168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8220545" y="4909011"/>
            <a:ext cx="1365738" cy="141820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hlinkClick r:id="rId18" action="ppaction://hlinksldjump"/>
            <a:extLst>
              <a:ext uri="{FF2B5EF4-FFF2-40B4-BE49-F238E27FC236}">
                <a16:creationId xmlns:a16="http://schemas.microsoft.com/office/drawing/2014/main" id="{486A4D4D-D0BC-DE4A-B8F6-0BCA1075F003}"/>
              </a:ext>
            </a:extLst>
          </p:cNvPr>
          <p:cNvSpPr/>
          <p:nvPr/>
        </p:nvSpPr>
        <p:spPr>
          <a:xfrm>
            <a:off x="5819073" y="101887"/>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الاهداف</a:t>
            </a:r>
            <a:endParaRPr lang="en-US" b="1" dirty="0">
              <a:solidFill>
                <a:schemeClr val="accent5">
                  <a:lumMod val="50000"/>
                </a:schemeClr>
              </a:solidFill>
            </a:endParaRPr>
          </a:p>
        </p:txBody>
      </p:sp>
      <p:pic>
        <p:nvPicPr>
          <p:cNvPr id="4" name="صورة 4">
            <a:extLst>
              <a:ext uri="{FF2B5EF4-FFF2-40B4-BE49-F238E27FC236}">
                <a16:creationId xmlns:a16="http://schemas.microsoft.com/office/drawing/2014/main" id="{9B4CFB7D-40C0-D24B-B4B4-79F2AEEA4486}"/>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273937" y="1115265"/>
            <a:ext cx="10848133" cy="4617049"/>
          </a:xfrm>
          <a:prstGeom prst="rect">
            <a:avLst/>
          </a:prstGeom>
        </p:spPr>
      </p:pic>
    </p:spTree>
    <p:extLst>
      <p:ext uri="{BB962C8B-B14F-4D97-AF65-F5344CB8AC3E}">
        <p14:creationId xmlns:p14="http://schemas.microsoft.com/office/powerpoint/2010/main" val="79158217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136478"/>
            <a:ext cx="12238094" cy="7915702"/>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5905" y="692255"/>
            <a:ext cx="12238094" cy="5480905"/>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5209" y="6086600"/>
            <a:ext cx="7952839" cy="98274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0">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455216" y="4699490"/>
            <a:ext cx="2649433" cy="27025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61888" y="5172801"/>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72757" y="4714875"/>
            <a:ext cx="812667" cy="67740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378086" y="5278004"/>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61447" t="18529" r="4470" b="25160"/>
          <a:stretch/>
        </p:blipFill>
        <p:spPr bwMode="auto">
          <a:xfrm flipH="1">
            <a:off x="9901440" y="5172730"/>
            <a:ext cx="1176780" cy="91387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5"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16"/>
          <a:srcRect/>
          <a:stretch>
            <a:fillRect/>
          </a:stretch>
        </p:blipFill>
        <p:spPr>
          <a:xfrm>
            <a:off x="10521509" y="895014"/>
            <a:ext cx="737894" cy="715087"/>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027535" y="5336730"/>
            <a:ext cx="370310" cy="624328"/>
          </a:xfrm>
          <a:prstGeom prst="rect">
            <a:avLst/>
          </a:prstGeom>
          <a:noFill/>
          <a:extLst>
            <a:ext uri="{909E8E84-426E-40DD-AFC4-6F175D3DCCD1}">
              <a14:hiddenFill xmlns:a14="http://schemas.microsoft.com/office/drawing/2010/main">
                <a:solidFill>
                  <a:srgbClr val="FFFFFF"/>
                </a:solidFill>
              </a14:hiddenFill>
            </a:ext>
          </a:extLst>
        </p:spPr>
      </p:pic>
      <p:sp>
        <p:nvSpPr>
          <p:cNvPr id="75" name="مستطيل 74">
            <a:hlinkClick r:id="rId15" action="ppaction://hlinksldjump"/>
            <a:extLst>
              <a:ext uri="{FF2B5EF4-FFF2-40B4-BE49-F238E27FC236}">
                <a16:creationId xmlns:a16="http://schemas.microsoft.com/office/drawing/2014/main" id="{DE30BFDD-D426-4E86-9190-C6110D50B46A}"/>
              </a:ext>
            </a:extLst>
          </p:cNvPr>
          <p:cNvSpPr/>
          <p:nvPr/>
        </p:nvSpPr>
        <p:spPr>
          <a:xfrm>
            <a:off x="6881197" y="47751"/>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التهيئة</a:t>
            </a:r>
            <a:endParaRPr lang="en-US" b="1" dirty="0">
              <a:solidFill>
                <a:schemeClr val="accent5">
                  <a:lumMod val="50000"/>
                </a:schemeClr>
              </a:solidFill>
            </a:endParaRPr>
          </a:p>
        </p:txBody>
      </p:sp>
      <p:sp>
        <p:nvSpPr>
          <p:cNvPr id="81" name="مستطيل 80">
            <a:hlinkClick r:id="" action="ppaction://noaction"/>
            <a:extLst>
              <a:ext uri="{FF2B5EF4-FFF2-40B4-BE49-F238E27FC236}">
                <a16:creationId xmlns:a16="http://schemas.microsoft.com/office/drawing/2014/main" id="{C9C85F24-1FF2-48D1-8FE9-1F09C67A2EAD}"/>
              </a:ext>
            </a:extLst>
          </p:cNvPr>
          <p:cNvSpPr/>
          <p:nvPr/>
        </p:nvSpPr>
        <p:spPr>
          <a:xfrm>
            <a:off x="2379840"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التقويم</a:t>
            </a:r>
            <a:endParaRPr lang="en-US" sz="2000" b="1" dirty="0">
              <a:solidFill>
                <a:schemeClr val="accent1">
                  <a:lumMod val="75000"/>
                </a:schemeClr>
              </a:solidFill>
            </a:endParaRPr>
          </a:p>
        </p:txBody>
      </p:sp>
      <p:sp>
        <p:nvSpPr>
          <p:cNvPr id="82" name="مستطيل 81">
            <a:hlinkClick r:id="rId18" action="ppaction://hlinksldjump"/>
            <a:extLst>
              <a:ext uri="{FF2B5EF4-FFF2-40B4-BE49-F238E27FC236}">
                <a16:creationId xmlns:a16="http://schemas.microsoft.com/office/drawing/2014/main" id="{E10C71F6-D2A3-42F8-9CF4-7EC80C62CB63}"/>
              </a:ext>
            </a:extLst>
          </p:cNvPr>
          <p:cNvSpPr/>
          <p:nvPr/>
        </p:nvSpPr>
        <p:spPr>
          <a:xfrm>
            <a:off x="3563063"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الشرح</a:t>
            </a:r>
            <a:endParaRPr lang="en-US" sz="2000" b="1" dirty="0">
              <a:solidFill>
                <a:schemeClr val="accent1">
                  <a:lumMod val="75000"/>
                </a:schemeClr>
              </a:solidFill>
            </a:endParaRPr>
          </a:p>
        </p:txBody>
      </p:sp>
      <p:sp>
        <p:nvSpPr>
          <p:cNvPr id="83" name="مستطيل 82">
            <a:hlinkClick r:id="rId15" action="ppaction://hlinksldjump"/>
            <a:extLst>
              <a:ext uri="{FF2B5EF4-FFF2-40B4-BE49-F238E27FC236}">
                <a16:creationId xmlns:a16="http://schemas.microsoft.com/office/drawing/2014/main" id="{1092A7CE-5A0D-4F27-90F0-946043B22256}"/>
              </a:ext>
            </a:extLst>
          </p:cNvPr>
          <p:cNvSpPr/>
          <p:nvPr/>
        </p:nvSpPr>
        <p:spPr>
          <a:xfrm>
            <a:off x="4735728" y="47751"/>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اسكشف</a:t>
            </a:r>
            <a:endParaRPr lang="en-US" b="1" dirty="0">
              <a:solidFill>
                <a:schemeClr val="accent5">
                  <a:lumMod val="50000"/>
                </a:schemeClr>
              </a:solidFill>
            </a:endParaRPr>
          </a:p>
        </p:txBody>
      </p:sp>
      <p:sp>
        <p:nvSpPr>
          <p:cNvPr id="93" name="مستطيل 92">
            <a:hlinkClick r:id="" action="ppaction://noaction"/>
            <a:extLst>
              <a:ext uri="{FF2B5EF4-FFF2-40B4-BE49-F238E27FC236}">
                <a16:creationId xmlns:a16="http://schemas.microsoft.com/office/drawing/2014/main" id="{6C99A92F-59D8-40AC-BDC2-148AA715DB2A}"/>
              </a:ext>
            </a:extLst>
          </p:cNvPr>
          <p:cNvSpPr/>
          <p:nvPr/>
        </p:nvSpPr>
        <p:spPr>
          <a:xfrm>
            <a:off x="7931806" y="20144"/>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خبرات </a:t>
            </a:r>
          </a:p>
          <a:p>
            <a:pPr algn="ctr"/>
            <a:r>
              <a:rPr lang="ar-SA" b="1" dirty="0">
                <a:solidFill>
                  <a:schemeClr val="accent5">
                    <a:lumMod val="50000"/>
                  </a:schemeClr>
                </a:solidFill>
              </a:rPr>
              <a:t>سابقة</a:t>
            </a:r>
            <a:endParaRPr lang="en-US" b="1" dirty="0">
              <a:solidFill>
                <a:schemeClr val="accent5">
                  <a:lumMod val="50000"/>
                </a:schemeClr>
              </a:solidFill>
            </a:endParaRPr>
          </a:p>
        </p:txBody>
      </p:sp>
      <p:sp>
        <p:nvSpPr>
          <p:cNvPr id="100" name="مستطيل 99">
            <a:hlinkClick r:id="rId19" action="ppaction://hlinksldjump"/>
            <a:extLst>
              <a:ext uri="{FF2B5EF4-FFF2-40B4-BE49-F238E27FC236}">
                <a16:creationId xmlns:a16="http://schemas.microsoft.com/office/drawing/2014/main" id="{73527060-1807-46E3-B716-4D68C85D3DCD}"/>
              </a:ext>
            </a:extLst>
          </p:cNvPr>
          <p:cNvSpPr/>
          <p:nvPr/>
        </p:nvSpPr>
        <p:spPr>
          <a:xfrm>
            <a:off x="1283481" y="60729"/>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accent1">
                    <a:lumMod val="75000"/>
                  </a:schemeClr>
                </a:solidFill>
              </a:rPr>
              <a:t>الواجب</a:t>
            </a:r>
            <a:endParaRPr lang="en-US" sz="2400" b="1" dirty="0">
              <a:solidFill>
                <a:schemeClr val="accent1">
                  <a:lumMod val="75000"/>
                </a:schemeClr>
              </a:solidFill>
            </a:endParaRPr>
          </a:p>
        </p:txBody>
      </p:sp>
      <p:pic>
        <p:nvPicPr>
          <p:cNvPr id="102" name="Picture 11">
            <a:extLst>
              <a:ext uri="{FF2B5EF4-FFF2-40B4-BE49-F238E27FC236}">
                <a16:creationId xmlns:a16="http://schemas.microsoft.com/office/drawing/2014/main" id="{B188D43D-88E6-46C2-B821-5FD7EA8D8782}"/>
              </a:ext>
            </a:extLst>
          </p:cNvPr>
          <p:cNvPicPr>
            <a:picLocks noChangeAspect="1"/>
          </p:cNvPicPr>
          <p:nvPr/>
        </p:nvPicPr>
        <p:blipFill>
          <a:blip r:embed="rId20"/>
          <a:srcRect/>
          <a:stretch>
            <a:fillRect/>
          </a:stretch>
        </p:blipFill>
        <p:spPr>
          <a:xfrm>
            <a:off x="9388544" y="5123356"/>
            <a:ext cx="484083" cy="488236"/>
          </a:xfrm>
          <a:prstGeom prst="rect">
            <a:avLst/>
          </a:prstGeom>
        </p:spPr>
      </p:pic>
      <p:pic>
        <p:nvPicPr>
          <p:cNvPr id="104" name="Google Shape;84;p13">
            <a:extLst>
              <a:ext uri="{FF2B5EF4-FFF2-40B4-BE49-F238E27FC236}">
                <a16:creationId xmlns:a16="http://schemas.microsoft.com/office/drawing/2014/main" id="{4836476F-97D8-480C-B012-EC9673A3F090}"/>
              </a:ext>
            </a:extLst>
          </p:cNvPr>
          <p:cNvPicPr preferRelativeResize="0"/>
          <p:nvPr/>
        </p:nvPicPr>
        <p:blipFill>
          <a:blip r:embed="rId21">
            <a:alphaModFix/>
          </a:blip>
          <a:stretch>
            <a:fillRect/>
          </a:stretch>
        </p:blipFill>
        <p:spPr>
          <a:xfrm>
            <a:off x="8793364" y="6362418"/>
            <a:ext cx="734365" cy="586519"/>
          </a:xfrm>
          <a:prstGeom prst="rect">
            <a:avLst/>
          </a:prstGeom>
          <a:noFill/>
          <a:ln>
            <a:noFill/>
          </a:ln>
        </p:spPr>
      </p:pic>
      <p:pic>
        <p:nvPicPr>
          <p:cNvPr id="56"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DE38A85A-777D-4386-A7E5-337635C8F459}"/>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84551" y="-211587"/>
            <a:ext cx="7402640" cy="58168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8220545" y="4909011"/>
            <a:ext cx="1365738" cy="141820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hlinkClick r:id="rId18" action="ppaction://hlinksldjump"/>
            <a:extLst>
              <a:ext uri="{FF2B5EF4-FFF2-40B4-BE49-F238E27FC236}">
                <a16:creationId xmlns:a16="http://schemas.microsoft.com/office/drawing/2014/main" id="{486A4D4D-D0BC-DE4A-B8F6-0BCA1075F003}"/>
              </a:ext>
            </a:extLst>
          </p:cNvPr>
          <p:cNvSpPr/>
          <p:nvPr/>
        </p:nvSpPr>
        <p:spPr>
          <a:xfrm>
            <a:off x="5819073" y="101887"/>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الاهداف</a:t>
            </a:r>
            <a:endParaRPr lang="en-US" b="1" dirty="0">
              <a:solidFill>
                <a:schemeClr val="accent5">
                  <a:lumMod val="50000"/>
                </a:schemeClr>
              </a:solidFill>
            </a:endParaRPr>
          </a:p>
        </p:txBody>
      </p:sp>
      <p:pic>
        <p:nvPicPr>
          <p:cNvPr id="5" name="صورة 5">
            <a:extLst>
              <a:ext uri="{FF2B5EF4-FFF2-40B4-BE49-F238E27FC236}">
                <a16:creationId xmlns:a16="http://schemas.microsoft.com/office/drawing/2014/main" id="{C67C2844-411A-C946-9038-FF8C6D06A63D}"/>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664313" y="1383516"/>
            <a:ext cx="9018729" cy="4148615"/>
          </a:xfrm>
          <a:prstGeom prst="rect">
            <a:avLst/>
          </a:prstGeom>
        </p:spPr>
      </p:pic>
    </p:spTree>
    <p:extLst>
      <p:ext uri="{BB962C8B-B14F-4D97-AF65-F5344CB8AC3E}">
        <p14:creationId xmlns:p14="http://schemas.microsoft.com/office/powerpoint/2010/main" val="317127404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صورة 18">
            <a:extLst>
              <a:ext uri="{FF2B5EF4-FFF2-40B4-BE49-F238E27FC236}">
                <a16:creationId xmlns:a16="http://schemas.microsoft.com/office/drawing/2014/main" id="{C848AEF8-E61C-4D4D-8451-0148A0520664}"/>
              </a:ext>
            </a:extLst>
          </p:cNvPr>
          <p:cNvPicPr>
            <a:picLocks noChangeAspect="1"/>
          </p:cNvPicPr>
          <p:nvPr/>
        </p:nvPicPr>
        <p:blipFill rotWithShape="1">
          <a:blip r:embed="rId4"/>
          <a:srcRect b="11779"/>
          <a:stretch/>
        </p:blipFill>
        <p:spPr>
          <a:xfrm>
            <a:off x="-1" y="1"/>
            <a:ext cx="12192001" cy="6869004"/>
          </a:xfrm>
          <a:prstGeom prst="rect">
            <a:avLst/>
          </a:prstGeom>
        </p:spPr>
      </p:pic>
      <p:pic>
        <p:nvPicPr>
          <p:cNvPr id="5" name="Picture 4" descr="Shape, square&#10;&#10;Description automatically generated">
            <a:extLst>
              <a:ext uri="{FF2B5EF4-FFF2-40B4-BE49-F238E27FC236}">
                <a16:creationId xmlns:a16="http://schemas.microsoft.com/office/drawing/2014/main" id="{D85D94A4-B5B6-4B59-B6C3-693E057A599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85725"/>
            <a:ext cx="5299364" cy="6858000"/>
          </a:xfrm>
          <a:prstGeom prst="rect">
            <a:avLst/>
          </a:prstGeom>
        </p:spPr>
      </p:pic>
      <p:sp>
        <p:nvSpPr>
          <p:cNvPr id="6" name="Rectangle: 1">
            <a:extLst>
              <a:ext uri="{FF2B5EF4-FFF2-40B4-BE49-F238E27FC236}">
                <a16:creationId xmlns:a16="http://schemas.microsoft.com/office/drawing/2014/main" id="{81FE1B85-F403-432A-A01F-82E00A81BD62}"/>
              </a:ext>
            </a:extLst>
          </p:cNvPr>
          <p:cNvSpPr/>
          <p:nvPr/>
        </p:nvSpPr>
        <p:spPr>
          <a:xfrm>
            <a:off x="600075" y="3819526"/>
            <a:ext cx="4152900" cy="695325"/>
          </a:xfrm>
          <a:prstGeom prst="roundRect">
            <a:avLst>
              <a:gd name="adj" fmla="val 50000"/>
            </a:avLst>
          </a:prstGeom>
          <a:solidFill>
            <a:srgbClr val="F4CFBC"/>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1400" dirty="0">
                <a:solidFill>
                  <a:schemeClr val="tx1"/>
                </a:solidFill>
              </a:rPr>
              <a:t>كيميائي </a:t>
            </a:r>
            <a:endParaRPr lang="en-GB" sz="1400" dirty="0">
              <a:solidFill>
                <a:schemeClr val="tx1"/>
              </a:solidFill>
            </a:endParaRPr>
          </a:p>
        </p:txBody>
      </p:sp>
      <p:sp>
        <p:nvSpPr>
          <p:cNvPr id="7" name="Rectangle: 2">
            <a:extLst>
              <a:ext uri="{FF2B5EF4-FFF2-40B4-BE49-F238E27FC236}">
                <a16:creationId xmlns:a16="http://schemas.microsoft.com/office/drawing/2014/main" id="{23702EE5-380C-401F-A117-B6F3013A3770}"/>
              </a:ext>
            </a:extLst>
          </p:cNvPr>
          <p:cNvSpPr/>
          <p:nvPr/>
        </p:nvSpPr>
        <p:spPr>
          <a:xfrm>
            <a:off x="573233" y="4600576"/>
            <a:ext cx="4152900" cy="695325"/>
          </a:xfrm>
          <a:prstGeom prst="roundRect">
            <a:avLst>
              <a:gd name="adj" fmla="val 50000"/>
            </a:avLst>
          </a:prstGeom>
          <a:solidFill>
            <a:srgbClr val="F4CFBC"/>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1400" dirty="0">
                <a:solidFill>
                  <a:schemeClr val="tx1"/>
                </a:solidFill>
              </a:rPr>
              <a:t>فيزيائي </a:t>
            </a:r>
            <a:endParaRPr lang="en-GB" sz="1400" dirty="0">
              <a:solidFill>
                <a:schemeClr val="tx1"/>
              </a:solidFill>
            </a:endParaRPr>
          </a:p>
        </p:txBody>
      </p:sp>
      <p:pic>
        <p:nvPicPr>
          <p:cNvPr id="14" name="Picture 13" descr="Icon&#10;&#10;Description automatically generated">
            <a:extLst>
              <a:ext uri="{FF2B5EF4-FFF2-40B4-BE49-F238E27FC236}">
                <a16:creationId xmlns:a16="http://schemas.microsoft.com/office/drawing/2014/main" id="{E2FDAE9F-C4CD-40F0-B6E5-42D09FC58FA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6749" y="3895728"/>
            <a:ext cx="552451" cy="552451"/>
          </a:xfrm>
          <a:prstGeom prst="rect">
            <a:avLst/>
          </a:prstGeom>
        </p:spPr>
      </p:pic>
      <p:pic>
        <p:nvPicPr>
          <p:cNvPr id="16" name="Picture 15" descr="Icon&#10;&#10;Description automatically generated">
            <a:extLst>
              <a:ext uri="{FF2B5EF4-FFF2-40B4-BE49-F238E27FC236}">
                <a16:creationId xmlns:a16="http://schemas.microsoft.com/office/drawing/2014/main" id="{6A6DAA79-BA15-4DE6-B550-BAA99DBE402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6749" y="4681540"/>
            <a:ext cx="552451" cy="552451"/>
          </a:xfrm>
          <a:prstGeom prst="rect">
            <a:avLst/>
          </a:prstGeom>
        </p:spPr>
      </p:pic>
      <p:sp>
        <p:nvSpPr>
          <p:cNvPr id="18" name="TextBox 17">
            <a:extLst>
              <a:ext uri="{FF2B5EF4-FFF2-40B4-BE49-F238E27FC236}">
                <a16:creationId xmlns:a16="http://schemas.microsoft.com/office/drawing/2014/main" id="{D6D308FB-D38A-4C28-96BC-D83A7F7225B6}"/>
              </a:ext>
            </a:extLst>
          </p:cNvPr>
          <p:cNvSpPr txBox="1"/>
          <p:nvPr/>
        </p:nvSpPr>
        <p:spPr>
          <a:xfrm>
            <a:off x="666749" y="1891746"/>
            <a:ext cx="4334800" cy="420564"/>
          </a:xfrm>
          <a:prstGeom prst="rect">
            <a:avLst/>
          </a:prstGeom>
          <a:noFill/>
        </p:spPr>
        <p:txBody>
          <a:bodyPr wrap="square" rtlCol="0">
            <a:spAutoFit/>
          </a:bodyPr>
          <a:lstStyle/>
          <a:p>
            <a:r>
              <a:rPr lang="ar-SA" sz="2133" b="1" dirty="0"/>
              <a:t>تكون الصدأ على الحديد مثال على تغير </a:t>
            </a:r>
          </a:p>
        </p:txBody>
      </p:sp>
      <p:pic>
        <p:nvPicPr>
          <p:cNvPr id="15" name="Picture 2" descr="نتيجة بحث الصور عن light">
            <a:hlinkClick r:id="rId8" action="ppaction://hlinksldjump"/>
            <a:extLst>
              <a:ext uri="{FF2B5EF4-FFF2-40B4-BE49-F238E27FC236}">
                <a16:creationId xmlns:a16="http://schemas.microsoft.com/office/drawing/2014/main" id="{88F21450-900E-4255-AB7F-6E3438C564E1}"/>
              </a:ext>
            </a:extLst>
          </p:cNvPr>
          <p:cNvPicPr>
            <a:picLocks noChangeAspect="1" noChangeArrowheads="1"/>
          </p:cNvPicPr>
          <p:nvPr/>
        </p:nvPicPr>
        <p:blipFill rotWithShape="1">
          <a:blip r:embed="rId9">
            <a:clrChange>
              <a:clrFrom>
                <a:srgbClr val="F7F7F7"/>
              </a:clrFrom>
              <a:clrTo>
                <a:srgbClr val="F7F7F7">
                  <a:alpha val="0"/>
                </a:srgbClr>
              </a:clrTo>
            </a:clrChange>
            <a:extLst>
              <a:ext uri="{28A0092B-C50C-407E-A947-70E740481C1C}">
                <a14:useLocalDpi xmlns:a14="http://schemas.microsoft.com/office/drawing/2010/main" val="0"/>
              </a:ext>
            </a:extLst>
          </a:blip>
          <a:srcRect l="19870" r="15462" b="4675"/>
          <a:stretch/>
        </p:blipFill>
        <p:spPr bwMode="auto">
          <a:xfrm>
            <a:off x="3911720" y="2467863"/>
            <a:ext cx="925097" cy="1141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58049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pplause-8.wav"/>
                                        </p:tgtEl>
                                      </p:cMediaNode>
                                    </p:audio>
                                  </p:subTnLst>
                                </p:cTn>
                              </p:par>
                            </p:childTnLst>
                          </p:cTn>
                        </p:par>
                      </p:childTnLst>
                    </p:cTn>
                  </p:par>
                </p:childTnLst>
              </p:cTn>
              <p:nextCondLst>
                <p:cond evt="onClick" delay="0">
                  <p:tgtEl>
                    <p:spTgt spid="6"/>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3" name="Wrong1.wav"/>
                                        </p:tgtEl>
                                      </p:cMediaNode>
                                    </p:audio>
                                  </p:subTnLst>
                                </p:cTn>
                              </p:par>
                            </p:childTnLst>
                          </p:cTn>
                        </p:par>
                      </p:childTnLst>
                    </p:cTn>
                  </p:par>
                </p:childTnLst>
              </p:cTn>
              <p:nextCondLst>
                <p:cond evt="onClick" delay="0">
                  <p:tgtEl>
                    <p:spTgt spid="7"/>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136478"/>
            <a:ext cx="12238094" cy="7915702"/>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5905" y="692255"/>
            <a:ext cx="12238094" cy="5480905"/>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5209" y="6086600"/>
            <a:ext cx="7952839" cy="98274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0">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455216" y="4699490"/>
            <a:ext cx="2649433" cy="27025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61888" y="5172801"/>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72757" y="4714875"/>
            <a:ext cx="812667" cy="67740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378086" y="5278004"/>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61447" t="18529" r="4470" b="25160"/>
          <a:stretch/>
        </p:blipFill>
        <p:spPr bwMode="auto">
          <a:xfrm flipH="1">
            <a:off x="9901440" y="5172730"/>
            <a:ext cx="1176780" cy="91387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5"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16"/>
          <a:srcRect/>
          <a:stretch>
            <a:fillRect/>
          </a:stretch>
        </p:blipFill>
        <p:spPr>
          <a:xfrm>
            <a:off x="10521509" y="895014"/>
            <a:ext cx="737894" cy="715087"/>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027535" y="5336730"/>
            <a:ext cx="370310" cy="624328"/>
          </a:xfrm>
          <a:prstGeom prst="rect">
            <a:avLst/>
          </a:prstGeom>
          <a:noFill/>
          <a:extLst>
            <a:ext uri="{909E8E84-426E-40DD-AFC4-6F175D3DCCD1}">
              <a14:hiddenFill xmlns:a14="http://schemas.microsoft.com/office/drawing/2010/main">
                <a:solidFill>
                  <a:srgbClr val="FFFFFF"/>
                </a:solidFill>
              </a14:hiddenFill>
            </a:ext>
          </a:extLst>
        </p:spPr>
      </p:pic>
      <p:sp>
        <p:nvSpPr>
          <p:cNvPr id="75" name="مستطيل 74">
            <a:hlinkClick r:id="rId15" action="ppaction://hlinksldjump"/>
            <a:extLst>
              <a:ext uri="{FF2B5EF4-FFF2-40B4-BE49-F238E27FC236}">
                <a16:creationId xmlns:a16="http://schemas.microsoft.com/office/drawing/2014/main" id="{DE30BFDD-D426-4E86-9190-C6110D50B46A}"/>
              </a:ext>
            </a:extLst>
          </p:cNvPr>
          <p:cNvSpPr/>
          <p:nvPr/>
        </p:nvSpPr>
        <p:spPr>
          <a:xfrm>
            <a:off x="6881197" y="47751"/>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التهيئة</a:t>
            </a:r>
            <a:endParaRPr lang="en-US" b="1" dirty="0">
              <a:solidFill>
                <a:schemeClr val="accent5">
                  <a:lumMod val="50000"/>
                </a:schemeClr>
              </a:solidFill>
            </a:endParaRPr>
          </a:p>
        </p:txBody>
      </p:sp>
      <p:sp>
        <p:nvSpPr>
          <p:cNvPr id="81" name="مستطيل 80">
            <a:hlinkClick r:id="" action="ppaction://noaction"/>
            <a:extLst>
              <a:ext uri="{FF2B5EF4-FFF2-40B4-BE49-F238E27FC236}">
                <a16:creationId xmlns:a16="http://schemas.microsoft.com/office/drawing/2014/main" id="{C9C85F24-1FF2-48D1-8FE9-1F09C67A2EAD}"/>
              </a:ext>
            </a:extLst>
          </p:cNvPr>
          <p:cNvSpPr/>
          <p:nvPr/>
        </p:nvSpPr>
        <p:spPr>
          <a:xfrm>
            <a:off x="2379840"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التقويم</a:t>
            </a:r>
            <a:endParaRPr lang="en-US" sz="2000" b="1" dirty="0">
              <a:solidFill>
                <a:schemeClr val="accent1">
                  <a:lumMod val="75000"/>
                </a:schemeClr>
              </a:solidFill>
            </a:endParaRPr>
          </a:p>
        </p:txBody>
      </p:sp>
      <p:sp>
        <p:nvSpPr>
          <p:cNvPr id="82" name="مستطيل 81">
            <a:hlinkClick r:id="rId18" action="ppaction://hlinksldjump"/>
            <a:extLst>
              <a:ext uri="{FF2B5EF4-FFF2-40B4-BE49-F238E27FC236}">
                <a16:creationId xmlns:a16="http://schemas.microsoft.com/office/drawing/2014/main" id="{E10C71F6-D2A3-42F8-9CF4-7EC80C62CB63}"/>
              </a:ext>
            </a:extLst>
          </p:cNvPr>
          <p:cNvSpPr/>
          <p:nvPr/>
        </p:nvSpPr>
        <p:spPr>
          <a:xfrm>
            <a:off x="3563063"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الشرح</a:t>
            </a:r>
            <a:endParaRPr lang="en-US" sz="2000" b="1" dirty="0">
              <a:solidFill>
                <a:schemeClr val="accent1">
                  <a:lumMod val="75000"/>
                </a:schemeClr>
              </a:solidFill>
            </a:endParaRPr>
          </a:p>
        </p:txBody>
      </p:sp>
      <p:sp>
        <p:nvSpPr>
          <p:cNvPr id="83" name="مستطيل 82">
            <a:hlinkClick r:id="rId15" action="ppaction://hlinksldjump"/>
            <a:extLst>
              <a:ext uri="{FF2B5EF4-FFF2-40B4-BE49-F238E27FC236}">
                <a16:creationId xmlns:a16="http://schemas.microsoft.com/office/drawing/2014/main" id="{1092A7CE-5A0D-4F27-90F0-946043B22256}"/>
              </a:ext>
            </a:extLst>
          </p:cNvPr>
          <p:cNvSpPr/>
          <p:nvPr/>
        </p:nvSpPr>
        <p:spPr>
          <a:xfrm>
            <a:off x="4735728" y="47751"/>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اسكشف</a:t>
            </a:r>
            <a:endParaRPr lang="en-US" b="1" dirty="0">
              <a:solidFill>
                <a:schemeClr val="accent5">
                  <a:lumMod val="50000"/>
                </a:schemeClr>
              </a:solidFill>
            </a:endParaRPr>
          </a:p>
        </p:txBody>
      </p:sp>
      <p:sp>
        <p:nvSpPr>
          <p:cNvPr id="93" name="مستطيل 92">
            <a:hlinkClick r:id="" action="ppaction://noaction"/>
            <a:extLst>
              <a:ext uri="{FF2B5EF4-FFF2-40B4-BE49-F238E27FC236}">
                <a16:creationId xmlns:a16="http://schemas.microsoft.com/office/drawing/2014/main" id="{6C99A92F-59D8-40AC-BDC2-148AA715DB2A}"/>
              </a:ext>
            </a:extLst>
          </p:cNvPr>
          <p:cNvSpPr/>
          <p:nvPr/>
        </p:nvSpPr>
        <p:spPr>
          <a:xfrm>
            <a:off x="7931806" y="20144"/>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خبرات </a:t>
            </a:r>
          </a:p>
          <a:p>
            <a:pPr algn="ctr"/>
            <a:r>
              <a:rPr lang="ar-SA" b="1" dirty="0">
                <a:solidFill>
                  <a:schemeClr val="accent5">
                    <a:lumMod val="50000"/>
                  </a:schemeClr>
                </a:solidFill>
              </a:rPr>
              <a:t>سابقة</a:t>
            </a:r>
            <a:endParaRPr lang="en-US" b="1" dirty="0">
              <a:solidFill>
                <a:schemeClr val="accent5">
                  <a:lumMod val="50000"/>
                </a:schemeClr>
              </a:solidFill>
            </a:endParaRPr>
          </a:p>
        </p:txBody>
      </p:sp>
      <p:sp>
        <p:nvSpPr>
          <p:cNvPr id="100" name="مستطيل 99">
            <a:hlinkClick r:id="rId19" action="ppaction://hlinksldjump"/>
            <a:extLst>
              <a:ext uri="{FF2B5EF4-FFF2-40B4-BE49-F238E27FC236}">
                <a16:creationId xmlns:a16="http://schemas.microsoft.com/office/drawing/2014/main" id="{73527060-1807-46E3-B716-4D68C85D3DCD}"/>
              </a:ext>
            </a:extLst>
          </p:cNvPr>
          <p:cNvSpPr/>
          <p:nvPr/>
        </p:nvSpPr>
        <p:spPr>
          <a:xfrm>
            <a:off x="1283481" y="60729"/>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accent1">
                    <a:lumMod val="75000"/>
                  </a:schemeClr>
                </a:solidFill>
              </a:rPr>
              <a:t>الواجب</a:t>
            </a:r>
            <a:endParaRPr lang="en-US" sz="2400" b="1" dirty="0">
              <a:solidFill>
                <a:schemeClr val="accent1">
                  <a:lumMod val="75000"/>
                </a:schemeClr>
              </a:solidFill>
            </a:endParaRPr>
          </a:p>
        </p:txBody>
      </p:sp>
      <p:pic>
        <p:nvPicPr>
          <p:cNvPr id="102" name="Picture 11">
            <a:extLst>
              <a:ext uri="{FF2B5EF4-FFF2-40B4-BE49-F238E27FC236}">
                <a16:creationId xmlns:a16="http://schemas.microsoft.com/office/drawing/2014/main" id="{B188D43D-88E6-46C2-B821-5FD7EA8D8782}"/>
              </a:ext>
            </a:extLst>
          </p:cNvPr>
          <p:cNvPicPr>
            <a:picLocks noChangeAspect="1"/>
          </p:cNvPicPr>
          <p:nvPr/>
        </p:nvPicPr>
        <p:blipFill>
          <a:blip r:embed="rId20"/>
          <a:srcRect/>
          <a:stretch>
            <a:fillRect/>
          </a:stretch>
        </p:blipFill>
        <p:spPr>
          <a:xfrm>
            <a:off x="9388544" y="5123356"/>
            <a:ext cx="484083" cy="488236"/>
          </a:xfrm>
          <a:prstGeom prst="rect">
            <a:avLst/>
          </a:prstGeom>
        </p:spPr>
      </p:pic>
      <p:pic>
        <p:nvPicPr>
          <p:cNvPr id="104" name="Google Shape;84;p13">
            <a:extLst>
              <a:ext uri="{FF2B5EF4-FFF2-40B4-BE49-F238E27FC236}">
                <a16:creationId xmlns:a16="http://schemas.microsoft.com/office/drawing/2014/main" id="{4836476F-97D8-480C-B012-EC9673A3F090}"/>
              </a:ext>
            </a:extLst>
          </p:cNvPr>
          <p:cNvPicPr preferRelativeResize="0"/>
          <p:nvPr/>
        </p:nvPicPr>
        <p:blipFill>
          <a:blip r:embed="rId21">
            <a:alphaModFix/>
          </a:blip>
          <a:stretch>
            <a:fillRect/>
          </a:stretch>
        </p:blipFill>
        <p:spPr>
          <a:xfrm>
            <a:off x="8793364" y="6362418"/>
            <a:ext cx="734365" cy="586519"/>
          </a:xfrm>
          <a:prstGeom prst="rect">
            <a:avLst/>
          </a:prstGeom>
          <a:noFill/>
          <a:ln>
            <a:noFill/>
          </a:ln>
        </p:spPr>
      </p:pic>
      <p:pic>
        <p:nvPicPr>
          <p:cNvPr id="56"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DE38A85A-777D-4386-A7E5-337635C8F459}"/>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84551" y="-211587"/>
            <a:ext cx="7402640" cy="58168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8220545" y="4909011"/>
            <a:ext cx="1365738" cy="141820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hlinkClick r:id="rId18" action="ppaction://hlinksldjump"/>
            <a:extLst>
              <a:ext uri="{FF2B5EF4-FFF2-40B4-BE49-F238E27FC236}">
                <a16:creationId xmlns:a16="http://schemas.microsoft.com/office/drawing/2014/main" id="{486A4D4D-D0BC-DE4A-B8F6-0BCA1075F003}"/>
              </a:ext>
            </a:extLst>
          </p:cNvPr>
          <p:cNvSpPr/>
          <p:nvPr/>
        </p:nvSpPr>
        <p:spPr>
          <a:xfrm>
            <a:off x="5819073" y="101887"/>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الاهداف</a:t>
            </a:r>
            <a:endParaRPr lang="en-US" b="1" dirty="0">
              <a:solidFill>
                <a:schemeClr val="accent5">
                  <a:lumMod val="50000"/>
                </a:schemeClr>
              </a:solidFill>
            </a:endParaRPr>
          </a:p>
        </p:txBody>
      </p:sp>
      <p:pic>
        <p:nvPicPr>
          <p:cNvPr id="4" name="صورة 4">
            <a:extLst>
              <a:ext uri="{FF2B5EF4-FFF2-40B4-BE49-F238E27FC236}">
                <a16:creationId xmlns:a16="http://schemas.microsoft.com/office/drawing/2014/main" id="{C9F96F7B-10BD-8941-9398-86B82A192F97}"/>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350306" y="1076918"/>
            <a:ext cx="10016317" cy="4534674"/>
          </a:xfrm>
          <a:prstGeom prst="rect">
            <a:avLst/>
          </a:prstGeom>
        </p:spPr>
      </p:pic>
    </p:spTree>
    <p:extLst>
      <p:ext uri="{BB962C8B-B14F-4D97-AF65-F5344CB8AC3E}">
        <p14:creationId xmlns:p14="http://schemas.microsoft.com/office/powerpoint/2010/main" val="211306894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136478"/>
            <a:ext cx="12238094" cy="7915702"/>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5905" y="692255"/>
            <a:ext cx="12238094" cy="5480905"/>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5209" y="6086600"/>
            <a:ext cx="7952839" cy="98274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0">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455216" y="4699490"/>
            <a:ext cx="2649433" cy="27025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61888" y="5172801"/>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72757" y="4714875"/>
            <a:ext cx="812667" cy="67740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378086" y="5278004"/>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61447" t="18529" r="4470" b="25160"/>
          <a:stretch/>
        </p:blipFill>
        <p:spPr bwMode="auto">
          <a:xfrm flipH="1">
            <a:off x="9901440" y="5172730"/>
            <a:ext cx="1176780" cy="91387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5"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16"/>
          <a:srcRect/>
          <a:stretch>
            <a:fillRect/>
          </a:stretch>
        </p:blipFill>
        <p:spPr>
          <a:xfrm>
            <a:off x="10521509" y="895014"/>
            <a:ext cx="737894" cy="715087"/>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027535" y="5336730"/>
            <a:ext cx="370310" cy="624328"/>
          </a:xfrm>
          <a:prstGeom prst="rect">
            <a:avLst/>
          </a:prstGeom>
          <a:noFill/>
          <a:extLst>
            <a:ext uri="{909E8E84-426E-40DD-AFC4-6F175D3DCCD1}">
              <a14:hiddenFill xmlns:a14="http://schemas.microsoft.com/office/drawing/2010/main">
                <a:solidFill>
                  <a:srgbClr val="FFFFFF"/>
                </a:solidFill>
              </a14:hiddenFill>
            </a:ext>
          </a:extLst>
        </p:spPr>
      </p:pic>
      <p:sp>
        <p:nvSpPr>
          <p:cNvPr id="75" name="مستطيل 74">
            <a:hlinkClick r:id="rId15" action="ppaction://hlinksldjump"/>
            <a:extLst>
              <a:ext uri="{FF2B5EF4-FFF2-40B4-BE49-F238E27FC236}">
                <a16:creationId xmlns:a16="http://schemas.microsoft.com/office/drawing/2014/main" id="{DE30BFDD-D426-4E86-9190-C6110D50B46A}"/>
              </a:ext>
            </a:extLst>
          </p:cNvPr>
          <p:cNvSpPr/>
          <p:nvPr/>
        </p:nvSpPr>
        <p:spPr>
          <a:xfrm>
            <a:off x="6881197" y="47751"/>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التهيئة</a:t>
            </a:r>
            <a:endParaRPr lang="en-US" b="1" dirty="0">
              <a:solidFill>
                <a:schemeClr val="accent5">
                  <a:lumMod val="50000"/>
                </a:schemeClr>
              </a:solidFill>
            </a:endParaRPr>
          </a:p>
        </p:txBody>
      </p:sp>
      <p:sp>
        <p:nvSpPr>
          <p:cNvPr id="81" name="مستطيل 80">
            <a:hlinkClick r:id="" action="ppaction://noaction"/>
            <a:extLst>
              <a:ext uri="{FF2B5EF4-FFF2-40B4-BE49-F238E27FC236}">
                <a16:creationId xmlns:a16="http://schemas.microsoft.com/office/drawing/2014/main" id="{C9C85F24-1FF2-48D1-8FE9-1F09C67A2EAD}"/>
              </a:ext>
            </a:extLst>
          </p:cNvPr>
          <p:cNvSpPr/>
          <p:nvPr/>
        </p:nvSpPr>
        <p:spPr>
          <a:xfrm>
            <a:off x="2379840"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التقويم</a:t>
            </a:r>
            <a:endParaRPr lang="en-US" sz="2000" b="1" dirty="0">
              <a:solidFill>
                <a:schemeClr val="accent1">
                  <a:lumMod val="75000"/>
                </a:schemeClr>
              </a:solidFill>
            </a:endParaRPr>
          </a:p>
        </p:txBody>
      </p:sp>
      <p:sp>
        <p:nvSpPr>
          <p:cNvPr id="82" name="مستطيل 81">
            <a:hlinkClick r:id="rId18" action="ppaction://hlinksldjump"/>
            <a:extLst>
              <a:ext uri="{FF2B5EF4-FFF2-40B4-BE49-F238E27FC236}">
                <a16:creationId xmlns:a16="http://schemas.microsoft.com/office/drawing/2014/main" id="{E10C71F6-D2A3-42F8-9CF4-7EC80C62CB63}"/>
              </a:ext>
            </a:extLst>
          </p:cNvPr>
          <p:cNvSpPr/>
          <p:nvPr/>
        </p:nvSpPr>
        <p:spPr>
          <a:xfrm>
            <a:off x="3563063"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الشرح</a:t>
            </a:r>
            <a:endParaRPr lang="en-US" sz="2000" b="1" dirty="0">
              <a:solidFill>
                <a:schemeClr val="accent1">
                  <a:lumMod val="75000"/>
                </a:schemeClr>
              </a:solidFill>
            </a:endParaRPr>
          </a:p>
        </p:txBody>
      </p:sp>
      <p:sp>
        <p:nvSpPr>
          <p:cNvPr id="83" name="مستطيل 82">
            <a:hlinkClick r:id="rId15" action="ppaction://hlinksldjump"/>
            <a:extLst>
              <a:ext uri="{FF2B5EF4-FFF2-40B4-BE49-F238E27FC236}">
                <a16:creationId xmlns:a16="http://schemas.microsoft.com/office/drawing/2014/main" id="{1092A7CE-5A0D-4F27-90F0-946043B22256}"/>
              </a:ext>
            </a:extLst>
          </p:cNvPr>
          <p:cNvSpPr/>
          <p:nvPr/>
        </p:nvSpPr>
        <p:spPr>
          <a:xfrm>
            <a:off x="4735728" y="47751"/>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اسكشف</a:t>
            </a:r>
            <a:endParaRPr lang="en-US" b="1" dirty="0">
              <a:solidFill>
                <a:schemeClr val="accent5">
                  <a:lumMod val="50000"/>
                </a:schemeClr>
              </a:solidFill>
            </a:endParaRPr>
          </a:p>
        </p:txBody>
      </p:sp>
      <p:sp>
        <p:nvSpPr>
          <p:cNvPr id="93" name="مستطيل 92">
            <a:hlinkClick r:id="" action="ppaction://noaction"/>
            <a:extLst>
              <a:ext uri="{FF2B5EF4-FFF2-40B4-BE49-F238E27FC236}">
                <a16:creationId xmlns:a16="http://schemas.microsoft.com/office/drawing/2014/main" id="{6C99A92F-59D8-40AC-BDC2-148AA715DB2A}"/>
              </a:ext>
            </a:extLst>
          </p:cNvPr>
          <p:cNvSpPr/>
          <p:nvPr/>
        </p:nvSpPr>
        <p:spPr>
          <a:xfrm>
            <a:off x="7931806" y="20144"/>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خبرات </a:t>
            </a:r>
          </a:p>
          <a:p>
            <a:pPr algn="ctr"/>
            <a:r>
              <a:rPr lang="ar-SA" b="1" dirty="0">
                <a:solidFill>
                  <a:schemeClr val="accent5">
                    <a:lumMod val="50000"/>
                  </a:schemeClr>
                </a:solidFill>
              </a:rPr>
              <a:t>سابقة</a:t>
            </a:r>
            <a:endParaRPr lang="en-US" b="1" dirty="0">
              <a:solidFill>
                <a:schemeClr val="accent5">
                  <a:lumMod val="50000"/>
                </a:schemeClr>
              </a:solidFill>
            </a:endParaRPr>
          </a:p>
        </p:txBody>
      </p:sp>
      <p:sp>
        <p:nvSpPr>
          <p:cNvPr id="100" name="مستطيل 99">
            <a:hlinkClick r:id="rId19" action="ppaction://hlinksldjump"/>
            <a:extLst>
              <a:ext uri="{FF2B5EF4-FFF2-40B4-BE49-F238E27FC236}">
                <a16:creationId xmlns:a16="http://schemas.microsoft.com/office/drawing/2014/main" id="{73527060-1807-46E3-B716-4D68C85D3DCD}"/>
              </a:ext>
            </a:extLst>
          </p:cNvPr>
          <p:cNvSpPr/>
          <p:nvPr/>
        </p:nvSpPr>
        <p:spPr>
          <a:xfrm>
            <a:off x="1283481" y="60729"/>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accent1">
                    <a:lumMod val="75000"/>
                  </a:schemeClr>
                </a:solidFill>
              </a:rPr>
              <a:t>الواجب</a:t>
            </a:r>
            <a:endParaRPr lang="en-US" sz="2400" b="1" dirty="0">
              <a:solidFill>
                <a:schemeClr val="accent1">
                  <a:lumMod val="75000"/>
                </a:schemeClr>
              </a:solidFill>
            </a:endParaRPr>
          </a:p>
        </p:txBody>
      </p:sp>
      <p:pic>
        <p:nvPicPr>
          <p:cNvPr id="102" name="Picture 11">
            <a:extLst>
              <a:ext uri="{FF2B5EF4-FFF2-40B4-BE49-F238E27FC236}">
                <a16:creationId xmlns:a16="http://schemas.microsoft.com/office/drawing/2014/main" id="{B188D43D-88E6-46C2-B821-5FD7EA8D8782}"/>
              </a:ext>
            </a:extLst>
          </p:cNvPr>
          <p:cNvPicPr>
            <a:picLocks noChangeAspect="1"/>
          </p:cNvPicPr>
          <p:nvPr/>
        </p:nvPicPr>
        <p:blipFill>
          <a:blip r:embed="rId20"/>
          <a:srcRect/>
          <a:stretch>
            <a:fillRect/>
          </a:stretch>
        </p:blipFill>
        <p:spPr>
          <a:xfrm>
            <a:off x="9388544" y="5123356"/>
            <a:ext cx="484083" cy="488236"/>
          </a:xfrm>
          <a:prstGeom prst="rect">
            <a:avLst/>
          </a:prstGeom>
        </p:spPr>
      </p:pic>
      <p:pic>
        <p:nvPicPr>
          <p:cNvPr id="104" name="Google Shape;84;p13">
            <a:extLst>
              <a:ext uri="{FF2B5EF4-FFF2-40B4-BE49-F238E27FC236}">
                <a16:creationId xmlns:a16="http://schemas.microsoft.com/office/drawing/2014/main" id="{4836476F-97D8-480C-B012-EC9673A3F090}"/>
              </a:ext>
            </a:extLst>
          </p:cNvPr>
          <p:cNvPicPr preferRelativeResize="0"/>
          <p:nvPr/>
        </p:nvPicPr>
        <p:blipFill>
          <a:blip r:embed="rId21">
            <a:alphaModFix/>
          </a:blip>
          <a:stretch>
            <a:fillRect/>
          </a:stretch>
        </p:blipFill>
        <p:spPr>
          <a:xfrm>
            <a:off x="8793364" y="6362418"/>
            <a:ext cx="734365" cy="586519"/>
          </a:xfrm>
          <a:prstGeom prst="rect">
            <a:avLst/>
          </a:prstGeom>
          <a:noFill/>
          <a:ln>
            <a:noFill/>
          </a:ln>
        </p:spPr>
      </p:pic>
      <p:pic>
        <p:nvPicPr>
          <p:cNvPr id="56"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DE38A85A-777D-4386-A7E5-337635C8F459}"/>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84551" y="-211587"/>
            <a:ext cx="7402640" cy="58168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8220545" y="4909011"/>
            <a:ext cx="1365738" cy="141820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hlinkClick r:id="rId18" action="ppaction://hlinksldjump"/>
            <a:extLst>
              <a:ext uri="{FF2B5EF4-FFF2-40B4-BE49-F238E27FC236}">
                <a16:creationId xmlns:a16="http://schemas.microsoft.com/office/drawing/2014/main" id="{486A4D4D-D0BC-DE4A-B8F6-0BCA1075F003}"/>
              </a:ext>
            </a:extLst>
          </p:cNvPr>
          <p:cNvSpPr/>
          <p:nvPr/>
        </p:nvSpPr>
        <p:spPr>
          <a:xfrm>
            <a:off x="5819073" y="101887"/>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الاهداف</a:t>
            </a:r>
            <a:endParaRPr lang="en-US" b="1" dirty="0">
              <a:solidFill>
                <a:schemeClr val="accent5">
                  <a:lumMod val="50000"/>
                </a:schemeClr>
              </a:solidFill>
            </a:endParaRPr>
          </a:p>
        </p:txBody>
      </p:sp>
      <p:pic>
        <p:nvPicPr>
          <p:cNvPr id="4" name="صورة 4">
            <a:extLst>
              <a:ext uri="{FF2B5EF4-FFF2-40B4-BE49-F238E27FC236}">
                <a16:creationId xmlns:a16="http://schemas.microsoft.com/office/drawing/2014/main" id="{07D1506B-0197-EB43-86BE-70FC5C24FD0F}"/>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266073" y="1164653"/>
            <a:ext cx="9754498" cy="4481676"/>
          </a:xfrm>
          <a:prstGeom prst="rect">
            <a:avLst/>
          </a:prstGeom>
        </p:spPr>
      </p:pic>
    </p:spTree>
    <p:extLst>
      <p:ext uri="{BB962C8B-B14F-4D97-AF65-F5344CB8AC3E}">
        <p14:creationId xmlns:p14="http://schemas.microsoft.com/office/powerpoint/2010/main" val="80832015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136478"/>
            <a:ext cx="12238094" cy="7915702"/>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5905" y="692255"/>
            <a:ext cx="12238094" cy="5480905"/>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5209" y="6086600"/>
            <a:ext cx="7952839" cy="98274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0">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455216" y="4699490"/>
            <a:ext cx="2649433" cy="27025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61888" y="5172801"/>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72757" y="4714875"/>
            <a:ext cx="812667" cy="67740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378086" y="5278004"/>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61447" t="18529" r="4470" b="25160"/>
          <a:stretch/>
        </p:blipFill>
        <p:spPr bwMode="auto">
          <a:xfrm flipH="1">
            <a:off x="9901440" y="5172730"/>
            <a:ext cx="1176780" cy="91387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5"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16"/>
          <a:srcRect/>
          <a:stretch>
            <a:fillRect/>
          </a:stretch>
        </p:blipFill>
        <p:spPr>
          <a:xfrm>
            <a:off x="10521509" y="895014"/>
            <a:ext cx="737894" cy="715087"/>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027535" y="5336730"/>
            <a:ext cx="370310" cy="624328"/>
          </a:xfrm>
          <a:prstGeom prst="rect">
            <a:avLst/>
          </a:prstGeom>
          <a:noFill/>
          <a:extLst>
            <a:ext uri="{909E8E84-426E-40DD-AFC4-6F175D3DCCD1}">
              <a14:hiddenFill xmlns:a14="http://schemas.microsoft.com/office/drawing/2010/main">
                <a:solidFill>
                  <a:srgbClr val="FFFFFF"/>
                </a:solidFill>
              </a14:hiddenFill>
            </a:ext>
          </a:extLst>
        </p:spPr>
      </p:pic>
      <p:sp>
        <p:nvSpPr>
          <p:cNvPr id="75" name="مستطيل 74">
            <a:hlinkClick r:id="rId15" action="ppaction://hlinksldjump"/>
            <a:extLst>
              <a:ext uri="{FF2B5EF4-FFF2-40B4-BE49-F238E27FC236}">
                <a16:creationId xmlns:a16="http://schemas.microsoft.com/office/drawing/2014/main" id="{DE30BFDD-D426-4E86-9190-C6110D50B46A}"/>
              </a:ext>
            </a:extLst>
          </p:cNvPr>
          <p:cNvSpPr/>
          <p:nvPr/>
        </p:nvSpPr>
        <p:spPr>
          <a:xfrm>
            <a:off x="6881197" y="47751"/>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التهيئة</a:t>
            </a:r>
            <a:endParaRPr lang="en-US" b="1" dirty="0">
              <a:solidFill>
                <a:schemeClr val="accent5">
                  <a:lumMod val="50000"/>
                </a:schemeClr>
              </a:solidFill>
            </a:endParaRPr>
          </a:p>
        </p:txBody>
      </p:sp>
      <p:sp>
        <p:nvSpPr>
          <p:cNvPr id="81" name="مستطيل 80">
            <a:hlinkClick r:id="" action="ppaction://noaction"/>
            <a:extLst>
              <a:ext uri="{FF2B5EF4-FFF2-40B4-BE49-F238E27FC236}">
                <a16:creationId xmlns:a16="http://schemas.microsoft.com/office/drawing/2014/main" id="{C9C85F24-1FF2-48D1-8FE9-1F09C67A2EAD}"/>
              </a:ext>
            </a:extLst>
          </p:cNvPr>
          <p:cNvSpPr/>
          <p:nvPr/>
        </p:nvSpPr>
        <p:spPr>
          <a:xfrm>
            <a:off x="2379840"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التقويم</a:t>
            </a:r>
            <a:endParaRPr lang="en-US" sz="2000" b="1" dirty="0">
              <a:solidFill>
                <a:schemeClr val="accent1">
                  <a:lumMod val="75000"/>
                </a:schemeClr>
              </a:solidFill>
            </a:endParaRPr>
          </a:p>
        </p:txBody>
      </p:sp>
      <p:sp>
        <p:nvSpPr>
          <p:cNvPr id="82" name="مستطيل 81">
            <a:hlinkClick r:id="rId18" action="ppaction://hlinksldjump"/>
            <a:extLst>
              <a:ext uri="{FF2B5EF4-FFF2-40B4-BE49-F238E27FC236}">
                <a16:creationId xmlns:a16="http://schemas.microsoft.com/office/drawing/2014/main" id="{E10C71F6-D2A3-42F8-9CF4-7EC80C62CB63}"/>
              </a:ext>
            </a:extLst>
          </p:cNvPr>
          <p:cNvSpPr/>
          <p:nvPr/>
        </p:nvSpPr>
        <p:spPr>
          <a:xfrm>
            <a:off x="3563063"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الشرح</a:t>
            </a:r>
            <a:endParaRPr lang="en-US" sz="2000" b="1" dirty="0">
              <a:solidFill>
                <a:schemeClr val="accent1">
                  <a:lumMod val="75000"/>
                </a:schemeClr>
              </a:solidFill>
            </a:endParaRPr>
          </a:p>
        </p:txBody>
      </p:sp>
      <p:sp>
        <p:nvSpPr>
          <p:cNvPr id="83" name="مستطيل 82">
            <a:hlinkClick r:id="rId15" action="ppaction://hlinksldjump"/>
            <a:extLst>
              <a:ext uri="{FF2B5EF4-FFF2-40B4-BE49-F238E27FC236}">
                <a16:creationId xmlns:a16="http://schemas.microsoft.com/office/drawing/2014/main" id="{1092A7CE-5A0D-4F27-90F0-946043B22256}"/>
              </a:ext>
            </a:extLst>
          </p:cNvPr>
          <p:cNvSpPr/>
          <p:nvPr/>
        </p:nvSpPr>
        <p:spPr>
          <a:xfrm>
            <a:off x="4735728" y="47751"/>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اسكشف</a:t>
            </a:r>
            <a:endParaRPr lang="en-US" b="1" dirty="0">
              <a:solidFill>
                <a:schemeClr val="accent5">
                  <a:lumMod val="50000"/>
                </a:schemeClr>
              </a:solidFill>
            </a:endParaRPr>
          </a:p>
        </p:txBody>
      </p:sp>
      <p:sp>
        <p:nvSpPr>
          <p:cNvPr id="93" name="مستطيل 92">
            <a:hlinkClick r:id="" action="ppaction://noaction"/>
            <a:extLst>
              <a:ext uri="{FF2B5EF4-FFF2-40B4-BE49-F238E27FC236}">
                <a16:creationId xmlns:a16="http://schemas.microsoft.com/office/drawing/2014/main" id="{6C99A92F-59D8-40AC-BDC2-148AA715DB2A}"/>
              </a:ext>
            </a:extLst>
          </p:cNvPr>
          <p:cNvSpPr/>
          <p:nvPr/>
        </p:nvSpPr>
        <p:spPr>
          <a:xfrm>
            <a:off x="7931806" y="20144"/>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خبرات </a:t>
            </a:r>
          </a:p>
          <a:p>
            <a:pPr algn="ctr"/>
            <a:r>
              <a:rPr lang="ar-SA" b="1" dirty="0">
                <a:solidFill>
                  <a:schemeClr val="accent5">
                    <a:lumMod val="50000"/>
                  </a:schemeClr>
                </a:solidFill>
              </a:rPr>
              <a:t>سابقة</a:t>
            </a:r>
            <a:endParaRPr lang="en-US" b="1" dirty="0">
              <a:solidFill>
                <a:schemeClr val="accent5">
                  <a:lumMod val="50000"/>
                </a:schemeClr>
              </a:solidFill>
            </a:endParaRPr>
          </a:p>
        </p:txBody>
      </p:sp>
      <p:sp>
        <p:nvSpPr>
          <p:cNvPr id="100" name="مستطيل 99">
            <a:hlinkClick r:id="rId19" action="ppaction://hlinksldjump"/>
            <a:extLst>
              <a:ext uri="{FF2B5EF4-FFF2-40B4-BE49-F238E27FC236}">
                <a16:creationId xmlns:a16="http://schemas.microsoft.com/office/drawing/2014/main" id="{73527060-1807-46E3-B716-4D68C85D3DCD}"/>
              </a:ext>
            </a:extLst>
          </p:cNvPr>
          <p:cNvSpPr/>
          <p:nvPr/>
        </p:nvSpPr>
        <p:spPr>
          <a:xfrm>
            <a:off x="1283481" y="60729"/>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accent1">
                    <a:lumMod val="75000"/>
                  </a:schemeClr>
                </a:solidFill>
              </a:rPr>
              <a:t>الواجب</a:t>
            </a:r>
            <a:endParaRPr lang="en-US" sz="2400" b="1" dirty="0">
              <a:solidFill>
                <a:schemeClr val="accent1">
                  <a:lumMod val="75000"/>
                </a:schemeClr>
              </a:solidFill>
            </a:endParaRPr>
          </a:p>
        </p:txBody>
      </p:sp>
      <p:pic>
        <p:nvPicPr>
          <p:cNvPr id="102" name="Picture 11">
            <a:extLst>
              <a:ext uri="{FF2B5EF4-FFF2-40B4-BE49-F238E27FC236}">
                <a16:creationId xmlns:a16="http://schemas.microsoft.com/office/drawing/2014/main" id="{B188D43D-88E6-46C2-B821-5FD7EA8D8782}"/>
              </a:ext>
            </a:extLst>
          </p:cNvPr>
          <p:cNvPicPr>
            <a:picLocks noChangeAspect="1"/>
          </p:cNvPicPr>
          <p:nvPr/>
        </p:nvPicPr>
        <p:blipFill>
          <a:blip r:embed="rId20"/>
          <a:srcRect/>
          <a:stretch>
            <a:fillRect/>
          </a:stretch>
        </p:blipFill>
        <p:spPr>
          <a:xfrm>
            <a:off x="9388544" y="5123356"/>
            <a:ext cx="484083" cy="488236"/>
          </a:xfrm>
          <a:prstGeom prst="rect">
            <a:avLst/>
          </a:prstGeom>
        </p:spPr>
      </p:pic>
      <p:pic>
        <p:nvPicPr>
          <p:cNvPr id="104" name="Google Shape;84;p13">
            <a:extLst>
              <a:ext uri="{FF2B5EF4-FFF2-40B4-BE49-F238E27FC236}">
                <a16:creationId xmlns:a16="http://schemas.microsoft.com/office/drawing/2014/main" id="{4836476F-97D8-480C-B012-EC9673A3F090}"/>
              </a:ext>
            </a:extLst>
          </p:cNvPr>
          <p:cNvPicPr preferRelativeResize="0"/>
          <p:nvPr/>
        </p:nvPicPr>
        <p:blipFill>
          <a:blip r:embed="rId21">
            <a:alphaModFix/>
          </a:blip>
          <a:stretch>
            <a:fillRect/>
          </a:stretch>
        </p:blipFill>
        <p:spPr>
          <a:xfrm>
            <a:off x="8793364" y="6362418"/>
            <a:ext cx="734365" cy="586519"/>
          </a:xfrm>
          <a:prstGeom prst="rect">
            <a:avLst/>
          </a:prstGeom>
          <a:noFill/>
          <a:ln>
            <a:noFill/>
          </a:ln>
        </p:spPr>
      </p:pic>
      <p:pic>
        <p:nvPicPr>
          <p:cNvPr id="56"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DE38A85A-777D-4386-A7E5-337635C8F459}"/>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84551" y="-211587"/>
            <a:ext cx="7402640" cy="58168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8220545" y="4909011"/>
            <a:ext cx="1365738" cy="141820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hlinkClick r:id="rId18" action="ppaction://hlinksldjump"/>
            <a:extLst>
              <a:ext uri="{FF2B5EF4-FFF2-40B4-BE49-F238E27FC236}">
                <a16:creationId xmlns:a16="http://schemas.microsoft.com/office/drawing/2014/main" id="{486A4D4D-D0BC-DE4A-B8F6-0BCA1075F003}"/>
              </a:ext>
            </a:extLst>
          </p:cNvPr>
          <p:cNvSpPr/>
          <p:nvPr/>
        </p:nvSpPr>
        <p:spPr>
          <a:xfrm>
            <a:off x="5819073" y="101887"/>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الاهداف</a:t>
            </a:r>
            <a:endParaRPr lang="en-US" b="1" dirty="0">
              <a:solidFill>
                <a:schemeClr val="accent5">
                  <a:lumMod val="50000"/>
                </a:schemeClr>
              </a:solidFill>
            </a:endParaRPr>
          </a:p>
        </p:txBody>
      </p:sp>
      <p:pic>
        <p:nvPicPr>
          <p:cNvPr id="4" name="صورة 4">
            <a:extLst>
              <a:ext uri="{FF2B5EF4-FFF2-40B4-BE49-F238E27FC236}">
                <a16:creationId xmlns:a16="http://schemas.microsoft.com/office/drawing/2014/main" id="{B97E862E-4100-5A42-BBE4-0639C900C1B2}"/>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309220" y="1042209"/>
            <a:ext cx="10563429" cy="4763519"/>
          </a:xfrm>
          <a:prstGeom prst="rect">
            <a:avLst/>
          </a:prstGeom>
        </p:spPr>
      </p:pic>
    </p:spTree>
    <p:extLst>
      <p:ext uri="{BB962C8B-B14F-4D97-AF65-F5344CB8AC3E}">
        <p14:creationId xmlns:p14="http://schemas.microsoft.com/office/powerpoint/2010/main" val="100965624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136478"/>
            <a:ext cx="12238094" cy="7915702"/>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5905" y="692255"/>
            <a:ext cx="12238094" cy="5480905"/>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5209" y="6086600"/>
            <a:ext cx="7952839" cy="98274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0">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455216" y="4699490"/>
            <a:ext cx="2649433" cy="27025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61888" y="5172801"/>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72757" y="4714875"/>
            <a:ext cx="812667" cy="67740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378086" y="5278004"/>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61447" t="18529" r="4470" b="25160"/>
          <a:stretch/>
        </p:blipFill>
        <p:spPr bwMode="auto">
          <a:xfrm flipH="1">
            <a:off x="9901440" y="5172730"/>
            <a:ext cx="1176780" cy="91387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5"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16"/>
          <a:srcRect/>
          <a:stretch>
            <a:fillRect/>
          </a:stretch>
        </p:blipFill>
        <p:spPr>
          <a:xfrm>
            <a:off x="10521509" y="895014"/>
            <a:ext cx="737894" cy="715087"/>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027535" y="5336730"/>
            <a:ext cx="370310" cy="624328"/>
          </a:xfrm>
          <a:prstGeom prst="rect">
            <a:avLst/>
          </a:prstGeom>
          <a:noFill/>
          <a:extLst>
            <a:ext uri="{909E8E84-426E-40DD-AFC4-6F175D3DCCD1}">
              <a14:hiddenFill xmlns:a14="http://schemas.microsoft.com/office/drawing/2010/main">
                <a:solidFill>
                  <a:srgbClr val="FFFFFF"/>
                </a:solidFill>
              </a14:hiddenFill>
            </a:ext>
          </a:extLst>
        </p:spPr>
      </p:pic>
      <p:sp>
        <p:nvSpPr>
          <p:cNvPr id="75" name="مستطيل 74">
            <a:hlinkClick r:id="rId15" action="ppaction://hlinksldjump"/>
            <a:extLst>
              <a:ext uri="{FF2B5EF4-FFF2-40B4-BE49-F238E27FC236}">
                <a16:creationId xmlns:a16="http://schemas.microsoft.com/office/drawing/2014/main" id="{DE30BFDD-D426-4E86-9190-C6110D50B46A}"/>
              </a:ext>
            </a:extLst>
          </p:cNvPr>
          <p:cNvSpPr/>
          <p:nvPr/>
        </p:nvSpPr>
        <p:spPr>
          <a:xfrm>
            <a:off x="6881197" y="47751"/>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التهيئة</a:t>
            </a:r>
            <a:endParaRPr lang="en-US" b="1" dirty="0">
              <a:solidFill>
                <a:schemeClr val="accent5">
                  <a:lumMod val="50000"/>
                </a:schemeClr>
              </a:solidFill>
            </a:endParaRPr>
          </a:p>
        </p:txBody>
      </p:sp>
      <p:sp>
        <p:nvSpPr>
          <p:cNvPr id="81" name="مستطيل 80">
            <a:hlinkClick r:id="" action="ppaction://noaction"/>
            <a:extLst>
              <a:ext uri="{FF2B5EF4-FFF2-40B4-BE49-F238E27FC236}">
                <a16:creationId xmlns:a16="http://schemas.microsoft.com/office/drawing/2014/main" id="{C9C85F24-1FF2-48D1-8FE9-1F09C67A2EAD}"/>
              </a:ext>
            </a:extLst>
          </p:cNvPr>
          <p:cNvSpPr/>
          <p:nvPr/>
        </p:nvSpPr>
        <p:spPr>
          <a:xfrm>
            <a:off x="2379840"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التقويم</a:t>
            </a:r>
            <a:endParaRPr lang="en-US" sz="2000" b="1" dirty="0">
              <a:solidFill>
                <a:schemeClr val="accent1">
                  <a:lumMod val="75000"/>
                </a:schemeClr>
              </a:solidFill>
            </a:endParaRPr>
          </a:p>
        </p:txBody>
      </p:sp>
      <p:sp>
        <p:nvSpPr>
          <p:cNvPr id="82" name="مستطيل 81">
            <a:hlinkClick r:id="rId18" action="ppaction://hlinksldjump"/>
            <a:extLst>
              <a:ext uri="{FF2B5EF4-FFF2-40B4-BE49-F238E27FC236}">
                <a16:creationId xmlns:a16="http://schemas.microsoft.com/office/drawing/2014/main" id="{E10C71F6-D2A3-42F8-9CF4-7EC80C62CB63}"/>
              </a:ext>
            </a:extLst>
          </p:cNvPr>
          <p:cNvSpPr/>
          <p:nvPr/>
        </p:nvSpPr>
        <p:spPr>
          <a:xfrm>
            <a:off x="3563063"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الشرح</a:t>
            </a:r>
            <a:endParaRPr lang="en-US" sz="2000" b="1" dirty="0">
              <a:solidFill>
                <a:schemeClr val="accent1">
                  <a:lumMod val="75000"/>
                </a:schemeClr>
              </a:solidFill>
            </a:endParaRPr>
          </a:p>
        </p:txBody>
      </p:sp>
      <p:sp>
        <p:nvSpPr>
          <p:cNvPr id="83" name="مستطيل 82">
            <a:hlinkClick r:id="rId15" action="ppaction://hlinksldjump"/>
            <a:extLst>
              <a:ext uri="{FF2B5EF4-FFF2-40B4-BE49-F238E27FC236}">
                <a16:creationId xmlns:a16="http://schemas.microsoft.com/office/drawing/2014/main" id="{1092A7CE-5A0D-4F27-90F0-946043B22256}"/>
              </a:ext>
            </a:extLst>
          </p:cNvPr>
          <p:cNvSpPr/>
          <p:nvPr/>
        </p:nvSpPr>
        <p:spPr>
          <a:xfrm>
            <a:off x="4735728" y="47751"/>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اسكشف</a:t>
            </a:r>
            <a:endParaRPr lang="en-US" b="1" dirty="0">
              <a:solidFill>
                <a:schemeClr val="accent5">
                  <a:lumMod val="50000"/>
                </a:schemeClr>
              </a:solidFill>
            </a:endParaRPr>
          </a:p>
        </p:txBody>
      </p:sp>
      <p:sp>
        <p:nvSpPr>
          <p:cNvPr id="93" name="مستطيل 92">
            <a:hlinkClick r:id="" action="ppaction://noaction"/>
            <a:extLst>
              <a:ext uri="{FF2B5EF4-FFF2-40B4-BE49-F238E27FC236}">
                <a16:creationId xmlns:a16="http://schemas.microsoft.com/office/drawing/2014/main" id="{6C99A92F-59D8-40AC-BDC2-148AA715DB2A}"/>
              </a:ext>
            </a:extLst>
          </p:cNvPr>
          <p:cNvSpPr/>
          <p:nvPr/>
        </p:nvSpPr>
        <p:spPr>
          <a:xfrm>
            <a:off x="7931806" y="20144"/>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خبرات </a:t>
            </a:r>
          </a:p>
          <a:p>
            <a:pPr algn="ctr"/>
            <a:r>
              <a:rPr lang="ar-SA" b="1" dirty="0">
                <a:solidFill>
                  <a:schemeClr val="accent5">
                    <a:lumMod val="50000"/>
                  </a:schemeClr>
                </a:solidFill>
              </a:rPr>
              <a:t>سابقة</a:t>
            </a:r>
            <a:endParaRPr lang="en-US" b="1" dirty="0">
              <a:solidFill>
                <a:schemeClr val="accent5">
                  <a:lumMod val="50000"/>
                </a:schemeClr>
              </a:solidFill>
            </a:endParaRPr>
          </a:p>
        </p:txBody>
      </p:sp>
      <p:sp>
        <p:nvSpPr>
          <p:cNvPr id="100" name="مستطيل 99">
            <a:hlinkClick r:id="rId19" action="ppaction://hlinksldjump"/>
            <a:extLst>
              <a:ext uri="{FF2B5EF4-FFF2-40B4-BE49-F238E27FC236}">
                <a16:creationId xmlns:a16="http://schemas.microsoft.com/office/drawing/2014/main" id="{73527060-1807-46E3-B716-4D68C85D3DCD}"/>
              </a:ext>
            </a:extLst>
          </p:cNvPr>
          <p:cNvSpPr/>
          <p:nvPr/>
        </p:nvSpPr>
        <p:spPr>
          <a:xfrm>
            <a:off x="1283481" y="60729"/>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accent1">
                    <a:lumMod val="75000"/>
                  </a:schemeClr>
                </a:solidFill>
              </a:rPr>
              <a:t>الواجب</a:t>
            </a:r>
            <a:endParaRPr lang="en-US" sz="2400" b="1" dirty="0">
              <a:solidFill>
                <a:schemeClr val="accent1">
                  <a:lumMod val="75000"/>
                </a:schemeClr>
              </a:solidFill>
            </a:endParaRPr>
          </a:p>
        </p:txBody>
      </p:sp>
      <p:pic>
        <p:nvPicPr>
          <p:cNvPr id="102" name="Picture 11">
            <a:extLst>
              <a:ext uri="{FF2B5EF4-FFF2-40B4-BE49-F238E27FC236}">
                <a16:creationId xmlns:a16="http://schemas.microsoft.com/office/drawing/2014/main" id="{B188D43D-88E6-46C2-B821-5FD7EA8D8782}"/>
              </a:ext>
            </a:extLst>
          </p:cNvPr>
          <p:cNvPicPr>
            <a:picLocks noChangeAspect="1"/>
          </p:cNvPicPr>
          <p:nvPr/>
        </p:nvPicPr>
        <p:blipFill>
          <a:blip r:embed="rId20"/>
          <a:srcRect/>
          <a:stretch>
            <a:fillRect/>
          </a:stretch>
        </p:blipFill>
        <p:spPr>
          <a:xfrm>
            <a:off x="9388544" y="5123356"/>
            <a:ext cx="484083" cy="488236"/>
          </a:xfrm>
          <a:prstGeom prst="rect">
            <a:avLst/>
          </a:prstGeom>
        </p:spPr>
      </p:pic>
      <p:pic>
        <p:nvPicPr>
          <p:cNvPr id="104" name="Google Shape;84;p13">
            <a:extLst>
              <a:ext uri="{FF2B5EF4-FFF2-40B4-BE49-F238E27FC236}">
                <a16:creationId xmlns:a16="http://schemas.microsoft.com/office/drawing/2014/main" id="{4836476F-97D8-480C-B012-EC9673A3F090}"/>
              </a:ext>
            </a:extLst>
          </p:cNvPr>
          <p:cNvPicPr preferRelativeResize="0"/>
          <p:nvPr/>
        </p:nvPicPr>
        <p:blipFill>
          <a:blip r:embed="rId21">
            <a:alphaModFix/>
          </a:blip>
          <a:stretch>
            <a:fillRect/>
          </a:stretch>
        </p:blipFill>
        <p:spPr>
          <a:xfrm>
            <a:off x="8793364" y="6362418"/>
            <a:ext cx="734365" cy="586519"/>
          </a:xfrm>
          <a:prstGeom prst="rect">
            <a:avLst/>
          </a:prstGeom>
          <a:noFill/>
          <a:ln>
            <a:noFill/>
          </a:ln>
        </p:spPr>
      </p:pic>
      <p:pic>
        <p:nvPicPr>
          <p:cNvPr id="56"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DE38A85A-777D-4386-A7E5-337635C8F459}"/>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84551" y="-211587"/>
            <a:ext cx="7402640" cy="58168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8220545" y="4909011"/>
            <a:ext cx="1365738" cy="141820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hlinkClick r:id="rId18" action="ppaction://hlinksldjump"/>
            <a:extLst>
              <a:ext uri="{FF2B5EF4-FFF2-40B4-BE49-F238E27FC236}">
                <a16:creationId xmlns:a16="http://schemas.microsoft.com/office/drawing/2014/main" id="{486A4D4D-D0BC-DE4A-B8F6-0BCA1075F003}"/>
              </a:ext>
            </a:extLst>
          </p:cNvPr>
          <p:cNvSpPr/>
          <p:nvPr/>
        </p:nvSpPr>
        <p:spPr>
          <a:xfrm>
            <a:off x="5819073" y="101887"/>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الاهداف</a:t>
            </a:r>
            <a:endParaRPr lang="en-US" b="1" dirty="0">
              <a:solidFill>
                <a:schemeClr val="accent5">
                  <a:lumMod val="50000"/>
                </a:schemeClr>
              </a:solidFill>
            </a:endParaRPr>
          </a:p>
        </p:txBody>
      </p:sp>
      <p:pic>
        <p:nvPicPr>
          <p:cNvPr id="5" name="صورة 5">
            <a:extLst>
              <a:ext uri="{FF2B5EF4-FFF2-40B4-BE49-F238E27FC236}">
                <a16:creationId xmlns:a16="http://schemas.microsoft.com/office/drawing/2014/main" id="{3D09206E-2E76-0F4E-91CE-116D02501D26}"/>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625954" y="1022014"/>
            <a:ext cx="8971671" cy="3917625"/>
          </a:xfrm>
          <a:prstGeom prst="rect">
            <a:avLst/>
          </a:prstGeom>
        </p:spPr>
      </p:pic>
      <p:pic>
        <p:nvPicPr>
          <p:cNvPr id="6" name="صورة 6">
            <a:extLst>
              <a:ext uri="{FF2B5EF4-FFF2-40B4-BE49-F238E27FC236}">
                <a16:creationId xmlns:a16="http://schemas.microsoft.com/office/drawing/2014/main" id="{DB3C431C-C349-A24A-8DF9-B33B26E3DF8B}"/>
              </a:ext>
            </a:extLst>
          </p:cNvPr>
          <p:cNvPicPr>
            <a:picLocks noChangeAspect="1"/>
          </p:cNvPicPr>
          <p:nvPr/>
        </p:nvPicPr>
        <p:blipFill rotWithShape="1">
          <a:blip r:embed="rId25">
            <a:extLst>
              <a:ext uri="{28A0092B-C50C-407E-A947-70E740481C1C}">
                <a14:useLocalDpi xmlns:a14="http://schemas.microsoft.com/office/drawing/2010/main" val="0"/>
              </a:ext>
            </a:extLst>
          </a:blip>
          <a:srcRect l="21266" t="13332" r="11194" b="16188"/>
          <a:stretch/>
        </p:blipFill>
        <p:spPr>
          <a:xfrm>
            <a:off x="883041" y="4705576"/>
            <a:ext cx="5614828" cy="1363828"/>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409606487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136478"/>
            <a:ext cx="12238094" cy="7915702"/>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5905" y="692255"/>
            <a:ext cx="12238094" cy="5480905"/>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5209" y="6086600"/>
            <a:ext cx="7952839" cy="98274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0">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455216" y="4699490"/>
            <a:ext cx="2649433" cy="27025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61888" y="5172801"/>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72757" y="4714875"/>
            <a:ext cx="812667" cy="67740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378086" y="5278004"/>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61447" t="18529" r="4470" b="25160"/>
          <a:stretch/>
        </p:blipFill>
        <p:spPr bwMode="auto">
          <a:xfrm flipH="1">
            <a:off x="9901440" y="5172730"/>
            <a:ext cx="1176780" cy="91387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5"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16"/>
          <a:srcRect/>
          <a:stretch>
            <a:fillRect/>
          </a:stretch>
        </p:blipFill>
        <p:spPr>
          <a:xfrm>
            <a:off x="10521509" y="895014"/>
            <a:ext cx="737894" cy="715087"/>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027535" y="5336730"/>
            <a:ext cx="370310" cy="624328"/>
          </a:xfrm>
          <a:prstGeom prst="rect">
            <a:avLst/>
          </a:prstGeom>
          <a:noFill/>
          <a:extLst>
            <a:ext uri="{909E8E84-426E-40DD-AFC4-6F175D3DCCD1}">
              <a14:hiddenFill xmlns:a14="http://schemas.microsoft.com/office/drawing/2010/main">
                <a:solidFill>
                  <a:srgbClr val="FFFFFF"/>
                </a:solidFill>
              </a14:hiddenFill>
            </a:ext>
          </a:extLst>
        </p:spPr>
      </p:pic>
      <p:sp>
        <p:nvSpPr>
          <p:cNvPr id="75" name="مستطيل 74">
            <a:hlinkClick r:id="rId15" action="ppaction://hlinksldjump"/>
            <a:extLst>
              <a:ext uri="{FF2B5EF4-FFF2-40B4-BE49-F238E27FC236}">
                <a16:creationId xmlns:a16="http://schemas.microsoft.com/office/drawing/2014/main" id="{DE30BFDD-D426-4E86-9190-C6110D50B46A}"/>
              </a:ext>
            </a:extLst>
          </p:cNvPr>
          <p:cNvSpPr/>
          <p:nvPr/>
        </p:nvSpPr>
        <p:spPr>
          <a:xfrm>
            <a:off x="6881197" y="47751"/>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التهيئة</a:t>
            </a:r>
            <a:endParaRPr lang="en-US" b="1" dirty="0">
              <a:solidFill>
                <a:schemeClr val="accent5">
                  <a:lumMod val="50000"/>
                </a:schemeClr>
              </a:solidFill>
            </a:endParaRPr>
          </a:p>
        </p:txBody>
      </p:sp>
      <p:sp>
        <p:nvSpPr>
          <p:cNvPr id="81" name="مستطيل 80">
            <a:hlinkClick r:id="" action="ppaction://noaction"/>
            <a:extLst>
              <a:ext uri="{FF2B5EF4-FFF2-40B4-BE49-F238E27FC236}">
                <a16:creationId xmlns:a16="http://schemas.microsoft.com/office/drawing/2014/main" id="{C9C85F24-1FF2-48D1-8FE9-1F09C67A2EAD}"/>
              </a:ext>
            </a:extLst>
          </p:cNvPr>
          <p:cNvSpPr/>
          <p:nvPr/>
        </p:nvSpPr>
        <p:spPr>
          <a:xfrm>
            <a:off x="2379840"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التقويم</a:t>
            </a:r>
            <a:endParaRPr lang="en-US" sz="2000" b="1" dirty="0">
              <a:solidFill>
                <a:schemeClr val="accent1">
                  <a:lumMod val="75000"/>
                </a:schemeClr>
              </a:solidFill>
            </a:endParaRPr>
          </a:p>
        </p:txBody>
      </p:sp>
      <p:sp>
        <p:nvSpPr>
          <p:cNvPr id="82" name="مستطيل 81">
            <a:hlinkClick r:id="rId18" action="ppaction://hlinksldjump"/>
            <a:extLst>
              <a:ext uri="{FF2B5EF4-FFF2-40B4-BE49-F238E27FC236}">
                <a16:creationId xmlns:a16="http://schemas.microsoft.com/office/drawing/2014/main" id="{E10C71F6-D2A3-42F8-9CF4-7EC80C62CB63}"/>
              </a:ext>
            </a:extLst>
          </p:cNvPr>
          <p:cNvSpPr/>
          <p:nvPr/>
        </p:nvSpPr>
        <p:spPr>
          <a:xfrm>
            <a:off x="3563063"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الشرح</a:t>
            </a:r>
            <a:endParaRPr lang="en-US" sz="2000" b="1" dirty="0">
              <a:solidFill>
                <a:schemeClr val="accent1">
                  <a:lumMod val="75000"/>
                </a:schemeClr>
              </a:solidFill>
            </a:endParaRPr>
          </a:p>
        </p:txBody>
      </p:sp>
      <p:sp>
        <p:nvSpPr>
          <p:cNvPr id="83" name="مستطيل 82">
            <a:hlinkClick r:id="rId15" action="ppaction://hlinksldjump"/>
            <a:extLst>
              <a:ext uri="{FF2B5EF4-FFF2-40B4-BE49-F238E27FC236}">
                <a16:creationId xmlns:a16="http://schemas.microsoft.com/office/drawing/2014/main" id="{1092A7CE-5A0D-4F27-90F0-946043B22256}"/>
              </a:ext>
            </a:extLst>
          </p:cNvPr>
          <p:cNvSpPr/>
          <p:nvPr/>
        </p:nvSpPr>
        <p:spPr>
          <a:xfrm>
            <a:off x="4735728" y="47751"/>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اسكشف</a:t>
            </a:r>
            <a:endParaRPr lang="en-US" b="1" dirty="0">
              <a:solidFill>
                <a:schemeClr val="accent5">
                  <a:lumMod val="50000"/>
                </a:schemeClr>
              </a:solidFill>
            </a:endParaRPr>
          </a:p>
        </p:txBody>
      </p:sp>
      <p:sp>
        <p:nvSpPr>
          <p:cNvPr id="93" name="مستطيل 92">
            <a:hlinkClick r:id="" action="ppaction://noaction"/>
            <a:extLst>
              <a:ext uri="{FF2B5EF4-FFF2-40B4-BE49-F238E27FC236}">
                <a16:creationId xmlns:a16="http://schemas.microsoft.com/office/drawing/2014/main" id="{6C99A92F-59D8-40AC-BDC2-148AA715DB2A}"/>
              </a:ext>
            </a:extLst>
          </p:cNvPr>
          <p:cNvSpPr/>
          <p:nvPr/>
        </p:nvSpPr>
        <p:spPr>
          <a:xfrm>
            <a:off x="7931806" y="20144"/>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خبرات </a:t>
            </a:r>
          </a:p>
          <a:p>
            <a:pPr algn="ctr"/>
            <a:r>
              <a:rPr lang="ar-SA" b="1" dirty="0">
                <a:solidFill>
                  <a:schemeClr val="accent5">
                    <a:lumMod val="50000"/>
                  </a:schemeClr>
                </a:solidFill>
              </a:rPr>
              <a:t>سابقة</a:t>
            </a:r>
            <a:endParaRPr lang="en-US" b="1" dirty="0">
              <a:solidFill>
                <a:schemeClr val="accent5">
                  <a:lumMod val="50000"/>
                </a:schemeClr>
              </a:solidFill>
            </a:endParaRPr>
          </a:p>
        </p:txBody>
      </p:sp>
      <p:sp>
        <p:nvSpPr>
          <p:cNvPr id="100" name="مستطيل 99">
            <a:hlinkClick r:id="rId19" action="ppaction://hlinksldjump"/>
            <a:extLst>
              <a:ext uri="{FF2B5EF4-FFF2-40B4-BE49-F238E27FC236}">
                <a16:creationId xmlns:a16="http://schemas.microsoft.com/office/drawing/2014/main" id="{73527060-1807-46E3-B716-4D68C85D3DCD}"/>
              </a:ext>
            </a:extLst>
          </p:cNvPr>
          <p:cNvSpPr/>
          <p:nvPr/>
        </p:nvSpPr>
        <p:spPr>
          <a:xfrm>
            <a:off x="1283481" y="60729"/>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accent1">
                    <a:lumMod val="75000"/>
                  </a:schemeClr>
                </a:solidFill>
              </a:rPr>
              <a:t>الواجب</a:t>
            </a:r>
            <a:endParaRPr lang="en-US" sz="2400" b="1" dirty="0">
              <a:solidFill>
                <a:schemeClr val="accent1">
                  <a:lumMod val="75000"/>
                </a:schemeClr>
              </a:solidFill>
            </a:endParaRPr>
          </a:p>
        </p:txBody>
      </p:sp>
      <p:pic>
        <p:nvPicPr>
          <p:cNvPr id="102" name="Picture 11">
            <a:extLst>
              <a:ext uri="{FF2B5EF4-FFF2-40B4-BE49-F238E27FC236}">
                <a16:creationId xmlns:a16="http://schemas.microsoft.com/office/drawing/2014/main" id="{B188D43D-88E6-46C2-B821-5FD7EA8D8782}"/>
              </a:ext>
            </a:extLst>
          </p:cNvPr>
          <p:cNvPicPr>
            <a:picLocks noChangeAspect="1"/>
          </p:cNvPicPr>
          <p:nvPr/>
        </p:nvPicPr>
        <p:blipFill>
          <a:blip r:embed="rId20"/>
          <a:srcRect/>
          <a:stretch>
            <a:fillRect/>
          </a:stretch>
        </p:blipFill>
        <p:spPr>
          <a:xfrm>
            <a:off x="9388544" y="5123356"/>
            <a:ext cx="484083" cy="488236"/>
          </a:xfrm>
          <a:prstGeom prst="rect">
            <a:avLst/>
          </a:prstGeom>
        </p:spPr>
      </p:pic>
      <p:pic>
        <p:nvPicPr>
          <p:cNvPr id="104" name="Google Shape;84;p13">
            <a:extLst>
              <a:ext uri="{FF2B5EF4-FFF2-40B4-BE49-F238E27FC236}">
                <a16:creationId xmlns:a16="http://schemas.microsoft.com/office/drawing/2014/main" id="{4836476F-97D8-480C-B012-EC9673A3F090}"/>
              </a:ext>
            </a:extLst>
          </p:cNvPr>
          <p:cNvPicPr preferRelativeResize="0"/>
          <p:nvPr/>
        </p:nvPicPr>
        <p:blipFill>
          <a:blip r:embed="rId21">
            <a:alphaModFix/>
          </a:blip>
          <a:stretch>
            <a:fillRect/>
          </a:stretch>
        </p:blipFill>
        <p:spPr>
          <a:xfrm>
            <a:off x="8793364" y="6362418"/>
            <a:ext cx="734365" cy="586519"/>
          </a:xfrm>
          <a:prstGeom prst="rect">
            <a:avLst/>
          </a:prstGeom>
          <a:noFill/>
          <a:ln>
            <a:noFill/>
          </a:ln>
        </p:spPr>
      </p:pic>
      <p:pic>
        <p:nvPicPr>
          <p:cNvPr id="56"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DE38A85A-777D-4386-A7E5-337635C8F459}"/>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84551" y="-211587"/>
            <a:ext cx="7402640" cy="58168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8220545" y="4909011"/>
            <a:ext cx="1365738" cy="141820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hlinkClick r:id="rId18" action="ppaction://hlinksldjump"/>
            <a:extLst>
              <a:ext uri="{FF2B5EF4-FFF2-40B4-BE49-F238E27FC236}">
                <a16:creationId xmlns:a16="http://schemas.microsoft.com/office/drawing/2014/main" id="{486A4D4D-D0BC-DE4A-B8F6-0BCA1075F003}"/>
              </a:ext>
            </a:extLst>
          </p:cNvPr>
          <p:cNvSpPr/>
          <p:nvPr/>
        </p:nvSpPr>
        <p:spPr>
          <a:xfrm>
            <a:off x="5819073" y="101887"/>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الاهداف</a:t>
            </a:r>
            <a:endParaRPr lang="en-US" b="1" dirty="0">
              <a:solidFill>
                <a:schemeClr val="accent5">
                  <a:lumMod val="50000"/>
                </a:schemeClr>
              </a:solidFill>
            </a:endParaRPr>
          </a:p>
        </p:txBody>
      </p:sp>
      <p:pic>
        <p:nvPicPr>
          <p:cNvPr id="4" name="صورة 4">
            <a:extLst>
              <a:ext uri="{FF2B5EF4-FFF2-40B4-BE49-F238E27FC236}">
                <a16:creationId xmlns:a16="http://schemas.microsoft.com/office/drawing/2014/main" id="{AB05890E-B5D6-9443-945A-DFB8F1D601A5}"/>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279565" y="1042209"/>
            <a:ext cx="10092011" cy="4642325"/>
          </a:xfrm>
          <a:prstGeom prst="rect">
            <a:avLst/>
          </a:prstGeom>
        </p:spPr>
      </p:pic>
    </p:spTree>
    <p:extLst>
      <p:ext uri="{BB962C8B-B14F-4D97-AF65-F5344CB8AC3E}">
        <p14:creationId xmlns:p14="http://schemas.microsoft.com/office/powerpoint/2010/main" val="88098247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136478"/>
            <a:ext cx="12238094" cy="7915702"/>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5905" y="692255"/>
            <a:ext cx="12238094" cy="5480905"/>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5209" y="6086600"/>
            <a:ext cx="7952839" cy="98274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0">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455216" y="4699490"/>
            <a:ext cx="2649433" cy="27025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61888" y="5172801"/>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72757" y="4714875"/>
            <a:ext cx="812667" cy="67740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378086" y="5278004"/>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61447" t="18529" r="4470" b="25160"/>
          <a:stretch/>
        </p:blipFill>
        <p:spPr bwMode="auto">
          <a:xfrm flipH="1">
            <a:off x="9901440" y="5172730"/>
            <a:ext cx="1176780" cy="91387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5"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16"/>
          <a:srcRect/>
          <a:stretch>
            <a:fillRect/>
          </a:stretch>
        </p:blipFill>
        <p:spPr>
          <a:xfrm>
            <a:off x="10521509" y="895014"/>
            <a:ext cx="737894" cy="715087"/>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027535" y="5336730"/>
            <a:ext cx="370310" cy="624328"/>
          </a:xfrm>
          <a:prstGeom prst="rect">
            <a:avLst/>
          </a:prstGeom>
          <a:noFill/>
          <a:extLst>
            <a:ext uri="{909E8E84-426E-40DD-AFC4-6F175D3DCCD1}">
              <a14:hiddenFill xmlns:a14="http://schemas.microsoft.com/office/drawing/2010/main">
                <a:solidFill>
                  <a:srgbClr val="FFFFFF"/>
                </a:solidFill>
              </a14:hiddenFill>
            </a:ext>
          </a:extLst>
        </p:spPr>
      </p:pic>
      <p:sp>
        <p:nvSpPr>
          <p:cNvPr id="75" name="مستطيل 74">
            <a:hlinkClick r:id="rId15" action="ppaction://hlinksldjump"/>
            <a:extLst>
              <a:ext uri="{FF2B5EF4-FFF2-40B4-BE49-F238E27FC236}">
                <a16:creationId xmlns:a16="http://schemas.microsoft.com/office/drawing/2014/main" id="{DE30BFDD-D426-4E86-9190-C6110D50B46A}"/>
              </a:ext>
            </a:extLst>
          </p:cNvPr>
          <p:cNvSpPr/>
          <p:nvPr/>
        </p:nvSpPr>
        <p:spPr>
          <a:xfrm>
            <a:off x="6881197" y="47751"/>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التهيئة</a:t>
            </a:r>
            <a:endParaRPr lang="en-US" b="1" dirty="0">
              <a:solidFill>
                <a:schemeClr val="accent5">
                  <a:lumMod val="50000"/>
                </a:schemeClr>
              </a:solidFill>
            </a:endParaRPr>
          </a:p>
        </p:txBody>
      </p:sp>
      <p:sp>
        <p:nvSpPr>
          <p:cNvPr id="81" name="مستطيل 80">
            <a:hlinkClick r:id="" action="ppaction://noaction"/>
            <a:extLst>
              <a:ext uri="{FF2B5EF4-FFF2-40B4-BE49-F238E27FC236}">
                <a16:creationId xmlns:a16="http://schemas.microsoft.com/office/drawing/2014/main" id="{C9C85F24-1FF2-48D1-8FE9-1F09C67A2EAD}"/>
              </a:ext>
            </a:extLst>
          </p:cNvPr>
          <p:cNvSpPr/>
          <p:nvPr/>
        </p:nvSpPr>
        <p:spPr>
          <a:xfrm>
            <a:off x="2379840"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التقويم</a:t>
            </a:r>
            <a:endParaRPr lang="en-US" sz="2000" b="1" dirty="0">
              <a:solidFill>
                <a:schemeClr val="accent1">
                  <a:lumMod val="75000"/>
                </a:schemeClr>
              </a:solidFill>
            </a:endParaRPr>
          </a:p>
        </p:txBody>
      </p:sp>
      <p:sp>
        <p:nvSpPr>
          <p:cNvPr id="82" name="مستطيل 81">
            <a:hlinkClick r:id="rId18" action="ppaction://hlinksldjump"/>
            <a:extLst>
              <a:ext uri="{FF2B5EF4-FFF2-40B4-BE49-F238E27FC236}">
                <a16:creationId xmlns:a16="http://schemas.microsoft.com/office/drawing/2014/main" id="{E10C71F6-D2A3-42F8-9CF4-7EC80C62CB63}"/>
              </a:ext>
            </a:extLst>
          </p:cNvPr>
          <p:cNvSpPr/>
          <p:nvPr/>
        </p:nvSpPr>
        <p:spPr>
          <a:xfrm>
            <a:off x="3563063"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الشرح</a:t>
            </a:r>
            <a:endParaRPr lang="en-US" sz="2000" b="1" dirty="0">
              <a:solidFill>
                <a:schemeClr val="accent1">
                  <a:lumMod val="75000"/>
                </a:schemeClr>
              </a:solidFill>
            </a:endParaRPr>
          </a:p>
        </p:txBody>
      </p:sp>
      <p:sp>
        <p:nvSpPr>
          <p:cNvPr id="83" name="مستطيل 82">
            <a:hlinkClick r:id="rId15" action="ppaction://hlinksldjump"/>
            <a:extLst>
              <a:ext uri="{FF2B5EF4-FFF2-40B4-BE49-F238E27FC236}">
                <a16:creationId xmlns:a16="http://schemas.microsoft.com/office/drawing/2014/main" id="{1092A7CE-5A0D-4F27-90F0-946043B22256}"/>
              </a:ext>
            </a:extLst>
          </p:cNvPr>
          <p:cNvSpPr/>
          <p:nvPr/>
        </p:nvSpPr>
        <p:spPr>
          <a:xfrm>
            <a:off x="4735728" y="47751"/>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اسكشف</a:t>
            </a:r>
            <a:endParaRPr lang="en-US" b="1" dirty="0">
              <a:solidFill>
                <a:schemeClr val="accent5">
                  <a:lumMod val="50000"/>
                </a:schemeClr>
              </a:solidFill>
            </a:endParaRPr>
          </a:p>
        </p:txBody>
      </p:sp>
      <p:sp>
        <p:nvSpPr>
          <p:cNvPr id="93" name="مستطيل 92">
            <a:hlinkClick r:id="" action="ppaction://noaction"/>
            <a:extLst>
              <a:ext uri="{FF2B5EF4-FFF2-40B4-BE49-F238E27FC236}">
                <a16:creationId xmlns:a16="http://schemas.microsoft.com/office/drawing/2014/main" id="{6C99A92F-59D8-40AC-BDC2-148AA715DB2A}"/>
              </a:ext>
            </a:extLst>
          </p:cNvPr>
          <p:cNvSpPr/>
          <p:nvPr/>
        </p:nvSpPr>
        <p:spPr>
          <a:xfrm>
            <a:off x="7931806" y="20144"/>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خبرات </a:t>
            </a:r>
          </a:p>
          <a:p>
            <a:pPr algn="ctr"/>
            <a:r>
              <a:rPr lang="ar-SA" b="1" dirty="0">
                <a:solidFill>
                  <a:schemeClr val="accent5">
                    <a:lumMod val="50000"/>
                  </a:schemeClr>
                </a:solidFill>
              </a:rPr>
              <a:t>سابقة</a:t>
            </a:r>
            <a:endParaRPr lang="en-US" b="1" dirty="0">
              <a:solidFill>
                <a:schemeClr val="accent5">
                  <a:lumMod val="50000"/>
                </a:schemeClr>
              </a:solidFill>
            </a:endParaRPr>
          </a:p>
        </p:txBody>
      </p:sp>
      <p:sp>
        <p:nvSpPr>
          <p:cNvPr id="100" name="مستطيل 99">
            <a:hlinkClick r:id="rId19" action="ppaction://hlinksldjump"/>
            <a:extLst>
              <a:ext uri="{FF2B5EF4-FFF2-40B4-BE49-F238E27FC236}">
                <a16:creationId xmlns:a16="http://schemas.microsoft.com/office/drawing/2014/main" id="{73527060-1807-46E3-B716-4D68C85D3DCD}"/>
              </a:ext>
            </a:extLst>
          </p:cNvPr>
          <p:cNvSpPr/>
          <p:nvPr/>
        </p:nvSpPr>
        <p:spPr>
          <a:xfrm>
            <a:off x="1283481" y="60729"/>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accent1">
                    <a:lumMod val="75000"/>
                  </a:schemeClr>
                </a:solidFill>
              </a:rPr>
              <a:t>الواجب</a:t>
            </a:r>
            <a:endParaRPr lang="en-US" sz="2400" b="1" dirty="0">
              <a:solidFill>
                <a:schemeClr val="accent1">
                  <a:lumMod val="75000"/>
                </a:schemeClr>
              </a:solidFill>
            </a:endParaRPr>
          </a:p>
        </p:txBody>
      </p:sp>
      <p:pic>
        <p:nvPicPr>
          <p:cNvPr id="102" name="Picture 11">
            <a:extLst>
              <a:ext uri="{FF2B5EF4-FFF2-40B4-BE49-F238E27FC236}">
                <a16:creationId xmlns:a16="http://schemas.microsoft.com/office/drawing/2014/main" id="{B188D43D-88E6-46C2-B821-5FD7EA8D8782}"/>
              </a:ext>
            </a:extLst>
          </p:cNvPr>
          <p:cNvPicPr>
            <a:picLocks noChangeAspect="1"/>
          </p:cNvPicPr>
          <p:nvPr/>
        </p:nvPicPr>
        <p:blipFill>
          <a:blip r:embed="rId20"/>
          <a:srcRect/>
          <a:stretch>
            <a:fillRect/>
          </a:stretch>
        </p:blipFill>
        <p:spPr>
          <a:xfrm>
            <a:off x="9388544" y="5123356"/>
            <a:ext cx="484083" cy="488236"/>
          </a:xfrm>
          <a:prstGeom prst="rect">
            <a:avLst/>
          </a:prstGeom>
        </p:spPr>
      </p:pic>
      <p:pic>
        <p:nvPicPr>
          <p:cNvPr id="104" name="Google Shape;84;p13">
            <a:extLst>
              <a:ext uri="{FF2B5EF4-FFF2-40B4-BE49-F238E27FC236}">
                <a16:creationId xmlns:a16="http://schemas.microsoft.com/office/drawing/2014/main" id="{4836476F-97D8-480C-B012-EC9673A3F090}"/>
              </a:ext>
            </a:extLst>
          </p:cNvPr>
          <p:cNvPicPr preferRelativeResize="0"/>
          <p:nvPr/>
        </p:nvPicPr>
        <p:blipFill>
          <a:blip r:embed="rId21">
            <a:alphaModFix/>
          </a:blip>
          <a:stretch>
            <a:fillRect/>
          </a:stretch>
        </p:blipFill>
        <p:spPr>
          <a:xfrm>
            <a:off x="8793364" y="6362418"/>
            <a:ext cx="734365" cy="586519"/>
          </a:xfrm>
          <a:prstGeom prst="rect">
            <a:avLst/>
          </a:prstGeom>
          <a:noFill/>
          <a:ln>
            <a:noFill/>
          </a:ln>
        </p:spPr>
      </p:pic>
      <p:pic>
        <p:nvPicPr>
          <p:cNvPr id="56"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DE38A85A-777D-4386-A7E5-337635C8F459}"/>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84551" y="-211587"/>
            <a:ext cx="7402640" cy="58168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8220545" y="4909011"/>
            <a:ext cx="1365738" cy="141820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hlinkClick r:id="rId18" action="ppaction://hlinksldjump"/>
            <a:extLst>
              <a:ext uri="{FF2B5EF4-FFF2-40B4-BE49-F238E27FC236}">
                <a16:creationId xmlns:a16="http://schemas.microsoft.com/office/drawing/2014/main" id="{486A4D4D-D0BC-DE4A-B8F6-0BCA1075F003}"/>
              </a:ext>
            </a:extLst>
          </p:cNvPr>
          <p:cNvSpPr/>
          <p:nvPr/>
        </p:nvSpPr>
        <p:spPr>
          <a:xfrm>
            <a:off x="5819073" y="101887"/>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الاهداف</a:t>
            </a:r>
            <a:endParaRPr lang="en-US" b="1" dirty="0">
              <a:solidFill>
                <a:schemeClr val="accent5">
                  <a:lumMod val="50000"/>
                </a:schemeClr>
              </a:solidFill>
            </a:endParaRPr>
          </a:p>
        </p:txBody>
      </p:sp>
      <p:pic>
        <p:nvPicPr>
          <p:cNvPr id="4" name="صورة 4">
            <a:extLst>
              <a:ext uri="{FF2B5EF4-FFF2-40B4-BE49-F238E27FC236}">
                <a16:creationId xmlns:a16="http://schemas.microsoft.com/office/drawing/2014/main" id="{4A0313E4-D0F4-104A-9655-992ADD327C89}"/>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311180" y="1077840"/>
            <a:ext cx="10092011" cy="4642325"/>
          </a:xfrm>
          <a:prstGeom prst="rect">
            <a:avLst/>
          </a:prstGeom>
        </p:spPr>
      </p:pic>
    </p:spTree>
    <p:extLst>
      <p:ext uri="{BB962C8B-B14F-4D97-AF65-F5344CB8AC3E}">
        <p14:creationId xmlns:p14="http://schemas.microsoft.com/office/powerpoint/2010/main" val="239680796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136478"/>
            <a:ext cx="12238094" cy="7915702"/>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5905" y="692255"/>
            <a:ext cx="12238094" cy="5480905"/>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5209" y="6086600"/>
            <a:ext cx="7952839" cy="98274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0">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455216" y="4699490"/>
            <a:ext cx="2649433" cy="27025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61888" y="5172801"/>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72757" y="4714875"/>
            <a:ext cx="812667" cy="67740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378086" y="5278004"/>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61447" t="18529" r="4470" b="25160"/>
          <a:stretch/>
        </p:blipFill>
        <p:spPr bwMode="auto">
          <a:xfrm flipH="1">
            <a:off x="9901440" y="5172730"/>
            <a:ext cx="1176780" cy="91387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5"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16"/>
          <a:srcRect/>
          <a:stretch>
            <a:fillRect/>
          </a:stretch>
        </p:blipFill>
        <p:spPr>
          <a:xfrm>
            <a:off x="10521509" y="895014"/>
            <a:ext cx="737894" cy="715087"/>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027535" y="5336730"/>
            <a:ext cx="370310" cy="624328"/>
          </a:xfrm>
          <a:prstGeom prst="rect">
            <a:avLst/>
          </a:prstGeom>
          <a:noFill/>
          <a:extLst>
            <a:ext uri="{909E8E84-426E-40DD-AFC4-6F175D3DCCD1}">
              <a14:hiddenFill xmlns:a14="http://schemas.microsoft.com/office/drawing/2010/main">
                <a:solidFill>
                  <a:srgbClr val="FFFFFF"/>
                </a:solidFill>
              </a14:hiddenFill>
            </a:ext>
          </a:extLst>
        </p:spPr>
      </p:pic>
      <p:sp>
        <p:nvSpPr>
          <p:cNvPr id="75" name="مستطيل 74">
            <a:hlinkClick r:id="rId15" action="ppaction://hlinksldjump"/>
            <a:extLst>
              <a:ext uri="{FF2B5EF4-FFF2-40B4-BE49-F238E27FC236}">
                <a16:creationId xmlns:a16="http://schemas.microsoft.com/office/drawing/2014/main" id="{DE30BFDD-D426-4E86-9190-C6110D50B46A}"/>
              </a:ext>
            </a:extLst>
          </p:cNvPr>
          <p:cNvSpPr/>
          <p:nvPr/>
        </p:nvSpPr>
        <p:spPr>
          <a:xfrm>
            <a:off x="6881197" y="47751"/>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التهيئة</a:t>
            </a:r>
            <a:endParaRPr lang="en-US" b="1" dirty="0">
              <a:solidFill>
                <a:schemeClr val="accent5">
                  <a:lumMod val="50000"/>
                </a:schemeClr>
              </a:solidFill>
            </a:endParaRPr>
          </a:p>
        </p:txBody>
      </p:sp>
      <p:sp>
        <p:nvSpPr>
          <p:cNvPr id="81" name="مستطيل 80">
            <a:hlinkClick r:id="" action="ppaction://noaction"/>
            <a:extLst>
              <a:ext uri="{FF2B5EF4-FFF2-40B4-BE49-F238E27FC236}">
                <a16:creationId xmlns:a16="http://schemas.microsoft.com/office/drawing/2014/main" id="{C9C85F24-1FF2-48D1-8FE9-1F09C67A2EAD}"/>
              </a:ext>
            </a:extLst>
          </p:cNvPr>
          <p:cNvSpPr/>
          <p:nvPr/>
        </p:nvSpPr>
        <p:spPr>
          <a:xfrm>
            <a:off x="2379840"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التقويم</a:t>
            </a:r>
            <a:endParaRPr lang="en-US" sz="2000" b="1" dirty="0">
              <a:solidFill>
                <a:schemeClr val="accent1">
                  <a:lumMod val="75000"/>
                </a:schemeClr>
              </a:solidFill>
            </a:endParaRPr>
          </a:p>
        </p:txBody>
      </p:sp>
      <p:sp>
        <p:nvSpPr>
          <p:cNvPr id="82" name="مستطيل 81">
            <a:hlinkClick r:id="rId18" action="ppaction://hlinksldjump"/>
            <a:extLst>
              <a:ext uri="{FF2B5EF4-FFF2-40B4-BE49-F238E27FC236}">
                <a16:creationId xmlns:a16="http://schemas.microsoft.com/office/drawing/2014/main" id="{E10C71F6-D2A3-42F8-9CF4-7EC80C62CB63}"/>
              </a:ext>
            </a:extLst>
          </p:cNvPr>
          <p:cNvSpPr/>
          <p:nvPr/>
        </p:nvSpPr>
        <p:spPr>
          <a:xfrm>
            <a:off x="3563063"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الشرح</a:t>
            </a:r>
            <a:endParaRPr lang="en-US" sz="2000" b="1" dirty="0">
              <a:solidFill>
                <a:schemeClr val="accent1">
                  <a:lumMod val="75000"/>
                </a:schemeClr>
              </a:solidFill>
            </a:endParaRPr>
          </a:p>
        </p:txBody>
      </p:sp>
      <p:sp>
        <p:nvSpPr>
          <p:cNvPr id="83" name="مستطيل 82">
            <a:hlinkClick r:id="rId15" action="ppaction://hlinksldjump"/>
            <a:extLst>
              <a:ext uri="{FF2B5EF4-FFF2-40B4-BE49-F238E27FC236}">
                <a16:creationId xmlns:a16="http://schemas.microsoft.com/office/drawing/2014/main" id="{1092A7CE-5A0D-4F27-90F0-946043B22256}"/>
              </a:ext>
            </a:extLst>
          </p:cNvPr>
          <p:cNvSpPr/>
          <p:nvPr/>
        </p:nvSpPr>
        <p:spPr>
          <a:xfrm>
            <a:off x="4735728" y="47751"/>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اسكشف</a:t>
            </a:r>
            <a:endParaRPr lang="en-US" b="1" dirty="0">
              <a:solidFill>
                <a:schemeClr val="accent5">
                  <a:lumMod val="50000"/>
                </a:schemeClr>
              </a:solidFill>
            </a:endParaRPr>
          </a:p>
        </p:txBody>
      </p:sp>
      <p:sp>
        <p:nvSpPr>
          <p:cNvPr id="93" name="مستطيل 92">
            <a:hlinkClick r:id="" action="ppaction://noaction"/>
            <a:extLst>
              <a:ext uri="{FF2B5EF4-FFF2-40B4-BE49-F238E27FC236}">
                <a16:creationId xmlns:a16="http://schemas.microsoft.com/office/drawing/2014/main" id="{6C99A92F-59D8-40AC-BDC2-148AA715DB2A}"/>
              </a:ext>
            </a:extLst>
          </p:cNvPr>
          <p:cNvSpPr/>
          <p:nvPr/>
        </p:nvSpPr>
        <p:spPr>
          <a:xfrm>
            <a:off x="7931806" y="20144"/>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خبرات </a:t>
            </a:r>
          </a:p>
          <a:p>
            <a:pPr algn="ctr"/>
            <a:r>
              <a:rPr lang="ar-SA" b="1" dirty="0">
                <a:solidFill>
                  <a:schemeClr val="accent5">
                    <a:lumMod val="50000"/>
                  </a:schemeClr>
                </a:solidFill>
              </a:rPr>
              <a:t>سابقة</a:t>
            </a:r>
            <a:endParaRPr lang="en-US" b="1" dirty="0">
              <a:solidFill>
                <a:schemeClr val="accent5">
                  <a:lumMod val="50000"/>
                </a:schemeClr>
              </a:solidFill>
            </a:endParaRPr>
          </a:p>
        </p:txBody>
      </p:sp>
      <p:sp>
        <p:nvSpPr>
          <p:cNvPr id="100" name="مستطيل 99">
            <a:hlinkClick r:id="rId19" action="ppaction://hlinksldjump"/>
            <a:extLst>
              <a:ext uri="{FF2B5EF4-FFF2-40B4-BE49-F238E27FC236}">
                <a16:creationId xmlns:a16="http://schemas.microsoft.com/office/drawing/2014/main" id="{73527060-1807-46E3-B716-4D68C85D3DCD}"/>
              </a:ext>
            </a:extLst>
          </p:cNvPr>
          <p:cNvSpPr/>
          <p:nvPr/>
        </p:nvSpPr>
        <p:spPr>
          <a:xfrm>
            <a:off x="1283481" y="60729"/>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accent1">
                    <a:lumMod val="75000"/>
                  </a:schemeClr>
                </a:solidFill>
              </a:rPr>
              <a:t>الواجب</a:t>
            </a:r>
            <a:endParaRPr lang="en-US" sz="2400" b="1" dirty="0">
              <a:solidFill>
                <a:schemeClr val="accent1">
                  <a:lumMod val="75000"/>
                </a:schemeClr>
              </a:solidFill>
            </a:endParaRPr>
          </a:p>
        </p:txBody>
      </p:sp>
      <p:pic>
        <p:nvPicPr>
          <p:cNvPr id="102" name="Picture 11">
            <a:extLst>
              <a:ext uri="{FF2B5EF4-FFF2-40B4-BE49-F238E27FC236}">
                <a16:creationId xmlns:a16="http://schemas.microsoft.com/office/drawing/2014/main" id="{B188D43D-88E6-46C2-B821-5FD7EA8D8782}"/>
              </a:ext>
            </a:extLst>
          </p:cNvPr>
          <p:cNvPicPr>
            <a:picLocks noChangeAspect="1"/>
          </p:cNvPicPr>
          <p:nvPr/>
        </p:nvPicPr>
        <p:blipFill>
          <a:blip r:embed="rId20"/>
          <a:srcRect/>
          <a:stretch>
            <a:fillRect/>
          </a:stretch>
        </p:blipFill>
        <p:spPr>
          <a:xfrm>
            <a:off x="9388544" y="5123356"/>
            <a:ext cx="484083" cy="488236"/>
          </a:xfrm>
          <a:prstGeom prst="rect">
            <a:avLst/>
          </a:prstGeom>
        </p:spPr>
      </p:pic>
      <p:pic>
        <p:nvPicPr>
          <p:cNvPr id="104" name="Google Shape;84;p13">
            <a:extLst>
              <a:ext uri="{FF2B5EF4-FFF2-40B4-BE49-F238E27FC236}">
                <a16:creationId xmlns:a16="http://schemas.microsoft.com/office/drawing/2014/main" id="{4836476F-97D8-480C-B012-EC9673A3F090}"/>
              </a:ext>
            </a:extLst>
          </p:cNvPr>
          <p:cNvPicPr preferRelativeResize="0"/>
          <p:nvPr/>
        </p:nvPicPr>
        <p:blipFill>
          <a:blip r:embed="rId21">
            <a:alphaModFix/>
          </a:blip>
          <a:stretch>
            <a:fillRect/>
          </a:stretch>
        </p:blipFill>
        <p:spPr>
          <a:xfrm>
            <a:off x="8793364" y="6362418"/>
            <a:ext cx="734365" cy="586519"/>
          </a:xfrm>
          <a:prstGeom prst="rect">
            <a:avLst/>
          </a:prstGeom>
          <a:noFill/>
          <a:ln>
            <a:noFill/>
          </a:ln>
        </p:spPr>
      </p:pic>
      <p:pic>
        <p:nvPicPr>
          <p:cNvPr id="56"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DE38A85A-777D-4386-A7E5-337635C8F459}"/>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84551" y="-211587"/>
            <a:ext cx="7402640" cy="58168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8220545" y="4909011"/>
            <a:ext cx="1365738" cy="141820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hlinkClick r:id="rId18" action="ppaction://hlinksldjump"/>
            <a:extLst>
              <a:ext uri="{FF2B5EF4-FFF2-40B4-BE49-F238E27FC236}">
                <a16:creationId xmlns:a16="http://schemas.microsoft.com/office/drawing/2014/main" id="{486A4D4D-D0BC-DE4A-B8F6-0BCA1075F003}"/>
              </a:ext>
            </a:extLst>
          </p:cNvPr>
          <p:cNvSpPr/>
          <p:nvPr/>
        </p:nvSpPr>
        <p:spPr>
          <a:xfrm>
            <a:off x="5819073" y="101887"/>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الاهداف</a:t>
            </a:r>
            <a:endParaRPr lang="en-US" b="1" dirty="0">
              <a:solidFill>
                <a:schemeClr val="accent5">
                  <a:lumMod val="50000"/>
                </a:schemeClr>
              </a:solidFill>
            </a:endParaRPr>
          </a:p>
        </p:txBody>
      </p:sp>
      <p:sp>
        <p:nvSpPr>
          <p:cNvPr id="5" name="مستطيل 4">
            <a:extLst>
              <a:ext uri="{FF2B5EF4-FFF2-40B4-BE49-F238E27FC236}">
                <a16:creationId xmlns:a16="http://schemas.microsoft.com/office/drawing/2014/main" id="{42B6CCC7-CA3B-F34D-81DC-2A5D0481E541}"/>
              </a:ext>
            </a:extLst>
          </p:cNvPr>
          <p:cNvSpPr/>
          <p:nvPr/>
        </p:nvSpPr>
        <p:spPr>
          <a:xfrm>
            <a:off x="932597" y="1298254"/>
            <a:ext cx="2458495" cy="728229"/>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dirty="0">
                <a:solidFill>
                  <a:schemeClr val="tx1"/>
                </a:solidFill>
              </a:rPr>
              <a:t>اختبر نفسي صفحة  ١٣٢</a:t>
            </a:r>
          </a:p>
        </p:txBody>
      </p:sp>
      <p:pic>
        <p:nvPicPr>
          <p:cNvPr id="8" name="صورة 8">
            <a:extLst>
              <a:ext uri="{FF2B5EF4-FFF2-40B4-BE49-F238E27FC236}">
                <a16:creationId xmlns:a16="http://schemas.microsoft.com/office/drawing/2014/main" id="{0C976FA5-6715-6043-92B7-5DC85A92C8C1}"/>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3857281" y="1051080"/>
            <a:ext cx="7142813" cy="2820974"/>
          </a:xfrm>
          <a:prstGeom prst="rect">
            <a:avLst/>
          </a:prstGeom>
        </p:spPr>
      </p:pic>
      <p:pic>
        <p:nvPicPr>
          <p:cNvPr id="9" name="صورة 10">
            <a:extLst>
              <a:ext uri="{FF2B5EF4-FFF2-40B4-BE49-F238E27FC236}">
                <a16:creationId xmlns:a16="http://schemas.microsoft.com/office/drawing/2014/main" id="{C5974DA1-7518-9048-9AA3-54376A1B68D8}"/>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107906" y="3984564"/>
            <a:ext cx="7446972" cy="1293440"/>
          </a:xfrm>
          <a:prstGeom prst="rect">
            <a:avLst/>
          </a:prstGeom>
        </p:spPr>
      </p:pic>
    </p:spTree>
    <p:extLst>
      <p:ext uri="{BB962C8B-B14F-4D97-AF65-F5344CB8AC3E}">
        <p14:creationId xmlns:p14="http://schemas.microsoft.com/office/powerpoint/2010/main" val="110099895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ppt_y</p:attrName>
                                        </p:attrNameLst>
                                      </p:cBhvr>
                                      <p:tavLst>
                                        <p:tav tm="0">
                                          <p:val>
                                            <p:strVal val="#ppt_y+#ppt_h*1.125000"/>
                                          </p:val>
                                        </p:tav>
                                        <p:tav tm="100000">
                                          <p:val>
                                            <p:strVal val="#ppt_y"/>
                                          </p:val>
                                        </p:tav>
                                      </p:tavLst>
                                    </p:anim>
                                    <p:animEffect transition="in" filter="wipe(up)">
                                      <p:cBhvr>
                                        <p:cTn id="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136478"/>
            <a:ext cx="12238094" cy="7915702"/>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5905" y="692255"/>
            <a:ext cx="12238094" cy="5480905"/>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5209" y="6086600"/>
            <a:ext cx="7952839" cy="98274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0">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455216" y="4699490"/>
            <a:ext cx="2649433" cy="27025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61888" y="5172801"/>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72757" y="4714875"/>
            <a:ext cx="812667" cy="67740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378086" y="5278004"/>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61447" t="18529" r="4470" b="25160"/>
          <a:stretch/>
        </p:blipFill>
        <p:spPr bwMode="auto">
          <a:xfrm flipH="1">
            <a:off x="9901440" y="5172730"/>
            <a:ext cx="1176780" cy="91387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5"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16"/>
          <a:srcRect/>
          <a:stretch>
            <a:fillRect/>
          </a:stretch>
        </p:blipFill>
        <p:spPr>
          <a:xfrm>
            <a:off x="10521509" y="895014"/>
            <a:ext cx="737894" cy="715087"/>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027535" y="5336730"/>
            <a:ext cx="370310" cy="624328"/>
          </a:xfrm>
          <a:prstGeom prst="rect">
            <a:avLst/>
          </a:prstGeom>
          <a:noFill/>
          <a:extLst>
            <a:ext uri="{909E8E84-426E-40DD-AFC4-6F175D3DCCD1}">
              <a14:hiddenFill xmlns:a14="http://schemas.microsoft.com/office/drawing/2010/main">
                <a:solidFill>
                  <a:srgbClr val="FFFFFF"/>
                </a:solidFill>
              </a14:hiddenFill>
            </a:ext>
          </a:extLst>
        </p:spPr>
      </p:pic>
      <p:sp>
        <p:nvSpPr>
          <p:cNvPr id="75" name="مستطيل 74">
            <a:hlinkClick r:id="rId15" action="ppaction://hlinksldjump"/>
            <a:extLst>
              <a:ext uri="{FF2B5EF4-FFF2-40B4-BE49-F238E27FC236}">
                <a16:creationId xmlns:a16="http://schemas.microsoft.com/office/drawing/2014/main" id="{DE30BFDD-D426-4E86-9190-C6110D50B46A}"/>
              </a:ext>
            </a:extLst>
          </p:cNvPr>
          <p:cNvSpPr/>
          <p:nvPr/>
        </p:nvSpPr>
        <p:spPr>
          <a:xfrm>
            <a:off x="6881197" y="47751"/>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التهيئة</a:t>
            </a:r>
            <a:endParaRPr lang="en-US" b="1" dirty="0">
              <a:solidFill>
                <a:schemeClr val="accent5">
                  <a:lumMod val="50000"/>
                </a:schemeClr>
              </a:solidFill>
            </a:endParaRPr>
          </a:p>
        </p:txBody>
      </p:sp>
      <p:sp>
        <p:nvSpPr>
          <p:cNvPr id="81" name="مستطيل 80">
            <a:hlinkClick r:id="" action="ppaction://noaction"/>
            <a:extLst>
              <a:ext uri="{FF2B5EF4-FFF2-40B4-BE49-F238E27FC236}">
                <a16:creationId xmlns:a16="http://schemas.microsoft.com/office/drawing/2014/main" id="{C9C85F24-1FF2-48D1-8FE9-1F09C67A2EAD}"/>
              </a:ext>
            </a:extLst>
          </p:cNvPr>
          <p:cNvSpPr/>
          <p:nvPr/>
        </p:nvSpPr>
        <p:spPr>
          <a:xfrm>
            <a:off x="2379840"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التقويم</a:t>
            </a:r>
            <a:endParaRPr lang="en-US" sz="2000" b="1" dirty="0">
              <a:solidFill>
                <a:schemeClr val="accent1">
                  <a:lumMod val="75000"/>
                </a:schemeClr>
              </a:solidFill>
            </a:endParaRPr>
          </a:p>
        </p:txBody>
      </p:sp>
      <p:sp>
        <p:nvSpPr>
          <p:cNvPr id="82" name="مستطيل 81">
            <a:hlinkClick r:id="rId18" action="ppaction://hlinksldjump"/>
            <a:extLst>
              <a:ext uri="{FF2B5EF4-FFF2-40B4-BE49-F238E27FC236}">
                <a16:creationId xmlns:a16="http://schemas.microsoft.com/office/drawing/2014/main" id="{E10C71F6-D2A3-42F8-9CF4-7EC80C62CB63}"/>
              </a:ext>
            </a:extLst>
          </p:cNvPr>
          <p:cNvSpPr/>
          <p:nvPr/>
        </p:nvSpPr>
        <p:spPr>
          <a:xfrm>
            <a:off x="3563063"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الشرح</a:t>
            </a:r>
            <a:endParaRPr lang="en-US" sz="2000" b="1" dirty="0">
              <a:solidFill>
                <a:schemeClr val="accent1">
                  <a:lumMod val="75000"/>
                </a:schemeClr>
              </a:solidFill>
            </a:endParaRPr>
          </a:p>
        </p:txBody>
      </p:sp>
      <p:sp>
        <p:nvSpPr>
          <p:cNvPr id="83" name="مستطيل 82">
            <a:hlinkClick r:id="rId15" action="ppaction://hlinksldjump"/>
            <a:extLst>
              <a:ext uri="{FF2B5EF4-FFF2-40B4-BE49-F238E27FC236}">
                <a16:creationId xmlns:a16="http://schemas.microsoft.com/office/drawing/2014/main" id="{1092A7CE-5A0D-4F27-90F0-946043B22256}"/>
              </a:ext>
            </a:extLst>
          </p:cNvPr>
          <p:cNvSpPr/>
          <p:nvPr/>
        </p:nvSpPr>
        <p:spPr>
          <a:xfrm>
            <a:off x="4735728" y="47751"/>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اسكشف</a:t>
            </a:r>
            <a:endParaRPr lang="en-US" b="1" dirty="0">
              <a:solidFill>
                <a:schemeClr val="accent5">
                  <a:lumMod val="50000"/>
                </a:schemeClr>
              </a:solidFill>
            </a:endParaRPr>
          </a:p>
        </p:txBody>
      </p:sp>
      <p:sp>
        <p:nvSpPr>
          <p:cNvPr id="93" name="مستطيل 92">
            <a:hlinkClick r:id="" action="ppaction://noaction"/>
            <a:extLst>
              <a:ext uri="{FF2B5EF4-FFF2-40B4-BE49-F238E27FC236}">
                <a16:creationId xmlns:a16="http://schemas.microsoft.com/office/drawing/2014/main" id="{6C99A92F-59D8-40AC-BDC2-148AA715DB2A}"/>
              </a:ext>
            </a:extLst>
          </p:cNvPr>
          <p:cNvSpPr/>
          <p:nvPr/>
        </p:nvSpPr>
        <p:spPr>
          <a:xfrm>
            <a:off x="7931806" y="20144"/>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خبرات </a:t>
            </a:r>
          </a:p>
          <a:p>
            <a:pPr algn="ctr"/>
            <a:r>
              <a:rPr lang="ar-SA" b="1" dirty="0">
                <a:solidFill>
                  <a:schemeClr val="accent5">
                    <a:lumMod val="50000"/>
                  </a:schemeClr>
                </a:solidFill>
              </a:rPr>
              <a:t>سابقة</a:t>
            </a:r>
            <a:endParaRPr lang="en-US" b="1" dirty="0">
              <a:solidFill>
                <a:schemeClr val="accent5">
                  <a:lumMod val="50000"/>
                </a:schemeClr>
              </a:solidFill>
            </a:endParaRPr>
          </a:p>
        </p:txBody>
      </p:sp>
      <p:sp>
        <p:nvSpPr>
          <p:cNvPr id="100" name="مستطيل 99">
            <a:hlinkClick r:id="rId19" action="ppaction://hlinksldjump"/>
            <a:extLst>
              <a:ext uri="{FF2B5EF4-FFF2-40B4-BE49-F238E27FC236}">
                <a16:creationId xmlns:a16="http://schemas.microsoft.com/office/drawing/2014/main" id="{73527060-1807-46E3-B716-4D68C85D3DCD}"/>
              </a:ext>
            </a:extLst>
          </p:cNvPr>
          <p:cNvSpPr/>
          <p:nvPr/>
        </p:nvSpPr>
        <p:spPr>
          <a:xfrm>
            <a:off x="1283481" y="60729"/>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accent1">
                    <a:lumMod val="75000"/>
                  </a:schemeClr>
                </a:solidFill>
              </a:rPr>
              <a:t>الواجب</a:t>
            </a:r>
            <a:endParaRPr lang="en-US" sz="2400" b="1" dirty="0">
              <a:solidFill>
                <a:schemeClr val="accent1">
                  <a:lumMod val="75000"/>
                </a:schemeClr>
              </a:solidFill>
            </a:endParaRPr>
          </a:p>
        </p:txBody>
      </p:sp>
      <p:pic>
        <p:nvPicPr>
          <p:cNvPr id="102" name="Picture 11">
            <a:extLst>
              <a:ext uri="{FF2B5EF4-FFF2-40B4-BE49-F238E27FC236}">
                <a16:creationId xmlns:a16="http://schemas.microsoft.com/office/drawing/2014/main" id="{B188D43D-88E6-46C2-B821-5FD7EA8D8782}"/>
              </a:ext>
            </a:extLst>
          </p:cNvPr>
          <p:cNvPicPr>
            <a:picLocks noChangeAspect="1"/>
          </p:cNvPicPr>
          <p:nvPr/>
        </p:nvPicPr>
        <p:blipFill>
          <a:blip r:embed="rId20"/>
          <a:srcRect/>
          <a:stretch>
            <a:fillRect/>
          </a:stretch>
        </p:blipFill>
        <p:spPr>
          <a:xfrm>
            <a:off x="9388544" y="5123356"/>
            <a:ext cx="484083" cy="488236"/>
          </a:xfrm>
          <a:prstGeom prst="rect">
            <a:avLst/>
          </a:prstGeom>
        </p:spPr>
      </p:pic>
      <p:pic>
        <p:nvPicPr>
          <p:cNvPr id="104" name="Google Shape;84;p13">
            <a:extLst>
              <a:ext uri="{FF2B5EF4-FFF2-40B4-BE49-F238E27FC236}">
                <a16:creationId xmlns:a16="http://schemas.microsoft.com/office/drawing/2014/main" id="{4836476F-97D8-480C-B012-EC9673A3F090}"/>
              </a:ext>
            </a:extLst>
          </p:cNvPr>
          <p:cNvPicPr preferRelativeResize="0"/>
          <p:nvPr/>
        </p:nvPicPr>
        <p:blipFill>
          <a:blip r:embed="rId21">
            <a:alphaModFix/>
          </a:blip>
          <a:stretch>
            <a:fillRect/>
          </a:stretch>
        </p:blipFill>
        <p:spPr>
          <a:xfrm>
            <a:off x="8793364" y="6362418"/>
            <a:ext cx="734365" cy="586519"/>
          </a:xfrm>
          <a:prstGeom prst="rect">
            <a:avLst/>
          </a:prstGeom>
          <a:noFill/>
          <a:ln>
            <a:noFill/>
          </a:ln>
        </p:spPr>
      </p:pic>
      <p:pic>
        <p:nvPicPr>
          <p:cNvPr id="56"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DE38A85A-777D-4386-A7E5-337635C8F459}"/>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84551" y="-211587"/>
            <a:ext cx="7402640" cy="58168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8220545" y="4909011"/>
            <a:ext cx="1365738" cy="141820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hlinkClick r:id="rId18" action="ppaction://hlinksldjump"/>
            <a:extLst>
              <a:ext uri="{FF2B5EF4-FFF2-40B4-BE49-F238E27FC236}">
                <a16:creationId xmlns:a16="http://schemas.microsoft.com/office/drawing/2014/main" id="{486A4D4D-D0BC-DE4A-B8F6-0BCA1075F003}"/>
              </a:ext>
            </a:extLst>
          </p:cNvPr>
          <p:cNvSpPr/>
          <p:nvPr/>
        </p:nvSpPr>
        <p:spPr>
          <a:xfrm>
            <a:off x="5819073" y="101887"/>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الاهداف</a:t>
            </a:r>
            <a:endParaRPr lang="en-US" b="1" dirty="0">
              <a:solidFill>
                <a:schemeClr val="accent5">
                  <a:lumMod val="50000"/>
                </a:schemeClr>
              </a:solidFill>
            </a:endParaRPr>
          </a:p>
        </p:txBody>
      </p:sp>
      <p:sp>
        <p:nvSpPr>
          <p:cNvPr id="5" name="مستطيل 4">
            <a:extLst>
              <a:ext uri="{FF2B5EF4-FFF2-40B4-BE49-F238E27FC236}">
                <a16:creationId xmlns:a16="http://schemas.microsoft.com/office/drawing/2014/main" id="{42B6CCC7-CA3B-F34D-81DC-2A5D0481E541}"/>
              </a:ext>
            </a:extLst>
          </p:cNvPr>
          <p:cNvSpPr/>
          <p:nvPr/>
        </p:nvSpPr>
        <p:spPr>
          <a:xfrm>
            <a:off x="932597" y="1298254"/>
            <a:ext cx="2458495" cy="728229"/>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dirty="0">
                <a:solidFill>
                  <a:schemeClr val="tx1"/>
                </a:solidFill>
              </a:rPr>
              <a:t>التفكير الناقد صفحة  ١٣٢</a:t>
            </a:r>
          </a:p>
        </p:txBody>
      </p:sp>
      <p:pic>
        <p:nvPicPr>
          <p:cNvPr id="4" name="صورة 5">
            <a:extLst>
              <a:ext uri="{FF2B5EF4-FFF2-40B4-BE49-F238E27FC236}">
                <a16:creationId xmlns:a16="http://schemas.microsoft.com/office/drawing/2014/main" id="{4475F53C-C595-8448-B342-6B48DB51E7A4}"/>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3558919" y="986643"/>
            <a:ext cx="6993377" cy="2526982"/>
          </a:xfrm>
          <a:prstGeom prst="rect">
            <a:avLst/>
          </a:prstGeom>
        </p:spPr>
      </p:pic>
      <p:pic>
        <p:nvPicPr>
          <p:cNvPr id="6" name="صورة 6">
            <a:extLst>
              <a:ext uri="{FF2B5EF4-FFF2-40B4-BE49-F238E27FC236}">
                <a16:creationId xmlns:a16="http://schemas.microsoft.com/office/drawing/2014/main" id="{F034A09C-F397-7F41-9C0C-7015E27010B9}"/>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554061" y="3406608"/>
            <a:ext cx="8177309" cy="1985676"/>
          </a:xfrm>
          <a:prstGeom prst="rect">
            <a:avLst/>
          </a:prstGeom>
        </p:spPr>
      </p:pic>
    </p:spTree>
    <p:extLst>
      <p:ext uri="{BB962C8B-B14F-4D97-AF65-F5344CB8AC3E}">
        <p14:creationId xmlns:p14="http://schemas.microsoft.com/office/powerpoint/2010/main" val="253245304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136478"/>
            <a:ext cx="12238094" cy="7915702"/>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5905" y="692255"/>
            <a:ext cx="12238094" cy="5480905"/>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5209" y="6086600"/>
            <a:ext cx="7952839" cy="98274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0">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455216" y="4699490"/>
            <a:ext cx="2649433" cy="27025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61888" y="5172801"/>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72757" y="4714875"/>
            <a:ext cx="812667" cy="67740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378086" y="5278004"/>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61447" t="18529" r="4470" b="25160"/>
          <a:stretch/>
        </p:blipFill>
        <p:spPr bwMode="auto">
          <a:xfrm flipH="1">
            <a:off x="9901440" y="5172730"/>
            <a:ext cx="1176780" cy="91387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5"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16"/>
          <a:srcRect/>
          <a:stretch>
            <a:fillRect/>
          </a:stretch>
        </p:blipFill>
        <p:spPr>
          <a:xfrm>
            <a:off x="10521509" y="895014"/>
            <a:ext cx="737894" cy="715087"/>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027535" y="5336730"/>
            <a:ext cx="370310" cy="624328"/>
          </a:xfrm>
          <a:prstGeom prst="rect">
            <a:avLst/>
          </a:prstGeom>
          <a:noFill/>
          <a:extLst>
            <a:ext uri="{909E8E84-426E-40DD-AFC4-6F175D3DCCD1}">
              <a14:hiddenFill xmlns:a14="http://schemas.microsoft.com/office/drawing/2010/main">
                <a:solidFill>
                  <a:srgbClr val="FFFFFF"/>
                </a:solidFill>
              </a14:hiddenFill>
            </a:ext>
          </a:extLst>
        </p:spPr>
      </p:pic>
      <p:sp>
        <p:nvSpPr>
          <p:cNvPr id="75" name="مستطيل 74">
            <a:hlinkClick r:id="rId15" action="ppaction://hlinksldjump"/>
            <a:extLst>
              <a:ext uri="{FF2B5EF4-FFF2-40B4-BE49-F238E27FC236}">
                <a16:creationId xmlns:a16="http://schemas.microsoft.com/office/drawing/2014/main" id="{DE30BFDD-D426-4E86-9190-C6110D50B46A}"/>
              </a:ext>
            </a:extLst>
          </p:cNvPr>
          <p:cNvSpPr/>
          <p:nvPr/>
        </p:nvSpPr>
        <p:spPr>
          <a:xfrm>
            <a:off x="6881197" y="47751"/>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التهيئة</a:t>
            </a:r>
            <a:endParaRPr lang="en-US" b="1" dirty="0">
              <a:solidFill>
                <a:schemeClr val="accent5">
                  <a:lumMod val="50000"/>
                </a:schemeClr>
              </a:solidFill>
            </a:endParaRPr>
          </a:p>
        </p:txBody>
      </p:sp>
      <p:sp>
        <p:nvSpPr>
          <p:cNvPr id="81" name="مستطيل 80">
            <a:hlinkClick r:id="" action="ppaction://noaction"/>
            <a:extLst>
              <a:ext uri="{FF2B5EF4-FFF2-40B4-BE49-F238E27FC236}">
                <a16:creationId xmlns:a16="http://schemas.microsoft.com/office/drawing/2014/main" id="{C9C85F24-1FF2-48D1-8FE9-1F09C67A2EAD}"/>
              </a:ext>
            </a:extLst>
          </p:cNvPr>
          <p:cNvSpPr/>
          <p:nvPr/>
        </p:nvSpPr>
        <p:spPr>
          <a:xfrm>
            <a:off x="2379840"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التقويم</a:t>
            </a:r>
            <a:endParaRPr lang="en-US" sz="2000" b="1" dirty="0">
              <a:solidFill>
                <a:schemeClr val="accent1">
                  <a:lumMod val="75000"/>
                </a:schemeClr>
              </a:solidFill>
            </a:endParaRPr>
          </a:p>
        </p:txBody>
      </p:sp>
      <p:sp>
        <p:nvSpPr>
          <p:cNvPr id="82" name="مستطيل 81">
            <a:hlinkClick r:id="rId18" action="ppaction://hlinksldjump"/>
            <a:extLst>
              <a:ext uri="{FF2B5EF4-FFF2-40B4-BE49-F238E27FC236}">
                <a16:creationId xmlns:a16="http://schemas.microsoft.com/office/drawing/2014/main" id="{E10C71F6-D2A3-42F8-9CF4-7EC80C62CB63}"/>
              </a:ext>
            </a:extLst>
          </p:cNvPr>
          <p:cNvSpPr/>
          <p:nvPr/>
        </p:nvSpPr>
        <p:spPr>
          <a:xfrm>
            <a:off x="3563063"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الشرح</a:t>
            </a:r>
            <a:endParaRPr lang="en-US" sz="2000" b="1" dirty="0">
              <a:solidFill>
                <a:schemeClr val="accent1">
                  <a:lumMod val="75000"/>
                </a:schemeClr>
              </a:solidFill>
            </a:endParaRPr>
          </a:p>
        </p:txBody>
      </p:sp>
      <p:sp>
        <p:nvSpPr>
          <p:cNvPr id="83" name="مستطيل 82">
            <a:hlinkClick r:id="rId15" action="ppaction://hlinksldjump"/>
            <a:extLst>
              <a:ext uri="{FF2B5EF4-FFF2-40B4-BE49-F238E27FC236}">
                <a16:creationId xmlns:a16="http://schemas.microsoft.com/office/drawing/2014/main" id="{1092A7CE-5A0D-4F27-90F0-946043B22256}"/>
              </a:ext>
            </a:extLst>
          </p:cNvPr>
          <p:cNvSpPr/>
          <p:nvPr/>
        </p:nvSpPr>
        <p:spPr>
          <a:xfrm>
            <a:off x="4735728" y="47751"/>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اسكشف</a:t>
            </a:r>
            <a:endParaRPr lang="en-US" b="1" dirty="0">
              <a:solidFill>
                <a:schemeClr val="accent5">
                  <a:lumMod val="50000"/>
                </a:schemeClr>
              </a:solidFill>
            </a:endParaRPr>
          </a:p>
        </p:txBody>
      </p:sp>
      <p:sp>
        <p:nvSpPr>
          <p:cNvPr id="93" name="مستطيل 92">
            <a:hlinkClick r:id="" action="ppaction://noaction"/>
            <a:extLst>
              <a:ext uri="{FF2B5EF4-FFF2-40B4-BE49-F238E27FC236}">
                <a16:creationId xmlns:a16="http://schemas.microsoft.com/office/drawing/2014/main" id="{6C99A92F-59D8-40AC-BDC2-148AA715DB2A}"/>
              </a:ext>
            </a:extLst>
          </p:cNvPr>
          <p:cNvSpPr/>
          <p:nvPr/>
        </p:nvSpPr>
        <p:spPr>
          <a:xfrm>
            <a:off x="7931806" y="20144"/>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خبرات </a:t>
            </a:r>
          </a:p>
          <a:p>
            <a:pPr algn="ctr"/>
            <a:r>
              <a:rPr lang="ar-SA" b="1" dirty="0">
                <a:solidFill>
                  <a:schemeClr val="accent5">
                    <a:lumMod val="50000"/>
                  </a:schemeClr>
                </a:solidFill>
              </a:rPr>
              <a:t>سابقة</a:t>
            </a:r>
            <a:endParaRPr lang="en-US" b="1" dirty="0">
              <a:solidFill>
                <a:schemeClr val="accent5">
                  <a:lumMod val="50000"/>
                </a:schemeClr>
              </a:solidFill>
            </a:endParaRPr>
          </a:p>
        </p:txBody>
      </p:sp>
      <p:sp>
        <p:nvSpPr>
          <p:cNvPr id="100" name="مستطيل 99">
            <a:hlinkClick r:id="rId19" action="ppaction://hlinksldjump"/>
            <a:extLst>
              <a:ext uri="{FF2B5EF4-FFF2-40B4-BE49-F238E27FC236}">
                <a16:creationId xmlns:a16="http://schemas.microsoft.com/office/drawing/2014/main" id="{73527060-1807-46E3-B716-4D68C85D3DCD}"/>
              </a:ext>
            </a:extLst>
          </p:cNvPr>
          <p:cNvSpPr/>
          <p:nvPr/>
        </p:nvSpPr>
        <p:spPr>
          <a:xfrm>
            <a:off x="1283481" y="60729"/>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accent1">
                    <a:lumMod val="75000"/>
                  </a:schemeClr>
                </a:solidFill>
              </a:rPr>
              <a:t>الواجب</a:t>
            </a:r>
            <a:endParaRPr lang="en-US" sz="2400" b="1" dirty="0">
              <a:solidFill>
                <a:schemeClr val="accent1">
                  <a:lumMod val="75000"/>
                </a:schemeClr>
              </a:solidFill>
            </a:endParaRPr>
          </a:p>
        </p:txBody>
      </p:sp>
      <p:pic>
        <p:nvPicPr>
          <p:cNvPr id="102" name="Picture 11">
            <a:extLst>
              <a:ext uri="{FF2B5EF4-FFF2-40B4-BE49-F238E27FC236}">
                <a16:creationId xmlns:a16="http://schemas.microsoft.com/office/drawing/2014/main" id="{B188D43D-88E6-46C2-B821-5FD7EA8D8782}"/>
              </a:ext>
            </a:extLst>
          </p:cNvPr>
          <p:cNvPicPr>
            <a:picLocks noChangeAspect="1"/>
          </p:cNvPicPr>
          <p:nvPr/>
        </p:nvPicPr>
        <p:blipFill>
          <a:blip r:embed="rId20"/>
          <a:srcRect/>
          <a:stretch>
            <a:fillRect/>
          </a:stretch>
        </p:blipFill>
        <p:spPr>
          <a:xfrm>
            <a:off x="9388544" y="5123356"/>
            <a:ext cx="484083" cy="488236"/>
          </a:xfrm>
          <a:prstGeom prst="rect">
            <a:avLst/>
          </a:prstGeom>
        </p:spPr>
      </p:pic>
      <p:pic>
        <p:nvPicPr>
          <p:cNvPr id="104" name="Google Shape;84;p13">
            <a:extLst>
              <a:ext uri="{FF2B5EF4-FFF2-40B4-BE49-F238E27FC236}">
                <a16:creationId xmlns:a16="http://schemas.microsoft.com/office/drawing/2014/main" id="{4836476F-97D8-480C-B012-EC9673A3F090}"/>
              </a:ext>
            </a:extLst>
          </p:cNvPr>
          <p:cNvPicPr preferRelativeResize="0"/>
          <p:nvPr/>
        </p:nvPicPr>
        <p:blipFill>
          <a:blip r:embed="rId21">
            <a:alphaModFix/>
          </a:blip>
          <a:stretch>
            <a:fillRect/>
          </a:stretch>
        </p:blipFill>
        <p:spPr>
          <a:xfrm>
            <a:off x="8793364" y="6362418"/>
            <a:ext cx="734365" cy="586519"/>
          </a:xfrm>
          <a:prstGeom prst="rect">
            <a:avLst/>
          </a:prstGeom>
          <a:noFill/>
          <a:ln>
            <a:noFill/>
          </a:ln>
        </p:spPr>
      </p:pic>
      <p:pic>
        <p:nvPicPr>
          <p:cNvPr id="56"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DE38A85A-777D-4386-A7E5-337635C8F459}"/>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84551" y="-211587"/>
            <a:ext cx="7402640" cy="58168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8220545" y="4909011"/>
            <a:ext cx="1365738" cy="141820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hlinkClick r:id="rId18" action="ppaction://hlinksldjump"/>
            <a:extLst>
              <a:ext uri="{FF2B5EF4-FFF2-40B4-BE49-F238E27FC236}">
                <a16:creationId xmlns:a16="http://schemas.microsoft.com/office/drawing/2014/main" id="{486A4D4D-D0BC-DE4A-B8F6-0BCA1075F003}"/>
              </a:ext>
            </a:extLst>
          </p:cNvPr>
          <p:cNvSpPr/>
          <p:nvPr/>
        </p:nvSpPr>
        <p:spPr>
          <a:xfrm>
            <a:off x="5819073" y="101887"/>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الاهداف</a:t>
            </a:r>
            <a:endParaRPr lang="en-US" b="1" dirty="0">
              <a:solidFill>
                <a:schemeClr val="accent5">
                  <a:lumMod val="50000"/>
                </a:schemeClr>
              </a:solidFill>
            </a:endParaRPr>
          </a:p>
        </p:txBody>
      </p:sp>
      <p:pic>
        <p:nvPicPr>
          <p:cNvPr id="4" name="صورة 4">
            <a:extLst>
              <a:ext uri="{FF2B5EF4-FFF2-40B4-BE49-F238E27FC236}">
                <a16:creationId xmlns:a16="http://schemas.microsoft.com/office/drawing/2014/main" id="{3FA17860-FC77-4A41-843A-F2A5B5E7392B}"/>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443587" y="1111944"/>
            <a:ext cx="9941837" cy="4499648"/>
          </a:xfrm>
          <a:prstGeom prst="rect">
            <a:avLst/>
          </a:prstGeom>
        </p:spPr>
      </p:pic>
    </p:spTree>
    <p:extLst>
      <p:ext uri="{BB962C8B-B14F-4D97-AF65-F5344CB8AC3E}">
        <p14:creationId xmlns:p14="http://schemas.microsoft.com/office/powerpoint/2010/main" val="404532627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136478"/>
            <a:ext cx="12238094" cy="7915702"/>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5905" y="692255"/>
            <a:ext cx="12238094" cy="5480905"/>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5209" y="6086600"/>
            <a:ext cx="7952839" cy="98274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0">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455216" y="4699490"/>
            <a:ext cx="2649433" cy="27025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61888" y="5172801"/>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72757" y="4714875"/>
            <a:ext cx="812667" cy="67740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378086" y="5278004"/>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61447" t="18529" r="4470" b="25160"/>
          <a:stretch/>
        </p:blipFill>
        <p:spPr bwMode="auto">
          <a:xfrm flipH="1">
            <a:off x="9901440" y="5172730"/>
            <a:ext cx="1176780" cy="91387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5"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16"/>
          <a:srcRect/>
          <a:stretch>
            <a:fillRect/>
          </a:stretch>
        </p:blipFill>
        <p:spPr>
          <a:xfrm>
            <a:off x="10521509" y="895014"/>
            <a:ext cx="737894" cy="715087"/>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027535" y="5336730"/>
            <a:ext cx="370310" cy="624328"/>
          </a:xfrm>
          <a:prstGeom prst="rect">
            <a:avLst/>
          </a:prstGeom>
          <a:noFill/>
          <a:extLst>
            <a:ext uri="{909E8E84-426E-40DD-AFC4-6F175D3DCCD1}">
              <a14:hiddenFill xmlns:a14="http://schemas.microsoft.com/office/drawing/2010/main">
                <a:solidFill>
                  <a:srgbClr val="FFFFFF"/>
                </a:solidFill>
              </a14:hiddenFill>
            </a:ext>
          </a:extLst>
        </p:spPr>
      </p:pic>
      <p:sp>
        <p:nvSpPr>
          <p:cNvPr id="75" name="مستطيل 74">
            <a:hlinkClick r:id="rId15" action="ppaction://hlinksldjump"/>
            <a:extLst>
              <a:ext uri="{FF2B5EF4-FFF2-40B4-BE49-F238E27FC236}">
                <a16:creationId xmlns:a16="http://schemas.microsoft.com/office/drawing/2014/main" id="{DE30BFDD-D426-4E86-9190-C6110D50B46A}"/>
              </a:ext>
            </a:extLst>
          </p:cNvPr>
          <p:cNvSpPr/>
          <p:nvPr/>
        </p:nvSpPr>
        <p:spPr>
          <a:xfrm>
            <a:off x="6881197" y="47751"/>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التهيئة</a:t>
            </a:r>
            <a:endParaRPr lang="en-US" b="1" dirty="0">
              <a:solidFill>
                <a:schemeClr val="accent5">
                  <a:lumMod val="50000"/>
                </a:schemeClr>
              </a:solidFill>
            </a:endParaRPr>
          </a:p>
        </p:txBody>
      </p:sp>
      <p:sp>
        <p:nvSpPr>
          <p:cNvPr id="81" name="مستطيل 80">
            <a:hlinkClick r:id="" action="ppaction://noaction"/>
            <a:extLst>
              <a:ext uri="{FF2B5EF4-FFF2-40B4-BE49-F238E27FC236}">
                <a16:creationId xmlns:a16="http://schemas.microsoft.com/office/drawing/2014/main" id="{C9C85F24-1FF2-48D1-8FE9-1F09C67A2EAD}"/>
              </a:ext>
            </a:extLst>
          </p:cNvPr>
          <p:cNvSpPr/>
          <p:nvPr/>
        </p:nvSpPr>
        <p:spPr>
          <a:xfrm>
            <a:off x="2379840"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التقويم</a:t>
            </a:r>
            <a:endParaRPr lang="en-US" sz="2000" b="1" dirty="0">
              <a:solidFill>
                <a:schemeClr val="accent1">
                  <a:lumMod val="75000"/>
                </a:schemeClr>
              </a:solidFill>
            </a:endParaRPr>
          </a:p>
        </p:txBody>
      </p:sp>
      <p:sp>
        <p:nvSpPr>
          <p:cNvPr id="82" name="مستطيل 81">
            <a:hlinkClick r:id="rId18" action="ppaction://hlinksldjump"/>
            <a:extLst>
              <a:ext uri="{FF2B5EF4-FFF2-40B4-BE49-F238E27FC236}">
                <a16:creationId xmlns:a16="http://schemas.microsoft.com/office/drawing/2014/main" id="{E10C71F6-D2A3-42F8-9CF4-7EC80C62CB63}"/>
              </a:ext>
            </a:extLst>
          </p:cNvPr>
          <p:cNvSpPr/>
          <p:nvPr/>
        </p:nvSpPr>
        <p:spPr>
          <a:xfrm>
            <a:off x="3563063"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الشرح</a:t>
            </a:r>
            <a:endParaRPr lang="en-US" sz="2000" b="1" dirty="0">
              <a:solidFill>
                <a:schemeClr val="accent1">
                  <a:lumMod val="75000"/>
                </a:schemeClr>
              </a:solidFill>
            </a:endParaRPr>
          </a:p>
        </p:txBody>
      </p:sp>
      <p:sp>
        <p:nvSpPr>
          <p:cNvPr id="83" name="مستطيل 82">
            <a:hlinkClick r:id="rId15" action="ppaction://hlinksldjump"/>
            <a:extLst>
              <a:ext uri="{FF2B5EF4-FFF2-40B4-BE49-F238E27FC236}">
                <a16:creationId xmlns:a16="http://schemas.microsoft.com/office/drawing/2014/main" id="{1092A7CE-5A0D-4F27-90F0-946043B22256}"/>
              </a:ext>
            </a:extLst>
          </p:cNvPr>
          <p:cNvSpPr/>
          <p:nvPr/>
        </p:nvSpPr>
        <p:spPr>
          <a:xfrm>
            <a:off x="4735728" y="47751"/>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اسكشف</a:t>
            </a:r>
            <a:endParaRPr lang="en-US" b="1" dirty="0">
              <a:solidFill>
                <a:schemeClr val="accent5">
                  <a:lumMod val="50000"/>
                </a:schemeClr>
              </a:solidFill>
            </a:endParaRPr>
          </a:p>
        </p:txBody>
      </p:sp>
      <p:sp>
        <p:nvSpPr>
          <p:cNvPr id="93" name="مستطيل 92">
            <a:hlinkClick r:id="" action="ppaction://noaction"/>
            <a:extLst>
              <a:ext uri="{FF2B5EF4-FFF2-40B4-BE49-F238E27FC236}">
                <a16:creationId xmlns:a16="http://schemas.microsoft.com/office/drawing/2014/main" id="{6C99A92F-59D8-40AC-BDC2-148AA715DB2A}"/>
              </a:ext>
            </a:extLst>
          </p:cNvPr>
          <p:cNvSpPr/>
          <p:nvPr/>
        </p:nvSpPr>
        <p:spPr>
          <a:xfrm>
            <a:off x="7931806" y="20144"/>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خبرات </a:t>
            </a:r>
          </a:p>
          <a:p>
            <a:pPr algn="ctr"/>
            <a:r>
              <a:rPr lang="ar-SA" b="1" dirty="0">
                <a:solidFill>
                  <a:schemeClr val="accent5">
                    <a:lumMod val="50000"/>
                  </a:schemeClr>
                </a:solidFill>
              </a:rPr>
              <a:t>سابقة</a:t>
            </a:r>
            <a:endParaRPr lang="en-US" b="1" dirty="0">
              <a:solidFill>
                <a:schemeClr val="accent5">
                  <a:lumMod val="50000"/>
                </a:schemeClr>
              </a:solidFill>
            </a:endParaRPr>
          </a:p>
        </p:txBody>
      </p:sp>
      <p:sp>
        <p:nvSpPr>
          <p:cNvPr id="100" name="مستطيل 99">
            <a:hlinkClick r:id="rId19" action="ppaction://hlinksldjump"/>
            <a:extLst>
              <a:ext uri="{FF2B5EF4-FFF2-40B4-BE49-F238E27FC236}">
                <a16:creationId xmlns:a16="http://schemas.microsoft.com/office/drawing/2014/main" id="{73527060-1807-46E3-B716-4D68C85D3DCD}"/>
              </a:ext>
            </a:extLst>
          </p:cNvPr>
          <p:cNvSpPr/>
          <p:nvPr/>
        </p:nvSpPr>
        <p:spPr>
          <a:xfrm>
            <a:off x="1283481" y="60729"/>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accent1">
                    <a:lumMod val="75000"/>
                  </a:schemeClr>
                </a:solidFill>
              </a:rPr>
              <a:t>الواجب</a:t>
            </a:r>
            <a:endParaRPr lang="en-US" sz="2400" b="1" dirty="0">
              <a:solidFill>
                <a:schemeClr val="accent1">
                  <a:lumMod val="75000"/>
                </a:schemeClr>
              </a:solidFill>
            </a:endParaRPr>
          </a:p>
        </p:txBody>
      </p:sp>
      <p:pic>
        <p:nvPicPr>
          <p:cNvPr id="102" name="Picture 11">
            <a:extLst>
              <a:ext uri="{FF2B5EF4-FFF2-40B4-BE49-F238E27FC236}">
                <a16:creationId xmlns:a16="http://schemas.microsoft.com/office/drawing/2014/main" id="{B188D43D-88E6-46C2-B821-5FD7EA8D8782}"/>
              </a:ext>
            </a:extLst>
          </p:cNvPr>
          <p:cNvPicPr>
            <a:picLocks noChangeAspect="1"/>
          </p:cNvPicPr>
          <p:nvPr/>
        </p:nvPicPr>
        <p:blipFill>
          <a:blip r:embed="rId20"/>
          <a:srcRect/>
          <a:stretch>
            <a:fillRect/>
          </a:stretch>
        </p:blipFill>
        <p:spPr>
          <a:xfrm>
            <a:off x="9388544" y="5123356"/>
            <a:ext cx="484083" cy="488236"/>
          </a:xfrm>
          <a:prstGeom prst="rect">
            <a:avLst/>
          </a:prstGeom>
        </p:spPr>
      </p:pic>
      <p:pic>
        <p:nvPicPr>
          <p:cNvPr id="104" name="Google Shape;84;p13">
            <a:extLst>
              <a:ext uri="{FF2B5EF4-FFF2-40B4-BE49-F238E27FC236}">
                <a16:creationId xmlns:a16="http://schemas.microsoft.com/office/drawing/2014/main" id="{4836476F-97D8-480C-B012-EC9673A3F090}"/>
              </a:ext>
            </a:extLst>
          </p:cNvPr>
          <p:cNvPicPr preferRelativeResize="0"/>
          <p:nvPr/>
        </p:nvPicPr>
        <p:blipFill>
          <a:blip r:embed="rId21">
            <a:alphaModFix/>
          </a:blip>
          <a:stretch>
            <a:fillRect/>
          </a:stretch>
        </p:blipFill>
        <p:spPr>
          <a:xfrm>
            <a:off x="8793364" y="6362418"/>
            <a:ext cx="734365" cy="586519"/>
          </a:xfrm>
          <a:prstGeom prst="rect">
            <a:avLst/>
          </a:prstGeom>
          <a:noFill/>
          <a:ln>
            <a:noFill/>
          </a:ln>
        </p:spPr>
      </p:pic>
      <p:pic>
        <p:nvPicPr>
          <p:cNvPr id="56"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DE38A85A-777D-4386-A7E5-337635C8F459}"/>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84551" y="-211587"/>
            <a:ext cx="7402640" cy="58168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8220545" y="4909011"/>
            <a:ext cx="1365738" cy="141820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hlinkClick r:id="rId18" action="ppaction://hlinksldjump"/>
            <a:extLst>
              <a:ext uri="{FF2B5EF4-FFF2-40B4-BE49-F238E27FC236}">
                <a16:creationId xmlns:a16="http://schemas.microsoft.com/office/drawing/2014/main" id="{486A4D4D-D0BC-DE4A-B8F6-0BCA1075F003}"/>
              </a:ext>
            </a:extLst>
          </p:cNvPr>
          <p:cNvSpPr/>
          <p:nvPr/>
        </p:nvSpPr>
        <p:spPr>
          <a:xfrm>
            <a:off x="5819073" y="101887"/>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الاهداف</a:t>
            </a:r>
            <a:endParaRPr lang="en-US" b="1" dirty="0">
              <a:solidFill>
                <a:schemeClr val="accent5">
                  <a:lumMod val="50000"/>
                </a:schemeClr>
              </a:solidFill>
            </a:endParaRPr>
          </a:p>
        </p:txBody>
      </p:sp>
      <p:pic>
        <p:nvPicPr>
          <p:cNvPr id="4" name="صورة 4">
            <a:extLst>
              <a:ext uri="{FF2B5EF4-FFF2-40B4-BE49-F238E27FC236}">
                <a16:creationId xmlns:a16="http://schemas.microsoft.com/office/drawing/2014/main" id="{F2F1831B-6807-A94A-B804-F7EFCE7DF8CD}"/>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358928" y="1326511"/>
            <a:ext cx="9841525" cy="4265103"/>
          </a:xfrm>
          <a:prstGeom prst="rect">
            <a:avLst/>
          </a:prstGeom>
        </p:spPr>
      </p:pic>
    </p:spTree>
    <p:extLst>
      <p:ext uri="{BB962C8B-B14F-4D97-AF65-F5344CB8AC3E}">
        <p14:creationId xmlns:p14="http://schemas.microsoft.com/office/powerpoint/2010/main" val="383512348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صورة 14">
            <a:extLst>
              <a:ext uri="{FF2B5EF4-FFF2-40B4-BE49-F238E27FC236}">
                <a16:creationId xmlns:a16="http://schemas.microsoft.com/office/drawing/2014/main" id="{FC10E375-B5BC-4CA7-AE4B-A358A9D0B7AF}"/>
              </a:ext>
            </a:extLst>
          </p:cNvPr>
          <p:cNvPicPr>
            <a:picLocks noChangeAspect="1"/>
          </p:cNvPicPr>
          <p:nvPr/>
        </p:nvPicPr>
        <p:blipFill rotWithShape="1">
          <a:blip r:embed="rId4"/>
          <a:srcRect b="11779"/>
          <a:stretch/>
        </p:blipFill>
        <p:spPr>
          <a:xfrm>
            <a:off x="-1" y="1"/>
            <a:ext cx="12192001" cy="6869004"/>
          </a:xfrm>
          <a:prstGeom prst="rect">
            <a:avLst/>
          </a:prstGeom>
        </p:spPr>
      </p:pic>
      <p:pic>
        <p:nvPicPr>
          <p:cNvPr id="4" name="Picture 3" descr="Shape, square&#10;&#10;Description automatically generated">
            <a:extLst>
              <a:ext uri="{FF2B5EF4-FFF2-40B4-BE49-F238E27FC236}">
                <a16:creationId xmlns:a16="http://schemas.microsoft.com/office/drawing/2014/main" id="{C4A37786-BE27-43A2-B7BC-1728FDA3C1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85725"/>
            <a:ext cx="5299364" cy="6858000"/>
          </a:xfrm>
          <a:prstGeom prst="rect">
            <a:avLst/>
          </a:prstGeom>
        </p:spPr>
      </p:pic>
      <p:sp>
        <p:nvSpPr>
          <p:cNvPr id="5" name="Rectangle: 1">
            <a:extLst>
              <a:ext uri="{FF2B5EF4-FFF2-40B4-BE49-F238E27FC236}">
                <a16:creationId xmlns:a16="http://schemas.microsoft.com/office/drawing/2014/main" id="{A858A056-80BC-4134-BED6-26C6F02F156D}"/>
              </a:ext>
            </a:extLst>
          </p:cNvPr>
          <p:cNvSpPr/>
          <p:nvPr/>
        </p:nvSpPr>
        <p:spPr>
          <a:xfrm>
            <a:off x="586655" y="4150179"/>
            <a:ext cx="4152900" cy="695325"/>
          </a:xfrm>
          <a:prstGeom prst="roundRect">
            <a:avLst>
              <a:gd name="adj" fmla="val 50000"/>
            </a:avLst>
          </a:prstGeom>
          <a:solidFill>
            <a:srgbClr val="F4CFBC"/>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1400" dirty="0">
                <a:solidFill>
                  <a:schemeClr val="tx1"/>
                </a:solidFill>
              </a:rPr>
              <a:t>طاردة </a:t>
            </a:r>
            <a:endParaRPr lang="en-GB" sz="1400" dirty="0">
              <a:solidFill>
                <a:schemeClr val="tx1"/>
              </a:solidFill>
            </a:endParaRPr>
          </a:p>
        </p:txBody>
      </p:sp>
      <p:sp>
        <p:nvSpPr>
          <p:cNvPr id="6" name="Rectangle: 2">
            <a:extLst>
              <a:ext uri="{FF2B5EF4-FFF2-40B4-BE49-F238E27FC236}">
                <a16:creationId xmlns:a16="http://schemas.microsoft.com/office/drawing/2014/main" id="{EB2CCB4E-5171-4DF3-B5D6-438CFEEF9955}"/>
              </a:ext>
            </a:extLst>
          </p:cNvPr>
          <p:cNvSpPr/>
          <p:nvPr/>
        </p:nvSpPr>
        <p:spPr>
          <a:xfrm>
            <a:off x="559811" y="4931228"/>
            <a:ext cx="4152900" cy="695325"/>
          </a:xfrm>
          <a:prstGeom prst="roundRect">
            <a:avLst>
              <a:gd name="adj" fmla="val 50000"/>
            </a:avLst>
          </a:prstGeom>
          <a:solidFill>
            <a:srgbClr val="F4CFBC"/>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1400" dirty="0">
                <a:solidFill>
                  <a:schemeClr val="tx1"/>
                </a:solidFill>
              </a:rPr>
              <a:t>ماصة </a:t>
            </a:r>
            <a:endParaRPr lang="en-GB" sz="1400" dirty="0">
              <a:solidFill>
                <a:schemeClr val="tx1"/>
              </a:solidFill>
            </a:endParaRPr>
          </a:p>
        </p:txBody>
      </p:sp>
      <p:pic>
        <p:nvPicPr>
          <p:cNvPr id="8" name="Picture 7" descr="Icon&#10;&#10;Description automatically generated">
            <a:extLst>
              <a:ext uri="{FF2B5EF4-FFF2-40B4-BE49-F238E27FC236}">
                <a16:creationId xmlns:a16="http://schemas.microsoft.com/office/drawing/2014/main" id="{87D0E2EF-0745-4AB9-9F3A-C1CD641EE2C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3329" y="4226381"/>
            <a:ext cx="552451" cy="552451"/>
          </a:xfrm>
          <a:prstGeom prst="rect">
            <a:avLst/>
          </a:prstGeom>
        </p:spPr>
      </p:pic>
      <p:pic>
        <p:nvPicPr>
          <p:cNvPr id="9" name="Picture 8" descr="Icon&#10;&#10;Description automatically generated">
            <a:extLst>
              <a:ext uri="{FF2B5EF4-FFF2-40B4-BE49-F238E27FC236}">
                <a16:creationId xmlns:a16="http://schemas.microsoft.com/office/drawing/2014/main" id="{72FD0B2D-B227-440B-ACF9-C65569D9444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3329" y="5012193"/>
            <a:ext cx="552451" cy="552451"/>
          </a:xfrm>
          <a:prstGeom prst="rect">
            <a:avLst/>
          </a:prstGeom>
        </p:spPr>
      </p:pic>
      <p:pic>
        <p:nvPicPr>
          <p:cNvPr id="17" name="Picture 2" descr="نتيجة بحث الصور عن light">
            <a:hlinkClick r:id="rId8" action="ppaction://hlinksldjump"/>
            <a:extLst>
              <a:ext uri="{FF2B5EF4-FFF2-40B4-BE49-F238E27FC236}">
                <a16:creationId xmlns:a16="http://schemas.microsoft.com/office/drawing/2014/main" id="{2FA0F311-5230-4995-816C-9AD9A2B9D432}"/>
              </a:ext>
            </a:extLst>
          </p:cNvPr>
          <p:cNvPicPr>
            <a:picLocks noChangeAspect="1" noChangeArrowheads="1"/>
          </p:cNvPicPr>
          <p:nvPr/>
        </p:nvPicPr>
        <p:blipFill rotWithShape="1">
          <a:blip r:embed="rId9">
            <a:clrChange>
              <a:clrFrom>
                <a:srgbClr val="F7F7F7"/>
              </a:clrFrom>
              <a:clrTo>
                <a:srgbClr val="F7F7F7">
                  <a:alpha val="0"/>
                </a:srgbClr>
              </a:clrTo>
            </a:clrChange>
            <a:extLst>
              <a:ext uri="{28A0092B-C50C-407E-A947-70E740481C1C}">
                <a14:useLocalDpi xmlns:a14="http://schemas.microsoft.com/office/drawing/2010/main" val="0"/>
              </a:ext>
            </a:extLst>
          </a:blip>
          <a:srcRect l="19870" r="15462" b="4675"/>
          <a:stretch/>
        </p:blipFill>
        <p:spPr bwMode="auto">
          <a:xfrm>
            <a:off x="3911720" y="2467863"/>
            <a:ext cx="925097" cy="114122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17">
            <a:extLst>
              <a:ext uri="{FF2B5EF4-FFF2-40B4-BE49-F238E27FC236}">
                <a16:creationId xmlns:a16="http://schemas.microsoft.com/office/drawing/2014/main" id="{FC3EC068-7D7A-4F01-8215-AD9478EBD650}"/>
              </a:ext>
            </a:extLst>
          </p:cNvPr>
          <p:cNvSpPr txBox="1"/>
          <p:nvPr/>
        </p:nvSpPr>
        <p:spPr>
          <a:xfrm>
            <a:off x="559811" y="1857814"/>
            <a:ext cx="4334800" cy="420564"/>
          </a:xfrm>
          <a:prstGeom prst="rect">
            <a:avLst/>
          </a:prstGeom>
          <a:noFill/>
        </p:spPr>
        <p:txBody>
          <a:bodyPr wrap="square" rtlCol="0">
            <a:spAutoFit/>
          </a:bodyPr>
          <a:lstStyle/>
          <a:p>
            <a:pPr algn="ctr"/>
            <a:r>
              <a:rPr lang="ar-SA" sz="2133" b="1" dirty="0"/>
              <a:t>التفاعلات التي تطلق الطاقة تسمى تفاعلات </a:t>
            </a:r>
          </a:p>
        </p:txBody>
      </p:sp>
    </p:spTree>
    <p:extLst>
      <p:ext uri="{BB962C8B-B14F-4D97-AF65-F5344CB8AC3E}">
        <p14:creationId xmlns:p14="http://schemas.microsoft.com/office/powerpoint/2010/main" val="10147548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pplause-8.wav"/>
                                        </p:tgtEl>
                                      </p:cMediaNode>
                                    </p:audio>
                                  </p:subTnLst>
                                </p:cTn>
                              </p:par>
                            </p:childTnLst>
                          </p:cTn>
                        </p:par>
                      </p:childTnLst>
                    </p:cTn>
                  </p:par>
                </p:childTnLst>
              </p:cTn>
              <p:nextCondLst>
                <p:cond evt="onClick" delay="0">
                  <p:tgtEl>
                    <p:spTgt spid="5"/>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3" name="Wrong1.wav"/>
                                        </p:tgtEl>
                                      </p:cMediaNode>
                                    </p:audio>
                                  </p:subTnLst>
                                </p:cTn>
                              </p:par>
                            </p:childTnLst>
                          </p:cTn>
                        </p:par>
                      </p:childTnLst>
                    </p:cTn>
                  </p:par>
                </p:childTnLst>
              </p:cTn>
              <p:nextCondLst>
                <p:cond evt="onClick" delay="0">
                  <p:tgtEl>
                    <p:spTgt spid="6"/>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61020" y="-136478"/>
            <a:ext cx="12238094" cy="7915702"/>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l="5100" t="2726" r="3027" b="21700"/>
          <a:stretch/>
        </p:blipFill>
        <p:spPr>
          <a:xfrm>
            <a:off x="-215905" y="692255"/>
            <a:ext cx="12238094" cy="5480905"/>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8">
            <a:alphaModFix/>
          </a:blip>
          <a:srcRect/>
          <a:stretch/>
        </p:blipFill>
        <p:spPr>
          <a:xfrm>
            <a:off x="11000094" y="0"/>
            <a:ext cx="1328191" cy="651315"/>
          </a:xfrm>
          <a:prstGeom prst="rect">
            <a:avLst/>
          </a:prstGeom>
          <a:noFill/>
          <a:ln>
            <a:noFill/>
          </a:ln>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65209" y="6086600"/>
            <a:ext cx="7952839" cy="98274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1">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455216" y="4699490"/>
            <a:ext cx="2649433" cy="27025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261888" y="5172801"/>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572757" y="4714875"/>
            <a:ext cx="812667" cy="67740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1378086" y="5278004"/>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61447" t="18529" r="4470" b="25160"/>
          <a:stretch/>
        </p:blipFill>
        <p:spPr bwMode="auto">
          <a:xfrm flipH="1">
            <a:off x="9901440" y="5172730"/>
            <a:ext cx="1176780" cy="91387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6"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17"/>
          <a:srcRect/>
          <a:stretch>
            <a:fillRect/>
          </a:stretch>
        </p:blipFill>
        <p:spPr>
          <a:xfrm>
            <a:off x="10521509" y="895014"/>
            <a:ext cx="737894" cy="715087"/>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1027535" y="5336730"/>
            <a:ext cx="370310" cy="624328"/>
          </a:xfrm>
          <a:prstGeom prst="rect">
            <a:avLst/>
          </a:prstGeom>
          <a:noFill/>
          <a:extLst>
            <a:ext uri="{909E8E84-426E-40DD-AFC4-6F175D3DCCD1}">
              <a14:hiddenFill xmlns:a14="http://schemas.microsoft.com/office/drawing/2010/main">
                <a:solidFill>
                  <a:srgbClr val="FFFFFF"/>
                </a:solidFill>
              </a14:hiddenFill>
            </a:ext>
          </a:extLst>
        </p:spPr>
      </p:pic>
      <p:sp>
        <p:nvSpPr>
          <p:cNvPr id="75" name="مستطيل 74">
            <a:hlinkClick r:id="rId19" action="ppaction://hlinksldjump"/>
            <a:extLst>
              <a:ext uri="{FF2B5EF4-FFF2-40B4-BE49-F238E27FC236}">
                <a16:creationId xmlns:a16="http://schemas.microsoft.com/office/drawing/2014/main" id="{DE30BFDD-D426-4E86-9190-C6110D50B46A}"/>
              </a:ext>
            </a:extLst>
          </p:cNvPr>
          <p:cNvSpPr/>
          <p:nvPr/>
        </p:nvSpPr>
        <p:spPr>
          <a:xfrm>
            <a:off x="6881197" y="47751"/>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التهيئة</a:t>
            </a:r>
            <a:endParaRPr lang="en-US" b="1" dirty="0">
              <a:solidFill>
                <a:schemeClr val="accent5">
                  <a:lumMod val="50000"/>
                </a:schemeClr>
              </a:solidFill>
            </a:endParaRPr>
          </a:p>
        </p:txBody>
      </p:sp>
      <p:sp>
        <p:nvSpPr>
          <p:cNvPr id="81" name="مستطيل 80">
            <a:hlinkClick r:id="" action="ppaction://noaction"/>
            <a:extLst>
              <a:ext uri="{FF2B5EF4-FFF2-40B4-BE49-F238E27FC236}">
                <a16:creationId xmlns:a16="http://schemas.microsoft.com/office/drawing/2014/main" id="{C9C85F24-1FF2-48D1-8FE9-1F09C67A2EAD}"/>
              </a:ext>
            </a:extLst>
          </p:cNvPr>
          <p:cNvSpPr/>
          <p:nvPr/>
        </p:nvSpPr>
        <p:spPr>
          <a:xfrm>
            <a:off x="2379840"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التقويم</a:t>
            </a:r>
            <a:endParaRPr lang="en-US" sz="2000" b="1" dirty="0">
              <a:solidFill>
                <a:schemeClr val="accent1">
                  <a:lumMod val="75000"/>
                </a:schemeClr>
              </a:solidFill>
            </a:endParaRPr>
          </a:p>
        </p:txBody>
      </p:sp>
      <p:sp>
        <p:nvSpPr>
          <p:cNvPr id="82" name="مستطيل 81">
            <a:hlinkClick r:id="" action="ppaction://noaction"/>
            <a:extLst>
              <a:ext uri="{FF2B5EF4-FFF2-40B4-BE49-F238E27FC236}">
                <a16:creationId xmlns:a16="http://schemas.microsoft.com/office/drawing/2014/main" id="{E10C71F6-D2A3-42F8-9CF4-7EC80C62CB63}"/>
              </a:ext>
            </a:extLst>
          </p:cNvPr>
          <p:cNvSpPr/>
          <p:nvPr/>
        </p:nvSpPr>
        <p:spPr>
          <a:xfrm>
            <a:off x="3563063"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الشرح</a:t>
            </a:r>
            <a:endParaRPr lang="en-US" sz="2000" b="1" dirty="0">
              <a:solidFill>
                <a:schemeClr val="accent1">
                  <a:lumMod val="75000"/>
                </a:schemeClr>
              </a:solidFill>
            </a:endParaRPr>
          </a:p>
        </p:txBody>
      </p:sp>
      <p:sp>
        <p:nvSpPr>
          <p:cNvPr id="83" name="مستطيل 82">
            <a:hlinkClick r:id="" action="ppaction://noaction"/>
            <a:extLst>
              <a:ext uri="{FF2B5EF4-FFF2-40B4-BE49-F238E27FC236}">
                <a16:creationId xmlns:a16="http://schemas.microsoft.com/office/drawing/2014/main" id="{1092A7CE-5A0D-4F27-90F0-946043B22256}"/>
              </a:ext>
            </a:extLst>
          </p:cNvPr>
          <p:cNvSpPr/>
          <p:nvPr/>
        </p:nvSpPr>
        <p:spPr>
          <a:xfrm>
            <a:off x="4735728" y="47751"/>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اسكشف</a:t>
            </a:r>
            <a:endParaRPr lang="en-US" b="1" dirty="0">
              <a:solidFill>
                <a:schemeClr val="accent5">
                  <a:lumMod val="50000"/>
                </a:schemeClr>
              </a:solidFill>
            </a:endParaRPr>
          </a:p>
        </p:txBody>
      </p:sp>
      <p:sp>
        <p:nvSpPr>
          <p:cNvPr id="93" name="مستطيل 92">
            <a:hlinkClick r:id="" action="ppaction://noaction"/>
            <a:extLst>
              <a:ext uri="{FF2B5EF4-FFF2-40B4-BE49-F238E27FC236}">
                <a16:creationId xmlns:a16="http://schemas.microsoft.com/office/drawing/2014/main" id="{6C99A92F-59D8-40AC-BDC2-148AA715DB2A}"/>
              </a:ext>
            </a:extLst>
          </p:cNvPr>
          <p:cNvSpPr/>
          <p:nvPr/>
        </p:nvSpPr>
        <p:spPr>
          <a:xfrm>
            <a:off x="7931806" y="20144"/>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خبرات </a:t>
            </a:r>
          </a:p>
          <a:p>
            <a:pPr algn="ctr"/>
            <a:r>
              <a:rPr lang="ar-SA" b="1" dirty="0">
                <a:solidFill>
                  <a:schemeClr val="accent5">
                    <a:lumMod val="50000"/>
                  </a:schemeClr>
                </a:solidFill>
              </a:rPr>
              <a:t>سابقة</a:t>
            </a:r>
            <a:endParaRPr lang="en-US" b="1" dirty="0">
              <a:solidFill>
                <a:schemeClr val="accent5">
                  <a:lumMod val="50000"/>
                </a:schemeClr>
              </a:solidFill>
            </a:endParaRPr>
          </a:p>
        </p:txBody>
      </p:sp>
      <p:sp>
        <p:nvSpPr>
          <p:cNvPr id="100" name="مستطيل 99">
            <a:hlinkClick r:id="" action="ppaction://noaction"/>
            <a:extLst>
              <a:ext uri="{FF2B5EF4-FFF2-40B4-BE49-F238E27FC236}">
                <a16:creationId xmlns:a16="http://schemas.microsoft.com/office/drawing/2014/main" id="{73527060-1807-46E3-B716-4D68C85D3DCD}"/>
              </a:ext>
            </a:extLst>
          </p:cNvPr>
          <p:cNvSpPr/>
          <p:nvPr/>
        </p:nvSpPr>
        <p:spPr>
          <a:xfrm>
            <a:off x="1283481" y="60729"/>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accent1">
                    <a:lumMod val="75000"/>
                  </a:schemeClr>
                </a:solidFill>
              </a:rPr>
              <a:t>الواجب</a:t>
            </a:r>
            <a:endParaRPr lang="en-US" sz="2400" b="1" dirty="0">
              <a:solidFill>
                <a:schemeClr val="accent1">
                  <a:lumMod val="75000"/>
                </a:schemeClr>
              </a:solidFill>
            </a:endParaRPr>
          </a:p>
        </p:txBody>
      </p:sp>
      <p:pic>
        <p:nvPicPr>
          <p:cNvPr id="102" name="Picture 11">
            <a:extLst>
              <a:ext uri="{FF2B5EF4-FFF2-40B4-BE49-F238E27FC236}">
                <a16:creationId xmlns:a16="http://schemas.microsoft.com/office/drawing/2014/main" id="{B188D43D-88E6-46C2-B821-5FD7EA8D8782}"/>
              </a:ext>
            </a:extLst>
          </p:cNvPr>
          <p:cNvPicPr>
            <a:picLocks noChangeAspect="1"/>
          </p:cNvPicPr>
          <p:nvPr/>
        </p:nvPicPr>
        <p:blipFill>
          <a:blip r:embed="rId20"/>
          <a:srcRect/>
          <a:stretch>
            <a:fillRect/>
          </a:stretch>
        </p:blipFill>
        <p:spPr>
          <a:xfrm>
            <a:off x="9388544" y="5123356"/>
            <a:ext cx="484083" cy="488236"/>
          </a:xfrm>
          <a:prstGeom prst="rect">
            <a:avLst/>
          </a:prstGeom>
        </p:spPr>
      </p:pic>
      <p:pic>
        <p:nvPicPr>
          <p:cNvPr id="104" name="Google Shape;84;p13">
            <a:extLst>
              <a:ext uri="{FF2B5EF4-FFF2-40B4-BE49-F238E27FC236}">
                <a16:creationId xmlns:a16="http://schemas.microsoft.com/office/drawing/2014/main" id="{4836476F-97D8-480C-B012-EC9673A3F090}"/>
              </a:ext>
            </a:extLst>
          </p:cNvPr>
          <p:cNvPicPr preferRelativeResize="0"/>
          <p:nvPr/>
        </p:nvPicPr>
        <p:blipFill>
          <a:blip r:embed="rId21">
            <a:alphaModFix/>
          </a:blip>
          <a:stretch>
            <a:fillRect/>
          </a:stretch>
        </p:blipFill>
        <p:spPr>
          <a:xfrm>
            <a:off x="8793364" y="6362418"/>
            <a:ext cx="734365" cy="586519"/>
          </a:xfrm>
          <a:prstGeom prst="rect">
            <a:avLst/>
          </a:prstGeom>
          <a:noFill/>
          <a:ln>
            <a:noFill/>
          </a:ln>
        </p:spPr>
      </p:pic>
      <p:pic>
        <p:nvPicPr>
          <p:cNvPr id="56"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DE38A85A-777D-4386-A7E5-337635C8F459}"/>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84551" y="-211587"/>
            <a:ext cx="7402640" cy="58168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8220545" y="4909011"/>
            <a:ext cx="1365738" cy="141820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hlinkClick r:id="" action="ppaction://noaction"/>
            <a:extLst>
              <a:ext uri="{FF2B5EF4-FFF2-40B4-BE49-F238E27FC236}">
                <a16:creationId xmlns:a16="http://schemas.microsoft.com/office/drawing/2014/main" id="{486A4D4D-D0BC-DE4A-B8F6-0BCA1075F003}"/>
              </a:ext>
            </a:extLst>
          </p:cNvPr>
          <p:cNvSpPr/>
          <p:nvPr/>
        </p:nvSpPr>
        <p:spPr>
          <a:xfrm>
            <a:off x="5819073" y="101887"/>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الاهداف</a:t>
            </a:r>
            <a:endParaRPr lang="en-US" b="1" dirty="0">
              <a:solidFill>
                <a:schemeClr val="accent5">
                  <a:lumMod val="50000"/>
                </a:schemeClr>
              </a:solidFill>
            </a:endParaRPr>
          </a:p>
        </p:txBody>
      </p:sp>
      <p:grpSp>
        <p:nvGrpSpPr>
          <p:cNvPr id="4" name="مجموعة 3">
            <a:extLst>
              <a:ext uri="{FF2B5EF4-FFF2-40B4-BE49-F238E27FC236}">
                <a16:creationId xmlns:a16="http://schemas.microsoft.com/office/drawing/2014/main" id="{932D85E6-6146-F04B-BB2F-3BFFBE89F254}"/>
              </a:ext>
            </a:extLst>
          </p:cNvPr>
          <p:cNvGrpSpPr/>
          <p:nvPr/>
        </p:nvGrpSpPr>
        <p:grpSpPr>
          <a:xfrm>
            <a:off x="1506433" y="930353"/>
            <a:ext cx="4832024" cy="4681239"/>
            <a:chOff x="7432160" y="2158414"/>
            <a:chExt cx="1829728" cy="1985994"/>
          </a:xfrm>
        </p:grpSpPr>
        <p:pic>
          <p:nvPicPr>
            <p:cNvPr id="26" name="صورة 25">
              <a:extLst>
                <a:ext uri="{FF2B5EF4-FFF2-40B4-BE49-F238E27FC236}">
                  <a16:creationId xmlns:a16="http://schemas.microsoft.com/office/drawing/2014/main" id="{1F345469-3DFA-7C4C-A18A-956920F55ED1}"/>
                </a:ext>
              </a:extLst>
            </p:cNvPr>
            <p:cNvPicPr>
              <a:picLocks noChangeAspect="1"/>
            </p:cNvPicPr>
            <p:nvPr/>
          </p:nvPicPr>
          <p:blipFill rotWithShape="1">
            <a:blip r:embed="rId24">
              <a:extLst>
                <a:ext uri="{28A0092B-C50C-407E-A947-70E740481C1C}">
                  <a14:useLocalDpi xmlns:a14="http://schemas.microsoft.com/office/drawing/2010/main" val="0"/>
                </a:ext>
              </a:extLst>
            </a:blip>
            <a:srcRect b="24098"/>
            <a:stretch/>
          </p:blipFill>
          <p:spPr>
            <a:xfrm>
              <a:off x="7432160" y="2158414"/>
              <a:ext cx="1829728" cy="1985994"/>
            </a:xfrm>
            <a:prstGeom prst="rect">
              <a:avLst/>
            </a:prstGeom>
          </p:spPr>
        </p:pic>
        <p:sp>
          <p:nvSpPr>
            <p:cNvPr id="27" name="مستطيل 26">
              <a:extLst>
                <a:ext uri="{FF2B5EF4-FFF2-40B4-BE49-F238E27FC236}">
                  <a16:creationId xmlns:a16="http://schemas.microsoft.com/office/drawing/2014/main" id="{0A0ADAC7-A8BA-0949-81D0-2B8EAFA9523C}"/>
                </a:ext>
              </a:extLst>
            </p:cNvPr>
            <p:cNvSpPr/>
            <p:nvPr/>
          </p:nvSpPr>
          <p:spPr>
            <a:xfrm>
              <a:off x="7605711" y="3454902"/>
              <a:ext cx="1251076" cy="363987"/>
            </a:xfrm>
            <a:prstGeom prst="rect">
              <a:avLst/>
            </a:prstGeom>
          </p:spPr>
          <p:txBody>
            <a:bodyPr wrap="square">
              <a:spAutoFit/>
            </a:bodyPr>
            <a:lstStyle/>
            <a:p>
              <a:pPr algn="ctr"/>
              <a:r>
                <a:rPr lang="ar-SA" sz="4400" b="1" dirty="0">
                  <a:solidFill>
                    <a:srgbClr val="FF0000"/>
                  </a:solidFill>
                  <a:latin typeface="Calibri" pitchFamily="34" charset="0"/>
                </a:rPr>
                <a:t>أنتن رائعات </a:t>
              </a:r>
              <a:endParaRPr lang="ar-SA" sz="4400" dirty="0">
                <a:solidFill>
                  <a:srgbClr val="FF0000"/>
                </a:solidFill>
              </a:endParaRPr>
            </a:p>
          </p:txBody>
        </p:sp>
      </p:grpSp>
      <p:sp>
        <p:nvSpPr>
          <p:cNvPr id="5" name="نجمة: 5 نقاط 4">
            <a:extLst>
              <a:ext uri="{FF2B5EF4-FFF2-40B4-BE49-F238E27FC236}">
                <a16:creationId xmlns:a16="http://schemas.microsoft.com/office/drawing/2014/main" id="{7971397A-FCC2-FC4A-B908-CC01E8B43E9A}"/>
              </a:ext>
            </a:extLst>
          </p:cNvPr>
          <p:cNvSpPr/>
          <p:nvPr/>
        </p:nvSpPr>
        <p:spPr>
          <a:xfrm>
            <a:off x="7815687" y="1481676"/>
            <a:ext cx="1050609" cy="973408"/>
          </a:xfrm>
          <a:prstGeom prst="star5">
            <a:avLst/>
          </a:prstGeom>
          <a:solidFill>
            <a:srgbClr val="FFFF00"/>
          </a:solidFill>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6" name="نجمة: 5 نقاط 5">
            <a:extLst>
              <a:ext uri="{FF2B5EF4-FFF2-40B4-BE49-F238E27FC236}">
                <a16:creationId xmlns:a16="http://schemas.microsoft.com/office/drawing/2014/main" id="{3BA18834-CEBB-6C4E-AAD3-00946A88423A}"/>
              </a:ext>
            </a:extLst>
          </p:cNvPr>
          <p:cNvSpPr/>
          <p:nvPr/>
        </p:nvSpPr>
        <p:spPr>
          <a:xfrm>
            <a:off x="7085601" y="2629128"/>
            <a:ext cx="1050609" cy="973408"/>
          </a:xfrm>
          <a:prstGeom prst="star5">
            <a:avLst/>
          </a:prstGeom>
          <a:solidFill>
            <a:srgbClr val="FFC000"/>
          </a:solidFill>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7" name="نجمة: 5 نقاط 6">
            <a:extLst>
              <a:ext uri="{FF2B5EF4-FFF2-40B4-BE49-F238E27FC236}">
                <a16:creationId xmlns:a16="http://schemas.microsoft.com/office/drawing/2014/main" id="{40DB4E12-0388-F341-A5C9-8A1D0E14242B}"/>
              </a:ext>
            </a:extLst>
          </p:cNvPr>
          <p:cNvSpPr/>
          <p:nvPr/>
        </p:nvSpPr>
        <p:spPr>
          <a:xfrm>
            <a:off x="7606359" y="3733159"/>
            <a:ext cx="1050609" cy="973408"/>
          </a:xfrm>
          <a:prstGeom prst="star5">
            <a:avLst/>
          </a:prstGeom>
          <a:solidFill>
            <a:srgbClr val="FFFF00"/>
          </a:solidFill>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8" name="نجمة: 5 نقاط 7">
            <a:extLst>
              <a:ext uri="{FF2B5EF4-FFF2-40B4-BE49-F238E27FC236}">
                <a16:creationId xmlns:a16="http://schemas.microsoft.com/office/drawing/2014/main" id="{294F4A91-2532-3147-B12C-E4FF7FEC092B}"/>
              </a:ext>
            </a:extLst>
          </p:cNvPr>
          <p:cNvSpPr/>
          <p:nvPr/>
        </p:nvSpPr>
        <p:spPr>
          <a:xfrm>
            <a:off x="6349812" y="1641286"/>
            <a:ext cx="1050609" cy="973408"/>
          </a:xfrm>
          <a:prstGeom prst="star5">
            <a:avLst/>
          </a:prstGeom>
          <a:solidFill>
            <a:srgbClr val="92D050"/>
          </a:solidFill>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9" name="نجمة: 5 نقاط 8">
            <a:extLst>
              <a:ext uri="{FF2B5EF4-FFF2-40B4-BE49-F238E27FC236}">
                <a16:creationId xmlns:a16="http://schemas.microsoft.com/office/drawing/2014/main" id="{22DF7FE0-0965-8B4E-995F-63A27D4EDFE5}"/>
              </a:ext>
            </a:extLst>
          </p:cNvPr>
          <p:cNvSpPr/>
          <p:nvPr/>
        </p:nvSpPr>
        <p:spPr>
          <a:xfrm>
            <a:off x="6612294" y="4073003"/>
            <a:ext cx="1050609" cy="973408"/>
          </a:xfrm>
          <a:prstGeom prst="star5">
            <a:avLst/>
          </a:prstGeom>
          <a:solidFill>
            <a:srgbClr val="00B050"/>
          </a:solidFill>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Tree>
    <p:extLst>
      <p:ext uri="{BB962C8B-B14F-4D97-AF65-F5344CB8AC3E}">
        <p14:creationId xmlns:p14="http://schemas.microsoft.com/office/powerpoint/2010/main" val="254695721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repeatCount="indefinite" fill="hold" nodeType="clickEffect">
                                  <p:stCondLst>
                                    <p:cond delay="0"/>
                                  </p:stCondLst>
                                  <p:endCondLst>
                                    <p:cond evt="onNext" delay="0">
                                      <p:tgtEl>
                                        <p:sldTgt/>
                                      </p:tgtEl>
                                    </p:cond>
                                  </p:end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par>
                                <p:cTn id="21" presetID="21" presetClass="emph" presetSubtype="0" repeatCount="indefinite" fill="hold" grpId="0" nodeType="withEffect">
                                  <p:stCondLst>
                                    <p:cond delay="0"/>
                                  </p:stCondLst>
                                  <p:childTnLst>
                                    <p:animClr clrSpc="hsl" dir="cw">
                                      <p:cBhvr override="childStyle">
                                        <p:cTn id="22" dur="500" fill="hold"/>
                                        <p:tgtEl>
                                          <p:spTgt spid="5"/>
                                        </p:tgtEl>
                                        <p:attrNameLst>
                                          <p:attrName>style.color</p:attrName>
                                        </p:attrNameLst>
                                      </p:cBhvr>
                                      <p:by>
                                        <p:hsl h="7200000" s="0" l="0"/>
                                      </p:by>
                                    </p:animClr>
                                    <p:animClr clrSpc="hsl" dir="cw">
                                      <p:cBhvr>
                                        <p:cTn id="23" dur="500" fill="hold"/>
                                        <p:tgtEl>
                                          <p:spTgt spid="5"/>
                                        </p:tgtEl>
                                        <p:attrNameLst>
                                          <p:attrName>fillcolor</p:attrName>
                                        </p:attrNameLst>
                                      </p:cBhvr>
                                      <p:by>
                                        <p:hsl h="7200000" s="0" l="0"/>
                                      </p:by>
                                    </p:animClr>
                                    <p:animClr clrSpc="hsl" dir="cw">
                                      <p:cBhvr>
                                        <p:cTn id="24" dur="500" fill="hold"/>
                                        <p:tgtEl>
                                          <p:spTgt spid="5"/>
                                        </p:tgtEl>
                                        <p:attrNameLst>
                                          <p:attrName>stroke.color</p:attrName>
                                        </p:attrNameLst>
                                      </p:cBhvr>
                                      <p:by>
                                        <p:hsl h="7200000" s="0" l="0"/>
                                      </p:by>
                                    </p:animClr>
                                    <p:set>
                                      <p:cBhvr>
                                        <p:cTn id="25" dur="500" fill="hold"/>
                                        <p:tgtEl>
                                          <p:spTgt spid="5"/>
                                        </p:tgtEl>
                                        <p:attrNameLst>
                                          <p:attrName>fill.type</p:attrName>
                                        </p:attrNameLst>
                                      </p:cBhvr>
                                      <p:to>
                                        <p:strVal val="solid"/>
                                      </p:to>
                                    </p:set>
                                  </p:childTnLst>
                                </p:cTn>
                              </p:par>
                              <p:par>
                                <p:cTn id="26" presetID="21" presetClass="emph" presetSubtype="0" repeatCount="indefinite" fill="hold" grpId="0" nodeType="withEffect">
                                  <p:stCondLst>
                                    <p:cond delay="0"/>
                                  </p:stCondLst>
                                  <p:childTnLst>
                                    <p:animClr clrSpc="hsl" dir="cw">
                                      <p:cBhvr override="childStyle">
                                        <p:cTn id="27" dur="500" fill="hold"/>
                                        <p:tgtEl>
                                          <p:spTgt spid="8"/>
                                        </p:tgtEl>
                                        <p:attrNameLst>
                                          <p:attrName>style.color</p:attrName>
                                        </p:attrNameLst>
                                      </p:cBhvr>
                                      <p:by>
                                        <p:hsl h="7200000" s="0" l="0"/>
                                      </p:by>
                                    </p:animClr>
                                    <p:animClr clrSpc="hsl" dir="cw">
                                      <p:cBhvr>
                                        <p:cTn id="28" dur="500" fill="hold"/>
                                        <p:tgtEl>
                                          <p:spTgt spid="8"/>
                                        </p:tgtEl>
                                        <p:attrNameLst>
                                          <p:attrName>fillcolor</p:attrName>
                                        </p:attrNameLst>
                                      </p:cBhvr>
                                      <p:by>
                                        <p:hsl h="7200000" s="0" l="0"/>
                                      </p:by>
                                    </p:animClr>
                                    <p:animClr clrSpc="hsl" dir="cw">
                                      <p:cBhvr>
                                        <p:cTn id="29" dur="500" fill="hold"/>
                                        <p:tgtEl>
                                          <p:spTgt spid="8"/>
                                        </p:tgtEl>
                                        <p:attrNameLst>
                                          <p:attrName>stroke.color</p:attrName>
                                        </p:attrNameLst>
                                      </p:cBhvr>
                                      <p:by>
                                        <p:hsl h="7200000" s="0" l="0"/>
                                      </p:by>
                                    </p:animClr>
                                    <p:set>
                                      <p:cBhvr>
                                        <p:cTn id="30" dur="500" fill="hold"/>
                                        <p:tgtEl>
                                          <p:spTgt spid="8"/>
                                        </p:tgtEl>
                                        <p:attrNameLst>
                                          <p:attrName>fill.type</p:attrName>
                                        </p:attrNameLst>
                                      </p:cBhvr>
                                      <p:to>
                                        <p:strVal val="solid"/>
                                      </p:to>
                                    </p:set>
                                  </p:childTnLst>
                                </p:cTn>
                              </p:par>
                              <p:par>
                                <p:cTn id="31" presetID="21" presetClass="emph" presetSubtype="0" repeatCount="indefinite" fill="hold" grpId="0" nodeType="withEffect">
                                  <p:stCondLst>
                                    <p:cond delay="0"/>
                                  </p:stCondLst>
                                  <p:childTnLst>
                                    <p:animClr clrSpc="hsl" dir="cw">
                                      <p:cBhvr override="childStyle">
                                        <p:cTn id="32" dur="500" fill="hold"/>
                                        <p:tgtEl>
                                          <p:spTgt spid="6"/>
                                        </p:tgtEl>
                                        <p:attrNameLst>
                                          <p:attrName>style.color</p:attrName>
                                        </p:attrNameLst>
                                      </p:cBhvr>
                                      <p:by>
                                        <p:hsl h="7200000" s="0" l="0"/>
                                      </p:by>
                                    </p:animClr>
                                    <p:animClr clrSpc="hsl" dir="cw">
                                      <p:cBhvr>
                                        <p:cTn id="33" dur="500" fill="hold"/>
                                        <p:tgtEl>
                                          <p:spTgt spid="6"/>
                                        </p:tgtEl>
                                        <p:attrNameLst>
                                          <p:attrName>fillcolor</p:attrName>
                                        </p:attrNameLst>
                                      </p:cBhvr>
                                      <p:by>
                                        <p:hsl h="7200000" s="0" l="0"/>
                                      </p:by>
                                    </p:animClr>
                                    <p:animClr clrSpc="hsl" dir="cw">
                                      <p:cBhvr>
                                        <p:cTn id="34" dur="500" fill="hold"/>
                                        <p:tgtEl>
                                          <p:spTgt spid="6"/>
                                        </p:tgtEl>
                                        <p:attrNameLst>
                                          <p:attrName>stroke.color</p:attrName>
                                        </p:attrNameLst>
                                      </p:cBhvr>
                                      <p:by>
                                        <p:hsl h="7200000" s="0" l="0"/>
                                      </p:by>
                                    </p:animClr>
                                    <p:set>
                                      <p:cBhvr>
                                        <p:cTn id="35" dur="500" fill="hold"/>
                                        <p:tgtEl>
                                          <p:spTgt spid="6"/>
                                        </p:tgtEl>
                                        <p:attrNameLst>
                                          <p:attrName>fill.type</p:attrName>
                                        </p:attrNameLst>
                                      </p:cBhvr>
                                      <p:to>
                                        <p:strVal val="solid"/>
                                      </p:to>
                                    </p:set>
                                  </p:childTnLst>
                                </p:cTn>
                              </p:par>
                              <p:par>
                                <p:cTn id="36" presetID="21" presetClass="emph" presetSubtype="0" repeatCount="indefinite" fill="hold" grpId="0" nodeType="withEffect">
                                  <p:stCondLst>
                                    <p:cond delay="0"/>
                                  </p:stCondLst>
                                  <p:childTnLst>
                                    <p:animClr clrSpc="hsl" dir="cw">
                                      <p:cBhvr override="childStyle">
                                        <p:cTn id="37" dur="500" fill="hold"/>
                                        <p:tgtEl>
                                          <p:spTgt spid="7"/>
                                        </p:tgtEl>
                                        <p:attrNameLst>
                                          <p:attrName>style.color</p:attrName>
                                        </p:attrNameLst>
                                      </p:cBhvr>
                                      <p:by>
                                        <p:hsl h="7200000" s="0" l="0"/>
                                      </p:by>
                                    </p:animClr>
                                    <p:animClr clrSpc="hsl" dir="cw">
                                      <p:cBhvr>
                                        <p:cTn id="38" dur="500" fill="hold"/>
                                        <p:tgtEl>
                                          <p:spTgt spid="7"/>
                                        </p:tgtEl>
                                        <p:attrNameLst>
                                          <p:attrName>fillcolor</p:attrName>
                                        </p:attrNameLst>
                                      </p:cBhvr>
                                      <p:by>
                                        <p:hsl h="7200000" s="0" l="0"/>
                                      </p:by>
                                    </p:animClr>
                                    <p:animClr clrSpc="hsl" dir="cw">
                                      <p:cBhvr>
                                        <p:cTn id="39" dur="500" fill="hold"/>
                                        <p:tgtEl>
                                          <p:spTgt spid="7"/>
                                        </p:tgtEl>
                                        <p:attrNameLst>
                                          <p:attrName>stroke.color</p:attrName>
                                        </p:attrNameLst>
                                      </p:cBhvr>
                                      <p:by>
                                        <p:hsl h="7200000" s="0" l="0"/>
                                      </p:by>
                                    </p:animClr>
                                    <p:set>
                                      <p:cBhvr>
                                        <p:cTn id="40" dur="500" fill="hold"/>
                                        <p:tgtEl>
                                          <p:spTgt spid="7"/>
                                        </p:tgtEl>
                                        <p:attrNameLst>
                                          <p:attrName>fill.type</p:attrName>
                                        </p:attrNameLst>
                                      </p:cBhvr>
                                      <p:to>
                                        <p:strVal val="solid"/>
                                      </p:to>
                                    </p:set>
                                  </p:childTnLst>
                                </p:cTn>
                              </p:par>
                              <p:par>
                                <p:cTn id="41" presetID="21" presetClass="emph" presetSubtype="0" repeatCount="indefinite" fill="hold" grpId="0" nodeType="withEffect">
                                  <p:stCondLst>
                                    <p:cond delay="0"/>
                                  </p:stCondLst>
                                  <p:childTnLst>
                                    <p:animClr clrSpc="hsl" dir="cw">
                                      <p:cBhvr override="childStyle">
                                        <p:cTn id="42" dur="500" fill="hold"/>
                                        <p:tgtEl>
                                          <p:spTgt spid="9"/>
                                        </p:tgtEl>
                                        <p:attrNameLst>
                                          <p:attrName>style.color</p:attrName>
                                        </p:attrNameLst>
                                      </p:cBhvr>
                                      <p:by>
                                        <p:hsl h="7200000" s="0" l="0"/>
                                      </p:by>
                                    </p:animClr>
                                    <p:animClr clrSpc="hsl" dir="cw">
                                      <p:cBhvr>
                                        <p:cTn id="43" dur="500" fill="hold"/>
                                        <p:tgtEl>
                                          <p:spTgt spid="9"/>
                                        </p:tgtEl>
                                        <p:attrNameLst>
                                          <p:attrName>fillcolor</p:attrName>
                                        </p:attrNameLst>
                                      </p:cBhvr>
                                      <p:by>
                                        <p:hsl h="7200000" s="0" l="0"/>
                                      </p:by>
                                    </p:animClr>
                                    <p:animClr clrSpc="hsl" dir="cw">
                                      <p:cBhvr>
                                        <p:cTn id="44" dur="500" fill="hold"/>
                                        <p:tgtEl>
                                          <p:spTgt spid="9"/>
                                        </p:tgtEl>
                                        <p:attrNameLst>
                                          <p:attrName>stroke.color</p:attrName>
                                        </p:attrNameLst>
                                      </p:cBhvr>
                                      <p:by>
                                        <p:hsl h="7200000" s="0" l="0"/>
                                      </p:by>
                                    </p:animClr>
                                    <p:set>
                                      <p:cBhvr>
                                        <p:cTn id="45" dur="500" fill="hold"/>
                                        <p:tgtEl>
                                          <p:spTgt spid="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136478"/>
            <a:ext cx="12238094" cy="7915702"/>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3907" y="518136"/>
            <a:ext cx="12238094" cy="5480905"/>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5209" y="6086600"/>
            <a:ext cx="7952839" cy="98274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0">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455216" y="4699490"/>
            <a:ext cx="2649433" cy="27025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61888" y="5172801"/>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72757" y="4714875"/>
            <a:ext cx="812667" cy="67740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378086" y="5278004"/>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61447" t="18529" r="4470" b="25160"/>
          <a:stretch/>
        </p:blipFill>
        <p:spPr bwMode="auto">
          <a:xfrm flipH="1">
            <a:off x="9901440" y="5172730"/>
            <a:ext cx="1176780" cy="91387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 action="ppaction://noaction"/>
            <a:extLst>
              <a:ext uri="{FF2B5EF4-FFF2-40B4-BE49-F238E27FC236}">
                <a16:creationId xmlns:a16="http://schemas.microsoft.com/office/drawing/2014/main" id="{C1981C70-52FE-4810-BCDC-AB9400E0BA1D}"/>
              </a:ext>
            </a:extLst>
          </p:cNvPr>
          <p:cNvPicPr>
            <a:picLocks noChangeAspect="1"/>
          </p:cNvPicPr>
          <p:nvPr/>
        </p:nvPicPr>
        <p:blipFill>
          <a:blip r:embed="rId15"/>
          <a:srcRect/>
          <a:stretch>
            <a:fillRect/>
          </a:stretch>
        </p:blipFill>
        <p:spPr>
          <a:xfrm>
            <a:off x="10521509" y="895014"/>
            <a:ext cx="737894" cy="715087"/>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1027535" y="5336730"/>
            <a:ext cx="370310" cy="624328"/>
          </a:xfrm>
          <a:prstGeom prst="rect">
            <a:avLst/>
          </a:prstGeom>
          <a:noFill/>
          <a:extLst>
            <a:ext uri="{909E8E84-426E-40DD-AFC4-6F175D3DCCD1}">
              <a14:hiddenFill xmlns:a14="http://schemas.microsoft.com/office/drawing/2010/main">
                <a:solidFill>
                  <a:srgbClr val="FFFFFF"/>
                </a:solidFill>
              </a14:hiddenFill>
            </a:ext>
          </a:extLst>
        </p:spPr>
      </p:pic>
      <p:sp>
        <p:nvSpPr>
          <p:cNvPr id="75" name="مستطيل 74">
            <a:hlinkClick r:id="rId17" action="ppaction://hlinksldjump"/>
            <a:extLst>
              <a:ext uri="{FF2B5EF4-FFF2-40B4-BE49-F238E27FC236}">
                <a16:creationId xmlns:a16="http://schemas.microsoft.com/office/drawing/2014/main" id="{DE30BFDD-D426-4E86-9190-C6110D50B46A}"/>
              </a:ext>
            </a:extLst>
          </p:cNvPr>
          <p:cNvSpPr/>
          <p:nvPr/>
        </p:nvSpPr>
        <p:spPr>
          <a:xfrm>
            <a:off x="6881197" y="47751"/>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التهيئة</a:t>
            </a:r>
            <a:endParaRPr lang="en-US" b="1" dirty="0">
              <a:solidFill>
                <a:schemeClr val="accent5">
                  <a:lumMod val="50000"/>
                </a:schemeClr>
              </a:solidFill>
            </a:endParaRPr>
          </a:p>
        </p:txBody>
      </p:sp>
      <p:sp>
        <p:nvSpPr>
          <p:cNvPr id="81" name="مستطيل 80">
            <a:hlinkClick r:id="" action="ppaction://noaction"/>
            <a:extLst>
              <a:ext uri="{FF2B5EF4-FFF2-40B4-BE49-F238E27FC236}">
                <a16:creationId xmlns:a16="http://schemas.microsoft.com/office/drawing/2014/main" id="{C9C85F24-1FF2-48D1-8FE9-1F09C67A2EAD}"/>
              </a:ext>
            </a:extLst>
          </p:cNvPr>
          <p:cNvSpPr/>
          <p:nvPr/>
        </p:nvSpPr>
        <p:spPr>
          <a:xfrm>
            <a:off x="2379840"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التقويم</a:t>
            </a:r>
            <a:endParaRPr lang="en-US" sz="2000" b="1" dirty="0">
              <a:solidFill>
                <a:schemeClr val="accent1">
                  <a:lumMod val="75000"/>
                </a:schemeClr>
              </a:solidFill>
            </a:endParaRPr>
          </a:p>
        </p:txBody>
      </p:sp>
      <p:sp>
        <p:nvSpPr>
          <p:cNvPr id="82" name="مستطيل 81">
            <a:hlinkClick r:id="" action="ppaction://noaction"/>
            <a:extLst>
              <a:ext uri="{FF2B5EF4-FFF2-40B4-BE49-F238E27FC236}">
                <a16:creationId xmlns:a16="http://schemas.microsoft.com/office/drawing/2014/main" id="{E10C71F6-D2A3-42F8-9CF4-7EC80C62CB63}"/>
              </a:ext>
            </a:extLst>
          </p:cNvPr>
          <p:cNvSpPr/>
          <p:nvPr/>
        </p:nvSpPr>
        <p:spPr>
          <a:xfrm>
            <a:off x="3563063"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الشرح</a:t>
            </a:r>
            <a:endParaRPr lang="en-US" sz="2000" b="1" dirty="0">
              <a:solidFill>
                <a:schemeClr val="accent1">
                  <a:lumMod val="75000"/>
                </a:schemeClr>
              </a:solidFill>
            </a:endParaRPr>
          </a:p>
        </p:txBody>
      </p:sp>
      <p:sp>
        <p:nvSpPr>
          <p:cNvPr id="83" name="مستطيل 82">
            <a:hlinkClick r:id="" action="ppaction://noaction"/>
            <a:extLst>
              <a:ext uri="{FF2B5EF4-FFF2-40B4-BE49-F238E27FC236}">
                <a16:creationId xmlns:a16="http://schemas.microsoft.com/office/drawing/2014/main" id="{1092A7CE-5A0D-4F27-90F0-946043B22256}"/>
              </a:ext>
            </a:extLst>
          </p:cNvPr>
          <p:cNvSpPr/>
          <p:nvPr/>
        </p:nvSpPr>
        <p:spPr>
          <a:xfrm>
            <a:off x="4735728" y="47751"/>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اسكشف</a:t>
            </a:r>
            <a:endParaRPr lang="en-US" b="1" dirty="0">
              <a:solidFill>
                <a:schemeClr val="accent5">
                  <a:lumMod val="50000"/>
                </a:schemeClr>
              </a:solidFill>
            </a:endParaRPr>
          </a:p>
        </p:txBody>
      </p:sp>
      <p:sp>
        <p:nvSpPr>
          <p:cNvPr id="93" name="مستطيل 92">
            <a:hlinkClick r:id="" action="ppaction://noaction"/>
            <a:extLst>
              <a:ext uri="{FF2B5EF4-FFF2-40B4-BE49-F238E27FC236}">
                <a16:creationId xmlns:a16="http://schemas.microsoft.com/office/drawing/2014/main" id="{6C99A92F-59D8-40AC-BDC2-148AA715DB2A}"/>
              </a:ext>
            </a:extLst>
          </p:cNvPr>
          <p:cNvSpPr/>
          <p:nvPr/>
        </p:nvSpPr>
        <p:spPr>
          <a:xfrm>
            <a:off x="7931806" y="20144"/>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خبرات </a:t>
            </a:r>
          </a:p>
          <a:p>
            <a:pPr algn="ctr"/>
            <a:r>
              <a:rPr lang="ar-SA" b="1" dirty="0">
                <a:solidFill>
                  <a:schemeClr val="accent5">
                    <a:lumMod val="50000"/>
                  </a:schemeClr>
                </a:solidFill>
              </a:rPr>
              <a:t>سابقة</a:t>
            </a:r>
            <a:endParaRPr lang="en-US" b="1" dirty="0">
              <a:solidFill>
                <a:schemeClr val="accent5">
                  <a:lumMod val="50000"/>
                </a:schemeClr>
              </a:solidFill>
            </a:endParaRPr>
          </a:p>
        </p:txBody>
      </p:sp>
      <p:sp>
        <p:nvSpPr>
          <p:cNvPr id="100" name="مستطيل 99">
            <a:hlinkClick r:id="" action="ppaction://noaction"/>
            <a:extLst>
              <a:ext uri="{FF2B5EF4-FFF2-40B4-BE49-F238E27FC236}">
                <a16:creationId xmlns:a16="http://schemas.microsoft.com/office/drawing/2014/main" id="{73527060-1807-46E3-B716-4D68C85D3DCD}"/>
              </a:ext>
            </a:extLst>
          </p:cNvPr>
          <p:cNvSpPr/>
          <p:nvPr/>
        </p:nvSpPr>
        <p:spPr>
          <a:xfrm>
            <a:off x="1283481" y="60729"/>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accent1">
                    <a:lumMod val="75000"/>
                  </a:schemeClr>
                </a:solidFill>
              </a:rPr>
              <a:t>الواجب</a:t>
            </a:r>
            <a:endParaRPr lang="en-US" sz="2400" b="1" dirty="0">
              <a:solidFill>
                <a:schemeClr val="accent1">
                  <a:lumMod val="75000"/>
                </a:schemeClr>
              </a:solidFill>
            </a:endParaRPr>
          </a:p>
        </p:txBody>
      </p:sp>
      <p:pic>
        <p:nvPicPr>
          <p:cNvPr id="102" name="Picture 11">
            <a:extLst>
              <a:ext uri="{FF2B5EF4-FFF2-40B4-BE49-F238E27FC236}">
                <a16:creationId xmlns:a16="http://schemas.microsoft.com/office/drawing/2014/main" id="{B188D43D-88E6-46C2-B821-5FD7EA8D8782}"/>
              </a:ext>
            </a:extLst>
          </p:cNvPr>
          <p:cNvPicPr>
            <a:picLocks noChangeAspect="1"/>
          </p:cNvPicPr>
          <p:nvPr/>
        </p:nvPicPr>
        <p:blipFill>
          <a:blip r:embed="rId18"/>
          <a:srcRect/>
          <a:stretch>
            <a:fillRect/>
          </a:stretch>
        </p:blipFill>
        <p:spPr>
          <a:xfrm>
            <a:off x="9388544" y="5123356"/>
            <a:ext cx="484083" cy="488236"/>
          </a:xfrm>
          <a:prstGeom prst="rect">
            <a:avLst/>
          </a:prstGeom>
        </p:spPr>
      </p:pic>
      <p:pic>
        <p:nvPicPr>
          <p:cNvPr id="104" name="Google Shape;84;p13">
            <a:extLst>
              <a:ext uri="{FF2B5EF4-FFF2-40B4-BE49-F238E27FC236}">
                <a16:creationId xmlns:a16="http://schemas.microsoft.com/office/drawing/2014/main" id="{4836476F-97D8-480C-B012-EC9673A3F090}"/>
              </a:ext>
            </a:extLst>
          </p:cNvPr>
          <p:cNvPicPr preferRelativeResize="0"/>
          <p:nvPr/>
        </p:nvPicPr>
        <p:blipFill>
          <a:blip r:embed="rId19">
            <a:alphaModFix/>
          </a:blip>
          <a:stretch>
            <a:fillRect/>
          </a:stretch>
        </p:blipFill>
        <p:spPr>
          <a:xfrm>
            <a:off x="8793364" y="6362418"/>
            <a:ext cx="734365" cy="586519"/>
          </a:xfrm>
          <a:prstGeom prst="rect">
            <a:avLst/>
          </a:prstGeom>
          <a:noFill/>
          <a:ln>
            <a:noFill/>
          </a:ln>
        </p:spPr>
      </p:pic>
      <p:pic>
        <p:nvPicPr>
          <p:cNvPr id="56"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DE38A85A-777D-4386-A7E5-337635C8F459}"/>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84551" y="-211587"/>
            <a:ext cx="7402640" cy="58168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8220545" y="4909011"/>
            <a:ext cx="1365738" cy="141820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hlinkClick r:id="" action="ppaction://noaction"/>
            <a:extLst>
              <a:ext uri="{FF2B5EF4-FFF2-40B4-BE49-F238E27FC236}">
                <a16:creationId xmlns:a16="http://schemas.microsoft.com/office/drawing/2014/main" id="{486A4D4D-D0BC-DE4A-B8F6-0BCA1075F003}"/>
              </a:ext>
            </a:extLst>
          </p:cNvPr>
          <p:cNvSpPr/>
          <p:nvPr/>
        </p:nvSpPr>
        <p:spPr>
          <a:xfrm>
            <a:off x="5819073" y="101887"/>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الاهداف</a:t>
            </a:r>
            <a:endParaRPr lang="en-US" b="1" dirty="0">
              <a:solidFill>
                <a:schemeClr val="accent5">
                  <a:lumMod val="50000"/>
                </a:schemeClr>
              </a:solidFill>
            </a:endParaRPr>
          </a:p>
        </p:txBody>
      </p:sp>
      <p:sp>
        <p:nvSpPr>
          <p:cNvPr id="5" name="مربع نص 4">
            <a:extLst>
              <a:ext uri="{FF2B5EF4-FFF2-40B4-BE49-F238E27FC236}">
                <a16:creationId xmlns:a16="http://schemas.microsoft.com/office/drawing/2014/main" id="{2A3781E7-4FFE-AB42-94C3-5369DAD66ADB}"/>
              </a:ext>
            </a:extLst>
          </p:cNvPr>
          <p:cNvSpPr txBox="1"/>
          <p:nvPr/>
        </p:nvSpPr>
        <p:spPr>
          <a:xfrm rot="21145784">
            <a:off x="6442239" y="2084516"/>
            <a:ext cx="3831761" cy="461665"/>
          </a:xfrm>
          <a:custGeom>
            <a:avLst/>
            <a:gdLst>
              <a:gd name="connsiteX0" fmla="*/ 0 w 1700904"/>
              <a:gd name="connsiteY0" fmla="*/ 0 h 369332"/>
              <a:gd name="connsiteX1" fmla="*/ 1700904 w 1700904"/>
              <a:gd name="connsiteY1" fmla="*/ 0 h 369332"/>
              <a:gd name="connsiteX2" fmla="*/ 1700904 w 1700904"/>
              <a:gd name="connsiteY2" fmla="*/ 369332 h 369332"/>
              <a:gd name="connsiteX3" fmla="*/ 0 w 1700904"/>
              <a:gd name="connsiteY3" fmla="*/ 369332 h 369332"/>
              <a:gd name="connsiteX4" fmla="*/ 0 w 1700904"/>
              <a:gd name="connsiteY4" fmla="*/ 0 h 369332"/>
              <a:gd name="connsiteX0" fmla="*/ 0 w 1700904"/>
              <a:gd name="connsiteY0" fmla="*/ 0 h 369332"/>
              <a:gd name="connsiteX1" fmla="*/ 1700904 w 1700904"/>
              <a:gd name="connsiteY1" fmla="*/ 0 h 369332"/>
              <a:gd name="connsiteX2" fmla="*/ 1646313 w 1700904"/>
              <a:gd name="connsiteY2" fmla="*/ 287445 h 369332"/>
              <a:gd name="connsiteX3" fmla="*/ 0 w 1700904"/>
              <a:gd name="connsiteY3" fmla="*/ 369332 h 369332"/>
              <a:gd name="connsiteX4" fmla="*/ 0 w 1700904"/>
              <a:gd name="connsiteY4" fmla="*/ 0 h 369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0904" h="369332">
                <a:moveTo>
                  <a:pt x="0" y="0"/>
                </a:moveTo>
                <a:lnTo>
                  <a:pt x="1700904" y="0"/>
                </a:lnTo>
                <a:lnTo>
                  <a:pt x="1646313" y="287445"/>
                </a:lnTo>
                <a:lnTo>
                  <a:pt x="0" y="369332"/>
                </a:lnTo>
                <a:lnTo>
                  <a:pt x="0" y="0"/>
                </a:lnTo>
                <a:close/>
              </a:path>
            </a:pathLst>
          </a:custGeom>
          <a:solidFill>
            <a:srgbClr val="FFFF00"/>
          </a:solidFill>
        </p:spPr>
        <p:txBody>
          <a:bodyPr wrap="square">
            <a:spAutoFit/>
          </a:bodyPr>
          <a:lstStyle/>
          <a:p>
            <a:pPr algn="ctr"/>
            <a:r>
              <a:rPr lang="ar-SA" sz="2400" b="1" dirty="0"/>
              <a:t>من واقع الحياة </a:t>
            </a:r>
            <a:endParaRPr lang="ar-SA" sz="2400" dirty="0"/>
          </a:p>
        </p:txBody>
      </p:sp>
      <p:pic>
        <p:nvPicPr>
          <p:cNvPr id="7" name="صورة 6">
            <a:extLst>
              <a:ext uri="{FF2B5EF4-FFF2-40B4-BE49-F238E27FC236}">
                <a16:creationId xmlns:a16="http://schemas.microsoft.com/office/drawing/2014/main" id="{C6414F70-36F3-E840-B559-378616C1B6F0}"/>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400894" y="939169"/>
            <a:ext cx="4418179" cy="2926627"/>
          </a:xfrm>
          <a:prstGeom prst="rect">
            <a:avLst/>
          </a:prstGeom>
        </p:spPr>
      </p:pic>
    </p:spTree>
    <p:extLst>
      <p:ext uri="{BB962C8B-B14F-4D97-AF65-F5344CB8AC3E}">
        <p14:creationId xmlns:p14="http://schemas.microsoft.com/office/powerpoint/2010/main" val="390230678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136478"/>
            <a:ext cx="12238094" cy="7915702"/>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5905" y="692255"/>
            <a:ext cx="12238094" cy="5480905"/>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5209" y="6086600"/>
            <a:ext cx="7952839" cy="98274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0">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455216" y="4699490"/>
            <a:ext cx="2649433" cy="27025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61888" y="5172801"/>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72757" y="4714875"/>
            <a:ext cx="812667" cy="67740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378086" y="5278004"/>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61447" t="18529" r="4470" b="25160"/>
          <a:stretch/>
        </p:blipFill>
        <p:spPr bwMode="auto">
          <a:xfrm flipH="1">
            <a:off x="9901440" y="5172730"/>
            <a:ext cx="1176780" cy="91387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 action="ppaction://noaction"/>
            <a:extLst>
              <a:ext uri="{FF2B5EF4-FFF2-40B4-BE49-F238E27FC236}">
                <a16:creationId xmlns:a16="http://schemas.microsoft.com/office/drawing/2014/main" id="{C1981C70-52FE-4810-BCDC-AB9400E0BA1D}"/>
              </a:ext>
            </a:extLst>
          </p:cNvPr>
          <p:cNvPicPr>
            <a:picLocks noChangeAspect="1"/>
          </p:cNvPicPr>
          <p:nvPr/>
        </p:nvPicPr>
        <p:blipFill>
          <a:blip r:embed="rId15"/>
          <a:srcRect/>
          <a:stretch>
            <a:fillRect/>
          </a:stretch>
        </p:blipFill>
        <p:spPr>
          <a:xfrm>
            <a:off x="10521509" y="895014"/>
            <a:ext cx="737894" cy="715087"/>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1027535" y="5336730"/>
            <a:ext cx="370310" cy="624328"/>
          </a:xfrm>
          <a:prstGeom prst="rect">
            <a:avLst/>
          </a:prstGeom>
          <a:noFill/>
          <a:extLst>
            <a:ext uri="{909E8E84-426E-40DD-AFC4-6F175D3DCCD1}">
              <a14:hiddenFill xmlns:a14="http://schemas.microsoft.com/office/drawing/2010/main">
                <a:solidFill>
                  <a:srgbClr val="FFFFFF"/>
                </a:solidFill>
              </a14:hiddenFill>
            </a:ext>
          </a:extLst>
        </p:spPr>
      </p:pic>
      <p:sp>
        <p:nvSpPr>
          <p:cNvPr id="75" name="مستطيل 74">
            <a:hlinkClick r:id="rId17" action="ppaction://hlinksldjump"/>
            <a:extLst>
              <a:ext uri="{FF2B5EF4-FFF2-40B4-BE49-F238E27FC236}">
                <a16:creationId xmlns:a16="http://schemas.microsoft.com/office/drawing/2014/main" id="{DE30BFDD-D426-4E86-9190-C6110D50B46A}"/>
              </a:ext>
            </a:extLst>
          </p:cNvPr>
          <p:cNvSpPr/>
          <p:nvPr/>
        </p:nvSpPr>
        <p:spPr>
          <a:xfrm>
            <a:off x="6881197" y="47751"/>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التهيئة</a:t>
            </a:r>
            <a:endParaRPr lang="en-US" b="1" dirty="0">
              <a:solidFill>
                <a:schemeClr val="accent5">
                  <a:lumMod val="50000"/>
                </a:schemeClr>
              </a:solidFill>
            </a:endParaRPr>
          </a:p>
        </p:txBody>
      </p:sp>
      <p:sp>
        <p:nvSpPr>
          <p:cNvPr id="81" name="مستطيل 80">
            <a:hlinkClick r:id="" action="ppaction://noaction"/>
            <a:extLst>
              <a:ext uri="{FF2B5EF4-FFF2-40B4-BE49-F238E27FC236}">
                <a16:creationId xmlns:a16="http://schemas.microsoft.com/office/drawing/2014/main" id="{C9C85F24-1FF2-48D1-8FE9-1F09C67A2EAD}"/>
              </a:ext>
            </a:extLst>
          </p:cNvPr>
          <p:cNvSpPr/>
          <p:nvPr/>
        </p:nvSpPr>
        <p:spPr>
          <a:xfrm>
            <a:off x="2379840"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التقويم</a:t>
            </a:r>
            <a:endParaRPr lang="en-US" sz="2000" b="1" dirty="0">
              <a:solidFill>
                <a:schemeClr val="accent1">
                  <a:lumMod val="75000"/>
                </a:schemeClr>
              </a:solidFill>
            </a:endParaRPr>
          </a:p>
        </p:txBody>
      </p:sp>
      <p:sp>
        <p:nvSpPr>
          <p:cNvPr id="82" name="مستطيل 81">
            <a:hlinkClick r:id="rId18" action="ppaction://hlinksldjump"/>
            <a:extLst>
              <a:ext uri="{FF2B5EF4-FFF2-40B4-BE49-F238E27FC236}">
                <a16:creationId xmlns:a16="http://schemas.microsoft.com/office/drawing/2014/main" id="{E10C71F6-D2A3-42F8-9CF4-7EC80C62CB63}"/>
              </a:ext>
            </a:extLst>
          </p:cNvPr>
          <p:cNvSpPr/>
          <p:nvPr/>
        </p:nvSpPr>
        <p:spPr>
          <a:xfrm>
            <a:off x="3563063"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الشرح</a:t>
            </a:r>
            <a:endParaRPr lang="en-US" sz="2000" b="1" dirty="0">
              <a:solidFill>
                <a:schemeClr val="accent1">
                  <a:lumMod val="75000"/>
                </a:schemeClr>
              </a:solidFill>
            </a:endParaRPr>
          </a:p>
        </p:txBody>
      </p:sp>
      <p:sp>
        <p:nvSpPr>
          <p:cNvPr id="83" name="مستطيل 82">
            <a:hlinkClick r:id="" action="ppaction://noaction"/>
            <a:extLst>
              <a:ext uri="{FF2B5EF4-FFF2-40B4-BE49-F238E27FC236}">
                <a16:creationId xmlns:a16="http://schemas.microsoft.com/office/drawing/2014/main" id="{1092A7CE-5A0D-4F27-90F0-946043B22256}"/>
              </a:ext>
            </a:extLst>
          </p:cNvPr>
          <p:cNvSpPr/>
          <p:nvPr/>
        </p:nvSpPr>
        <p:spPr>
          <a:xfrm>
            <a:off x="4735728" y="47751"/>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اسكشف</a:t>
            </a:r>
            <a:endParaRPr lang="en-US" b="1" dirty="0">
              <a:solidFill>
                <a:schemeClr val="accent5">
                  <a:lumMod val="50000"/>
                </a:schemeClr>
              </a:solidFill>
            </a:endParaRPr>
          </a:p>
        </p:txBody>
      </p:sp>
      <p:sp>
        <p:nvSpPr>
          <p:cNvPr id="93" name="مستطيل 92">
            <a:hlinkClick r:id="" action="ppaction://noaction"/>
            <a:extLst>
              <a:ext uri="{FF2B5EF4-FFF2-40B4-BE49-F238E27FC236}">
                <a16:creationId xmlns:a16="http://schemas.microsoft.com/office/drawing/2014/main" id="{6C99A92F-59D8-40AC-BDC2-148AA715DB2A}"/>
              </a:ext>
            </a:extLst>
          </p:cNvPr>
          <p:cNvSpPr/>
          <p:nvPr/>
        </p:nvSpPr>
        <p:spPr>
          <a:xfrm>
            <a:off x="7931806" y="20144"/>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خبرات </a:t>
            </a:r>
          </a:p>
          <a:p>
            <a:pPr algn="ctr"/>
            <a:r>
              <a:rPr lang="ar-SA" b="1" dirty="0">
                <a:solidFill>
                  <a:schemeClr val="accent5">
                    <a:lumMod val="50000"/>
                  </a:schemeClr>
                </a:solidFill>
              </a:rPr>
              <a:t>سابقة</a:t>
            </a:r>
            <a:endParaRPr lang="en-US" b="1" dirty="0">
              <a:solidFill>
                <a:schemeClr val="accent5">
                  <a:lumMod val="50000"/>
                </a:schemeClr>
              </a:solidFill>
            </a:endParaRPr>
          </a:p>
        </p:txBody>
      </p:sp>
      <p:sp>
        <p:nvSpPr>
          <p:cNvPr id="100" name="مستطيل 99">
            <a:hlinkClick r:id="" action="ppaction://noaction"/>
            <a:extLst>
              <a:ext uri="{FF2B5EF4-FFF2-40B4-BE49-F238E27FC236}">
                <a16:creationId xmlns:a16="http://schemas.microsoft.com/office/drawing/2014/main" id="{73527060-1807-46E3-B716-4D68C85D3DCD}"/>
              </a:ext>
            </a:extLst>
          </p:cNvPr>
          <p:cNvSpPr/>
          <p:nvPr/>
        </p:nvSpPr>
        <p:spPr>
          <a:xfrm>
            <a:off x="1283481" y="60729"/>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accent1">
                    <a:lumMod val="75000"/>
                  </a:schemeClr>
                </a:solidFill>
              </a:rPr>
              <a:t>الواجب</a:t>
            </a:r>
            <a:endParaRPr lang="en-US" sz="2400" b="1" dirty="0">
              <a:solidFill>
                <a:schemeClr val="accent1">
                  <a:lumMod val="75000"/>
                </a:schemeClr>
              </a:solidFill>
            </a:endParaRPr>
          </a:p>
        </p:txBody>
      </p:sp>
      <p:pic>
        <p:nvPicPr>
          <p:cNvPr id="102" name="Picture 11">
            <a:extLst>
              <a:ext uri="{FF2B5EF4-FFF2-40B4-BE49-F238E27FC236}">
                <a16:creationId xmlns:a16="http://schemas.microsoft.com/office/drawing/2014/main" id="{B188D43D-88E6-46C2-B821-5FD7EA8D8782}"/>
              </a:ext>
            </a:extLst>
          </p:cNvPr>
          <p:cNvPicPr>
            <a:picLocks noChangeAspect="1"/>
          </p:cNvPicPr>
          <p:nvPr/>
        </p:nvPicPr>
        <p:blipFill>
          <a:blip r:embed="rId19"/>
          <a:srcRect/>
          <a:stretch>
            <a:fillRect/>
          </a:stretch>
        </p:blipFill>
        <p:spPr>
          <a:xfrm>
            <a:off x="9388544" y="5123356"/>
            <a:ext cx="484083" cy="488236"/>
          </a:xfrm>
          <a:prstGeom prst="rect">
            <a:avLst/>
          </a:prstGeom>
        </p:spPr>
      </p:pic>
      <p:pic>
        <p:nvPicPr>
          <p:cNvPr id="104" name="Google Shape;84;p13">
            <a:extLst>
              <a:ext uri="{FF2B5EF4-FFF2-40B4-BE49-F238E27FC236}">
                <a16:creationId xmlns:a16="http://schemas.microsoft.com/office/drawing/2014/main" id="{4836476F-97D8-480C-B012-EC9673A3F090}"/>
              </a:ext>
            </a:extLst>
          </p:cNvPr>
          <p:cNvPicPr preferRelativeResize="0"/>
          <p:nvPr/>
        </p:nvPicPr>
        <p:blipFill>
          <a:blip r:embed="rId20">
            <a:alphaModFix/>
          </a:blip>
          <a:stretch>
            <a:fillRect/>
          </a:stretch>
        </p:blipFill>
        <p:spPr>
          <a:xfrm>
            <a:off x="8793364" y="6362418"/>
            <a:ext cx="734365" cy="586519"/>
          </a:xfrm>
          <a:prstGeom prst="rect">
            <a:avLst/>
          </a:prstGeom>
          <a:noFill/>
          <a:ln>
            <a:noFill/>
          </a:ln>
        </p:spPr>
      </p:pic>
      <p:pic>
        <p:nvPicPr>
          <p:cNvPr id="56"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DE38A85A-777D-4386-A7E5-337635C8F459}"/>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84551" y="-211587"/>
            <a:ext cx="7402640" cy="58168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8220545" y="4909011"/>
            <a:ext cx="1365738" cy="141820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hlinkClick r:id="rId18" action="ppaction://hlinksldjump"/>
            <a:extLst>
              <a:ext uri="{FF2B5EF4-FFF2-40B4-BE49-F238E27FC236}">
                <a16:creationId xmlns:a16="http://schemas.microsoft.com/office/drawing/2014/main" id="{486A4D4D-D0BC-DE4A-B8F6-0BCA1075F003}"/>
              </a:ext>
            </a:extLst>
          </p:cNvPr>
          <p:cNvSpPr/>
          <p:nvPr/>
        </p:nvSpPr>
        <p:spPr>
          <a:xfrm>
            <a:off x="5819073" y="101887"/>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الاهداف</a:t>
            </a:r>
            <a:endParaRPr lang="en-US" b="1" dirty="0">
              <a:solidFill>
                <a:schemeClr val="accent5">
                  <a:lumMod val="50000"/>
                </a:schemeClr>
              </a:solidFill>
            </a:endParaRPr>
          </a:p>
        </p:txBody>
      </p:sp>
      <p:pic>
        <p:nvPicPr>
          <p:cNvPr id="4" name="صورة 3">
            <a:extLst>
              <a:ext uri="{FF2B5EF4-FFF2-40B4-BE49-F238E27FC236}">
                <a16:creationId xmlns:a16="http://schemas.microsoft.com/office/drawing/2014/main" id="{351F3388-D70D-3E4C-AD09-99CA405B2DBE}"/>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256016" y="1083623"/>
            <a:ext cx="5679317" cy="4541226"/>
          </a:xfrm>
          <a:prstGeom prst="rect">
            <a:avLst/>
          </a:prstGeom>
        </p:spPr>
      </p:pic>
      <p:sp>
        <p:nvSpPr>
          <p:cNvPr id="5" name="مستطيل 4">
            <a:extLst>
              <a:ext uri="{FF2B5EF4-FFF2-40B4-BE49-F238E27FC236}">
                <a16:creationId xmlns:a16="http://schemas.microsoft.com/office/drawing/2014/main" id="{5DB0A5B5-3A76-C144-A7E5-B8CAADA1DEFB}"/>
              </a:ext>
            </a:extLst>
          </p:cNvPr>
          <p:cNvSpPr/>
          <p:nvPr/>
        </p:nvSpPr>
        <p:spPr>
          <a:xfrm>
            <a:off x="2984606" y="2277759"/>
            <a:ext cx="2516394" cy="2308324"/>
          </a:xfrm>
          <a:prstGeom prst="rect">
            <a:avLst/>
          </a:prstGeom>
          <a:noFill/>
        </p:spPr>
        <p:txBody>
          <a:bodyPr wrap="square" lIns="91440" tIns="45720" rIns="91440" bIns="45720">
            <a:spAutoFit/>
          </a:bodyPr>
          <a:lstStyle/>
          <a:p>
            <a:pPr algn="ctr"/>
            <a:r>
              <a:rPr lang="ar-SA" sz="3600" b="1" dirty="0">
                <a:ln w="0"/>
                <a:effectLst>
                  <a:glow rad="228600">
                    <a:schemeClr val="accent4">
                      <a:satMod val="175000"/>
                      <a:alpha val="40000"/>
                    </a:schemeClr>
                  </a:glow>
                  <a:outerShdw blurRad="38100" dist="19050" dir="2700000" algn="tl" rotWithShape="0">
                    <a:schemeClr val="dk1">
                      <a:alpha val="40000"/>
                    </a:schemeClr>
                  </a:outerShdw>
                </a:effectLst>
              </a:rPr>
              <a:t>نجمتي المفكرة اطرحي سؤال </a:t>
            </a:r>
          </a:p>
          <a:p>
            <a:pPr algn="ctr"/>
            <a:r>
              <a:rPr lang="ar-SA" sz="3600" b="1" cap="none" spc="0" dirty="0">
                <a:ln w="0"/>
                <a:solidFill>
                  <a:schemeClr val="tx1"/>
                </a:solidFill>
                <a:effectLst>
                  <a:glow rad="228600">
                    <a:schemeClr val="accent4">
                      <a:satMod val="175000"/>
                      <a:alpha val="40000"/>
                    </a:schemeClr>
                  </a:glow>
                  <a:outerShdw blurRad="38100" dist="19050" dir="2700000" algn="tl" rotWithShape="0">
                    <a:schemeClr val="dk1">
                      <a:alpha val="40000"/>
                    </a:schemeClr>
                  </a:outerShdw>
                </a:effectLst>
              </a:rPr>
              <a:t>حول درس اليوم؟</a:t>
            </a:r>
          </a:p>
        </p:txBody>
      </p:sp>
      <p:sp>
        <p:nvSpPr>
          <p:cNvPr id="6" name="مستطيل 5">
            <a:extLst>
              <a:ext uri="{FF2B5EF4-FFF2-40B4-BE49-F238E27FC236}">
                <a16:creationId xmlns:a16="http://schemas.microsoft.com/office/drawing/2014/main" id="{990BDCA6-7E0C-6541-AA46-A10AE0660B7E}"/>
              </a:ext>
            </a:extLst>
          </p:cNvPr>
          <p:cNvSpPr/>
          <p:nvPr/>
        </p:nvSpPr>
        <p:spPr>
          <a:xfrm>
            <a:off x="6015796" y="2049670"/>
            <a:ext cx="2789020" cy="3154710"/>
          </a:xfrm>
          <a:prstGeom prst="rect">
            <a:avLst/>
          </a:prstGeom>
          <a:noFill/>
        </p:spPr>
        <p:txBody>
          <a:bodyPr wrap="square" lIns="91440" tIns="45720" rIns="91440" bIns="45720">
            <a:spAutoFit/>
          </a:bodyPr>
          <a:lstStyle/>
          <a:p>
            <a:pPr algn="ctr"/>
            <a:r>
              <a:rPr lang="ar-SA" sz="19900" b="1" dirty="0">
                <a:ln w="0"/>
                <a:effectLst>
                  <a:glow rad="228600">
                    <a:schemeClr val="accent4">
                      <a:satMod val="175000"/>
                      <a:alpha val="40000"/>
                    </a:schemeClr>
                  </a:glow>
                  <a:outerShdw blurRad="38100" dist="19050" dir="2700000" algn="tl" rotWithShape="0">
                    <a:schemeClr val="dk1">
                      <a:alpha val="40000"/>
                    </a:schemeClr>
                  </a:outerShdw>
                </a:effectLst>
              </a:rPr>
              <a:t>؟</a:t>
            </a:r>
            <a:endParaRPr lang="ar-SA" sz="16600" b="1" cap="none" spc="0" dirty="0">
              <a:ln w="0"/>
              <a:solidFill>
                <a:schemeClr val="tx1"/>
              </a:solidFill>
              <a:effectLst>
                <a:glow rad="228600">
                  <a:schemeClr val="accent4">
                    <a:satMod val="175000"/>
                    <a:alpha val="40000"/>
                  </a:schemeClr>
                </a:glow>
                <a:outerShdw blurRad="38100" dist="19050" dir="2700000" algn="tl" rotWithShape="0">
                  <a:schemeClr val="dk1">
                    <a:alpha val="40000"/>
                  </a:schemeClr>
                </a:outerShdw>
              </a:effectLst>
            </a:endParaRPr>
          </a:p>
        </p:txBody>
      </p:sp>
      <p:pic>
        <p:nvPicPr>
          <p:cNvPr id="7" name="Picture 20" descr="A picture containing lamp, clock&#10;&#10;Description automatically generated">
            <a:extLst>
              <a:ext uri="{FF2B5EF4-FFF2-40B4-BE49-F238E27FC236}">
                <a16:creationId xmlns:a16="http://schemas.microsoft.com/office/drawing/2014/main" id="{9D787B85-B77A-E34A-B465-3441A4E9485A}"/>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rot="929174">
            <a:off x="7989341" y="3043178"/>
            <a:ext cx="1675436" cy="2158945"/>
          </a:xfrm>
          <a:prstGeom prst="rect">
            <a:avLst/>
          </a:prstGeom>
        </p:spPr>
      </p:pic>
    </p:spTree>
    <p:extLst>
      <p:ext uri="{BB962C8B-B14F-4D97-AF65-F5344CB8AC3E}">
        <p14:creationId xmlns:p14="http://schemas.microsoft.com/office/powerpoint/2010/main" val="229605693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grpId="0" nodeType="withEffect">
                                  <p:stCondLst>
                                    <p:cond delay="0"/>
                                  </p:stCondLst>
                                  <p:childTnLst>
                                    <p:animRot by="21600000">
                                      <p:cBhvr>
                                        <p:cTn id="6" dur="2000" fill="hold"/>
                                        <p:tgtEl>
                                          <p:spTgt spid="6"/>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61020" y="-136478"/>
            <a:ext cx="12238094" cy="7915702"/>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l="5100" t="2726" r="3027" b="21700"/>
          <a:stretch/>
        </p:blipFill>
        <p:spPr>
          <a:xfrm>
            <a:off x="-202403" y="654497"/>
            <a:ext cx="9856747" cy="4981634"/>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8">
            <a:alphaModFix/>
          </a:blip>
          <a:srcRect/>
          <a:stretch/>
        </p:blipFill>
        <p:spPr>
          <a:xfrm>
            <a:off x="11000094" y="0"/>
            <a:ext cx="1328191" cy="651315"/>
          </a:xfrm>
          <a:prstGeom prst="rect">
            <a:avLst/>
          </a:prstGeom>
          <a:noFill/>
          <a:ln>
            <a:noFill/>
          </a:ln>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53034" y="5855640"/>
            <a:ext cx="7409712" cy="1174118"/>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409501" y="5145703"/>
            <a:ext cx="1176781" cy="1181508"/>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2">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455217" y="4765060"/>
            <a:ext cx="2649433" cy="2446511"/>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261888" y="5172801"/>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523210" y="4469994"/>
            <a:ext cx="858993" cy="930037"/>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1378086" y="5278004"/>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61447" t="18529" r="4470" b="25160"/>
          <a:stretch/>
        </p:blipFill>
        <p:spPr bwMode="auto">
          <a:xfrm flipH="1">
            <a:off x="9717863" y="5119835"/>
            <a:ext cx="1311205" cy="1018262"/>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 action="ppaction://noaction"/>
            <a:extLst>
              <a:ext uri="{FF2B5EF4-FFF2-40B4-BE49-F238E27FC236}">
                <a16:creationId xmlns:a16="http://schemas.microsoft.com/office/drawing/2014/main" id="{C1981C70-52FE-4810-BCDC-AB9400E0BA1D}"/>
              </a:ext>
            </a:extLst>
          </p:cNvPr>
          <p:cNvPicPr>
            <a:picLocks noChangeAspect="1"/>
          </p:cNvPicPr>
          <p:nvPr/>
        </p:nvPicPr>
        <p:blipFill>
          <a:blip r:embed="rId17"/>
          <a:srcRect/>
          <a:stretch>
            <a:fillRect/>
          </a:stretch>
        </p:blipFill>
        <p:spPr>
          <a:xfrm>
            <a:off x="10521509" y="925677"/>
            <a:ext cx="706253" cy="684424"/>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0876196" y="5417656"/>
            <a:ext cx="370310" cy="624328"/>
          </a:xfrm>
          <a:prstGeom prst="rect">
            <a:avLst/>
          </a:prstGeom>
          <a:noFill/>
          <a:extLst>
            <a:ext uri="{909E8E84-426E-40DD-AFC4-6F175D3DCCD1}">
              <a14:hiddenFill xmlns:a14="http://schemas.microsoft.com/office/drawing/2010/main">
                <a:solidFill>
                  <a:srgbClr val="FFFFFF"/>
                </a:solidFill>
              </a14:hiddenFill>
            </a:ext>
          </a:extLst>
        </p:spPr>
      </p:pic>
      <p:pic>
        <p:nvPicPr>
          <p:cNvPr id="78" name="صورة 77">
            <a:extLst>
              <a:ext uri="{FF2B5EF4-FFF2-40B4-BE49-F238E27FC236}">
                <a16:creationId xmlns:a16="http://schemas.microsoft.com/office/drawing/2014/main" id="{4FBE215D-5657-4340-B9C5-E36A5F911769}"/>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9402406" y="1637343"/>
            <a:ext cx="1319116" cy="101440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5" name="Picture 11">
            <a:extLst>
              <a:ext uri="{FF2B5EF4-FFF2-40B4-BE49-F238E27FC236}">
                <a16:creationId xmlns:a16="http://schemas.microsoft.com/office/drawing/2014/main" id="{085617E3-7FAC-40C3-8DCC-89AA958EE62B}"/>
              </a:ext>
            </a:extLst>
          </p:cNvPr>
          <p:cNvPicPr>
            <a:picLocks noChangeAspect="1"/>
          </p:cNvPicPr>
          <p:nvPr/>
        </p:nvPicPr>
        <p:blipFill>
          <a:blip r:embed="rId20"/>
          <a:srcRect/>
          <a:stretch>
            <a:fillRect/>
          </a:stretch>
        </p:blipFill>
        <p:spPr>
          <a:xfrm>
            <a:off x="9388544" y="5123356"/>
            <a:ext cx="484083" cy="488236"/>
          </a:xfrm>
          <a:prstGeom prst="rect">
            <a:avLst/>
          </a:prstGeom>
        </p:spPr>
      </p:pic>
      <p:pic>
        <p:nvPicPr>
          <p:cNvPr id="50" name="Picture 6" descr="any questions">
            <a:extLst>
              <a:ext uri="{FF2B5EF4-FFF2-40B4-BE49-F238E27FC236}">
                <a16:creationId xmlns:a16="http://schemas.microsoft.com/office/drawing/2014/main" id="{60ADA3C5-806B-44F3-84E3-01C2D927C387}"/>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359249" y="2250917"/>
            <a:ext cx="3579740" cy="4326788"/>
          </a:xfrm>
          <a:prstGeom prst="rect">
            <a:avLst/>
          </a:prstGeom>
          <a:noFill/>
          <a:extLst>
            <a:ext uri="{909E8E84-426E-40DD-AFC4-6F175D3DCCD1}">
              <a14:hiddenFill xmlns:a14="http://schemas.microsoft.com/office/drawing/2010/main">
                <a:solidFill>
                  <a:srgbClr val="FFFFFF"/>
                </a:solidFill>
              </a14:hiddenFill>
            </a:ext>
          </a:extLst>
        </p:spPr>
      </p:pic>
      <p:pic>
        <p:nvPicPr>
          <p:cNvPr id="6" name="صورة 5">
            <a:extLst>
              <a:ext uri="{FF2B5EF4-FFF2-40B4-BE49-F238E27FC236}">
                <a16:creationId xmlns:a16="http://schemas.microsoft.com/office/drawing/2014/main" id="{EE33DBB2-9CCD-4396-A247-E622C87ABF67}"/>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7755610" y="845419"/>
            <a:ext cx="1319116" cy="1319116"/>
          </a:xfrm>
          <a:prstGeom prst="rect">
            <a:avLst/>
          </a:prstGeom>
        </p:spPr>
      </p:pic>
      <p:sp>
        <p:nvSpPr>
          <p:cNvPr id="7" name="قلب 6">
            <a:extLst>
              <a:ext uri="{FF2B5EF4-FFF2-40B4-BE49-F238E27FC236}">
                <a16:creationId xmlns:a16="http://schemas.microsoft.com/office/drawing/2014/main" id="{9D1A339F-2243-4577-AA25-BF4BA11C96DC}"/>
              </a:ext>
            </a:extLst>
          </p:cNvPr>
          <p:cNvSpPr/>
          <p:nvPr/>
        </p:nvSpPr>
        <p:spPr>
          <a:xfrm>
            <a:off x="998799" y="1115199"/>
            <a:ext cx="472797" cy="422735"/>
          </a:xfrm>
          <a:prstGeom prst="hear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pic>
        <p:nvPicPr>
          <p:cNvPr id="15" name="صورة 14">
            <a:extLst>
              <a:ext uri="{FF2B5EF4-FFF2-40B4-BE49-F238E27FC236}">
                <a16:creationId xmlns:a16="http://schemas.microsoft.com/office/drawing/2014/main" id="{4C6E4D45-6B30-454C-98A1-FAEA28596201}"/>
              </a:ext>
            </a:extLst>
          </p:cNvPr>
          <p:cNvPicPr>
            <a:picLocks noChangeAspect="1"/>
          </p:cNvPicPr>
          <p:nvPr/>
        </p:nvPicPr>
        <p:blipFill>
          <a:blip r:embed="rId23"/>
          <a:stretch>
            <a:fillRect/>
          </a:stretch>
        </p:blipFill>
        <p:spPr>
          <a:xfrm>
            <a:off x="6091237" y="3424237"/>
            <a:ext cx="9525" cy="9525"/>
          </a:xfrm>
          <a:prstGeom prst="rect">
            <a:avLst/>
          </a:prstGeom>
        </p:spPr>
      </p:pic>
      <p:grpSp>
        <p:nvGrpSpPr>
          <p:cNvPr id="80" name="مجموعة 79">
            <a:extLst>
              <a:ext uri="{FF2B5EF4-FFF2-40B4-BE49-F238E27FC236}">
                <a16:creationId xmlns:a16="http://schemas.microsoft.com/office/drawing/2014/main" id="{9A0D20F4-6853-4F71-890C-1B0D7775C187}"/>
              </a:ext>
            </a:extLst>
          </p:cNvPr>
          <p:cNvGrpSpPr/>
          <p:nvPr/>
        </p:nvGrpSpPr>
        <p:grpSpPr>
          <a:xfrm>
            <a:off x="9348223" y="2813541"/>
            <a:ext cx="1616459" cy="1131299"/>
            <a:chOff x="9328683" y="3304582"/>
            <a:chExt cx="1616459" cy="1131299"/>
          </a:xfrm>
        </p:grpSpPr>
        <p:pic>
          <p:nvPicPr>
            <p:cNvPr id="84" name="Picture 46">
              <a:extLst>
                <a:ext uri="{FF2B5EF4-FFF2-40B4-BE49-F238E27FC236}">
                  <a16:creationId xmlns:a16="http://schemas.microsoft.com/office/drawing/2014/main" id="{210A5B7E-5D66-45FD-A596-174DAB163AE5}"/>
                </a:ext>
              </a:extLst>
            </p:cNvPr>
            <p:cNvPicPr>
              <a:picLocks noChangeAspect="1"/>
            </p:cNvPicPr>
            <p:nvPr/>
          </p:nvPicPr>
          <p:blipFill rotWithShape="1">
            <a:blip r:embed="rId24">
              <a:extLst>
                <a:ext uri="{28A0092B-C50C-407E-A947-70E740481C1C}">
                  <a14:useLocalDpi xmlns:a14="http://schemas.microsoft.com/office/drawing/2010/main" val="0"/>
                </a:ext>
                <a:ext uri="{837473B0-CC2E-450A-ABE3-18F120FF3D39}">
                  <a1611:picAttrSrcUrl xmlns:a1611="http://schemas.microsoft.com/office/drawing/2016/11/main" r:id="rId25"/>
                </a:ext>
              </a:extLst>
            </a:blip>
            <a:srcRect l="14797" t="6571" r="14269" b="10899"/>
            <a:stretch/>
          </p:blipFill>
          <p:spPr>
            <a:xfrm>
              <a:off x="9341072" y="3304582"/>
              <a:ext cx="1480207" cy="1131299"/>
            </a:xfrm>
            <a:prstGeom prst="rect">
              <a:avLst/>
            </a:prstGeom>
          </p:spPr>
        </p:pic>
        <p:sp>
          <p:nvSpPr>
            <p:cNvPr id="85" name="مربع نص 84">
              <a:hlinkClick r:id="rId26" action="ppaction://hlinksldjump"/>
              <a:extLst>
                <a:ext uri="{FF2B5EF4-FFF2-40B4-BE49-F238E27FC236}">
                  <a16:creationId xmlns:a16="http://schemas.microsoft.com/office/drawing/2014/main" id="{DC61169E-CF0D-4AA3-8E44-940F03E84A8E}"/>
                </a:ext>
              </a:extLst>
            </p:cNvPr>
            <p:cNvSpPr txBox="1"/>
            <p:nvPr/>
          </p:nvSpPr>
          <p:spPr>
            <a:xfrm>
              <a:off x="9328683" y="3461836"/>
              <a:ext cx="1616459" cy="369332"/>
            </a:xfrm>
            <a:prstGeom prst="rect">
              <a:avLst/>
            </a:prstGeom>
            <a:noFill/>
          </p:spPr>
          <p:txBody>
            <a:bodyPr wrap="square">
              <a:spAutoFit/>
            </a:bodyPr>
            <a:lstStyle/>
            <a:p>
              <a:pPr algn="ctr"/>
              <a:r>
                <a:rPr lang="ar-SA" b="1" dirty="0"/>
                <a:t>نجمة اليوم </a:t>
              </a:r>
              <a:endParaRPr lang="en-US" b="1" dirty="0"/>
            </a:p>
          </p:txBody>
        </p:sp>
      </p:grpSp>
      <p:pic>
        <p:nvPicPr>
          <p:cNvPr id="60" name="Picture 6" descr="check box">
            <a:extLst>
              <a:ext uri="{FF2B5EF4-FFF2-40B4-BE49-F238E27FC236}">
                <a16:creationId xmlns:a16="http://schemas.microsoft.com/office/drawing/2014/main" id="{908CD148-9179-441E-B668-C6CC67ACF0FC}"/>
              </a:ext>
            </a:extLst>
          </p:cNvPr>
          <p:cNvPicPr>
            <a:picLocks noChangeAspect="1" noChangeArrowheads="1"/>
          </p:cNvPicPr>
          <p:nvPr/>
        </p:nvPicPr>
        <p:blipFill rotWithShape="1">
          <a:blip r:embed="rId27">
            <a:extLst>
              <a:ext uri="{28A0092B-C50C-407E-A947-70E740481C1C}">
                <a14:useLocalDpi xmlns:a14="http://schemas.microsoft.com/office/drawing/2010/main" val="0"/>
              </a:ext>
            </a:extLst>
          </a:blip>
          <a:srcRect l="70949" t="67792" r="1302" b="8828"/>
          <a:stretch/>
        </p:blipFill>
        <p:spPr bwMode="auto">
          <a:xfrm>
            <a:off x="432559" y="5220657"/>
            <a:ext cx="1706008" cy="1437442"/>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C3999D0F-7EF8-4244-867C-18A9C4B8B575}"/>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684551" y="-211587"/>
            <a:ext cx="7402640" cy="640053"/>
          </a:xfrm>
          <a:prstGeom prst="rect">
            <a:avLst/>
          </a:prstGeom>
          <a:noFill/>
          <a:extLst>
            <a:ext uri="{909E8E84-426E-40DD-AFC4-6F175D3DCCD1}">
              <a14:hiddenFill xmlns:a14="http://schemas.microsoft.com/office/drawing/2010/main">
                <a:solidFill>
                  <a:srgbClr val="FFFFFF"/>
                </a:solidFill>
              </a14:hiddenFill>
            </a:ext>
          </a:extLst>
        </p:spPr>
      </p:pic>
      <p:grpSp>
        <p:nvGrpSpPr>
          <p:cNvPr id="75" name="مجموعة 74">
            <a:extLst>
              <a:ext uri="{FF2B5EF4-FFF2-40B4-BE49-F238E27FC236}">
                <a16:creationId xmlns:a16="http://schemas.microsoft.com/office/drawing/2014/main" id="{40B441BD-DDD5-4861-8815-660A06D82D65}"/>
              </a:ext>
            </a:extLst>
          </p:cNvPr>
          <p:cNvGrpSpPr/>
          <p:nvPr/>
        </p:nvGrpSpPr>
        <p:grpSpPr>
          <a:xfrm>
            <a:off x="4725970" y="3518687"/>
            <a:ext cx="1810253" cy="1364358"/>
            <a:chOff x="2191177" y="608857"/>
            <a:chExt cx="2146013" cy="1410328"/>
          </a:xfrm>
        </p:grpSpPr>
        <p:pic>
          <p:nvPicPr>
            <p:cNvPr id="76" name="Picture 4" descr="1acbfac431d009018b53ff8218c2b9a3.gif">
              <a:extLst>
                <a:ext uri="{FF2B5EF4-FFF2-40B4-BE49-F238E27FC236}">
                  <a16:creationId xmlns:a16="http://schemas.microsoft.com/office/drawing/2014/main" id="{2E2F0EAF-D49A-4EE8-A380-D3E2EDFF20CF}"/>
                </a:ext>
              </a:extLst>
            </p:cNvPr>
            <p:cNvPicPr>
              <a:picLocks noChangeAspect="1"/>
            </p:cNvPicPr>
            <p:nvPr/>
          </p:nvPicPr>
          <p:blipFill>
            <a:blip r:embed="rId29"/>
            <a:srcRect/>
            <a:stretch>
              <a:fillRect/>
            </a:stretch>
          </p:blipFill>
          <p:spPr bwMode="auto">
            <a:xfrm>
              <a:off x="2191177" y="767484"/>
              <a:ext cx="967266" cy="1251701"/>
            </a:xfrm>
            <a:prstGeom prst="rect">
              <a:avLst/>
            </a:prstGeom>
            <a:noFill/>
            <a:ln w="9525">
              <a:noFill/>
              <a:miter lim="800000"/>
              <a:headEnd/>
              <a:tailEnd/>
            </a:ln>
          </p:spPr>
        </p:pic>
        <p:pic>
          <p:nvPicPr>
            <p:cNvPr id="77" name="Picture 2" descr="ملف:نجوم ملونة.gif - ويكيبيديا">
              <a:extLst>
                <a:ext uri="{FF2B5EF4-FFF2-40B4-BE49-F238E27FC236}">
                  <a16:creationId xmlns:a16="http://schemas.microsoft.com/office/drawing/2014/main" id="{CBEC64D8-02BD-45CC-8326-97E24913E6E4}"/>
                </a:ext>
              </a:extLst>
            </p:cNvPr>
            <p:cNvPicPr>
              <a:picLocks noChangeAspect="1" noChangeArrowheads="1" noCrop="1"/>
            </p:cNvPicPr>
            <p:nvPr/>
          </p:nvPicPr>
          <p:blipFill>
            <a:blip r:embed="rId30">
              <a:extLst>
                <a:ext uri="{28A0092B-C50C-407E-A947-70E740481C1C}">
                  <a14:useLocalDpi xmlns:a14="http://schemas.microsoft.com/office/drawing/2010/main" val="0"/>
                </a:ext>
              </a:extLst>
            </a:blip>
            <a:srcRect/>
            <a:stretch>
              <a:fillRect/>
            </a:stretch>
          </p:blipFill>
          <p:spPr bwMode="auto">
            <a:xfrm>
              <a:off x="3194190" y="608857"/>
              <a:ext cx="1143000" cy="133350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مجموعة 4">
            <a:extLst>
              <a:ext uri="{FF2B5EF4-FFF2-40B4-BE49-F238E27FC236}">
                <a16:creationId xmlns:a16="http://schemas.microsoft.com/office/drawing/2014/main" id="{5F71B4F8-71C4-40EB-ADEC-9C911C123DC0}"/>
              </a:ext>
            </a:extLst>
          </p:cNvPr>
          <p:cNvGrpSpPr/>
          <p:nvPr/>
        </p:nvGrpSpPr>
        <p:grpSpPr>
          <a:xfrm>
            <a:off x="655770" y="1018258"/>
            <a:ext cx="3699910" cy="4381773"/>
            <a:chOff x="655770" y="1018258"/>
            <a:chExt cx="3357729" cy="4381773"/>
          </a:xfrm>
        </p:grpSpPr>
        <p:sp>
          <p:nvSpPr>
            <p:cNvPr id="51" name="مربع نص 50">
              <a:extLst>
                <a:ext uri="{FF2B5EF4-FFF2-40B4-BE49-F238E27FC236}">
                  <a16:creationId xmlns:a16="http://schemas.microsoft.com/office/drawing/2014/main" id="{24BC8884-02C0-4761-B05D-6C7E70D3953F}"/>
                </a:ext>
              </a:extLst>
            </p:cNvPr>
            <p:cNvSpPr txBox="1"/>
            <p:nvPr/>
          </p:nvSpPr>
          <p:spPr>
            <a:xfrm>
              <a:off x="1588661" y="1018258"/>
              <a:ext cx="2232713" cy="646331"/>
            </a:xfrm>
            <a:prstGeom prst="rect">
              <a:avLst/>
            </a:prstGeom>
            <a:solidFill>
              <a:srgbClr val="92D050"/>
            </a:solidFill>
          </p:spPr>
          <p:txBody>
            <a:bodyPr wrap="square">
              <a:spAutoFit/>
            </a:bodyPr>
            <a:lstStyle/>
            <a:p>
              <a:pPr algn="ctr"/>
              <a:r>
                <a:rPr lang="ar-SA" sz="3600" b="1" dirty="0"/>
                <a:t>بطاقة خروج </a:t>
              </a:r>
              <a:endParaRPr lang="en-US" sz="3600" b="1" dirty="0"/>
            </a:p>
          </p:txBody>
        </p:sp>
        <p:pic>
          <p:nvPicPr>
            <p:cNvPr id="47" name="صورة 4">
              <a:extLst>
                <a:ext uri="{FF2B5EF4-FFF2-40B4-BE49-F238E27FC236}">
                  <a16:creationId xmlns:a16="http://schemas.microsoft.com/office/drawing/2014/main" id="{816EDEDC-6F5F-42E1-95C0-E0322A4E20E9}"/>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l="48805" t="30391" r="24800" b="14983"/>
            <a:stretch>
              <a:fillRect/>
            </a:stretch>
          </p:blipFill>
          <p:spPr bwMode="auto">
            <a:xfrm>
              <a:off x="655770" y="1637343"/>
              <a:ext cx="3357729" cy="376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مستطيل 3">
              <a:extLst>
                <a:ext uri="{FF2B5EF4-FFF2-40B4-BE49-F238E27FC236}">
                  <a16:creationId xmlns:a16="http://schemas.microsoft.com/office/drawing/2014/main" id="{6EEBA1BE-7715-4D2F-B5FA-D15807C58116}"/>
                </a:ext>
              </a:extLst>
            </p:cNvPr>
            <p:cNvSpPr/>
            <p:nvPr/>
          </p:nvSpPr>
          <p:spPr>
            <a:xfrm>
              <a:off x="832514" y="2741282"/>
              <a:ext cx="2988860" cy="2407116"/>
            </a:xfrm>
            <a:prstGeom prst="rect">
              <a:avLst/>
            </a:prstGeom>
            <a:solidFill>
              <a:schemeClr val="bg1"/>
            </a:solidFill>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dirty="0">
                  <a:solidFill>
                    <a:schemeClr val="tx1"/>
                  </a:solidFill>
                  <a:effectLst>
                    <a:glow rad="228600">
                      <a:schemeClr val="accent6">
                        <a:satMod val="175000"/>
                        <a:alpha val="40000"/>
                      </a:schemeClr>
                    </a:glow>
                  </a:effectLst>
                </a:rPr>
                <a:t>مبدعتي الرائعة لخصي في نقطة واحدة</a:t>
              </a:r>
            </a:p>
            <a:p>
              <a:pPr algn="ctr"/>
              <a:r>
                <a:rPr lang="ar-SA" sz="3200" dirty="0">
                  <a:solidFill>
                    <a:schemeClr val="tx1"/>
                  </a:solidFill>
                  <a:effectLst>
                    <a:glow rad="228600">
                      <a:schemeClr val="accent6">
                        <a:satMod val="175000"/>
                        <a:alpha val="40000"/>
                      </a:schemeClr>
                    </a:glow>
                  </a:effectLst>
                </a:rPr>
                <a:t>ما تعلمت من درس اليوم </a:t>
              </a:r>
            </a:p>
          </p:txBody>
        </p:sp>
      </p:grpSp>
    </p:spTree>
    <p:extLst>
      <p:ext uri="{BB962C8B-B14F-4D97-AF65-F5344CB8AC3E}">
        <p14:creationId xmlns:p14="http://schemas.microsoft.com/office/powerpoint/2010/main" val="294494981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wipe(down)">
                                      <p:cBhvr>
                                        <p:cTn id="7" dur="580">
                                          <p:stCondLst>
                                            <p:cond delay="0"/>
                                          </p:stCondLst>
                                        </p:cTn>
                                        <p:tgtEl>
                                          <p:spTgt spid="75"/>
                                        </p:tgtEl>
                                      </p:cBhvr>
                                    </p:animEffect>
                                    <p:anim calcmode="lin" valueType="num">
                                      <p:cBhvr>
                                        <p:cTn id="8" dur="1822" tmFilter="0,0; 0.14,0.36; 0.43,0.73; 0.71,0.91; 1.0,1.0">
                                          <p:stCondLst>
                                            <p:cond delay="0"/>
                                          </p:stCondLst>
                                        </p:cTn>
                                        <p:tgtEl>
                                          <p:spTgt spid="7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5"/>
                                        </p:tgtEl>
                                        <p:attrNameLst>
                                          <p:attrName>ppt_y</p:attrName>
                                        </p:attrNameLst>
                                      </p:cBhvr>
                                      <p:tavLst>
                                        <p:tav tm="0" fmla="#ppt_y-sin(pi*$)/81">
                                          <p:val>
                                            <p:fltVal val="0"/>
                                          </p:val>
                                        </p:tav>
                                        <p:tav tm="100000">
                                          <p:val>
                                            <p:fltVal val="1"/>
                                          </p:val>
                                        </p:tav>
                                      </p:tavLst>
                                    </p:anim>
                                    <p:animScale>
                                      <p:cBhvr>
                                        <p:cTn id="13" dur="26">
                                          <p:stCondLst>
                                            <p:cond delay="650"/>
                                          </p:stCondLst>
                                        </p:cTn>
                                        <p:tgtEl>
                                          <p:spTgt spid="75"/>
                                        </p:tgtEl>
                                      </p:cBhvr>
                                      <p:to x="100000" y="60000"/>
                                    </p:animScale>
                                    <p:animScale>
                                      <p:cBhvr>
                                        <p:cTn id="14" dur="166" decel="50000">
                                          <p:stCondLst>
                                            <p:cond delay="676"/>
                                          </p:stCondLst>
                                        </p:cTn>
                                        <p:tgtEl>
                                          <p:spTgt spid="75"/>
                                        </p:tgtEl>
                                      </p:cBhvr>
                                      <p:to x="100000" y="100000"/>
                                    </p:animScale>
                                    <p:animScale>
                                      <p:cBhvr>
                                        <p:cTn id="15" dur="26">
                                          <p:stCondLst>
                                            <p:cond delay="1312"/>
                                          </p:stCondLst>
                                        </p:cTn>
                                        <p:tgtEl>
                                          <p:spTgt spid="75"/>
                                        </p:tgtEl>
                                      </p:cBhvr>
                                      <p:to x="100000" y="80000"/>
                                    </p:animScale>
                                    <p:animScale>
                                      <p:cBhvr>
                                        <p:cTn id="16" dur="166" decel="50000">
                                          <p:stCondLst>
                                            <p:cond delay="1338"/>
                                          </p:stCondLst>
                                        </p:cTn>
                                        <p:tgtEl>
                                          <p:spTgt spid="75"/>
                                        </p:tgtEl>
                                      </p:cBhvr>
                                      <p:to x="100000" y="100000"/>
                                    </p:animScale>
                                    <p:animScale>
                                      <p:cBhvr>
                                        <p:cTn id="17" dur="26">
                                          <p:stCondLst>
                                            <p:cond delay="1642"/>
                                          </p:stCondLst>
                                        </p:cTn>
                                        <p:tgtEl>
                                          <p:spTgt spid="75"/>
                                        </p:tgtEl>
                                      </p:cBhvr>
                                      <p:to x="100000" y="90000"/>
                                    </p:animScale>
                                    <p:animScale>
                                      <p:cBhvr>
                                        <p:cTn id="18" dur="166" decel="50000">
                                          <p:stCondLst>
                                            <p:cond delay="1668"/>
                                          </p:stCondLst>
                                        </p:cTn>
                                        <p:tgtEl>
                                          <p:spTgt spid="75"/>
                                        </p:tgtEl>
                                      </p:cBhvr>
                                      <p:to x="100000" y="100000"/>
                                    </p:animScale>
                                    <p:animScale>
                                      <p:cBhvr>
                                        <p:cTn id="19" dur="26">
                                          <p:stCondLst>
                                            <p:cond delay="1808"/>
                                          </p:stCondLst>
                                        </p:cTn>
                                        <p:tgtEl>
                                          <p:spTgt spid="75"/>
                                        </p:tgtEl>
                                      </p:cBhvr>
                                      <p:to x="100000" y="95000"/>
                                    </p:animScale>
                                    <p:animScale>
                                      <p:cBhvr>
                                        <p:cTn id="20" dur="166" decel="50000">
                                          <p:stCondLst>
                                            <p:cond delay="1834"/>
                                          </p:stCondLst>
                                        </p:cTn>
                                        <p:tgtEl>
                                          <p:spTgt spid="75"/>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136478"/>
            <a:ext cx="12238094" cy="7915702"/>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5905" y="692255"/>
            <a:ext cx="12238094" cy="5480905"/>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5209" y="6086600"/>
            <a:ext cx="7952839" cy="98274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0">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455216" y="4699490"/>
            <a:ext cx="2649433" cy="27025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61888" y="5172801"/>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72757" y="4714875"/>
            <a:ext cx="812667" cy="67740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378086" y="5278004"/>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61447" t="18529" r="4470" b="25160"/>
          <a:stretch/>
        </p:blipFill>
        <p:spPr bwMode="auto">
          <a:xfrm flipH="1">
            <a:off x="9901440" y="5172730"/>
            <a:ext cx="1176780" cy="91387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rId15" action="ppaction://hlinksldjump"/>
            <a:extLst>
              <a:ext uri="{FF2B5EF4-FFF2-40B4-BE49-F238E27FC236}">
                <a16:creationId xmlns:a16="http://schemas.microsoft.com/office/drawing/2014/main" id="{C1981C70-52FE-4810-BCDC-AB9400E0BA1D}"/>
              </a:ext>
            </a:extLst>
          </p:cNvPr>
          <p:cNvPicPr>
            <a:picLocks noChangeAspect="1"/>
          </p:cNvPicPr>
          <p:nvPr/>
        </p:nvPicPr>
        <p:blipFill>
          <a:blip r:embed="rId16"/>
          <a:srcRect/>
          <a:stretch>
            <a:fillRect/>
          </a:stretch>
        </p:blipFill>
        <p:spPr>
          <a:xfrm>
            <a:off x="10521509" y="895014"/>
            <a:ext cx="737894" cy="715087"/>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027535" y="5336730"/>
            <a:ext cx="370310" cy="624328"/>
          </a:xfrm>
          <a:prstGeom prst="rect">
            <a:avLst/>
          </a:prstGeom>
          <a:noFill/>
          <a:extLst>
            <a:ext uri="{909E8E84-426E-40DD-AFC4-6F175D3DCCD1}">
              <a14:hiddenFill xmlns:a14="http://schemas.microsoft.com/office/drawing/2010/main">
                <a:solidFill>
                  <a:srgbClr val="FFFFFF"/>
                </a:solidFill>
              </a14:hiddenFill>
            </a:ext>
          </a:extLst>
        </p:spPr>
      </p:pic>
      <p:sp>
        <p:nvSpPr>
          <p:cNvPr id="75" name="مستطيل 74">
            <a:hlinkClick r:id="rId15" action="ppaction://hlinksldjump"/>
            <a:extLst>
              <a:ext uri="{FF2B5EF4-FFF2-40B4-BE49-F238E27FC236}">
                <a16:creationId xmlns:a16="http://schemas.microsoft.com/office/drawing/2014/main" id="{DE30BFDD-D426-4E86-9190-C6110D50B46A}"/>
              </a:ext>
            </a:extLst>
          </p:cNvPr>
          <p:cNvSpPr/>
          <p:nvPr/>
        </p:nvSpPr>
        <p:spPr>
          <a:xfrm>
            <a:off x="6881197" y="47751"/>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التهيئة</a:t>
            </a:r>
            <a:endParaRPr lang="en-US" b="1" dirty="0">
              <a:solidFill>
                <a:schemeClr val="accent5">
                  <a:lumMod val="50000"/>
                </a:schemeClr>
              </a:solidFill>
            </a:endParaRPr>
          </a:p>
        </p:txBody>
      </p:sp>
      <p:sp>
        <p:nvSpPr>
          <p:cNvPr id="81" name="مستطيل 80">
            <a:hlinkClick r:id="" action="ppaction://noaction"/>
            <a:extLst>
              <a:ext uri="{FF2B5EF4-FFF2-40B4-BE49-F238E27FC236}">
                <a16:creationId xmlns:a16="http://schemas.microsoft.com/office/drawing/2014/main" id="{C9C85F24-1FF2-48D1-8FE9-1F09C67A2EAD}"/>
              </a:ext>
            </a:extLst>
          </p:cNvPr>
          <p:cNvSpPr/>
          <p:nvPr/>
        </p:nvSpPr>
        <p:spPr>
          <a:xfrm>
            <a:off x="2379840"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التقويم</a:t>
            </a:r>
            <a:endParaRPr lang="en-US" sz="2000" b="1" dirty="0">
              <a:solidFill>
                <a:schemeClr val="accent1">
                  <a:lumMod val="75000"/>
                </a:schemeClr>
              </a:solidFill>
            </a:endParaRPr>
          </a:p>
        </p:txBody>
      </p:sp>
      <p:sp>
        <p:nvSpPr>
          <p:cNvPr id="82" name="مستطيل 81">
            <a:hlinkClick r:id="rId18" action="ppaction://hlinksldjump"/>
            <a:extLst>
              <a:ext uri="{FF2B5EF4-FFF2-40B4-BE49-F238E27FC236}">
                <a16:creationId xmlns:a16="http://schemas.microsoft.com/office/drawing/2014/main" id="{E10C71F6-D2A3-42F8-9CF4-7EC80C62CB63}"/>
              </a:ext>
            </a:extLst>
          </p:cNvPr>
          <p:cNvSpPr/>
          <p:nvPr/>
        </p:nvSpPr>
        <p:spPr>
          <a:xfrm>
            <a:off x="3563063"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الشرح</a:t>
            </a:r>
            <a:endParaRPr lang="en-US" sz="2000" b="1" dirty="0">
              <a:solidFill>
                <a:schemeClr val="accent1">
                  <a:lumMod val="75000"/>
                </a:schemeClr>
              </a:solidFill>
            </a:endParaRPr>
          </a:p>
        </p:txBody>
      </p:sp>
      <p:sp>
        <p:nvSpPr>
          <p:cNvPr id="83" name="مستطيل 82">
            <a:hlinkClick r:id="rId15" action="ppaction://hlinksldjump"/>
            <a:extLst>
              <a:ext uri="{FF2B5EF4-FFF2-40B4-BE49-F238E27FC236}">
                <a16:creationId xmlns:a16="http://schemas.microsoft.com/office/drawing/2014/main" id="{1092A7CE-5A0D-4F27-90F0-946043B22256}"/>
              </a:ext>
            </a:extLst>
          </p:cNvPr>
          <p:cNvSpPr/>
          <p:nvPr/>
        </p:nvSpPr>
        <p:spPr>
          <a:xfrm>
            <a:off x="4735728" y="47751"/>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اسكشف</a:t>
            </a:r>
            <a:endParaRPr lang="en-US" b="1" dirty="0">
              <a:solidFill>
                <a:schemeClr val="accent5">
                  <a:lumMod val="50000"/>
                </a:schemeClr>
              </a:solidFill>
            </a:endParaRPr>
          </a:p>
        </p:txBody>
      </p:sp>
      <p:sp>
        <p:nvSpPr>
          <p:cNvPr id="93" name="مستطيل 92">
            <a:hlinkClick r:id="" action="ppaction://noaction"/>
            <a:extLst>
              <a:ext uri="{FF2B5EF4-FFF2-40B4-BE49-F238E27FC236}">
                <a16:creationId xmlns:a16="http://schemas.microsoft.com/office/drawing/2014/main" id="{6C99A92F-59D8-40AC-BDC2-148AA715DB2A}"/>
              </a:ext>
            </a:extLst>
          </p:cNvPr>
          <p:cNvSpPr/>
          <p:nvPr/>
        </p:nvSpPr>
        <p:spPr>
          <a:xfrm>
            <a:off x="7931806" y="20144"/>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خبرات </a:t>
            </a:r>
          </a:p>
          <a:p>
            <a:pPr algn="ctr"/>
            <a:r>
              <a:rPr lang="ar-SA" b="1" dirty="0">
                <a:solidFill>
                  <a:schemeClr val="accent5">
                    <a:lumMod val="50000"/>
                  </a:schemeClr>
                </a:solidFill>
              </a:rPr>
              <a:t>سابقة</a:t>
            </a:r>
            <a:endParaRPr lang="en-US" b="1" dirty="0">
              <a:solidFill>
                <a:schemeClr val="accent5">
                  <a:lumMod val="50000"/>
                </a:schemeClr>
              </a:solidFill>
            </a:endParaRPr>
          </a:p>
        </p:txBody>
      </p:sp>
      <p:sp>
        <p:nvSpPr>
          <p:cNvPr id="100" name="مستطيل 99">
            <a:hlinkClick r:id="rId19" action="ppaction://hlinksldjump"/>
            <a:extLst>
              <a:ext uri="{FF2B5EF4-FFF2-40B4-BE49-F238E27FC236}">
                <a16:creationId xmlns:a16="http://schemas.microsoft.com/office/drawing/2014/main" id="{73527060-1807-46E3-B716-4D68C85D3DCD}"/>
              </a:ext>
            </a:extLst>
          </p:cNvPr>
          <p:cNvSpPr/>
          <p:nvPr/>
        </p:nvSpPr>
        <p:spPr>
          <a:xfrm>
            <a:off x="1283481" y="60729"/>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accent1">
                    <a:lumMod val="75000"/>
                  </a:schemeClr>
                </a:solidFill>
              </a:rPr>
              <a:t>الواجب</a:t>
            </a:r>
            <a:endParaRPr lang="en-US" sz="2400" b="1" dirty="0">
              <a:solidFill>
                <a:schemeClr val="accent1">
                  <a:lumMod val="75000"/>
                </a:schemeClr>
              </a:solidFill>
            </a:endParaRPr>
          </a:p>
        </p:txBody>
      </p:sp>
      <p:pic>
        <p:nvPicPr>
          <p:cNvPr id="102" name="Picture 11">
            <a:extLst>
              <a:ext uri="{FF2B5EF4-FFF2-40B4-BE49-F238E27FC236}">
                <a16:creationId xmlns:a16="http://schemas.microsoft.com/office/drawing/2014/main" id="{B188D43D-88E6-46C2-B821-5FD7EA8D8782}"/>
              </a:ext>
            </a:extLst>
          </p:cNvPr>
          <p:cNvPicPr>
            <a:picLocks noChangeAspect="1"/>
          </p:cNvPicPr>
          <p:nvPr/>
        </p:nvPicPr>
        <p:blipFill>
          <a:blip r:embed="rId20"/>
          <a:srcRect/>
          <a:stretch>
            <a:fillRect/>
          </a:stretch>
        </p:blipFill>
        <p:spPr>
          <a:xfrm>
            <a:off x="9388544" y="5123356"/>
            <a:ext cx="484083" cy="488236"/>
          </a:xfrm>
          <a:prstGeom prst="rect">
            <a:avLst/>
          </a:prstGeom>
        </p:spPr>
      </p:pic>
      <p:pic>
        <p:nvPicPr>
          <p:cNvPr id="104" name="Google Shape;84;p13">
            <a:extLst>
              <a:ext uri="{FF2B5EF4-FFF2-40B4-BE49-F238E27FC236}">
                <a16:creationId xmlns:a16="http://schemas.microsoft.com/office/drawing/2014/main" id="{4836476F-97D8-480C-B012-EC9673A3F090}"/>
              </a:ext>
            </a:extLst>
          </p:cNvPr>
          <p:cNvPicPr preferRelativeResize="0"/>
          <p:nvPr/>
        </p:nvPicPr>
        <p:blipFill>
          <a:blip r:embed="rId21">
            <a:alphaModFix/>
          </a:blip>
          <a:stretch>
            <a:fillRect/>
          </a:stretch>
        </p:blipFill>
        <p:spPr>
          <a:xfrm>
            <a:off x="8793364" y="6362418"/>
            <a:ext cx="734365" cy="586519"/>
          </a:xfrm>
          <a:prstGeom prst="rect">
            <a:avLst/>
          </a:prstGeom>
          <a:noFill/>
          <a:ln>
            <a:noFill/>
          </a:ln>
        </p:spPr>
      </p:pic>
      <p:pic>
        <p:nvPicPr>
          <p:cNvPr id="56"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DE38A85A-777D-4386-A7E5-337635C8F459}"/>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84551" y="-211587"/>
            <a:ext cx="7402640" cy="58168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8220545" y="4909011"/>
            <a:ext cx="1365738" cy="141820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hlinkClick r:id="rId18" action="ppaction://hlinksldjump"/>
            <a:extLst>
              <a:ext uri="{FF2B5EF4-FFF2-40B4-BE49-F238E27FC236}">
                <a16:creationId xmlns:a16="http://schemas.microsoft.com/office/drawing/2014/main" id="{486A4D4D-D0BC-DE4A-B8F6-0BCA1075F003}"/>
              </a:ext>
            </a:extLst>
          </p:cNvPr>
          <p:cNvSpPr/>
          <p:nvPr/>
        </p:nvSpPr>
        <p:spPr>
          <a:xfrm>
            <a:off x="5819073" y="101887"/>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الاهداف</a:t>
            </a:r>
            <a:endParaRPr lang="en-US" b="1" dirty="0">
              <a:solidFill>
                <a:schemeClr val="accent5">
                  <a:lumMod val="50000"/>
                </a:schemeClr>
              </a:solidFill>
            </a:endParaRPr>
          </a:p>
        </p:txBody>
      </p:sp>
      <p:pic>
        <p:nvPicPr>
          <p:cNvPr id="4" name="صورة 4">
            <a:extLst>
              <a:ext uri="{FF2B5EF4-FFF2-40B4-BE49-F238E27FC236}">
                <a16:creationId xmlns:a16="http://schemas.microsoft.com/office/drawing/2014/main" id="{FFB2B789-29E4-6B4C-8C58-3BD9548D8B4C}"/>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358195" y="1218265"/>
            <a:ext cx="9271963" cy="4265103"/>
          </a:xfrm>
          <a:prstGeom prst="rect">
            <a:avLst/>
          </a:prstGeom>
        </p:spPr>
      </p:pic>
    </p:spTree>
    <p:extLst>
      <p:ext uri="{BB962C8B-B14F-4D97-AF65-F5344CB8AC3E}">
        <p14:creationId xmlns:p14="http://schemas.microsoft.com/office/powerpoint/2010/main" val="275206355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6DCD3B05-6EA4-41E8-8F10-F2F95BE876E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1020" y="-136478"/>
            <a:ext cx="12238094" cy="7915702"/>
          </a:xfrm>
          <a:prstGeom prst="rect">
            <a:avLst/>
          </a:prstGeom>
        </p:spPr>
      </p:pic>
      <p:pic>
        <p:nvPicPr>
          <p:cNvPr id="10" name="صورة 9">
            <a:extLst>
              <a:ext uri="{FF2B5EF4-FFF2-40B4-BE49-F238E27FC236}">
                <a16:creationId xmlns:a16="http://schemas.microsoft.com/office/drawing/2014/main" id="{3707CF6F-53E1-4A12-90DE-7C6BB285C74C}"/>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5100" t="2726" r="3027" b="21700"/>
          <a:stretch/>
        </p:blipFill>
        <p:spPr>
          <a:xfrm>
            <a:off x="-215905" y="692255"/>
            <a:ext cx="12238094" cy="5480905"/>
          </a:xfrm>
          <a:prstGeom prst="rect">
            <a:avLst/>
          </a:prstGeom>
        </p:spPr>
      </p:pic>
      <p:pic>
        <p:nvPicPr>
          <p:cNvPr id="20" name="Google Shape;89;p1">
            <a:extLst>
              <a:ext uri="{FF2B5EF4-FFF2-40B4-BE49-F238E27FC236}">
                <a16:creationId xmlns:a16="http://schemas.microsoft.com/office/drawing/2014/main" id="{7329A783-3F04-41D4-8C26-3B19F28E73C6}"/>
              </a:ext>
            </a:extLst>
          </p:cNvPr>
          <p:cNvPicPr preferRelativeResize="0"/>
          <p:nvPr/>
        </p:nvPicPr>
        <p:blipFill rotWithShape="1">
          <a:blip r:embed="rId7">
            <a:alphaModFix/>
          </a:blip>
          <a:srcRect/>
          <a:stretch/>
        </p:blipFill>
        <p:spPr>
          <a:xfrm>
            <a:off x="11000094" y="0"/>
            <a:ext cx="1328191" cy="651315"/>
          </a:xfrm>
          <a:prstGeom prst="rect">
            <a:avLst/>
          </a:prstGeom>
          <a:noFill/>
          <a:ln>
            <a:noFill/>
          </a:ln>
        </p:spPr>
      </p:pic>
      <p:pic>
        <p:nvPicPr>
          <p:cNvPr id="30" name="Picture 14">
            <a:extLst>
              <a:ext uri="{FF2B5EF4-FFF2-40B4-BE49-F238E27FC236}">
                <a16:creationId xmlns:a16="http://schemas.microsoft.com/office/drawing/2014/main" id="{24D360EA-A5B0-4FAB-93FA-7B0C5637BB1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5209" y="6086600"/>
            <a:ext cx="7952839" cy="98274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https://lh5.googleusercontent.com/4Rv9CcbpVwSScazfNxNsnOrjSAYn8Kvy2VZDp18OtTxOr4uN6wu1rroXiVwzwJRuw7fUFAEKLK3jiiAD8pVyddSCIbbz3mcFxbNgqsBUD7p7Jf91eG2kB3zY0cUEjnvl5A53iou6hVs">
            <a:extLst>
              <a:ext uri="{FF2B5EF4-FFF2-40B4-BE49-F238E27FC236}">
                <a16:creationId xmlns:a16="http://schemas.microsoft.com/office/drawing/2014/main" id="{6EC1E351-B697-490D-A6C7-91C324AF419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8159"/>
          <a:stretch/>
        </p:blipFill>
        <p:spPr bwMode="auto">
          <a:xfrm>
            <a:off x="9333635" y="0"/>
            <a:ext cx="3138108" cy="14816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8" descr="https://lh6.googleusercontent.com/lA8Hyi4kH_IVGIdbWoAFwdqJ0IGVj9Bn9TQ8RhpKzpEZjPVyUjgSWzvirmGim6mjsnpnR9onHSWPgS2dGT4Ag0pR-t8j2dOFWCfozE8aOKTdQtfZKVkoibbq713dsVPmtcn8tJQLNB0">
            <a:extLst>
              <a:ext uri="{FF2B5EF4-FFF2-40B4-BE49-F238E27FC236}">
                <a16:creationId xmlns:a16="http://schemas.microsoft.com/office/drawing/2014/main" id="{8FCDB6A6-8474-4F06-AC32-C01EA8C4CF91}"/>
              </a:ext>
            </a:extLst>
          </p:cNvPr>
          <p:cNvPicPr>
            <a:picLocks noChangeAspect="1" noChangeArrowheads="1"/>
          </p:cNvPicPr>
          <p:nvPr/>
        </p:nvPicPr>
        <p:blipFill>
          <a:blip r:embed="rId10">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flipH="1">
            <a:off x="9455216" y="4699490"/>
            <a:ext cx="2649433" cy="27025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lh3.googleusercontent.com/VMNVCZm22c4vPLUs3u4axgiwda84BV8NtqGTjwX19OZ4zagJmFTcme8TTmK6WAsomAgq97PkJS4HGI4-AkX13sSqXZz1CzxMOCUccUS2iW9dtAU-w9ABiqHPk1VyfJANaU5sBMXFYf0">
            <a:extLst>
              <a:ext uri="{FF2B5EF4-FFF2-40B4-BE49-F238E27FC236}">
                <a16:creationId xmlns:a16="http://schemas.microsoft.com/office/drawing/2014/main" id="{02412DF3-3630-4DCF-BA1C-AD392BE391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61888" y="5172801"/>
            <a:ext cx="3171201" cy="2180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0">
            <a:extLst>
              <a:ext uri="{FF2B5EF4-FFF2-40B4-BE49-F238E27FC236}">
                <a16:creationId xmlns:a16="http://schemas.microsoft.com/office/drawing/2014/main" id="{20555C12-F648-4549-AA74-4C7DC9B78A2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72757" y="4714875"/>
            <a:ext cx="812667" cy="67740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0" descr="https://lh4.googleusercontent.com/b1vKxXhTN9biOcq_nzOsrm-JGQMPqleFzni1LI1XGZ74Wi-8ygPJflgt0mQArFbYeoxdXcziGMcHR1lmOA9LRRg5jrXXhnNNr-DuHBsRe5cUcgyG2GiOMfp2R-YTQzryGcpvhPz7IUE">
            <a:extLst>
              <a:ext uri="{FF2B5EF4-FFF2-40B4-BE49-F238E27FC236}">
                <a16:creationId xmlns:a16="http://schemas.microsoft.com/office/drawing/2014/main" id="{EB5A3564-7C34-4FA9-AB5A-9456CB4AE53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378086" y="5278004"/>
            <a:ext cx="646101" cy="6691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8" descr="https://lh4.googleusercontent.com/b-EDMIxaaqUK2i6El7zb2hICXWWzLXP7Bx1xmPXChB9IOpGPlI-zlkNkoi1uurDk7Ekod1N902O-DCbxkOYC3p5Fzkq0-dSV2hIea-k2WkmwiiOCsMb-StrYQJjL-9PoIz55TF2XSCU">
            <a:extLst>
              <a:ext uri="{FF2B5EF4-FFF2-40B4-BE49-F238E27FC236}">
                <a16:creationId xmlns:a16="http://schemas.microsoft.com/office/drawing/2014/main" id="{EABCA83F-E5CC-4F94-8AB3-F32F6251A76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61447" t="18529" r="4470" b="25160"/>
          <a:stretch/>
        </p:blipFill>
        <p:spPr bwMode="auto">
          <a:xfrm flipH="1">
            <a:off x="9901440" y="5172730"/>
            <a:ext cx="1176780" cy="91387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a:hlinkClick r:id="" action="ppaction://noaction"/>
            <a:extLst>
              <a:ext uri="{FF2B5EF4-FFF2-40B4-BE49-F238E27FC236}">
                <a16:creationId xmlns:a16="http://schemas.microsoft.com/office/drawing/2014/main" id="{C1981C70-52FE-4810-BCDC-AB9400E0BA1D}"/>
              </a:ext>
            </a:extLst>
          </p:cNvPr>
          <p:cNvPicPr>
            <a:picLocks noChangeAspect="1"/>
          </p:cNvPicPr>
          <p:nvPr/>
        </p:nvPicPr>
        <p:blipFill>
          <a:blip r:embed="rId15"/>
          <a:srcRect/>
          <a:stretch>
            <a:fillRect/>
          </a:stretch>
        </p:blipFill>
        <p:spPr>
          <a:xfrm>
            <a:off x="10521509" y="895014"/>
            <a:ext cx="737894" cy="715087"/>
          </a:xfrm>
          <a:prstGeom prst="rect">
            <a:avLst/>
          </a:prstGeom>
        </p:spPr>
      </p:pic>
      <p:pic>
        <p:nvPicPr>
          <p:cNvPr id="46" name="Picture 36" descr="https://lh3.googleusercontent.com/FJDVw0INyJi-r7f9skHyyOhZaHvJVKIKvGZU3V4tNYK09OKQQR4bOacLMHwp91ZpejdkiuxHi0dsV2PVGNQwn3hgcqpXkBdvx-1he_kykZ0u16aWgZBSJHJu-GMDSp0xBKWu1cFKX2k">
            <a:extLst>
              <a:ext uri="{FF2B5EF4-FFF2-40B4-BE49-F238E27FC236}">
                <a16:creationId xmlns:a16="http://schemas.microsoft.com/office/drawing/2014/main" id="{DE4C9B36-6605-4E6A-8B87-0B5FE3AA2D8B}"/>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1027535" y="5336730"/>
            <a:ext cx="370310" cy="624328"/>
          </a:xfrm>
          <a:prstGeom prst="rect">
            <a:avLst/>
          </a:prstGeom>
          <a:noFill/>
          <a:extLst>
            <a:ext uri="{909E8E84-426E-40DD-AFC4-6F175D3DCCD1}">
              <a14:hiddenFill xmlns:a14="http://schemas.microsoft.com/office/drawing/2010/main">
                <a:solidFill>
                  <a:srgbClr val="FFFFFF"/>
                </a:solidFill>
              </a14:hiddenFill>
            </a:ext>
          </a:extLst>
        </p:spPr>
      </p:pic>
      <p:sp>
        <p:nvSpPr>
          <p:cNvPr id="75" name="مستطيل 74">
            <a:hlinkClick r:id="rId17" action="ppaction://hlinksldjump"/>
            <a:extLst>
              <a:ext uri="{FF2B5EF4-FFF2-40B4-BE49-F238E27FC236}">
                <a16:creationId xmlns:a16="http://schemas.microsoft.com/office/drawing/2014/main" id="{DE30BFDD-D426-4E86-9190-C6110D50B46A}"/>
              </a:ext>
            </a:extLst>
          </p:cNvPr>
          <p:cNvSpPr/>
          <p:nvPr/>
        </p:nvSpPr>
        <p:spPr>
          <a:xfrm>
            <a:off x="6881197" y="47751"/>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التهيئة</a:t>
            </a:r>
            <a:endParaRPr lang="en-US" b="1" dirty="0">
              <a:solidFill>
                <a:schemeClr val="accent5">
                  <a:lumMod val="50000"/>
                </a:schemeClr>
              </a:solidFill>
            </a:endParaRPr>
          </a:p>
        </p:txBody>
      </p:sp>
      <p:sp>
        <p:nvSpPr>
          <p:cNvPr id="81" name="مستطيل 80">
            <a:hlinkClick r:id="" action="ppaction://noaction"/>
            <a:extLst>
              <a:ext uri="{FF2B5EF4-FFF2-40B4-BE49-F238E27FC236}">
                <a16:creationId xmlns:a16="http://schemas.microsoft.com/office/drawing/2014/main" id="{C9C85F24-1FF2-48D1-8FE9-1F09C67A2EAD}"/>
              </a:ext>
            </a:extLst>
          </p:cNvPr>
          <p:cNvSpPr/>
          <p:nvPr/>
        </p:nvSpPr>
        <p:spPr>
          <a:xfrm>
            <a:off x="2379840"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التقويم</a:t>
            </a:r>
            <a:endParaRPr lang="en-US" sz="2000" b="1" dirty="0">
              <a:solidFill>
                <a:schemeClr val="accent1">
                  <a:lumMod val="75000"/>
                </a:schemeClr>
              </a:solidFill>
            </a:endParaRPr>
          </a:p>
        </p:txBody>
      </p:sp>
      <p:sp>
        <p:nvSpPr>
          <p:cNvPr id="82" name="مستطيل 81">
            <a:hlinkClick r:id="" action="ppaction://noaction"/>
            <a:extLst>
              <a:ext uri="{FF2B5EF4-FFF2-40B4-BE49-F238E27FC236}">
                <a16:creationId xmlns:a16="http://schemas.microsoft.com/office/drawing/2014/main" id="{E10C71F6-D2A3-42F8-9CF4-7EC80C62CB63}"/>
              </a:ext>
            </a:extLst>
          </p:cNvPr>
          <p:cNvSpPr/>
          <p:nvPr/>
        </p:nvSpPr>
        <p:spPr>
          <a:xfrm>
            <a:off x="3563063" y="47751"/>
            <a:ext cx="934490" cy="676633"/>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chemeClr val="accent1">
                    <a:lumMod val="75000"/>
                  </a:schemeClr>
                </a:solidFill>
              </a:rPr>
              <a:t>الشرح</a:t>
            </a:r>
            <a:endParaRPr lang="en-US" sz="2000" b="1" dirty="0">
              <a:solidFill>
                <a:schemeClr val="accent1">
                  <a:lumMod val="75000"/>
                </a:schemeClr>
              </a:solidFill>
            </a:endParaRPr>
          </a:p>
        </p:txBody>
      </p:sp>
      <p:sp>
        <p:nvSpPr>
          <p:cNvPr id="83" name="مستطيل 82">
            <a:hlinkClick r:id="rId18" action="ppaction://hlinksldjump"/>
            <a:extLst>
              <a:ext uri="{FF2B5EF4-FFF2-40B4-BE49-F238E27FC236}">
                <a16:creationId xmlns:a16="http://schemas.microsoft.com/office/drawing/2014/main" id="{1092A7CE-5A0D-4F27-90F0-946043B22256}"/>
              </a:ext>
            </a:extLst>
          </p:cNvPr>
          <p:cNvSpPr/>
          <p:nvPr/>
        </p:nvSpPr>
        <p:spPr>
          <a:xfrm>
            <a:off x="4735728" y="47751"/>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اسكشف</a:t>
            </a:r>
            <a:endParaRPr lang="en-US" b="1" dirty="0">
              <a:solidFill>
                <a:schemeClr val="accent5">
                  <a:lumMod val="50000"/>
                </a:schemeClr>
              </a:solidFill>
            </a:endParaRPr>
          </a:p>
        </p:txBody>
      </p:sp>
      <p:sp>
        <p:nvSpPr>
          <p:cNvPr id="93" name="مستطيل 92">
            <a:hlinkClick r:id="" action="ppaction://noaction"/>
            <a:extLst>
              <a:ext uri="{FF2B5EF4-FFF2-40B4-BE49-F238E27FC236}">
                <a16:creationId xmlns:a16="http://schemas.microsoft.com/office/drawing/2014/main" id="{6C99A92F-59D8-40AC-BDC2-148AA715DB2A}"/>
              </a:ext>
            </a:extLst>
          </p:cNvPr>
          <p:cNvSpPr/>
          <p:nvPr/>
        </p:nvSpPr>
        <p:spPr>
          <a:xfrm>
            <a:off x="7931806" y="20144"/>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خبرات </a:t>
            </a:r>
          </a:p>
          <a:p>
            <a:pPr algn="ctr"/>
            <a:r>
              <a:rPr lang="ar-SA" b="1" dirty="0">
                <a:solidFill>
                  <a:schemeClr val="accent5">
                    <a:lumMod val="50000"/>
                  </a:schemeClr>
                </a:solidFill>
              </a:rPr>
              <a:t>سابقة</a:t>
            </a:r>
            <a:endParaRPr lang="en-US" b="1" dirty="0">
              <a:solidFill>
                <a:schemeClr val="accent5">
                  <a:lumMod val="50000"/>
                </a:schemeClr>
              </a:solidFill>
            </a:endParaRPr>
          </a:p>
        </p:txBody>
      </p:sp>
      <p:sp>
        <p:nvSpPr>
          <p:cNvPr id="100" name="مستطيل 99">
            <a:hlinkClick r:id="" action="ppaction://noaction"/>
            <a:extLst>
              <a:ext uri="{FF2B5EF4-FFF2-40B4-BE49-F238E27FC236}">
                <a16:creationId xmlns:a16="http://schemas.microsoft.com/office/drawing/2014/main" id="{73527060-1807-46E3-B716-4D68C85D3DCD}"/>
              </a:ext>
            </a:extLst>
          </p:cNvPr>
          <p:cNvSpPr/>
          <p:nvPr/>
        </p:nvSpPr>
        <p:spPr>
          <a:xfrm>
            <a:off x="1283481" y="60729"/>
            <a:ext cx="934490" cy="663654"/>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accent1">
                    <a:lumMod val="75000"/>
                  </a:schemeClr>
                </a:solidFill>
              </a:rPr>
              <a:t>الواجب</a:t>
            </a:r>
            <a:endParaRPr lang="en-US" sz="2400" b="1" dirty="0">
              <a:solidFill>
                <a:schemeClr val="accent1">
                  <a:lumMod val="75000"/>
                </a:schemeClr>
              </a:solidFill>
            </a:endParaRPr>
          </a:p>
        </p:txBody>
      </p:sp>
      <p:pic>
        <p:nvPicPr>
          <p:cNvPr id="102" name="Picture 11">
            <a:extLst>
              <a:ext uri="{FF2B5EF4-FFF2-40B4-BE49-F238E27FC236}">
                <a16:creationId xmlns:a16="http://schemas.microsoft.com/office/drawing/2014/main" id="{B188D43D-88E6-46C2-B821-5FD7EA8D8782}"/>
              </a:ext>
            </a:extLst>
          </p:cNvPr>
          <p:cNvPicPr>
            <a:picLocks noChangeAspect="1"/>
          </p:cNvPicPr>
          <p:nvPr/>
        </p:nvPicPr>
        <p:blipFill>
          <a:blip r:embed="rId19"/>
          <a:srcRect/>
          <a:stretch>
            <a:fillRect/>
          </a:stretch>
        </p:blipFill>
        <p:spPr>
          <a:xfrm>
            <a:off x="9388544" y="5123356"/>
            <a:ext cx="484083" cy="488236"/>
          </a:xfrm>
          <a:prstGeom prst="rect">
            <a:avLst/>
          </a:prstGeom>
        </p:spPr>
      </p:pic>
      <p:pic>
        <p:nvPicPr>
          <p:cNvPr id="104" name="Google Shape;84;p13">
            <a:extLst>
              <a:ext uri="{FF2B5EF4-FFF2-40B4-BE49-F238E27FC236}">
                <a16:creationId xmlns:a16="http://schemas.microsoft.com/office/drawing/2014/main" id="{4836476F-97D8-480C-B012-EC9673A3F090}"/>
              </a:ext>
            </a:extLst>
          </p:cNvPr>
          <p:cNvPicPr preferRelativeResize="0"/>
          <p:nvPr/>
        </p:nvPicPr>
        <p:blipFill>
          <a:blip r:embed="rId20">
            <a:alphaModFix/>
          </a:blip>
          <a:stretch>
            <a:fillRect/>
          </a:stretch>
        </p:blipFill>
        <p:spPr>
          <a:xfrm>
            <a:off x="8793364" y="6362418"/>
            <a:ext cx="734365" cy="586519"/>
          </a:xfrm>
          <a:prstGeom prst="rect">
            <a:avLst/>
          </a:prstGeom>
          <a:noFill/>
          <a:ln>
            <a:noFill/>
          </a:ln>
        </p:spPr>
      </p:pic>
      <p:pic>
        <p:nvPicPr>
          <p:cNvPr id="56" name="Picture 50" descr="https://lh6.googleusercontent.com/43DhS8AINGqXEbUB-peUvmY59Us5s5lxyGWlVv2i9Gwhm83ncyFncd7Ln0u0osI2btMy9buTSK7G8YO3Kjwx5jEod6Wdc8HZTwB8cEFEKGIV1ksnTE-rryveFO1EovAZEmPjmY5-jLk">
            <a:extLst>
              <a:ext uri="{FF2B5EF4-FFF2-40B4-BE49-F238E27FC236}">
                <a16:creationId xmlns:a16="http://schemas.microsoft.com/office/drawing/2014/main" id="{DE38A85A-777D-4386-A7E5-337635C8F459}"/>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84551" y="-211587"/>
            <a:ext cx="7402640" cy="58168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2">
            <a:extLst>
              <a:ext uri="{FF2B5EF4-FFF2-40B4-BE49-F238E27FC236}">
                <a16:creationId xmlns:a16="http://schemas.microsoft.com/office/drawing/2014/main" id="{45E4EABC-A16A-4D68-BC7C-D60E3948A2DE}"/>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8220545" y="4909011"/>
            <a:ext cx="1365738" cy="141820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hlinkClick r:id="" action="ppaction://noaction"/>
            <a:extLst>
              <a:ext uri="{FF2B5EF4-FFF2-40B4-BE49-F238E27FC236}">
                <a16:creationId xmlns:a16="http://schemas.microsoft.com/office/drawing/2014/main" id="{486A4D4D-D0BC-DE4A-B8F6-0BCA1075F003}"/>
              </a:ext>
            </a:extLst>
          </p:cNvPr>
          <p:cNvSpPr/>
          <p:nvPr/>
        </p:nvSpPr>
        <p:spPr>
          <a:xfrm>
            <a:off x="5819073" y="101887"/>
            <a:ext cx="934490" cy="676632"/>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chemeClr val="accent5">
                    <a:lumMod val="50000"/>
                  </a:schemeClr>
                </a:solidFill>
              </a:rPr>
              <a:t>الاهداف</a:t>
            </a:r>
            <a:endParaRPr lang="en-US" b="1" dirty="0">
              <a:solidFill>
                <a:schemeClr val="accent5">
                  <a:lumMod val="50000"/>
                </a:schemeClr>
              </a:solidFill>
            </a:endParaRPr>
          </a:p>
        </p:txBody>
      </p:sp>
      <p:sp>
        <p:nvSpPr>
          <p:cNvPr id="4" name="Shape 1090">
            <a:extLst>
              <a:ext uri="{FF2B5EF4-FFF2-40B4-BE49-F238E27FC236}">
                <a16:creationId xmlns:a16="http://schemas.microsoft.com/office/drawing/2014/main" id="{353D15E7-E2B0-C343-9885-D9B8D66E7846}"/>
              </a:ext>
            </a:extLst>
          </p:cNvPr>
          <p:cNvSpPr>
            <a:spLocks noChangeArrowheads="1"/>
          </p:cNvSpPr>
          <p:nvPr/>
        </p:nvSpPr>
        <p:spPr bwMode="auto">
          <a:xfrm>
            <a:off x="875384" y="2080041"/>
            <a:ext cx="10113368" cy="2125813"/>
          </a:xfrm>
          <a:custGeom>
            <a:avLst/>
            <a:gdLst>
              <a:gd name="connsiteX0" fmla="*/ 0 w 5651315"/>
              <a:gd name="connsiteY0" fmla="*/ 0 h 855136"/>
              <a:gd name="connsiteX1" fmla="*/ 5651315 w 5651315"/>
              <a:gd name="connsiteY1" fmla="*/ 0 h 855136"/>
              <a:gd name="connsiteX2" fmla="*/ 5651315 w 5651315"/>
              <a:gd name="connsiteY2" fmla="*/ 855136 h 855136"/>
              <a:gd name="connsiteX3" fmla="*/ 0 w 5651315"/>
              <a:gd name="connsiteY3" fmla="*/ 855136 h 855136"/>
              <a:gd name="connsiteX4" fmla="*/ 0 w 5651315"/>
              <a:gd name="connsiteY4" fmla="*/ 0 h 855136"/>
              <a:gd name="connsiteX0" fmla="*/ 0 w 5651315"/>
              <a:gd name="connsiteY0" fmla="*/ 0 h 855136"/>
              <a:gd name="connsiteX1" fmla="*/ 5651315 w 5651315"/>
              <a:gd name="connsiteY1" fmla="*/ 0 h 855136"/>
              <a:gd name="connsiteX2" fmla="*/ 5460246 w 5651315"/>
              <a:gd name="connsiteY2" fmla="*/ 472999 h 855136"/>
              <a:gd name="connsiteX3" fmla="*/ 0 w 5651315"/>
              <a:gd name="connsiteY3" fmla="*/ 855136 h 855136"/>
              <a:gd name="connsiteX4" fmla="*/ 0 w 5651315"/>
              <a:gd name="connsiteY4" fmla="*/ 0 h 855136"/>
              <a:gd name="connsiteX0" fmla="*/ 0 w 5801440"/>
              <a:gd name="connsiteY0" fmla="*/ 0 h 1141739"/>
              <a:gd name="connsiteX1" fmla="*/ 5651315 w 5801440"/>
              <a:gd name="connsiteY1" fmla="*/ 0 h 1141739"/>
              <a:gd name="connsiteX2" fmla="*/ 5801440 w 5801440"/>
              <a:gd name="connsiteY2" fmla="*/ 1141739 h 1141739"/>
              <a:gd name="connsiteX3" fmla="*/ 0 w 5801440"/>
              <a:gd name="connsiteY3" fmla="*/ 855136 h 1141739"/>
              <a:gd name="connsiteX4" fmla="*/ 0 w 5801440"/>
              <a:gd name="connsiteY4" fmla="*/ 0 h 11417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1440" h="1141739">
                <a:moveTo>
                  <a:pt x="0" y="0"/>
                </a:moveTo>
                <a:lnTo>
                  <a:pt x="5651315" y="0"/>
                </a:lnTo>
                <a:lnTo>
                  <a:pt x="5801440" y="1141739"/>
                </a:lnTo>
                <a:lnTo>
                  <a:pt x="0" y="855136"/>
                </a:lnTo>
                <a:lnTo>
                  <a:pt x="0" y="0"/>
                </a:lnTo>
                <a:close/>
              </a:path>
            </a:pathLst>
          </a:custGeom>
          <a:solidFill>
            <a:schemeClr val="accent4">
              <a:lumMod val="20000"/>
              <a:lumOff val="80000"/>
            </a:schemeClr>
          </a:solidFill>
          <a:ln>
            <a:noFill/>
          </a:ln>
        </p:spPr>
        <p:txBody>
          <a:bodyPr lIns="91425" tIns="45700" rIns="91425" bIns="45700" anchor="ct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algn="ctr">
              <a:spcBef>
                <a:spcPct val="0"/>
              </a:spcBef>
              <a:buFontTx/>
              <a:buNone/>
            </a:pPr>
            <a:r>
              <a:rPr lang="ar-SA" altLang="ar-SA" b="1" dirty="0">
                <a:solidFill>
                  <a:srgbClr val="000000"/>
                </a:solidFill>
                <a:latin typeface="Arial" panose="020B0604020202020204" pitchFamily="34" charset="0"/>
                <a:sym typeface="Arial" panose="020B0604020202020204" pitchFamily="34" charset="0"/>
              </a:rPr>
              <a:t>اللهم لك الحمد  كما ينبغي </a:t>
            </a:r>
          </a:p>
          <a:p>
            <a:pPr algn="ctr">
              <a:spcBef>
                <a:spcPct val="0"/>
              </a:spcBef>
              <a:buFontTx/>
              <a:buNone/>
            </a:pPr>
            <a:r>
              <a:rPr lang="ar-SA" altLang="ar-SA" b="1" dirty="0">
                <a:solidFill>
                  <a:srgbClr val="000000"/>
                </a:solidFill>
                <a:latin typeface="Arial" panose="020B0604020202020204" pitchFamily="34" charset="0"/>
                <a:sym typeface="Arial" panose="020B0604020202020204" pitchFamily="34" charset="0"/>
              </a:rPr>
              <a:t>لجلال وجهك وعظيم سلطانك ،،</a:t>
            </a:r>
            <a:endParaRPr lang="ar-SA" altLang="ar-SA" sz="800" dirty="0">
              <a:latin typeface="Arial" panose="020B0604020202020204" pitchFamily="34" charset="0"/>
            </a:endParaRPr>
          </a:p>
        </p:txBody>
      </p:sp>
    </p:spTree>
    <p:extLst>
      <p:ext uri="{BB962C8B-B14F-4D97-AF65-F5344CB8AC3E}">
        <p14:creationId xmlns:p14="http://schemas.microsoft.com/office/powerpoint/2010/main" val="250066836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3"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3)">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heme/theme1.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4094</TotalTime>
  <Words>1411</Words>
  <Application>Microsoft Office PowerPoint</Application>
  <PresentationFormat>شاشة عريضة</PresentationFormat>
  <Paragraphs>871</Paragraphs>
  <Slides>95</Slides>
  <Notes>84</Notes>
  <HiddenSlides>0</HiddenSlides>
  <MMClips>0</MMClips>
  <ScaleCrop>false</ScaleCrop>
  <HeadingPairs>
    <vt:vector size="4" baseType="variant">
      <vt:variant>
        <vt:lpstr>نسق</vt:lpstr>
      </vt:variant>
      <vt:variant>
        <vt:i4>1</vt:i4>
      </vt:variant>
      <vt:variant>
        <vt:lpstr>عناوين الشرائح</vt:lpstr>
      </vt:variant>
      <vt:variant>
        <vt:i4>95</vt:i4>
      </vt:variant>
    </vt:vector>
  </HeadingPairs>
  <TitlesOfParts>
    <vt:vector size="96" baseType="lpstr">
      <vt:lpstr>نسق Office</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عرض تقديمي في PowerPoint</dc:title>
  <dc:creator>الابتدائية الثامنة بنات باملج</dc:creator>
  <cp:lastModifiedBy>Bsma ..</cp:lastModifiedBy>
  <cp:revision>356</cp:revision>
  <dcterms:created xsi:type="dcterms:W3CDTF">2021-01-10T08:52:06Z</dcterms:created>
  <dcterms:modified xsi:type="dcterms:W3CDTF">2021-03-12T15:32:55Z</dcterms:modified>
</cp:coreProperties>
</file>