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3" r:id="rId7"/>
    <p:sldId id="259" r:id="rId8"/>
    <p:sldId id="264" r:id="rId9"/>
    <p:sldId id="265" r:id="rId10"/>
    <p:sldId id="262" r:id="rId11"/>
    <p:sldId id="266" r:id="rId12"/>
    <p:sldId id="268" r:id="rId13"/>
    <p:sldId id="267" r:id="rId14"/>
    <p:sldId id="270" r:id="rId15"/>
    <p:sldId id="269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61CB13-C300-610E-0434-45B367E3F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0D08-9545-41F3-BEDD-820FE005D190}" type="datetimeFigureOut">
              <a:rPr lang="ar-SA" smtClean="0"/>
              <a:t>09/10/44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676611-2149-661E-88E1-0D0CAE82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1A7261-BEFF-B766-157E-DF553CCCC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0986-03C3-408E-81D8-0CAF28DC34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57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file:///C:\Users\Hamee\Desktop\&#1575;&#1604;&#1585;&#1610;&#1575;&#1590;&#1610;&#1575;&#1578;.pdf" TargetMode="External"/><Relationship Id="rId7" Type="http://schemas.openxmlformats.org/officeDocument/2006/relationships/image" Target="../media/image4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جدول 7">
            <a:extLst>
              <a:ext uri="{FF2B5EF4-FFF2-40B4-BE49-F238E27FC236}">
                <a16:creationId xmlns:a16="http://schemas.microsoft.com/office/drawing/2014/main" id="{4E0DBC29-9E06-49D7-ACBC-982446AF905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82386984"/>
              </p:ext>
            </p:extLst>
          </p:nvPr>
        </p:nvGraphicFramePr>
        <p:xfrm>
          <a:off x="212941" y="188725"/>
          <a:ext cx="10346904" cy="792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38164">
                  <a:extLst>
                    <a:ext uri="{9D8B030D-6E8A-4147-A177-3AD203B41FA5}">
                      <a16:colId xmlns:a16="http://schemas.microsoft.com/office/drawing/2014/main" val="2111411381"/>
                    </a:ext>
                  </a:extLst>
                </a:gridCol>
                <a:gridCol w="1025101">
                  <a:extLst>
                    <a:ext uri="{9D8B030D-6E8A-4147-A177-3AD203B41FA5}">
                      <a16:colId xmlns:a16="http://schemas.microsoft.com/office/drawing/2014/main" val="1317462419"/>
                    </a:ext>
                  </a:extLst>
                </a:gridCol>
                <a:gridCol w="962018">
                  <a:extLst>
                    <a:ext uri="{9D8B030D-6E8A-4147-A177-3AD203B41FA5}">
                      <a16:colId xmlns:a16="http://schemas.microsoft.com/office/drawing/2014/main" val="626054206"/>
                    </a:ext>
                  </a:extLst>
                </a:gridCol>
                <a:gridCol w="1119725">
                  <a:extLst>
                    <a:ext uri="{9D8B030D-6E8A-4147-A177-3AD203B41FA5}">
                      <a16:colId xmlns:a16="http://schemas.microsoft.com/office/drawing/2014/main" val="2067284156"/>
                    </a:ext>
                  </a:extLst>
                </a:gridCol>
                <a:gridCol w="1135497">
                  <a:extLst>
                    <a:ext uri="{9D8B030D-6E8A-4147-A177-3AD203B41FA5}">
                      <a16:colId xmlns:a16="http://schemas.microsoft.com/office/drawing/2014/main" val="2588802626"/>
                    </a:ext>
                  </a:extLst>
                </a:gridCol>
                <a:gridCol w="4666399">
                  <a:extLst>
                    <a:ext uri="{9D8B030D-6E8A-4147-A177-3AD203B41FA5}">
                      <a16:colId xmlns:a16="http://schemas.microsoft.com/office/drawing/2014/main" val="2397707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التاريخ</a:t>
                      </a:r>
                    </a:p>
                  </a:txBody>
                  <a:tcPr>
                    <a:lnL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الصف</a:t>
                      </a:r>
                    </a:p>
                  </a:txBody>
                  <a:tcPr>
                    <a:lnL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الفصل</a:t>
                      </a:r>
                    </a:p>
                  </a:txBody>
                  <a:tcPr>
                    <a:lnL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الحصة</a:t>
                      </a:r>
                    </a:p>
                  </a:txBody>
                  <a:tcPr>
                    <a:lnL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المادة</a:t>
                      </a:r>
                    </a:p>
                  </a:txBody>
                  <a:tcPr>
                    <a:lnL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عنوان الدرس </a:t>
                      </a:r>
                    </a:p>
                  </a:txBody>
                  <a:tcPr>
                    <a:lnL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2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sz="1600" dirty="0">
                        <a:solidFill>
                          <a:schemeClr val="tx1"/>
                        </a:solidFill>
                        <a:cs typeface="Khalid Art bold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tx1"/>
                          </a:solidFill>
                          <a:cs typeface="Khalid Art bold" pitchFamily="2" charset="-78"/>
                        </a:rPr>
                        <a:t>1 / ث 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>
                        <a:solidFill>
                          <a:schemeClr val="tx1"/>
                        </a:solidFill>
                        <a:cs typeface="Khalid Art bold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>
                        <a:solidFill>
                          <a:schemeClr val="tx1"/>
                        </a:solidFill>
                        <a:cs typeface="Khalid Art bold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tx1"/>
                          </a:solidFill>
                          <a:cs typeface="Khalid Art bold" pitchFamily="2" charset="-78"/>
                        </a:rPr>
                        <a:t>رياضيات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dirty="0">
                        <a:cs typeface="Khalid Art bold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663"/>
                  </a:ext>
                </a:extLst>
              </a:tr>
            </a:tbl>
          </a:graphicData>
        </a:graphic>
      </p:graphicFrame>
      <p:graphicFrame>
        <p:nvGraphicFramePr>
          <p:cNvPr id="8" name="جدول 8">
            <a:extLst>
              <a:ext uri="{FF2B5EF4-FFF2-40B4-BE49-F238E27FC236}">
                <a16:creationId xmlns:a16="http://schemas.microsoft.com/office/drawing/2014/main" id="{DA3D67CC-BE06-464C-9EFC-690D97C6A92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43023062"/>
              </p:ext>
            </p:extLst>
          </p:nvPr>
        </p:nvGraphicFramePr>
        <p:xfrm>
          <a:off x="10559845" y="188725"/>
          <a:ext cx="1487948" cy="65127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7948">
                  <a:extLst>
                    <a:ext uri="{9D8B030D-6E8A-4147-A177-3AD203B41FA5}">
                      <a16:colId xmlns:a16="http://schemas.microsoft.com/office/drawing/2014/main" val="258253323"/>
                    </a:ext>
                  </a:extLst>
                </a:gridCol>
              </a:tblGrid>
              <a:tr h="84462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0" dirty="0">
                          <a:solidFill>
                            <a:schemeClr val="tx1"/>
                          </a:solidFill>
                          <a:cs typeface="Khalid Art bold" pitchFamily="2" charset="-78"/>
                        </a:rPr>
                        <a:t>الأدوات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927023"/>
                  </a:ext>
                </a:extLst>
              </a:tr>
              <a:tr h="94468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937698"/>
                  </a:ext>
                </a:extLst>
              </a:tr>
              <a:tr h="94468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7155309"/>
                  </a:ext>
                </a:extLst>
              </a:tr>
              <a:tr h="94468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1769050"/>
                  </a:ext>
                </a:extLst>
              </a:tr>
              <a:tr h="94468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79522"/>
                  </a:ext>
                </a:extLst>
              </a:tr>
              <a:tr h="94468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538888"/>
                  </a:ext>
                </a:extLst>
              </a:tr>
              <a:tr h="94468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088779"/>
                  </a:ext>
                </a:extLst>
              </a:tr>
            </a:tbl>
          </a:graphicData>
        </a:graphic>
      </p:graphicFrame>
      <p:pic>
        <p:nvPicPr>
          <p:cNvPr id="10" name="صورة 9">
            <a:hlinkClick r:id="rId3" action="ppaction://hlinkfile"/>
            <a:extLst>
              <a:ext uri="{FF2B5EF4-FFF2-40B4-BE49-F238E27FC236}">
                <a16:creationId xmlns:a16="http://schemas.microsoft.com/office/drawing/2014/main" id="{D2EBAB1C-93CB-44DD-8FCA-7639B85DA8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4290">
            <a:off x="10614704" y="1185925"/>
            <a:ext cx="1384823" cy="713184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26F72DF4-D673-4240-B35B-3FD362DA403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579" y="1993925"/>
            <a:ext cx="792480" cy="792480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26978143-143D-444E-AF43-806F0EF88B1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579" y="3005199"/>
            <a:ext cx="792480" cy="79248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4F283BC5-14AC-4FCC-87E1-1A6F824B14B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579" y="4900932"/>
            <a:ext cx="792480" cy="816242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3DE56A21-7C8A-4B1B-B3BD-C9075E4505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2" t="12375" r="13045" b="19464"/>
          <a:stretch/>
        </p:blipFill>
        <p:spPr>
          <a:xfrm>
            <a:off x="10728632" y="5796792"/>
            <a:ext cx="1150373" cy="926252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D33483BE-43BD-497C-848E-5227D21D9C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1" t="29224" b="28402"/>
          <a:stretch/>
        </p:blipFill>
        <p:spPr>
          <a:xfrm>
            <a:off x="212942" y="6012493"/>
            <a:ext cx="1450370" cy="688932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0512CC55-3A89-D8C3-53FE-CBD8CF0A45F9}"/>
              </a:ext>
            </a:extLst>
          </p:cNvPr>
          <p:cNvSpPr txBox="1"/>
          <p:nvPr userDrawn="1"/>
        </p:nvSpPr>
        <p:spPr>
          <a:xfrm>
            <a:off x="1460091" y="611873"/>
            <a:ext cx="20859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Khalid Art bold" pitchFamily="2" charset="-78"/>
              </a:rPr>
              <a:t>الدوران 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6ABCA41-3350-A859-C31C-629930AA26C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887482" y="3960422"/>
            <a:ext cx="811161" cy="79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3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1547B896-802D-F36A-E609-FDD834FF4D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477" b="41654"/>
          <a:stretch/>
        </p:blipFill>
        <p:spPr>
          <a:xfrm>
            <a:off x="4242620" y="1578078"/>
            <a:ext cx="2493706" cy="324986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563EEE0-C595-3E0F-118D-35C2BC68A9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8233"/>
          <a:stretch/>
        </p:blipFill>
        <p:spPr>
          <a:xfrm>
            <a:off x="7447935" y="1620122"/>
            <a:ext cx="2287229" cy="180887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0E19B1-3C4A-B376-DB66-D690FDF901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411"/>
          <a:stretch/>
        </p:blipFill>
        <p:spPr>
          <a:xfrm>
            <a:off x="884903" y="1578078"/>
            <a:ext cx="2305665" cy="340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2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4066E1D-88C5-5DBC-C2CD-B8B813E7C18E}"/>
              </a:ext>
            </a:extLst>
          </p:cNvPr>
          <p:cNvSpPr/>
          <p:nvPr/>
        </p:nvSpPr>
        <p:spPr>
          <a:xfrm>
            <a:off x="8141110" y="1042557"/>
            <a:ext cx="2253454" cy="45756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26C1AD7-C09E-D7F0-C5F4-C7BB68E8DBF1}"/>
              </a:ext>
            </a:extLst>
          </p:cNvPr>
          <p:cNvSpPr txBox="1"/>
          <p:nvPr/>
        </p:nvSpPr>
        <p:spPr>
          <a:xfrm>
            <a:off x="8028822" y="1060833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تأكد و تدرب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5C10CCB-DFDD-3EBD-28B1-835A7DF1F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32" y="1500118"/>
            <a:ext cx="9542478" cy="990796"/>
          </a:xfrm>
          <a:prstGeom prst="rect">
            <a:avLst/>
          </a:prstGeom>
        </p:spPr>
      </p:pic>
      <p:pic>
        <p:nvPicPr>
          <p:cNvPr id="5" name="Picture 10" descr="شبكة تربيع مرقمة">
            <a:extLst>
              <a:ext uri="{FF2B5EF4-FFF2-40B4-BE49-F238E27FC236}">
                <a16:creationId xmlns:a16="http://schemas.microsoft.com/office/drawing/2014/main" id="{56EC02B2-8DE6-EA89-453F-5A1E704C15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18334" b="13719"/>
          <a:stretch/>
        </p:blipFill>
        <p:spPr bwMode="auto">
          <a:xfrm>
            <a:off x="1593306" y="2598255"/>
            <a:ext cx="4677422" cy="392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82A6A970-7CE8-7730-26EB-67429E115AE0}"/>
              </a:ext>
            </a:extLst>
          </p:cNvPr>
          <p:cNvGrpSpPr/>
          <p:nvPr/>
        </p:nvGrpSpPr>
        <p:grpSpPr>
          <a:xfrm>
            <a:off x="9554728" y="1553951"/>
            <a:ext cx="719582" cy="487363"/>
            <a:chOff x="3113972" y="1585730"/>
            <a:chExt cx="559505" cy="374041"/>
          </a:xfrm>
        </p:grpSpPr>
        <p:pic>
          <p:nvPicPr>
            <p:cNvPr id="7" name="Picture 13">
              <a:extLst>
                <a:ext uri="{FF2B5EF4-FFF2-40B4-BE49-F238E27FC236}">
                  <a16:creationId xmlns:a16="http://schemas.microsoft.com/office/drawing/2014/main" id="{8BCAD279-165F-216E-059F-CA22757A1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>
              <a:off x="3299436" y="1585730"/>
              <a:ext cx="374041" cy="374041"/>
            </a:xfrm>
            <a:prstGeom prst="rect">
              <a:avLst/>
            </a:prstGeom>
          </p:spPr>
        </p:pic>
        <p:sp>
          <p:nvSpPr>
            <p:cNvPr id="8" name="مربع نص 7">
              <a:extLst>
                <a:ext uri="{FF2B5EF4-FFF2-40B4-BE49-F238E27FC236}">
                  <a16:creationId xmlns:a16="http://schemas.microsoft.com/office/drawing/2014/main" id="{652498BC-C7F9-B9FF-209F-5492BE86CD23}"/>
                </a:ext>
              </a:extLst>
            </p:cNvPr>
            <p:cNvSpPr txBox="1"/>
            <p:nvPr/>
          </p:nvSpPr>
          <p:spPr>
            <a:xfrm>
              <a:off x="3113972" y="1607998"/>
              <a:ext cx="533400" cy="30707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(3</a:t>
              </a:r>
              <a:endParaRPr lang="ar-SA" sz="2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4138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4066E1D-88C5-5DBC-C2CD-B8B813E7C18E}"/>
              </a:ext>
            </a:extLst>
          </p:cNvPr>
          <p:cNvSpPr/>
          <p:nvPr/>
        </p:nvSpPr>
        <p:spPr>
          <a:xfrm>
            <a:off x="8141110" y="1042557"/>
            <a:ext cx="2253454" cy="45756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26C1AD7-C09E-D7F0-C5F4-C7BB68E8DBF1}"/>
              </a:ext>
            </a:extLst>
          </p:cNvPr>
          <p:cNvSpPr txBox="1"/>
          <p:nvPr/>
        </p:nvSpPr>
        <p:spPr>
          <a:xfrm>
            <a:off x="8028822" y="1060833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تأكد و تدرب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D892DF44-EDFD-FCAE-89BA-7A31BB17A3A3}"/>
              </a:ext>
            </a:extLst>
          </p:cNvPr>
          <p:cNvGrpSpPr/>
          <p:nvPr/>
        </p:nvGrpSpPr>
        <p:grpSpPr>
          <a:xfrm>
            <a:off x="9412870" y="1597180"/>
            <a:ext cx="763287" cy="526443"/>
            <a:chOff x="6384327" y="1565120"/>
            <a:chExt cx="573065" cy="374041"/>
          </a:xfrm>
        </p:grpSpPr>
        <p:pic>
          <p:nvPicPr>
            <p:cNvPr id="5" name="Picture 13">
              <a:extLst>
                <a:ext uri="{FF2B5EF4-FFF2-40B4-BE49-F238E27FC236}">
                  <a16:creationId xmlns:a16="http://schemas.microsoft.com/office/drawing/2014/main" id="{01308191-928E-368C-5989-9D8EB0C2B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6583350" y="1565120"/>
              <a:ext cx="374042" cy="374041"/>
            </a:xfrm>
            <a:prstGeom prst="rect">
              <a:avLst/>
            </a:prstGeom>
          </p:spPr>
        </p:pic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C21D4ECB-DC11-6B90-1BD6-F418C3533474}"/>
                </a:ext>
              </a:extLst>
            </p:cNvPr>
            <p:cNvSpPr txBox="1"/>
            <p:nvPr/>
          </p:nvSpPr>
          <p:spPr>
            <a:xfrm>
              <a:off x="6384327" y="1590901"/>
              <a:ext cx="533400" cy="28428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(4</a:t>
              </a:r>
              <a:endParaRPr lang="ar-SA" sz="2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7" name="صورة 6">
            <a:extLst>
              <a:ext uri="{FF2B5EF4-FFF2-40B4-BE49-F238E27FC236}">
                <a16:creationId xmlns:a16="http://schemas.microsoft.com/office/drawing/2014/main" id="{4BD6F8A1-CB53-01F3-06D4-2632D202FF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6626" y="1632673"/>
            <a:ext cx="5141211" cy="179632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D58114F-369B-6A8E-402A-9E263C1E3D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923" y="1743259"/>
            <a:ext cx="2655861" cy="273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40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صورة 11">
            <a:extLst>
              <a:ext uri="{FF2B5EF4-FFF2-40B4-BE49-F238E27FC236}">
                <a16:creationId xmlns:a16="http://schemas.microsoft.com/office/drawing/2014/main" id="{F4AC1A3B-8274-A186-1113-642E66C26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818" y="1426880"/>
            <a:ext cx="8259862" cy="623386"/>
          </a:xfrm>
          <a:prstGeom prst="rect">
            <a:avLst/>
          </a:prstGeom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4066E1D-88C5-5DBC-C2CD-B8B813E7C18E}"/>
              </a:ext>
            </a:extLst>
          </p:cNvPr>
          <p:cNvSpPr/>
          <p:nvPr/>
        </p:nvSpPr>
        <p:spPr>
          <a:xfrm>
            <a:off x="8141110" y="1042557"/>
            <a:ext cx="2253454" cy="45756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26C1AD7-C09E-D7F0-C5F4-C7BB68E8DBF1}"/>
              </a:ext>
            </a:extLst>
          </p:cNvPr>
          <p:cNvSpPr txBox="1"/>
          <p:nvPr/>
        </p:nvSpPr>
        <p:spPr>
          <a:xfrm>
            <a:off x="8028822" y="1060833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تأكد و تدرب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  <p:pic>
        <p:nvPicPr>
          <p:cNvPr id="5" name="Picture 10" descr="شبكة تربيع مرقمة">
            <a:extLst>
              <a:ext uri="{FF2B5EF4-FFF2-40B4-BE49-F238E27FC236}">
                <a16:creationId xmlns:a16="http://schemas.microsoft.com/office/drawing/2014/main" id="{56EC02B2-8DE6-EA89-453F-5A1E704C15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18334" b="13719"/>
          <a:stretch/>
        </p:blipFill>
        <p:spPr bwMode="auto">
          <a:xfrm>
            <a:off x="1593306" y="2598255"/>
            <a:ext cx="4677422" cy="392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82A6A970-7CE8-7730-26EB-67429E115AE0}"/>
              </a:ext>
            </a:extLst>
          </p:cNvPr>
          <p:cNvGrpSpPr/>
          <p:nvPr/>
        </p:nvGrpSpPr>
        <p:grpSpPr>
          <a:xfrm>
            <a:off x="9554728" y="1553951"/>
            <a:ext cx="719582" cy="487363"/>
            <a:chOff x="3113972" y="1585730"/>
            <a:chExt cx="559505" cy="374041"/>
          </a:xfrm>
        </p:grpSpPr>
        <p:pic>
          <p:nvPicPr>
            <p:cNvPr id="7" name="Picture 13">
              <a:extLst>
                <a:ext uri="{FF2B5EF4-FFF2-40B4-BE49-F238E27FC236}">
                  <a16:creationId xmlns:a16="http://schemas.microsoft.com/office/drawing/2014/main" id="{8BCAD279-165F-216E-059F-CA22757A1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>
              <a:off x="3299436" y="1585730"/>
              <a:ext cx="374041" cy="374041"/>
            </a:xfrm>
            <a:prstGeom prst="rect">
              <a:avLst/>
            </a:prstGeom>
          </p:spPr>
        </p:pic>
        <p:sp>
          <p:nvSpPr>
            <p:cNvPr id="8" name="مربع نص 7">
              <a:extLst>
                <a:ext uri="{FF2B5EF4-FFF2-40B4-BE49-F238E27FC236}">
                  <a16:creationId xmlns:a16="http://schemas.microsoft.com/office/drawing/2014/main" id="{652498BC-C7F9-B9FF-209F-5492BE86CD23}"/>
                </a:ext>
              </a:extLst>
            </p:cNvPr>
            <p:cNvSpPr txBox="1"/>
            <p:nvPr/>
          </p:nvSpPr>
          <p:spPr>
            <a:xfrm>
              <a:off x="3113972" y="1607998"/>
              <a:ext cx="533400" cy="30707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(6</a:t>
              </a:r>
              <a:endParaRPr lang="ar-SA" sz="2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3" name="صورة 12">
            <a:extLst>
              <a:ext uri="{FF2B5EF4-FFF2-40B4-BE49-F238E27FC236}">
                <a16:creationId xmlns:a16="http://schemas.microsoft.com/office/drawing/2014/main" id="{71541E38-06B8-42FF-8953-3AA93765A1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6428" y="1975218"/>
            <a:ext cx="7433252" cy="51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541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id="{6AFB29BC-F1CB-08CB-2056-635741460D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4478" t="59961"/>
          <a:stretch/>
        </p:blipFill>
        <p:spPr>
          <a:xfrm>
            <a:off x="575765" y="3114598"/>
            <a:ext cx="6640514" cy="1829103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7E78137-FAA4-A48B-973B-49208C8974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1986" r="60322" b="45594"/>
          <a:stretch/>
        </p:blipFill>
        <p:spPr>
          <a:xfrm>
            <a:off x="7344697" y="2959854"/>
            <a:ext cx="3153640" cy="273783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536EA6B-3310-12A2-1E23-0765CD7A3F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53875" b="69031"/>
          <a:stretch/>
        </p:blipFill>
        <p:spPr>
          <a:xfrm>
            <a:off x="4875182" y="1147377"/>
            <a:ext cx="3153640" cy="1681474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EC376164-82E6-6601-1497-D84DE2BE6514}"/>
              </a:ext>
            </a:extLst>
          </p:cNvPr>
          <p:cNvSpPr txBox="1"/>
          <p:nvPr/>
        </p:nvSpPr>
        <p:spPr>
          <a:xfrm>
            <a:off x="8028822" y="1526449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تأكد و تدرب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0570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4066E1D-88C5-5DBC-C2CD-B8B813E7C18E}"/>
              </a:ext>
            </a:extLst>
          </p:cNvPr>
          <p:cNvSpPr/>
          <p:nvPr/>
        </p:nvSpPr>
        <p:spPr>
          <a:xfrm>
            <a:off x="8141110" y="1042557"/>
            <a:ext cx="2253454" cy="45756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26C1AD7-C09E-D7F0-C5F4-C7BB68E8DBF1}"/>
              </a:ext>
            </a:extLst>
          </p:cNvPr>
          <p:cNvSpPr txBox="1"/>
          <p:nvPr/>
        </p:nvSpPr>
        <p:spPr>
          <a:xfrm>
            <a:off x="8028822" y="1060833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تحصيلي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AF0325A-28A3-40C9-C140-2F891706C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916" y="1705979"/>
            <a:ext cx="7194375" cy="193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88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B4066E1D-88C5-5DBC-C2CD-B8B813E7C18E}"/>
              </a:ext>
            </a:extLst>
          </p:cNvPr>
          <p:cNvSpPr/>
          <p:nvPr/>
        </p:nvSpPr>
        <p:spPr>
          <a:xfrm>
            <a:off x="8141110" y="1042557"/>
            <a:ext cx="2253454" cy="45756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26C1AD7-C09E-D7F0-C5F4-C7BB68E8DBF1}"/>
              </a:ext>
            </a:extLst>
          </p:cNvPr>
          <p:cNvSpPr txBox="1"/>
          <p:nvPr/>
        </p:nvSpPr>
        <p:spPr>
          <a:xfrm>
            <a:off x="8028822" y="1060833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تحصيلي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55062250-7A25-5371-E931-9A0211927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269" y="1586736"/>
            <a:ext cx="7819295" cy="223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56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D0B71FD-0912-2A8E-94C1-F11652C11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862" y="1315064"/>
            <a:ext cx="6674202" cy="2327787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A7316A3-697A-9481-94F3-4C5CBFB9EF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962" y="1478218"/>
            <a:ext cx="3185900" cy="265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8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491441F-7075-5A76-5D02-980C35704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775" y="1243165"/>
            <a:ext cx="7234393" cy="85110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8A11370-F7A0-EF88-EEAB-42BCDBF70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045" y="2433482"/>
            <a:ext cx="8349123" cy="372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4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60E3EC8-E959-D9A0-2C04-16236036B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535" y="1321977"/>
            <a:ext cx="9381049" cy="133273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69E2A70-AE2E-0B28-C14E-BD2038FA60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9110" y="2654709"/>
            <a:ext cx="2647028" cy="406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2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E493FB54-C41D-7655-F898-A6B7910FD57E}"/>
              </a:ext>
            </a:extLst>
          </p:cNvPr>
          <p:cNvSpPr/>
          <p:nvPr/>
        </p:nvSpPr>
        <p:spPr>
          <a:xfrm>
            <a:off x="8141110" y="1042557"/>
            <a:ext cx="2253454" cy="45756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/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ECC3C0F-193C-1849-7FCF-281B2D704A30}"/>
              </a:ext>
            </a:extLst>
          </p:cNvPr>
          <p:cNvGrpSpPr/>
          <p:nvPr/>
        </p:nvGrpSpPr>
        <p:grpSpPr>
          <a:xfrm>
            <a:off x="9677058" y="1542997"/>
            <a:ext cx="717506" cy="460991"/>
            <a:chOff x="6381781" y="1565120"/>
            <a:chExt cx="575611" cy="374041"/>
          </a:xfrm>
        </p:grpSpPr>
        <p:pic>
          <p:nvPicPr>
            <p:cNvPr id="4" name="Picture 13">
              <a:extLst>
                <a:ext uri="{FF2B5EF4-FFF2-40B4-BE49-F238E27FC236}">
                  <a16:creationId xmlns:a16="http://schemas.microsoft.com/office/drawing/2014/main" id="{15E997FE-BC5A-E399-8962-9E017FB4A0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6583350" y="1565120"/>
              <a:ext cx="374042" cy="374041"/>
            </a:xfrm>
            <a:prstGeom prst="rect">
              <a:avLst/>
            </a:prstGeom>
          </p:spPr>
        </p:pic>
        <p:sp>
          <p:nvSpPr>
            <p:cNvPr id="5" name="مربع نص 4">
              <a:extLst>
                <a:ext uri="{FF2B5EF4-FFF2-40B4-BE49-F238E27FC236}">
                  <a16:creationId xmlns:a16="http://schemas.microsoft.com/office/drawing/2014/main" id="{3397DEC7-E35E-AFEA-38BC-1263FAC71A32}"/>
                </a:ext>
              </a:extLst>
            </p:cNvPr>
            <p:cNvSpPr txBox="1"/>
            <p:nvPr/>
          </p:nvSpPr>
          <p:spPr>
            <a:xfrm>
              <a:off x="6381781" y="1583279"/>
              <a:ext cx="485529" cy="32464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(1</a:t>
              </a:r>
              <a:endParaRPr lang="ar-SA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038F158-C364-3E4B-7CE5-8ADA2F876B00}"/>
              </a:ext>
            </a:extLst>
          </p:cNvPr>
          <p:cNvSpPr txBox="1"/>
          <p:nvPr/>
        </p:nvSpPr>
        <p:spPr>
          <a:xfrm>
            <a:off x="8028822" y="1060833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تحقق من فهمك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D3E4479-47F2-5963-EA00-186078350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833" y="1540774"/>
            <a:ext cx="94581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0" i="0" u="none" strike="noStrike" cap="none" normalizeH="0" baseline="0" dirty="0" bmk="_Hlk98244338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استعمل منقلة ومسطرة ، لرسم صورة الشكل الناتجة عن الدوران حول النقطة </a:t>
            </a:r>
            <a:r>
              <a:rPr kumimoji="0" lang="en-US" altLang="ar-SA" sz="2400" b="0" i="0" u="none" strike="noStrike" cap="none" normalizeH="0" baseline="0" dirty="0" bmk="_Hlk98244338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K</a:t>
            </a:r>
            <a:r>
              <a:rPr kumimoji="0" lang="ar-SA" altLang="ar-SA" sz="2400" b="0" i="0" u="none" strike="noStrike" cap="none" normalizeH="0" baseline="0" dirty="0" bmk="_Hlk98244338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400" b="0" i="0" u="none" strike="noStrike" cap="none" normalizeH="0" baseline="0" dirty="0" bmk="_Hlk98244338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بالزاوية </a:t>
            </a:r>
            <a:r>
              <a:rPr kumimoji="0" lang="en-US" altLang="ar-SA" sz="2400" b="0" i="0" u="none" strike="noStrike" cap="none" normalizeH="0" baseline="0" dirty="0" bmk="_Hlk98244338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65</a:t>
            </a:r>
            <a:r>
              <a:rPr kumimoji="0" lang="en-US" altLang="ar-SA" sz="2400" b="0" i="0" u="none" strike="noStrike" cap="none" normalizeH="0" baseline="0" dirty="0" bmk="_Hlk98244338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Khalid Art bold" pitchFamily="2" charset="-78"/>
              </a:rPr>
              <a:t>°</a:t>
            </a:r>
            <a:r>
              <a:rPr kumimoji="0" lang="ar-SA" altLang="ar-SA" sz="2400" b="0" i="0" u="none" strike="noStrike" cap="none" normalizeH="0" baseline="0" dirty="0" bmk="_Hlk98244338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Khalid Art bold" pitchFamily="2" charset="-78"/>
              </a:rPr>
              <a:t> :</a:t>
            </a:r>
            <a:endParaRPr kumimoji="0" lang="ar-SA" altLang="ar-S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Khalid Art bold" pitchFamily="2" charset="-78"/>
            </a:endParaRPr>
          </a:p>
        </p:txBody>
      </p:sp>
      <p:pic>
        <p:nvPicPr>
          <p:cNvPr id="8" name="صورة 5">
            <a:extLst>
              <a:ext uri="{FF2B5EF4-FFF2-40B4-BE49-F238E27FC236}">
                <a16:creationId xmlns:a16="http://schemas.microsoft.com/office/drawing/2014/main" id="{00752C3C-3A4C-253D-84CA-D8635324D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10" y="3026836"/>
            <a:ext cx="2753238" cy="215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604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BAC1428-09F2-C5FC-2A0A-9BFA0AD8FE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0657"/>
          <a:stretch/>
        </p:blipFill>
        <p:spPr>
          <a:xfrm>
            <a:off x="2551471" y="1292557"/>
            <a:ext cx="7795289" cy="427288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CC347F8-DEBF-B13C-940E-CA4E67E88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66" y="1428442"/>
            <a:ext cx="2426905" cy="400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43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BAC1428-09F2-C5FC-2A0A-9BFA0AD8FE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551"/>
          <a:stretch/>
        </p:blipFill>
        <p:spPr>
          <a:xfrm>
            <a:off x="2610464" y="1179870"/>
            <a:ext cx="7839535" cy="414429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8535951-2CF9-7D0A-9458-79CE9CE5C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77" y="1179870"/>
            <a:ext cx="2633202" cy="370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2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B98418B1-43E8-3B74-6B50-ACD2958EA5D0}"/>
              </a:ext>
            </a:extLst>
          </p:cNvPr>
          <p:cNvGrpSpPr/>
          <p:nvPr/>
        </p:nvGrpSpPr>
        <p:grpSpPr>
          <a:xfrm>
            <a:off x="9554728" y="1553951"/>
            <a:ext cx="719582" cy="487363"/>
            <a:chOff x="3113972" y="1585730"/>
            <a:chExt cx="559505" cy="374041"/>
          </a:xfrm>
        </p:grpSpPr>
        <p:pic>
          <p:nvPicPr>
            <p:cNvPr id="4" name="Picture 13">
              <a:extLst>
                <a:ext uri="{FF2B5EF4-FFF2-40B4-BE49-F238E27FC236}">
                  <a16:creationId xmlns:a16="http://schemas.microsoft.com/office/drawing/2014/main" id="{F38E4969-1A10-3D50-E959-80E3684C59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3299436" y="1585730"/>
              <a:ext cx="374041" cy="374041"/>
            </a:xfrm>
            <a:prstGeom prst="rect">
              <a:avLst/>
            </a:prstGeom>
          </p:spPr>
        </p:pic>
        <p:sp>
          <p:nvSpPr>
            <p:cNvPr id="5" name="مربع نص 4">
              <a:extLst>
                <a:ext uri="{FF2B5EF4-FFF2-40B4-BE49-F238E27FC236}">
                  <a16:creationId xmlns:a16="http://schemas.microsoft.com/office/drawing/2014/main" id="{70F4CBD9-828C-D4D9-C370-A34F29F67F8C}"/>
                </a:ext>
              </a:extLst>
            </p:cNvPr>
            <p:cNvSpPr txBox="1"/>
            <p:nvPr/>
          </p:nvSpPr>
          <p:spPr>
            <a:xfrm>
              <a:off x="3113972" y="1607998"/>
              <a:ext cx="533400" cy="30707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(2</a:t>
              </a:r>
              <a:endParaRPr lang="ar-SA" sz="2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6" name="Picture 10" descr="شبكة تربيع مرقمة">
            <a:extLst>
              <a:ext uri="{FF2B5EF4-FFF2-40B4-BE49-F238E27FC236}">
                <a16:creationId xmlns:a16="http://schemas.microsoft.com/office/drawing/2014/main" id="{D73B8620-B911-D044-00AA-BF78441D90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18334" b="13719"/>
          <a:stretch/>
        </p:blipFill>
        <p:spPr bwMode="auto">
          <a:xfrm>
            <a:off x="1593306" y="2598255"/>
            <a:ext cx="4677422" cy="392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F631EFE-A22F-6B4B-2AE2-5CAB58EFB6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4620" y="1528218"/>
            <a:ext cx="8479372" cy="771313"/>
          </a:xfrm>
          <a:prstGeom prst="rect">
            <a:avLst/>
          </a:prstGeom>
        </p:spPr>
      </p:pic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982BA122-831B-DA95-DD5C-0AE1D91FE47C}"/>
              </a:ext>
            </a:extLst>
          </p:cNvPr>
          <p:cNvSpPr/>
          <p:nvPr/>
        </p:nvSpPr>
        <p:spPr>
          <a:xfrm>
            <a:off x="8141110" y="1042557"/>
            <a:ext cx="2253454" cy="45756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7FC070BD-6763-2532-7426-C9062ECAA2FE}"/>
              </a:ext>
            </a:extLst>
          </p:cNvPr>
          <p:cNvSpPr txBox="1"/>
          <p:nvPr/>
        </p:nvSpPr>
        <p:spPr>
          <a:xfrm>
            <a:off x="8028822" y="1060833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تحقق من فهمك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6860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B98418B1-43E8-3B74-6B50-ACD2958EA5D0}"/>
              </a:ext>
            </a:extLst>
          </p:cNvPr>
          <p:cNvGrpSpPr/>
          <p:nvPr/>
        </p:nvGrpSpPr>
        <p:grpSpPr>
          <a:xfrm>
            <a:off x="9554728" y="1553951"/>
            <a:ext cx="719582" cy="487363"/>
            <a:chOff x="3113972" y="1585730"/>
            <a:chExt cx="559505" cy="374041"/>
          </a:xfrm>
        </p:grpSpPr>
        <p:pic>
          <p:nvPicPr>
            <p:cNvPr id="4" name="Picture 13">
              <a:extLst>
                <a:ext uri="{FF2B5EF4-FFF2-40B4-BE49-F238E27FC236}">
                  <a16:creationId xmlns:a16="http://schemas.microsoft.com/office/drawing/2014/main" id="{F38E4969-1A10-3D50-E959-80E3684C59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>
              <a:off x="3299436" y="1585730"/>
              <a:ext cx="374041" cy="374041"/>
            </a:xfrm>
            <a:prstGeom prst="rect">
              <a:avLst/>
            </a:prstGeom>
          </p:spPr>
        </p:pic>
        <p:sp>
          <p:nvSpPr>
            <p:cNvPr id="5" name="مربع نص 4">
              <a:extLst>
                <a:ext uri="{FF2B5EF4-FFF2-40B4-BE49-F238E27FC236}">
                  <a16:creationId xmlns:a16="http://schemas.microsoft.com/office/drawing/2014/main" id="{70F4CBD9-828C-D4D9-C370-A34F29F67F8C}"/>
                </a:ext>
              </a:extLst>
            </p:cNvPr>
            <p:cNvSpPr txBox="1"/>
            <p:nvPr/>
          </p:nvSpPr>
          <p:spPr>
            <a:xfrm>
              <a:off x="3113972" y="1607998"/>
              <a:ext cx="533400" cy="30707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(3</a:t>
              </a:r>
              <a:endParaRPr lang="ar-SA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982BA122-831B-DA95-DD5C-0AE1D91FE47C}"/>
              </a:ext>
            </a:extLst>
          </p:cNvPr>
          <p:cNvSpPr/>
          <p:nvPr/>
        </p:nvSpPr>
        <p:spPr>
          <a:xfrm>
            <a:off x="8141110" y="1042557"/>
            <a:ext cx="2253454" cy="45756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7FC070BD-6763-2532-7426-C9062ECAA2FE}"/>
              </a:ext>
            </a:extLst>
          </p:cNvPr>
          <p:cNvSpPr txBox="1"/>
          <p:nvPr/>
        </p:nvSpPr>
        <p:spPr>
          <a:xfrm>
            <a:off x="8028822" y="1060833"/>
            <a:ext cx="225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kumimoji="0" lang="ar-SA" altLang="ar-SA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PT Simple Bold Ruled" panose="02010400000000000000" pitchFamily="2" charset="-78"/>
              </a:rPr>
              <a:t>تحقق من فهمك : </a:t>
            </a:r>
            <a:endParaRPr kumimoji="0" lang="en-US" altLang="ar-SA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PT Simple Bold Ruled" panose="02010400000000000000" pitchFamily="2" charset="-78"/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F4C598A9-EF77-7956-3A82-F0375CDD5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091" y="1783020"/>
            <a:ext cx="8094638" cy="174455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4325F5C-C4C1-F01C-4758-E55B69D9E9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1500" y="3023172"/>
            <a:ext cx="5520776" cy="356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78101"/>
      </p:ext>
    </p:extLst>
  </p:cSld>
  <p:clrMapOvr>
    <a:masterClrMapping/>
  </p:clrMapOvr>
</p:sld>
</file>

<file path=ppt/theme/theme1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61</Words>
  <Application>Microsoft Office PowerPoint</Application>
  <PresentationFormat>شاشة عريضة</PresentationFormat>
  <Paragraphs>17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1_نسق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حميده الحربي</dc:creator>
  <cp:lastModifiedBy>حميده الحربي</cp:lastModifiedBy>
  <cp:revision>2</cp:revision>
  <dcterms:created xsi:type="dcterms:W3CDTF">2023-04-12T05:35:22Z</dcterms:created>
  <dcterms:modified xsi:type="dcterms:W3CDTF">2023-04-29T18:23:05Z</dcterms:modified>
</cp:coreProperties>
</file>