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FE5E7"/>
          </a:solidFill>
        </a:fill>
      </a:tcStyle>
    </a:wholeTbl>
    <a:band2H>
      <a:tcTxStyle b="def" i="def"/>
      <a:tcStyle>
        <a:tcBdr/>
        <a:fill>
          <a:solidFill>
            <a:srgbClr val="FFF2F4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 b="def" i="def"/>
      <a:tcStyle>
        <a:tcBdr/>
        <a:fill>
          <a:solidFill>
            <a:srgbClr val="E6E8EA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1E8ED"/>
          </a:solidFill>
        </a:fill>
      </a:tcStyle>
    </a:wholeTbl>
    <a:band2H>
      <a:tcTxStyle b="def" i="def"/>
      <a:tcStyle>
        <a:tcBdr/>
        <a:fill>
          <a:solidFill>
            <a:srgbClr val="F1F4F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Shape 27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3" name="Shape 27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9;p2" descr="Google Shape;9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0;p2" descr="Google Shape;10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نص العنوان"/>
          <p:cNvSpPr txBox="1"/>
          <p:nvPr>
            <p:ph type="title"/>
          </p:nvPr>
        </p:nvSpPr>
        <p:spPr>
          <a:xfrm>
            <a:off x="1625100" y="1153123"/>
            <a:ext cx="5893800" cy="2339402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9" name="مستوى النص الأول…"/>
          <p:cNvSpPr txBox="1"/>
          <p:nvPr>
            <p:ph type="body" sz="quarter" idx="1"/>
          </p:nvPr>
        </p:nvSpPr>
        <p:spPr>
          <a:xfrm>
            <a:off x="1925850" y="3369724"/>
            <a:ext cx="5292300" cy="849902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Google Shape;13;p2"/>
          <p:cNvSpPr/>
          <p:nvPr/>
        </p:nvSpPr>
        <p:spPr>
          <a:xfrm>
            <a:off x="-24450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1" name="Google Shape;14;p2"/>
          <p:cNvSpPr/>
          <p:nvPr/>
        </p:nvSpPr>
        <p:spPr>
          <a:xfrm flipH="1">
            <a:off x="788720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42" name="Google Shape;15;p2"/>
          <p:cNvGrpSpPr/>
          <p:nvPr/>
        </p:nvGrpSpPr>
        <p:grpSpPr>
          <a:xfrm>
            <a:off x="-344667" y="790566"/>
            <a:ext cx="2248290" cy="640531"/>
            <a:chOff x="0" y="0"/>
            <a:chExt cx="2248289" cy="640529"/>
          </a:xfrm>
        </p:grpSpPr>
        <p:sp>
          <p:nvSpPr>
            <p:cNvPr id="132" name="Google Shape;16;p2"/>
            <p:cNvSpPr/>
            <p:nvPr/>
          </p:nvSpPr>
          <p:spPr>
            <a:xfrm>
              <a:off x="450452" y="466284"/>
              <a:ext cx="119416" cy="13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" name="Google Shape;17;p2"/>
            <p:cNvSpPr/>
            <p:nvPr/>
          </p:nvSpPr>
          <p:spPr>
            <a:xfrm>
              <a:off x="1868786" y="-1"/>
              <a:ext cx="120501" cy="111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" name="Google Shape;18;p2"/>
            <p:cNvSpPr/>
            <p:nvPr/>
          </p:nvSpPr>
          <p:spPr>
            <a:xfrm>
              <a:off x="432782" y="519996"/>
              <a:ext cx="148244" cy="1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" name="Google Shape;19;p2"/>
            <p:cNvSpPr/>
            <p:nvPr/>
          </p:nvSpPr>
          <p:spPr>
            <a:xfrm>
              <a:off x="2082034" y="203511"/>
              <a:ext cx="147747" cy="9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" name="Google Shape;20;p2"/>
            <p:cNvSpPr/>
            <p:nvPr/>
          </p:nvSpPr>
          <p:spPr>
            <a:xfrm>
              <a:off x="367839" y="338114"/>
              <a:ext cx="90848" cy="10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" name="Google Shape;21;p2"/>
            <p:cNvSpPr/>
            <p:nvPr/>
          </p:nvSpPr>
          <p:spPr>
            <a:xfrm>
              <a:off x="1722786" y="259501"/>
              <a:ext cx="108738" cy="8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" name="Google Shape;22;p2"/>
            <p:cNvSpPr/>
            <p:nvPr/>
          </p:nvSpPr>
          <p:spPr>
            <a:xfrm>
              <a:off x="1234040" y="217127"/>
              <a:ext cx="104703" cy="9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" name="Google Shape;23;p2"/>
            <p:cNvSpPr/>
            <p:nvPr/>
          </p:nvSpPr>
          <p:spPr>
            <a:xfrm>
              <a:off x="407641" y="342858"/>
              <a:ext cx="69443" cy="10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" name="Google Shape;24;p2"/>
            <p:cNvSpPr/>
            <p:nvPr/>
          </p:nvSpPr>
          <p:spPr>
            <a:xfrm>
              <a:off x="2090568" y="229456"/>
              <a:ext cx="133773" cy="75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" name="Google Shape;25;p2"/>
            <p:cNvSpPr/>
            <p:nvPr/>
          </p:nvSpPr>
          <p:spPr>
            <a:xfrm>
              <a:off x="1182649" y="482285"/>
              <a:ext cx="76379" cy="10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" name="Google Shape;26;p2"/>
            <p:cNvSpPr/>
            <p:nvPr/>
          </p:nvSpPr>
          <p:spPr>
            <a:xfrm>
              <a:off x="1720302" y="492470"/>
              <a:ext cx="100054" cy="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" name="Google Shape;27;p2"/>
            <p:cNvSpPr/>
            <p:nvPr/>
          </p:nvSpPr>
          <p:spPr>
            <a:xfrm>
              <a:off x="442723" y="473199"/>
              <a:ext cx="83637" cy="11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" name="Google Shape;28;p2"/>
            <p:cNvSpPr/>
            <p:nvPr/>
          </p:nvSpPr>
          <p:spPr>
            <a:xfrm>
              <a:off x="809036" y="244760"/>
              <a:ext cx="72376" cy="11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" name="Google Shape;29;p2"/>
            <p:cNvSpPr/>
            <p:nvPr/>
          </p:nvSpPr>
          <p:spPr>
            <a:xfrm>
              <a:off x="452908" y="473199"/>
              <a:ext cx="133687" cy="13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" name="Google Shape;30;p2"/>
            <p:cNvSpPr/>
            <p:nvPr/>
          </p:nvSpPr>
          <p:spPr>
            <a:xfrm>
              <a:off x="1881788" y="38407"/>
              <a:ext cx="103904" cy="8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" name="Google Shape;31;p2"/>
            <p:cNvSpPr/>
            <p:nvPr/>
          </p:nvSpPr>
          <p:spPr>
            <a:xfrm>
              <a:off x="851256" y="240043"/>
              <a:ext cx="47639" cy="11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" name="Google Shape;32;p2"/>
            <p:cNvSpPr/>
            <p:nvPr/>
          </p:nvSpPr>
          <p:spPr>
            <a:xfrm>
              <a:off x="69713" y="555858"/>
              <a:ext cx="87887" cy="84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" name="Google Shape;33;p2"/>
            <p:cNvSpPr/>
            <p:nvPr/>
          </p:nvSpPr>
          <p:spPr>
            <a:xfrm>
              <a:off x="905281" y="434013"/>
              <a:ext cx="100791" cy="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" name="Google Shape;34;p2"/>
            <p:cNvSpPr/>
            <p:nvPr/>
          </p:nvSpPr>
          <p:spPr>
            <a:xfrm>
              <a:off x="532833" y="128544"/>
              <a:ext cx="91402" cy="95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" name="Google Shape;35;p2"/>
            <p:cNvSpPr/>
            <p:nvPr/>
          </p:nvSpPr>
          <p:spPr>
            <a:xfrm>
              <a:off x="1216480" y="205065"/>
              <a:ext cx="748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" name="Google Shape;36;p2"/>
            <p:cNvSpPr/>
            <p:nvPr/>
          </p:nvSpPr>
          <p:spPr>
            <a:xfrm>
              <a:off x="33203" y="519674"/>
              <a:ext cx="84741" cy="11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" name="Google Shape;37;p2"/>
            <p:cNvSpPr/>
            <p:nvPr/>
          </p:nvSpPr>
          <p:spPr>
            <a:xfrm>
              <a:off x="1196253" y="512036"/>
              <a:ext cx="83135" cy="8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" name="Google Shape;38;p2"/>
            <p:cNvSpPr/>
            <p:nvPr/>
          </p:nvSpPr>
          <p:spPr>
            <a:xfrm>
              <a:off x="20396" y="231144"/>
              <a:ext cx="64064" cy="10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" name="Google Shape;39;p2"/>
            <p:cNvSpPr/>
            <p:nvPr/>
          </p:nvSpPr>
          <p:spPr>
            <a:xfrm>
              <a:off x="923566" y="415198"/>
              <a:ext cx="80913" cy="67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" name="Google Shape;40;p2"/>
            <p:cNvSpPr/>
            <p:nvPr/>
          </p:nvSpPr>
          <p:spPr>
            <a:xfrm>
              <a:off x="826000" y="238515"/>
              <a:ext cx="40151" cy="92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" name="Google Shape;41;p2"/>
            <p:cNvSpPr/>
            <p:nvPr/>
          </p:nvSpPr>
          <p:spPr>
            <a:xfrm>
              <a:off x="1717021" y="289252"/>
              <a:ext cx="105457" cy="86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" name="Google Shape;42;p2"/>
            <p:cNvSpPr/>
            <p:nvPr/>
          </p:nvSpPr>
          <p:spPr>
            <a:xfrm>
              <a:off x="1485277" y="355321"/>
              <a:ext cx="76426" cy="9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" name="Google Shape;43;p2"/>
            <p:cNvSpPr/>
            <p:nvPr/>
          </p:nvSpPr>
          <p:spPr>
            <a:xfrm>
              <a:off x="533623" y="103270"/>
              <a:ext cx="71667" cy="10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" name="Google Shape;44;p2"/>
            <p:cNvSpPr/>
            <p:nvPr/>
          </p:nvSpPr>
          <p:spPr>
            <a:xfrm>
              <a:off x="71791" y="521363"/>
              <a:ext cx="82968" cy="7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" name="Google Shape;45;p2"/>
            <p:cNvSpPr/>
            <p:nvPr/>
          </p:nvSpPr>
          <p:spPr>
            <a:xfrm>
              <a:off x="1466930" y="347120"/>
              <a:ext cx="81157" cy="1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" name="Google Shape;46;p2"/>
            <p:cNvSpPr/>
            <p:nvPr/>
          </p:nvSpPr>
          <p:spPr>
            <a:xfrm>
              <a:off x="796999" y="245323"/>
              <a:ext cx="34681" cy="10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" name="Google Shape;47;p2"/>
            <p:cNvSpPr/>
            <p:nvPr/>
          </p:nvSpPr>
          <p:spPr>
            <a:xfrm>
              <a:off x="908328" y="417476"/>
              <a:ext cx="51439" cy="8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" name="Google Shape;48;p2"/>
            <p:cNvSpPr/>
            <p:nvPr/>
          </p:nvSpPr>
          <p:spPr>
            <a:xfrm>
              <a:off x="0" y="220745"/>
              <a:ext cx="46228" cy="91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" name="Google Shape;49;p2"/>
            <p:cNvSpPr/>
            <p:nvPr/>
          </p:nvSpPr>
          <p:spPr>
            <a:xfrm>
              <a:off x="1848990" y="22540"/>
              <a:ext cx="64147" cy="9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" name="Google Shape;50;p2"/>
            <p:cNvSpPr/>
            <p:nvPr/>
          </p:nvSpPr>
          <p:spPr>
            <a:xfrm>
              <a:off x="896442" y="456179"/>
              <a:ext cx="89329" cy="5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" name="Google Shape;51;p2"/>
            <p:cNvSpPr/>
            <p:nvPr/>
          </p:nvSpPr>
          <p:spPr>
            <a:xfrm>
              <a:off x="1164890" y="487377"/>
              <a:ext cx="59530" cy="6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" name="Google Shape;52;p2"/>
            <p:cNvSpPr/>
            <p:nvPr/>
          </p:nvSpPr>
          <p:spPr>
            <a:xfrm>
              <a:off x="1218654" y="488503"/>
              <a:ext cx="55083" cy="8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" name="Google Shape;53;p2"/>
            <p:cNvSpPr/>
            <p:nvPr/>
          </p:nvSpPr>
          <p:spPr>
            <a:xfrm>
              <a:off x="2096250" y="195309"/>
              <a:ext cx="74958" cy="6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" name="Google Shape;54;p2"/>
            <p:cNvSpPr/>
            <p:nvPr/>
          </p:nvSpPr>
          <p:spPr>
            <a:xfrm>
              <a:off x="514857" y="137041"/>
              <a:ext cx="48024" cy="7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" name="Google Shape;55;p2"/>
            <p:cNvSpPr/>
            <p:nvPr/>
          </p:nvSpPr>
          <p:spPr>
            <a:xfrm>
              <a:off x="1743875" y="548835"/>
              <a:ext cx="53073" cy="50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" name="Google Shape;56;p2"/>
            <p:cNvSpPr/>
            <p:nvPr/>
          </p:nvSpPr>
          <p:spPr>
            <a:xfrm>
              <a:off x="1695121" y="573279"/>
              <a:ext cx="57041" cy="3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" name="Google Shape;57;p2"/>
            <p:cNvSpPr/>
            <p:nvPr/>
          </p:nvSpPr>
          <p:spPr>
            <a:xfrm>
              <a:off x="1710776" y="286465"/>
              <a:ext cx="119622" cy="8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" name="Google Shape;58;p2"/>
            <p:cNvSpPr/>
            <p:nvPr/>
          </p:nvSpPr>
          <p:spPr>
            <a:xfrm>
              <a:off x="1454910" y="356983"/>
              <a:ext cx="53390" cy="5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" name="Google Shape;59;p2"/>
            <p:cNvSpPr/>
            <p:nvPr/>
          </p:nvSpPr>
          <p:spPr>
            <a:xfrm>
              <a:off x="1278264" y="198901"/>
              <a:ext cx="51597" cy="5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" name="Google Shape;60;p2"/>
            <p:cNvSpPr/>
            <p:nvPr/>
          </p:nvSpPr>
          <p:spPr>
            <a:xfrm>
              <a:off x="1160163" y="547308"/>
              <a:ext cx="54045" cy="50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" name="Google Shape;61;p2"/>
            <p:cNvSpPr/>
            <p:nvPr/>
          </p:nvSpPr>
          <p:spPr>
            <a:xfrm>
              <a:off x="1725054" y="266845"/>
              <a:ext cx="46054" cy="4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" name="Google Shape;62;p2"/>
            <p:cNvSpPr/>
            <p:nvPr/>
          </p:nvSpPr>
          <p:spPr>
            <a:xfrm>
              <a:off x="532481" y="117180"/>
              <a:ext cx="27345" cy="8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" name="Google Shape;63;p2"/>
            <p:cNvSpPr/>
            <p:nvPr/>
          </p:nvSpPr>
          <p:spPr>
            <a:xfrm>
              <a:off x="1688346" y="553472"/>
              <a:ext cx="63253" cy="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" name="Google Shape;64;p2"/>
            <p:cNvSpPr/>
            <p:nvPr/>
          </p:nvSpPr>
          <p:spPr>
            <a:xfrm>
              <a:off x="1771993" y="512304"/>
              <a:ext cx="43074" cy="4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" name="Google Shape;65;p2"/>
            <p:cNvSpPr/>
            <p:nvPr/>
          </p:nvSpPr>
          <p:spPr>
            <a:xfrm>
              <a:off x="109407" y="533263"/>
              <a:ext cx="49289" cy="4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" name="Google Shape;66;p2"/>
            <p:cNvSpPr/>
            <p:nvPr/>
          </p:nvSpPr>
          <p:spPr>
            <a:xfrm>
              <a:off x="586710" y="103591"/>
              <a:ext cx="35139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" name="Google Shape;67;p2"/>
            <p:cNvSpPr/>
            <p:nvPr/>
          </p:nvSpPr>
          <p:spPr>
            <a:xfrm>
              <a:off x="2171826" y="182391"/>
              <a:ext cx="55824" cy="41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" name="Google Shape;68;p2"/>
            <p:cNvSpPr/>
            <p:nvPr/>
          </p:nvSpPr>
          <p:spPr>
            <a:xfrm>
              <a:off x="1689179" y="322890"/>
              <a:ext cx="43149" cy="4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" name="Google Shape;69;p2"/>
            <p:cNvSpPr/>
            <p:nvPr/>
          </p:nvSpPr>
          <p:spPr>
            <a:xfrm>
              <a:off x="1781642" y="253015"/>
              <a:ext cx="55309" cy="27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" name="Google Shape;70;p2"/>
            <p:cNvSpPr/>
            <p:nvPr/>
          </p:nvSpPr>
          <p:spPr>
            <a:xfrm>
              <a:off x="1757252" y="480275"/>
              <a:ext cx="58968" cy="2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" name="Google Shape;71;p2"/>
            <p:cNvSpPr/>
            <p:nvPr/>
          </p:nvSpPr>
          <p:spPr>
            <a:xfrm>
              <a:off x="2214339" y="163495"/>
              <a:ext cx="33951" cy="4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" name="Google Shape;72;p2"/>
            <p:cNvSpPr/>
            <p:nvPr/>
          </p:nvSpPr>
          <p:spPr>
            <a:xfrm>
              <a:off x="49879" y="596195"/>
              <a:ext cx="55001" cy="44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" name="Google Shape;73;p2"/>
            <p:cNvSpPr/>
            <p:nvPr/>
          </p:nvSpPr>
          <p:spPr>
            <a:xfrm>
              <a:off x="1691935" y="516833"/>
              <a:ext cx="54233" cy="45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" name="Google Shape;74;p2"/>
            <p:cNvSpPr/>
            <p:nvPr/>
          </p:nvSpPr>
          <p:spPr>
            <a:xfrm>
              <a:off x="886393" y="473199"/>
              <a:ext cx="39287" cy="4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" name="Google Shape;75;p2"/>
            <p:cNvSpPr/>
            <p:nvPr/>
          </p:nvSpPr>
          <p:spPr>
            <a:xfrm>
              <a:off x="1239160" y="202224"/>
              <a:ext cx="40232" cy="3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" name="Google Shape;76;p2"/>
            <p:cNvSpPr/>
            <p:nvPr/>
          </p:nvSpPr>
          <p:spPr>
            <a:xfrm>
              <a:off x="1862130" y="77539"/>
              <a:ext cx="39670" cy="5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" name="Google Shape;77;p2"/>
            <p:cNvSpPr/>
            <p:nvPr/>
          </p:nvSpPr>
          <p:spPr>
            <a:xfrm>
              <a:off x="905844" y="430690"/>
              <a:ext cx="30617" cy="30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" name="Google Shape;78;p2"/>
            <p:cNvSpPr/>
            <p:nvPr/>
          </p:nvSpPr>
          <p:spPr>
            <a:xfrm>
              <a:off x="1422938" y="400644"/>
              <a:ext cx="53136" cy="53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" name="Google Shape;79;p2"/>
            <p:cNvSpPr/>
            <p:nvPr/>
          </p:nvSpPr>
          <p:spPr>
            <a:xfrm>
              <a:off x="1433022" y="444493"/>
              <a:ext cx="44789" cy="2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7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" name="Google Shape;80;p2"/>
            <p:cNvSpPr/>
            <p:nvPr/>
          </p:nvSpPr>
          <p:spPr>
            <a:xfrm>
              <a:off x="1299224" y="212999"/>
              <a:ext cx="34604" cy="4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" name="Google Shape;81;p2"/>
            <p:cNvSpPr/>
            <p:nvPr/>
          </p:nvSpPr>
          <p:spPr>
            <a:xfrm>
              <a:off x="1434148" y="387591"/>
              <a:ext cx="28684" cy="3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" name="Google Shape;82;p2"/>
            <p:cNvSpPr/>
            <p:nvPr/>
          </p:nvSpPr>
          <p:spPr>
            <a:xfrm>
              <a:off x="1707373" y="508337"/>
              <a:ext cx="35140" cy="3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" name="Google Shape;83;p2"/>
            <p:cNvSpPr/>
            <p:nvPr/>
          </p:nvSpPr>
          <p:spPr>
            <a:xfrm>
              <a:off x="109407" y="515895"/>
              <a:ext cx="40233" cy="1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" name="Google Shape;84;p2"/>
            <p:cNvSpPr/>
            <p:nvPr/>
          </p:nvSpPr>
          <p:spPr>
            <a:xfrm>
              <a:off x="1711902" y="284991"/>
              <a:ext cx="29695" cy="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" name="Google Shape;85;p2"/>
            <p:cNvSpPr/>
            <p:nvPr/>
          </p:nvSpPr>
          <p:spPr>
            <a:xfrm>
              <a:off x="2197686" y="174028"/>
              <a:ext cx="27808" cy="24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" name="Google Shape;86;p2"/>
            <p:cNvSpPr/>
            <p:nvPr/>
          </p:nvSpPr>
          <p:spPr>
            <a:xfrm>
              <a:off x="1702280" y="309944"/>
              <a:ext cx="24928" cy="3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" name="Google Shape;87;p2"/>
            <p:cNvSpPr/>
            <p:nvPr/>
          </p:nvSpPr>
          <p:spPr>
            <a:xfrm>
              <a:off x="1498206" y="347066"/>
              <a:ext cx="24955" cy="16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" name="Google Shape;88;p2"/>
            <p:cNvSpPr/>
            <p:nvPr/>
          </p:nvSpPr>
          <p:spPr>
            <a:xfrm>
              <a:off x="2165400" y="183543"/>
              <a:ext cx="24566" cy="20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" name="Google Shape;89;p2"/>
            <p:cNvSpPr/>
            <p:nvPr/>
          </p:nvSpPr>
          <p:spPr>
            <a:xfrm>
              <a:off x="2194883" y="181265"/>
              <a:ext cx="25492" cy="2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" name="Google Shape;90;p2"/>
            <p:cNvSpPr/>
            <p:nvPr/>
          </p:nvSpPr>
          <p:spPr>
            <a:xfrm>
              <a:off x="2204505" y="168212"/>
              <a:ext cx="25599" cy="22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" name="Google Shape;91;p2"/>
            <p:cNvSpPr/>
            <p:nvPr/>
          </p:nvSpPr>
          <p:spPr>
            <a:xfrm>
              <a:off x="1207956" y="262316"/>
              <a:ext cx="12702" cy="17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" name="Google Shape;92;p2"/>
            <p:cNvSpPr/>
            <p:nvPr/>
          </p:nvSpPr>
          <p:spPr>
            <a:xfrm>
              <a:off x="855378" y="237094"/>
              <a:ext cx="15892" cy="1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" name="Google Shape;93;p2"/>
            <p:cNvSpPr/>
            <p:nvPr/>
          </p:nvSpPr>
          <p:spPr>
            <a:xfrm>
              <a:off x="1553958" y="366632"/>
              <a:ext cx="12702" cy="2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" name="Google Shape;94;p2"/>
            <p:cNvSpPr/>
            <p:nvPr/>
          </p:nvSpPr>
          <p:spPr>
            <a:xfrm>
              <a:off x="1155712" y="551408"/>
              <a:ext cx="12702" cy="27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" name="Google Shape;95;p2"/>
            <p:cNvSpPr/>
            <p:nvPr/>
          </p:nvSpPr>
          <p:spPr>
            <a:xfrm>
              <a:off x="429196" y="572958"/>
              <a:ext cx="12703" cy="2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" name="Google Shape;96;p2"/>
            <p:cNvSpPr/>
            <p:nvPr/>
          </p:nvSpPr>
          <p:spPr>
            <a:xfrm>
              <a:off x="458028" y="568428"/>
              <a:ext cx="24190" cy="2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" name="Google Shape;97;p2"/>
            <p:cNvSpPr/>
            <p:nvPr/>
          </p:nvSpPr>
          <p:spPr>
            <a:xfrm>
              <a:off x="1921243" y="13481"/>
              <a:ext cx="43694" cy="4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" name="Google Shape;98;p2"/>
            <p:cNvSpPr/>
            <p:nvPr/>
          </p:nvSpPr>
          <p:spPr>
            <a:xfrm>
              <a:off x="1887057" y="21978"/>
              <a:ext cx="34604" cy="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" name="Google Shape;99;p2"/>
            <p:cNvSpPr/>
            <p:nvPr/>
          </p:nvSpPr>
          <p:spPr>
            <a:xfrm>
              <a:off x="1901798" y="94990"/>
              <a:ext cx="19863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" name="Google Shape;100;p2"/>
            <p:cNvSpPr/>
            <p:nvPr/>
          </p:nvSpPr>
          <p:spPr>
            <a:xfrm>
              <a:off x="1871752" y="56553"/>
              <a:ext cx="15307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" name="Google Shape;101;p2"/>
            <p:cNvSpPr/>
            <p:nvPr/>
          </p:nvSpPr>
          <p:spPr>
            <a:xfrm>
              <a:off x="2132639" y="203377"/>
              <a:ext cx="87735" cy="5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" name="Google Shape;102;p2"/>
            <p:cNvSpPr/>
            <p:nvPr/>
          </p:nvSpPr>
          <p:spPr>
            <a:xfrm>
              <a:off x="394070" y="364381"/>
              <a:ext cx="52807" cy="5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" name="Google Shape;103;p2"/>
            <p:cNvSpPr/>
            <p:nvPr/>
          </p:nvSpPr>
          <p:spPr>
            <a:xfrm>
              <a:off x="1712465" y="314875"/>
              <a:ext cx="39697" cy="4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" name="Google Shape;104;p2"/>
            <p:cNvSpPr/>
            <p:nvPr/>
          </p:nvSpPr>
          <p:spPr>
            <a:xfrm>
              <a:off x="1282637" y="251932"/>
              <a:ext cx="2170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" name="Google Shape;105;p2"/>
            <p:cNvSpPr/>
            <p:nvPr/>
          </p:nvSpPr>
          <p:spPr>
            <a:xfrm>
              <a:off x="1189843" y="512304"/>
              <a:ext cx="30048" cy="3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" name="Google Shape;106;p2"/>
            <p:cNvSpPr/>
            <p:nvPr/>
          </p:nvSpPr>
          <p:spPr>
            <a:xfrm>
              <a:off x="1176071" y="547442"/>
              <a:ext cx="13774" cy="2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" name="Google Shape;107;p2"/>
            <p:cNvSpPr/>
            <p:nvPr/>
          </p:nvSpPr>
          <p:spPr>
            <a:xfrm>
              <a:off x="1738292" y="519915"/>
              <a:ext cx="34909" cy="35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" name="Google Shape;108;p2"/>
            <p:cNvSpPr/>
            <p:nvPr/>
          </p:nvSpPr>
          <p:spPr>
            <a:xfrm>
              <a:off x="841223" y="322408"/>
              <a:ext cx="19836" cy="3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" name="Google Shape;109;p2"/>
            <p:cNvSpPr/>
            <p:nvPr/>
          </p:nvSpPr>
          <p:spPr>
            <a:xfrm>
              <a:off x="870305" y="288394"/>
              <a:ext cx="12702" cy="2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" name="Google Shape;110;p2"/>
            <p:cNvSpPr/>
            <p:nvPr/>
          </p:nvSpPr>
          <p:spPr>
            <a:xfrm>
              <a:off x="869293" y="257786"/>
              <a:ext cx="12702" cy="1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7" name="Google Shape;111;p2"/>
            <p:cNvSpPr/>
            <p:nvPr/>
          </p:nvSpPr>
          <p:spPr>
            <a:xfrm>
              <a:off x="100238" y="576924"/>
              <a:ext cx="24476" cy="2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" name="Google Shape;112;p2"/>
            <p:cNvSpPr/>
            <p:nvPr/>
          </p:nvSpPr>
          <p:spPr>
            <a:xfrm>
              <a:off x="567435" y="180139"/>
              <a:ext cx="30021" cy="2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" name="Google Shape;113;p2"/>
            <p:cNvSpPr/>
            <p:nvPr/>
          </p:nvSpPr>
          <p:spPr>
            <a:xfrm>
              <a:off x="1246920" y="224336"/>
              <a:ext cx="50974" cy="62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" name="Google Shape;114;p2"/>
            <p:cNvSpPr/>
            <p:nvPr/>
          </p:nvSpPr>
          <p:spPr>
            <a:xfrm>
              <a:off x="1240907" y="244974"/>
              <a:ext cx="43604" cy="4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" name="Google Shape;115;p2"/>
            <p:cNvSpPr/>
            <p:nvPr/>
          </p:nvSpPr>
          <p:spPr>
            <a:xfrm>
              <a:off x="55194" y="533290"/>
              <a:ext cx="74612" cy="7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" name="Google Shape;116;p2"/>
            <p:cNvSpPr/>
            <p:nvPr/>
          </p:nvSpPr>
          <p:spPr>
            <a:xfrm>
              <a:off x="1528251" y="358698"/>
              <a:ext cx="18141" cy="46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" name="Google Shape;117;p2"/>
            <p:cNvSpPr/>
            <p:nvPr/>
          </p:nvSpPr>
          <p:spPr>
            <a:xfrm>
              <a:off x="543045" y="113776"/>
              <a:ext cx="51066" cy="8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" name="Google Shape;118;p2"/>
            <p:cNvSpPr/>
            <p:nvPr/>
          </p:nvSpPr>
          <p:spPr>
            <a:xfrm>
              <a:off x="1434578" y="391960"/>
              <a:ext cx="74990" cy="5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" name="Google Shape;119;p2"/>
            <p:cNvSpPr/>
            <p:nvPr/>
          </p:nvSpPr>
          <p:spPr>
            <a:xfrm>
              <a:off x="1477405" y="373869"/>
              <a:ext cx="55886" cy="6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" name="Google Shape;120;p2"/>
            <p:cNvSpPr/>
            <p:nvPr/>
          </p:nvSpPr>
          <p:spPr>
            <a:xfrm>
              <a:off x="1498206" y="378988"/>
              <a:ext cx="27456" cy="21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8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" name="Google Shape;121;p2"/>
            <p:cNvSpPr/>
            <p:nvPr/>
          </p:nvSpPr>
          <p:spPr>
            <a:xfrm>
              <a:off x="5092" y="255508"/>
              <a:ext cx="32725" cy="48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" name="Google Shape;122;p2"/>
            <p:cNvSpPr/>
            <p:nvPr/>
          </p:nvSpPr>
          <p:spPr>
            <a:xfrm>
              <a:off x="534" y="248727"/>
              <a:ext cx="12703" cy="3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" name="Google Shape;123;p2"/>
            <p:cNvSpPr/>
            <p:nvPr/>
          </p:nvSpPr>
          <p:spPr>
            <a:xfrm>
              <a:off x="1713821" y="564515"/>
              <a:ext cx="24195" cy="1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" name="Google Shape;124;p2"/>
            <p:cNvSpPr/>
            <p:nvPr/>
          </p:nvSpPr>
          <p:spPr>
            <a:xfrm>
              <a:off x="1473253" y="390086"/>
              <a:ext cx="1986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" name="Google Shape;125;p2"/>
            <p:cNvSpPr/>
            <p:nvPr/>
          </p:nvSpPr>
          <p:spPr>
            <a:xfrm>
              <a:off x="538750" y="163120"/>
              <a:ext cx="12701" cy="2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11" name="Google Shape;126;p2"/>
          <p:cNvGrpSpPr/>
          <p:nvPr/>
        </p:nvGrpSpPr>
        <p:grpSpPr>
          <a:xfrm>
            <a:off x="7642044" y="4386405"/>
            <a:ext cx="1761194" cy="563780"/>
            <a:chOff x="-1" y="0"/>
            <a:chExt cx="1761192" cy="563778"/>
          </a:xfrm>
        </p:grpSpPr>
        <p:sp>
          <p:nvSpPr>
            <p:cNvPr id="243" name="Google Shape;127;p2"/>
            <p:cNvSpPr/>
            <p:nvPr/>
          </p:nvSpPr>
          <p:spPr>
            <a:xfrm>
              <a:off x="9697" y="237730"/>
              <a:ext cx="71243" cy="128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" name="Google Shape;128;p2"/>
            <p:cNvSpPr/>
            <p:nvPr/>
          </p:nvSpPr>
          <p:spPr>
            <a:xfrm>
              <a:off x="637957" y="165880"/>
              <a:ext cx="89528" cy="124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" name="Google Shape;129;p2"/>
            <p:cNvSpPr/>
            <p:nvPr/>
          </p:nvSpPr>
          <p:spPr>
            <a:xfrm>
              <a:off x="942189" y="63562"/>
              <a:ext cx="104239" cy="112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" name="Google Shape;130;p2"/>
            <p:cNvSpPr/>
            <p:nvPr/>
          </p:nvSpPr>
          <p:spPr>
            <a:xfrm>
              <a:off x="789682" y="320495"/>
              <a:ext cx="119742" cy="112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" name="Google Shape;131;p2"/>
            <p:cNvSpPr/>
            <p:nvPr/>
          </p:nvSpPr>
          <p:spPr>
            <a:xfrm>
              <a:off x="1133477" y="208372"/>
              <a:ext cx="68678" cy="93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" name="Google Shape;132;p2"/>
            <p:cNvSpPr/>
            <p:nvPr/>
          </p:nvSpPr>
          <p:spPr>
            <a:xfrm>
              <a:off x="1432901" y="211649"/>
              <a:ext cx="87034" cy="10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" name="Google Shape;133;p2"/>
            <p:cNvSpPr/>
            <p:nvPr/>
          </p:nvSpPr>
          <p:spPr>
            <a:xfrm>
              <a:off x="1119588" y="217960"/>
              <a:ext cx="88690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" name="Google Shape;134;p2"/>
            <p:cNvSpPr/>
            <p:nvPr/>
          </p:nvSpPr>
          <p:spPr>
            <a:xfrm>
              <a:off x="1450263" y="201656"/>
              <a:ext cx="85469" cy="92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" name="Google Shape;135;p2"/>
            <p:cNvSpPr/>
            <p:nvPr/>
          </p:nvSpPr>
          <p:spPr>
            <a:xfrm>
              <a:off x="429813" y="455095"/>
              <a:ext cx="82107" cy="10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" name="Google Shape;136;p2"/>
            <p:cNvSpPr/>
            <p:nvPr/>
          </p:nvSpPr>
          <p:spPr>
            <a:xfrm>
              <a:off x="1159475" y="221697"/>
              <a:ext cx="59654" cy="10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" name="Google Shape;137;p2"/>
            <p:cNvSpPr/>
            <p:nvPr/>
          </p:nvSpPr>
          <p:spPr>
            <a:xfrm>
              <a:off x="1681512" y="0"/>
              <a:ext cx="79680" cy="111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" name="Google Shape;138;p2"/>
            <p:cNvSpPr/>
            <p:nvPr/>
          </p:nvSpPr>
          <p:spPr>
            <a:xfrm>
              <a:off x="329641" y="253329"/>
              <a:ext cx="58154" cy="118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" name="Google Shape;139;p2"/>
            <p:cNvSpPr/>
            <p:nvPr/>
          </p:nvSpPr>
          <p:spPr>
            <a:xfrm>
              <a:off x="787358" y="308768"/>
              <a:ext cx="118650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" name="Google Shape;140;p2"/>
            <p:cNvSpPr/>
            <p:nvPr/>
          </p:nvSpPr>
          <p:spPr>
            <a:xfrm>
              <a:off x="1274301" y="4035"/>
              <a:ext cx="79138" cy="8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" name="Google Shape;141;p2"/>
            <p:cNvSpPr/>
            <p:nvPr/>
          </p:nvSpPr>
          <p:spPr>
            <a:xfrm>
              <a:off x="369410" y="268089"/>
              <a:ext cx="33173" cy="10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" name="Google Shape;142;p2"/>
            <p:cNvSpPr/>
            <p:nvPr/>
          </p:nvSpPr>
          <p:spPr>
            <a:xfrm>
              <a:off x="975906" y="94545"/>
              <a:ext cx="75216" cy="85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" name="Google Shape;143;p2"/>
            <p:cNvSpPr/>
            <p:nvPr/>
          </p:nvSpPr>
          <p:spPr>
            <a:xfrm>
              <a:off x="1668052" y="3466"/>
              <a:ext cx="43500" cy="99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" name="Google Shape;144;p2"/>
            <p:cNvSpPr/>
            <p:nvPr/>
          </p:nvSpPr>
          <p:spPr>
            <a:xfrm>
              <a:off x="773299" y="329378"/>
              <a:ext cx="69203" cy="9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" name="Google Shape;145;p2"/>
            <p:cNvSpPr/>
            <p:nvPr/>
          </p:nvSpPr>
          <p:spPr>
            <a:xfrm>
              <a:off x="57737" y="260967"/>
              <a:ext cx="45744" cy="8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" name="Google Shape;146;p2"/>
            <p:cNvSpPr/>
            <p:nvPr/>
          </p:nvSpPr>
          <p:spPr>
            <a:xfrm>
              <a:off x="614413" y="171026"/>
              <a:ext cx="53322" cy="86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" name="Google Shape;147;p2"/>
            <p:cNvSpPr/>
            <p:nvPr/>
          </p:nvSpPr>
          <p:spPr>
            <a:xfrm>
              <a:off x="1482146" y="199923"/>
              <a:ext cx="46488" cy="64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" name="Google Shape;148;p2"/>
            <p:cNvSpPr/>
            <p:nvPr/>
          </p:nvSpPr>
          <p:spPr>
            <a:xfrm>
              <a:off x="395207" y="436408"/>
              <a:ext cx="64998" cy="127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" name="Google Shape;149;p2"/>
            <p:cNvSpPr/>
            <p:nvPr/>
          </p:nvSpPr>
          <p:spPr>
            <a:xfrm>
              <a:off x="-2" y="262673"/>
              <a:ext cx="30308" cy="8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" name="Google Shape;150;p2"/>
            <p:cNvSpPr/>
            <p:nvPr/>
          </p:nvSpPr>
          <p:spPr>
            <a:xfrm>
              <a:off x="1336460" y="41517"/>
              <a:ext cx="54595" cy="62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" name="Google Shape;151;p2"/>
            <p:cNvSpPr/>
            <p:nvPr/>
          </p:nvSpPr>
          <p:spPr>
            <a:xfrm>
              <a:off x="1506250" y="232638"/>
              <a:ext cx="45521" cy="6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" name="Google Shape;152;p2"/>
            <p:cNvSpPr/>
            <p:nvPr/>
          </p:nvSpPr>
          <p:spPr>
            <a:xfrm>
              <a:off x="1115376" y="216551"/>
              <a:ext cx="37516" cy="83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" name="Google Shape;153;p2"/>
            <p:cNvSpPr/>
            <p:nvPr/>
          </p:nvSpPr>
          <p:spPr>
            <a:xfrm>
              <a:off x="824267" y="308172"/>
              <a:ext cx="50829" cy="77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" name="Google Shape;154;p2"/>
            <p:cNvSpPr/>
            <p:nvPr/>
          </p:nvSpPr>
          <p:spPr>
            <a:xfrm>
              <a:off x="60597" y="245746"/>
              <a:ext cx="34939" cy="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" name="Google Shape;155;p2"/>
            <p:cNvSpPr/>
            <p:nvPr/>
          </p:nvSpPr>
          <p:spPr>
            <a:xfrm>
              <a:off x="1312704" y="46961"/>
              <a:ext cx="65866" cy="6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" name="Google Shape;156;p2"/>
            <p:cNvSpPr/>
            <p:nvPr/>
          </p:nvSpPr>
          <p:spPr>
            <a:xfrm>
              <a:off x="615458" y="242307"/>
              <a:ext cx="54010" cy="4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3" name="Google Shape;157;p2"/>
            <p:cNvSpPr/>
            <p:nvPr/>
          </p:nvSpPr>
          <p:spPr>
            <a:xfrm>
              <a:off x="319773" y="333386"/>
              <a:ext cx="61592" cy="4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" name="Google Shape;158;p2"/>
            <p:cNvSpPr/>
            <p:nvPr/>
          </p:nvSpPr>
          <p:spPr>
            <a:xfrm>
              <a:off x="304086" y="268089"/>
              <a:ext cx="28778" cy="6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" name="Google Shape;159;p2"/>
            <p:cNvSpPr/>
            <p:nvPr/>
          </p:nvSpPr>
          <p:spPr>
            <a:xfrm>
              <a:off x="451804" y="434106"/>
              <a:ext cx="57282" cy="24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" name="Google Shape;160;p2"/>
            <p:cNvSpPr/>
            <p:nvPr/>
          </p:nvSpPr>
          <p:spPr>
            <a:xfrm>
              <a:off x="11902" y="245827"/>
              <a:ext cx="27378" cy="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" name="Google Shape;161;p2"/>
            <p:cNvSpPr/>
            <p:nvPr/>
          </p:nvSpPr>
          <p:spPr>
            <a:xfrm>
              <a:off x="1518861" y="204500"/>
              <a:ext cx="32104" cy="6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" name="Google Shape;162;p2"/>
            <p:cNvSpPr/>
            <p:nvPr/>
          </p:nvSpPr>
          <p:spPr>
            <a:xfrm>
              <a:off x="307454" y="307604"/>
              <a:ext cx="29377" cy="61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" name="Google Shape;163;p2"/>
            <p:cNvSpPr/>
            <p:nvPr/>
          </p:nvSpPr>
          <p:spPr>
            <a:xfrm>
              <a:off x="50443" y="328809"/>
              <a:ext cx="34206" cy="3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" name="Google Shape;164;p2"/>
            <p:cNvSpPr/>
            <p:nvPr/>
          </p:nvSpPr>
          <p:spPr>
            <a:xfrm>
              <a:off x="408283" y="459401"/>
              <a:ext cx="28978" cy="4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" name="Google Shape;165;p2"/>
            <p:cNvSpPr/>
            <p:nvPr/>
          </p:nvSpPr>
          <p:spPr>
            <a:xfrm>
              <a:off x="1269453" y="68193"/>
              <a:ext cx="45821" cy="4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" name="Google Shape;166;p2"/>
            <p:cNvSpPr/>
            <p:nvPr/>
          </p:nvSpPr>
          <p:spPr>
            <a:xfrm>
              <a:off x="654002" y="163253"/>
              <a:ext cx="52975" cy="4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" name="Google Shape;167;p2"/>
            <p:cNvSpPr/>
            <p:nvPr/>
          </p:nvSpPr>
          <p:spPr>
            <a:xfrm>
              <a:off x="1301571" y="94545"/>
              <a:ext cx="31744" cy="2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" name="Google Shape;168;p2"/>
            <p:cNvSpPr/>
            <p:nvPr/>
          </p:nvSpPr>
          <p:spPr>
            <a:xfrm>
              <a:off x="321781" y="257717"/>
              <a:ext cx="26603" cy="4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" name="Google Shape;169;p2"/>
            <p:cNvSpPr/>
            <p:nvPr/>
          </p:nvSpPr>
          <p:spPr>
            <a:xfrm>
              <a:off x="864248" y="303298"/>
              <a:ext cx="37182" cy="2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" name="Google Shape;170;p2"/>
            <p:cNvSpPr/>
            <p:nvPr/>
          </p:nvSpPr>
          <p:spPr>
            <a:xfrm>
              <a:off x="1353354" y="16953"/>
              <a:ext cx="37768" cy="3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" name="Google Shape;171;p2"/>
            <p:cNvSpPr/>
            <p:nvPr/>
          </p:nvSpPr>
          <p:spPr>
            <a:xfrm>
              <a:off x="1351648" y="7528"/>
              <a:ext cx="31499" cy="1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" name="Google Shape;172;p2"/>
            <p:cNvSpPr/>
            <p:nvPr/>
          </p:nvSpPr>
          <p:spPr>
            <a:xfrm>
              <a:off x="1483377" y="199273"/>
              <a:ext cx="3093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" name="Google Shape;173;p2"/>
            <p:cNvSpPr/>
            <p:nvPr/>
          </p:nvSpPr>
          <p:spPr>
            <a:xfrm>
              <a:off x="834426" y="324801"/>
              <a:ext cx="14921" cy="2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" name="Google Shape;174;p2"/>
            <p:cNvSpPr/>
            <p:nvPr/>
          </p:nvSpPr>
          <p:spPr>
            <a:xfrm>
              <a:off x="1278092" y="60177"/>
              <a:ext cx="12758" cy="17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" name="Google Shape;175;p2"/>
            <p:cNvSpPr/>
            <p:nvPr/>
          </p:nvSpPr>
          <p:spPr>
            <a:xfrm>
              <a:off x="1288058" y="103698"/>
              <a:ext cx="20043" cy="15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" name="Google Shape;176;p2"/>
            <p:cNvSpPr/>
            <p:nvPr/>
          </p:nvSpPr>
          <p:spPr>
            <a:xfrm>
              <a:off x="1478232" y="207939"/>
              <a:ext cx="18296" cy="17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" name="Google Shape;177;p2"/>
            <p:cNvSpPr/>
            <p:nvPr/>
          </p:nvSpPr>
          <p:spPr>
            <a:xfrm>
              <a:off x="662227" y="207722"/>
              <a:ext cx="32428" cy="4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4" name="Google Shape;178;p2"/>
            <p:cNvSpPr/>
            <p:nvPr/>
          </p:nvSpPr>
          <p:spPr>
            <a:xfrm>
              <a:off x="961929" y="84903"/>
              <a:ext cx="68904" cy="7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" name="Google Shape;179;p2"/>
            <p:cNvSpPr/>
            <p:nvPr/>
          </p:nvSpPr>
          <p:spPr>
            <a:xfrm>
              <a:off x="991370" y="81030"/>
              <a:ext cx="45875" cy="6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" name="Google Shape;180;p2"/>
            <p:cNvSpPr/>
            <p:nvPr/>
          </p:nvSpPr>
          <p:spPr>
            <a:xfrm>
              <a:off x="427159" y="438764"/>
              <a:ext cx="81927" cy="9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" name="Google Shape;181;p2"/>
            <p:cNvSpPr/>
            <p:nvPr/>
          </p:nvSpPr>
          <p:spPr>
            <a:xfrm>
              <a:off x="440497" y="460539"/>
              <a:ext cx="62847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" name="Google Shape;182;p2"/>
            <p:cNvSpPr/>
            <p:nvPr/>
          </p:nvSpPr>
          <p:spPr>
            <a:xfrm>
              <a:off x="412364" y="529274"/>
              <a:ext cx="30678" cy="26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" name="Google Shape;183;p2"/>
            <p:cNvSpPr/>
            <p:nvPr/>
          </p:nvSpPr>
          <p:spPr>
            <a:xfrm>
              <a:off x="327910" y="271122"/>
              <a:ext cx="39733" cy="8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" name="Google Shape;184;p2"/>
            <p:cNvSpPr/>
            <p:nvPr/>
          </p:nvSpPr>
          <p:spPr>
            <a:xfrm>
              <a:off x="843731" y="309879"/>
              <a:ext cx="56558" cy="5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" name="Google Shape;185;p2"/>
            <p:cNvSpPr/>
            <p:nvPr/>
          </p:nvSpPr>
          <p:spPr>
            <a:xfrm>
              <a:off x="805207" y="369460"/>
              <a:ext cx="40321" cy="31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" name="Google Shape;186;p2"/>
            <p:cNvSpPr/>
            <p:nvPr/>
          </p:nvSpPr>
          <p:spPr>
            <a:xfrm>
              <a:off x="1293857" y="7474"/>
              <a:ext cx="86649" cy="92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4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" name="Google Shape;187;p2"/>
            <p:cNvSpPr/>
            <p:nvPr/>
          </p:nvSpPr>
          <p:spPr>
            <a:xfrm>
              <a:off x="643684" y="185027"/>
              <a:ext cx="46013" cy="7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" name="Google Shape;188;p2"/>
            <p:cNvSpPr/>
            <p:nvPr/>
          </p:nvSpPr>
          <p:spPr>
            <a:xfrm>
              <a:off x="663725" y="181588"/>
              <a:ext cx="32311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" name="Google Shape;189;p2"/>
            <p:cNvSpPr/>
            <p:nvPr/>
          </p:nvSpPr>
          <p:spPr>
            <a:xfrm>
              <a:off x="640307" y="194777"/>
              <a:ext cx="16757" cy="4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" name="Google Shape;190;p2"/>
            <p:cNvSpPr/>
            <p:nvPr/>
          </p:nvSpPr>
          <p:spPr>
            <a:xfrm>
              <a:off x="648304" y="194777"/>
              <a:ext cx="14555" cy="3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" name="Google Shape;191;p2"/>
            <p:cNvSpPr/>
            <p:nvPr/>
          </p:nvSpPr>
          <p:spPr>
            <a:xfrm>
              <a:off x="416698" y="512104"/>
              <a:ext cx="12702" cy="1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" name="Google Shape;192;p2"/>
            <p:cNvSpPr/>
            <p:nvPr/>
          </p:nvSpPr>
          <p:spPr>
            <a:xfrm>
              <a:off x="322350" y="303027"/>
              <a:ext cx="14897" cy="52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" name="Google Shape;193;p2"/>
            <p:cNvSpPr/>
            <p:nvPr/>
          </p:nvSpPr>
          <p:spPr>
            <a:xfrm>
              <a:off x="971870" y="122602"/>
              <a:ext cx="33829" cy="27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" name="Google Shape;194;p2"/>
            <p:cNvSpPr/>
            <p:nvPr/>
          </p:nvSpPr>
          <p:spPr>
            <a:xfrm>
              <a:off x="417326" y="512456"/>
              <a:ext cx="25376" cy="33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8139" y="3953009"/>
            <a:ext cx="1754889" cy="176193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Google Shape;3190;p20" descr="Google Shape;319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1455" y="-90729"/>
            <a:ext cx="9144001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578" name="مستوى النص الأول…"/>
          <p:cNvSpPr txBox="1"/>
          <p:nvPr>
            <p:ph type="body" sz="quarter" idx="1"/>
          </p:nvPr>
        </p:nvSpPr>
        <p:spPr>
          <a:xfrm>
            <a:off x="3767775" y="1926658"/>
            <a:ext cx="1584602" cy="643502"/>
          </a:xfrm>
          <a:prstGeom prst="rect">
            <a:avLst/>
          </a:prstGeom>
        </p:spPr>
        <p:txBody>
          <a:bodyPr anchor="ctr"/>
          <a:lstStyle>
            <a:lvl1pPr marL="190500" indent="-571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89" name="Google Shape;3197;p20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1579" name="Google Shape;3198;p20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0" name="Google Shape;3199;p20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1" name="Google Shape;3200;p20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2" name="Google Shape;3201;p20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3" name="Google Shape;3202;p20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4" name="Google Shape;3203;p20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5" name="Google Shape;3204;p20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6" name="Google Shape;3205;p20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7" name="Google Shape;3206;p20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8" name="Google Shape;3207;p20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9" name="Google Shape;3208;p20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0" name="Google Shape;3209;p20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1" name="Google Shape;3210;p20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2" name="Google Shape;3211;p20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3" name="Google Shape;3212;p20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4" name="Google Shape;3213;p20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5" name="Google Shape;3214;p20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6" name="Google Shape;3215;p20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7" name="Google Shape;3216;p20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8" name="Google Shape;3217;p20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9" name="Google Shape;3218;p20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0" name="Google Shape;3219;p20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1" name="Google Shape;3220;p20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2" name="Google Shape;3221;p20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3" name="Google Shape;3222;p20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4" name="Google Shape;3223;p20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5" name="Google Shape;3224;p20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6" name="Google Shape;3225;p20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7" name="Google Shape;3226;p20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8" name="Google Shape;3227;p20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9" name="Google Shape;3228;p20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0" name="Google Shape;3229;p20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1" name="Google Shape;3230;p20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2" name="Google Shape;3231;p20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3" name="Google Shape;3232;p20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4" name="Google Shape;3233;p20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5" name="Google Shape;3234;p20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6" name="Google Shape;3235;p20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7" name="Google Shape;3236;p20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8" name="Google Shape;3237;p20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9" name="Google Shape;3238;p20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0" name="Google Shape;3239;p20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1" name="Google Shape;3240;p20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2" name="Google Shape;3241;p20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3" name="Google Shape;3242;p20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4" name="Google Shape;3243;p20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5" name="Google Shape;3244;p20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6" name="Google Shape;3245;p20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7" name="Google Shape;3246;p20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8" name="Google Shape;3247;p20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9" name="Google Shape;3248;p20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0" name="Google Shape;3249;p20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1" name="Google Shape;3250;p20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2" name="Google Shape;3251;p20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3" name="Google Shape;3252;p20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4" name="Google Shape;3253;p20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5" name="Google Shape;3254;p20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6" name="Google Shape;3255;p20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7" name="Google Shape;3256;p20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8" name="Google Shape;3257;p20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9" name="Google Shape;3258;p20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0" name="Google Shape;3259;p20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1" name="Google Shape;3260;p20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2" name="Google Shape;3261;p20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3" name="Google Shape;3262;p20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4" name="Google Shape;3263;p20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5" name="Google Shape;3264;p20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6" name="Google Shape;3265;p20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7" name="Google Shape;3266;p20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8" name="Google Shape;3267;p20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9" name="Google Shape;3268;p20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0" name="Google Shape;3269;p20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1" name="Google Shape;3270;p20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2" name="Google Shape;3271;p20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3" name="Google Shape;3272;p20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4" name="Google Shape;3273;p20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5" name="Google Shape;3274;p20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6" name="Google Shape;3275;p20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7" name="Google Shape;3276;p20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8" name="Google Shape;3277;p20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9" name="Google Shape;3278;p20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0" name="Google Shape;3279;p20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1" name="Google Shape;3280;p20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2" name="Google Shape;3281;p20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3" name="Google Shape;3282;p20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4" name="Google Shape;3283;p20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5" name="Google Shape;3284;p20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6" name="Google Shape;3285;p20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7" name="Google Shape;3286;p20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8" name="Google Shape;3287;p20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9" name="Google Shape;3288;p20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0" name="Google Shape;3289;p20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1" name="Google Shape;3290;p20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2" name="Google Shape;3291;p20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3" name="Google Shape;3292;p20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4" name="Google Shape;3293;p20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5" name="Google Shape;3294;p20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6" name="Google Shape;3295;p20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7" name="Google Shape;3296;p20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8" name="Google Shape;3297;p20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9" name="Google Shape;3298;p20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0" name="Google Shape;3299;p20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1" name="Google Shape;3300;p20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2" name="Google Shape;3301;p20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3" name="Google Shape;3302;p20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4" name="Google Shape;3303;p20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5" name="Google Shape;3304;p20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6" name="Google Shape;3305;p20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7" name="Google Shape;3306;p20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8" name="Google Shape;3307;p20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690" name="Google Shape;3308;p20" descr="Google Shape;3308;p20"/>
          <p:cNvPicPr>
            <a:picLocks noChangeAspect="1"/>
          </p:cNvPicPr>
          <p:nvPr/>
        </p:nvPicPr>
        <p:blipFill>
          <a:blip r:embed="rId3">
            <a:alphaModFix amt="70000"/>
            <a:extLst/>
          </a:blip>
          <a:stretch>
            <a:fillRect/>
          </a:stretch>
        </p:blipFill>
        <p:spPr>
          <a:xfrm>
            <a:off x="8020525" y="604319"/>
            <a:ext cx="2620001" cy="46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Google Shape;3309;p20" descr="Google Shape;3309;p20"/>
          <p:cNvPicPr>
            <a:picLocks noChangeAspect="1"/>
          </p:cNvPicPr>
          <p:nvPr/>
        </p:nvPicPr>
        <p:blipFill>
          <a:blip r:embed="rId4">
            <a:alphaModFix amt="68000"/>
            <a:extLst/>
          </a:blip>
          <a:stretch>
            <a:fillRect/>
          </a:stretch>
        </p:blipFill>
        <p:spPr>
          <a:xfrm>
            <a:off x="265840" y="4353123"/>
            <a:ext cx="2620001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2" name="Google Shape;3310;p20"/>
          <p:cNvGrpSpPr/>
          <p:nvPr/>
        </p:nvGrpSpPr>
        <p:grpSpPr>
          <a:xfrm>
            <a:off x="-528576" y="538312"/>
            <a:ext cx="2097091" cy="597453"/>
            <a:chOff x="0" y="0"/>
            <a:chExt cx="2097089" cy="597452"/>
          </a:xfrm>
        </p:grpSpPr>
        <p:sp>
          <p:nvSpPr>
            <p:cNvPr id="1692" name="Google Shape;3311;p20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3" name="Google Shape;3312;p20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4" name="Google Shape;3313;p20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5" name="Google Shape;3314;p20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6" name="Google Shape;3315;p20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7" name="Google Shape;3316;p20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8" name="Google Shape;3317;p20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9" name="Google Shape;3318;p20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0" name="Google Shape;3319;p20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1" name="Google Shape;3320;p20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2" name="Google Shape;3321;p20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3" name="Google Shape;3322;p20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4" name="Google Shape;3323;p20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5" name="Google Shape;3324;p20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6" name="Google Shape;3325;p20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7" name="Google Shape;3326;p20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8" name="Google Shape;3327;p20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9" name="Google Shape;3328;p20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0" name="Google Shape;3329;p20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1" name="Google Shape;3330;p20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2" name="Google Shape;3331;p20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3" name="Google Shape;3332;p20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4" name="Google Shape;3333;p20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5" name="Google Shape;3334;p20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6" name="Google Shape;3335;p20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7" name="Google Shape;3336;p20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8" name="Google Shape;3337;p20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9" name="Google Shape;3338;p20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0" name="Google Shape;3339;p20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1" name="Google Shape;3340;p20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2" name="Google Shape;3341;p20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3" name="Google Shape;3342;p20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4" name="Google Shape;3343;p20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5" name="Google Shape;3344;p20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6" name="Google Shape;3345;p20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7" name="Google Shape;3346;p20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8" name="Google Shape;3347;p20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9" name="Google Shape;3348;p20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0" name="Google Shape;3349;p20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1" name="Google Shape;3350;p20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2" name="Google Shape;3351;p20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3" name="Google Shape;3352;p20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4" name="Google Shape;3353;p20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5" name="Google Shape;3354;p20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6" name="Google Shape;3355;p20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7" name="Google Shape;3356;p20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8" name="Google Shape;3357;p20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9" name="Google Shape;3358;p20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0" name="Google Shape;3359;p20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1" name="Google Shape;3360;p20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2" name="Google Shape;3361;p20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3" name="Google Shape;3362;p20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4" name="Google Shape;3363;p20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5" name="Google Shape;3364;p20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6" name="Google Shape;3365;p20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7" name="Google Shape;3366;p20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8" name="Google Shape;3367;p20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9" name="Google Shape;3368;p20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0" name="Google Shape;3369;p20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1" name="Google Shape;3370;p20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2" name="Google Shape;3371;p20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3" name="Google Shape;3372;p20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4" name="Google Shape;3373;p20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5" name="Google Shape;3374;p20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6" name="Google Shape;3375;p20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7" name="Google Shape;3376;p20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8" name="Google Shape;3377;p20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9" name="Google Shape;3378;p20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0" name="Google Shape;3379;p20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1" name="Google Shape;3380;p20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2" name="Google Shape;3381;p20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3" name="Google Shape;3382;p20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4" name="Google Shape;3383;p20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5" name="Google Shape;3384;p20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6" name="Google Shape;3385;p20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7" name="Google Shape;3386;p20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8" name="Google Shape;3387;p20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9" name="Google Shape;3388;p20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0" name="Google Shape;3389;p20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1" name="Google Shape;3390;p20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2" name="Google Shape;3391;p20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3" name="Google Shape;3392;p20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4" name="Google Shape;3393;p20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5" name="Google Shape;3394;p20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6" name="Google Shape;3395;p20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7" name="Google Shape;3396;p20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8" name="Google Shape;3397;p20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9" name="Google Shape;3398;p20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0" name="Google Shape;3399;p20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1" name="Google Shape;3400;p20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2" name="Google Shape;3401;p20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3" name="Google Shape;3402;p20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4" name="Google Shape;3403;p20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5" name="Google Shape;3404;p20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6" name="Google Shape;3405;p20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7" name="Google Shape;3406;p20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8" name="Google Shape;3407;p20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9" name="Google Shape;3408;p20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0" name="Google Shape;3409;p20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1" name="Google Shape;3410;p20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2" name="Google Shape;3411;p20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3" name="Google Shape;3412;p20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4" name="Google Shape;3413;p20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5" name="Google Shape;3414;p20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6" name="Google Shape;3415;p20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7" name="Google Shape;3416;p20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8" name="Google Shape;3417;p20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9" name="Google Shape;3418;p20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0" name="Google Shape;3419;p20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1" name="Google Shape;3420;p20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803" name="نص العنوان"/>
          <p:cNvSpPr txBox="1"/>
          <p:nvPr>
            <p:ph type="title"/>
          </p:nvPr>
        </p:nvSpPr>
        <p:spPr>
          <a:xfrm>
            <a:off x="-1687729" y="764446"/>
            <a:ext cx="7710901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804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6406" y="3957191"/>
            <a:ext cx="1610877" cy="1617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5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8168424" y="4328881"/>
            <a:ext cx="870467" cy="873964"/>
          </a:xfrm>
          <a:prstGeom prst="rect">
            <a:avLst/>
          </a:prstGeom>
          <a:ln w="12700">
            <a:miter lim="400000"/>
          </a:ln>
        </p:spPr>
      </p:pic>
      <p:sp>
        <p:nvSpPr>
          <p:cNvPr id="18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Google Shape;6325;p35" descr="Google Shape;6325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4" name="Google Shape;6326;p35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1814" name="Google Shape;6327;p3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5" name="Google Shape;6328;p3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6" name="Google Shape;6329;p3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7" name="Google Shape;6330;p3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8" name="Google Shape;6331;p3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9" name="Google Shape;6332;p3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0" name="Google Shape;6333;p3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1" name="Google Shape;6334;p3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2" name="Google Shape;6335;p3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3" name="Google Shape;6336;p3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4" name="Google Shape;6337;p3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5" name="Google Shape;6338;p3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6" name="Google Shape;6339;p3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7" name="Google Shape;6340;p3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8" name="Google Shape;6341;p3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9" name="Google Shape;6342;p3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0" name="Google Shape;6343;p3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1" name="Google Shape;6344;p3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2" name="Google Shape;6345;p3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3" name="Google Shape;6346;p3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4" name="Google Shape;6347;p3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5" name="Google Shape;6348;p3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6" name="Google Shape;6349;p3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7" name="Google Shape;6350;p3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8" name="Google Shape;6351;p3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9" name="Google Shape;6352;p3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0" name="Google Shape;6353;p3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1" name="Google Shape;6354;p3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2" name="Google Shape;6355;p3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3" name="Google Shape;6356;p3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4" name="Google Shape;6357;p3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5" name="Google Shape;6358;p3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6" name="Google Shape;6359;p3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7" name="Google Shape;6360;p3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8" name="Google Shape;6361;p3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9" name="Google Shape;6362;p3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0" name="Google Shape;6363;p3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1" name="Google Shape;6364;p3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2" name="Google Shape;6365;p3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3" name="Google Shape;6366;p3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4" name="Google Shape;6367;p3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5" name="Google Shape;6368;p3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6" name="Google Shape;6369;p3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7" name="Google Shape;6370;p3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8" name="Google Shape;6371;p3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9" name="Google Shape;6372;p3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0" name="Google Shape;6373;p3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1" name="Google Shape;6374;p3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2" name="Google Shape;6375;p3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3" name="Google Shape;6376;p3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4" name="Google Shape;6377;p3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5" name="Google Shape;6378;p3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6" name="Google Shape;6379;p3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7" name="Google Shape;6380;p3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8" name="Google Shape;6381;p3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9" name="Google Shape;6382;p3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0" name="Google Shape;6383;p3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1" name="Google Shape;6384;p3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2" name="Google Shape;6385;p3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3" name="Google Shape;6386;p3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4" name="Google Shape;6387;p3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5" name="Google Shape;6388;p3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6" name="Google Shape;6389;p3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7" name="Google Shape;6390;p3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8" name="Google Shape;6391;p3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9" name="Google Shape;6392;p3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0" name="Google Shape;6393;p3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1" name="Google Shape;6394;p3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2" name="Google Shape;6395;p3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3" name="Google Shape;6396;p3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4" name="Google Shape;6397;p3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5" name="Google Shape;6398;p3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6" name="Google Shape;6399;p3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7" name="Google Shape;6400;p3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8" name="Google Shape;6401;p3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9" name="Google Shape;6402;p3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0" name="Google Shape;6403;p3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1" name="Google Shape;6404;p3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2" name="Google Shape;6405;p3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3" name="Google Shape;6406;p3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4" name="Google Shape;6407;p3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5" name="Google Shape;6408;p3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6" name="Google Shape;6409;p3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7" name="Google Shape;6410;p3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8" name="Google Shape;6411;p3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9" name="Google Shape;6412;p3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0" name="Google Shape;6413;p3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1" name="Google Shape;6414;p3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2" name="Google Shape;6415;p3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3" name="Google Shape;6416;p3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4" name="Google Shape;6417;p3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5" name="Google Shape;6418;p3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6" name="Google Shape;6419;p3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7" name="Google Shape;6420;p3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8" name="Google Shape;6421;p3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9" name="Google Shape;6422;p3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0" name="Google Shape;6423;p3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1" name="Google Shape;6424;p3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2" name="Google Shape;6425;p3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3" name="Google Shape;6426;p3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4" name="Google Shape;6427;p3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5" name="Google Shape;6428;p3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6" name="Google Shape;6429;p3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7" name="Google Shape;6430;p3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8" name="Google Shape;6431;p3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9" name="Google Shape;6432;p3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0" name="Google Shape;6433;p3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1" name="Google Shape;6434;p3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2" name="Google Shape;6435;p3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3" name="Google Shape;6436;p3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925" name="Google Shape;6437;p35" descr="Google Shape;6437;p35"/>
          <p:cNvPicPr>
            <a:picLocks noChangeAspect="1"/>
          </p:cNvPicPr>
          <p:nvPr/>
        </p:nvPicPr>
        <p:blipFill>
          <a:blip r:embed="rId3">
            <a:alphaModFix amt="82000"/>
            <a:extLst/>
          </a:blip>
          <a:stretch>
            <a:fillRect/>
          </a:stretch>
        </p:blipFill>
        <p:spPr>
          <a:xfrm>
            <a:off x="7120776" y="649069"/>
            <a:ext cx="2620001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6" name="Google Shape;6438;p35" descr="Google Shape;6438;p35"/>
          <p:cNvPicPr>
            <a:picLocks noChangeAspect="1"/>
          </p:cNvPicPr>
          <p:nvPr/>
        </p:nvPicPr>
        <p:blipFill>
          <a:blip r:embed="rId4">
            <a:alphaModFix amt="82000"/>
            <a:extLst/>
          </a:blip>
          <a:stretch>
            <a:fillRect/>
          </a:stretch>
        </p:blipFill>
        <p:spPr>
          <a:xfrm>
            <a:off x="-1043674" y="4533143"/>
            <a:ext cx="2620000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7" name="Google Shape;6439;p35"/>
          <p:cNvGrpSpPr/>
          <p:nvPr/>
        </p:nvGrpSpPr>
        <p:grpSpPr>
          <a:xfrm>
            <a:off x="-528576" y="538312"/>
            <a:ext cx="2097091" cy="597453"/>
            <a:chOff x="0" y="0"/>
            <a:chExt cx="2097089" cy="597452"/>
          </a:xfrm>
        </p:grpSpPr>
        <p:sp>
          <p:nvSpPr>
            <p:cNvPr id="1927" name="Google Shape;6440;p3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8" name="Google Shape;6441;p3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9" name="Google Shape;6442;p3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0" name="Google Shape;6443;p3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1" name="Google Shape;6444;p3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2" name="Google Shape;6445;p3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3" name="Google Shape;6446;p3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4" name="Google Shape;6447;p3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5" name="Google Shape;6448;p3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6" name="Google Shape;6449;p3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7" name="Google Shape;6450;p3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8" name="Google Shape;6451;p3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9" name="Google Shape;6452;p3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0" name="Google Shape;6453;p3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1" name="Google Shape;6454;p3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2" name="Google Shape;6455;p3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3" name="Google Shape;6456;p3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4" name="Google Shape;6457;p3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5" name="Google Shape;6458;p3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6" name="Google Shape;6459;p3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7" name="Google Shape;6460;p3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8" name="Google Shape;6461;p3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9" name="Google Shape;6462;p3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0" name="Google Shape;6463;p3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1" name="Google Shape;6464;p3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2" name="Google Shape;6465;p3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3" name="Google Shape;6466;p3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4" name="Google Shape;6467;p3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5" name="Google Shape;6468;p3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6" name="Google Shape;6469;p3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7" name="Google Shape;6470;p3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8" name="Google Shape;6471;p3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9" name="Google Shape;6472;p3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0" name="Google Shape;6473;p3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1" name="Google Shape;6474;p3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2" name="Google Shape;6475;p3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3" name="Google Shape;6476;p3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4" name="Google Shape;6477;p3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5" name="Google Shape;6478;p3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6" name="Google Shape;6479;p3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7" name="Google Shape;6480;p3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8" name="Google Shape;6481;p3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9" name="Google Shape;6482;p3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0" name="Google Shape;6483;p3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1" name="Google Shape;6484;p3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2" name="Google Shape;6485;p3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3" name="Google Shape;6486;p3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4" name="Google Shape;6487;p3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5" name="Google Shape;6488;p3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6" name="Google Shape;6489;p3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7" name="Google Shape;6490;p3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8" name="Google Shape;6491;p3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9" name="Google Shape;6492;p3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0" name="Google Shape;6493;p3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1" name="Google Shape;6494;p3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2" name="Google Shape;6495;p3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3" name="Google Shape;6496;p3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4" name="Google Shape;6497;p3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5" name="Google Shape;6498;p3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6" name="Google Shape;6499;p3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7" name="Google Shape;6500;p3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8" name="Google Shape;6501;p3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9" name="Google Shape;6502;p3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0" name="Google Shape;6503;p3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1" name="Google Shape;6504;p3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2" name="Google Shape;6505;p3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3" name="Google Shape;6506;p3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4" name="Google Shape;6507;p3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5" name="Google Shape;6508;p3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6" name="Google Shape;6509;p3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7" name="Google Shape;6510;p3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8" name="Google Shape;6511;p3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9" name="Google Shape;6512;p3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0" name="Google Shape;6513;p3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1" name="Google Shape;6514;p3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2" name="Google Shape;6515;p3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3" name="Google Shape;6516;p3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4" name="Google Shape;6517;p3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5" name="Google Shape;6518;p3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6" name="Google Shape;6519;p3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7" name="Google Shape;6520;p3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8" name="Google Shape;6521;p3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9" name="Google Shape;6522;p3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0" name="Google Shape;6523;p3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1" name="Google Shape;6524;p3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2" name="Google Shape;6525;p3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3" name="Google Shape;6526;p3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4" name="Google Shape;6527;p3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5" name="Google Shape;6528;p3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6" name="Google Shape;6529;p3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7" name="Google Shape;6530;p3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8" name="Google Shape;6531;p3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9" name="Google Shape;6532;p3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0" name="Google Shape;6533;p3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1" name="Google Shape;6534;p3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2" name="Google Shape;6535;p3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3" name="Google Shape;6536;p3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4" name="Google Shape;6537;p3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5" name="Google Shape;6538;p3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6" name="Google Shape;6539;p3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7" name="Google Shape;6540;p3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8" name="Google Shape;6541;p3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9" name="Google Shape;6542;p3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0" name="Google Shape;6543;p3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1" name="Google Shape;6544;p3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2" name="Google Shape;6545;p3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3" name="Google Shape;6546;p3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4" name="Google Shape;6547;p3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5" name="Google Shape;6548;p3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6" name="Google Shape;6549;p3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03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2709" y="3858285"/>
            <a:ext cx="1807894" cy="181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0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6" name="Google Shape;6551;p36" descr="Google Shape;6551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7" name="Google Shape;6552;p36"/>
          <p:cNvGrpSpPr/>
          <p:nvPr/>
        </p:nvGrpSpPr>
        <p:grpSpPr>
          <a:xfrm>
            <a:off x="1599" y="4603524"/>
            <a:ext cx="2097091" cy="597453"/>
            <a:chOff x="0" y="0"/>
            <a:chExt cx="2097089" cy="597452"/>
          </a:xfrm>
        </p:grpSpPr>
        <p:sp>
          <p:nvSpPr>
            <p:cNvPr id="2047" name="Google Shape;6553;p36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8" name="Google Shape;6554;p36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9" name="Google Shape;6555;p36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0" name="Google Shape;6556;p36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1" name="Google Shape;6557;p36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2" name="Google Shape;6558;p36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3" name="Google Shape;6559;p36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4" name="Google Shape;6560;p36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5" name="Google Shape;6561;p36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6" name="Google Shape;6562;p36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7" name="Google Shape;6563;p36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8" name="Google Shape;6564;p36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9" name="Google Shape;6565;p36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0" name="Google Shape;6566;p36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1" name="Google Shape;6567;p36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2" name="Google Shape;6568;p36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3" name="Google Shape;6569;p36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4" name="Google Shape;6570;p36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5" name="Google Shape;6571;p36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6" name="Google Shape;6572;p36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7" name="Google Shape;6573;p36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8" name="Google Shape;6574;p36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9" name="Google Shape;6575;p36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0" name="Google Shape;6576;p36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1" name="Google Shape;6577;p36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2" name="Google Shape;6578;p36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3" name="Google Shape;6579;p36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4" name="Google Shape;6580;p36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5" name="Google Shape;6581;p36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6" name="Google Shape;6582;p36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7" name="Google Shape;6583;p36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8" name="Google Shape;6584;p36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9" name="Google Shape;6585;p36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0" name="Google Shape;6586;p36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1" name="Google Shape;6587;p36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2" name="Google Shape;6588;p36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3" name="Google Shape;6589;p36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4" name="Google Shape;6590;p36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5" name="Google Shape;6591;p36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6" name="Google Shape;6592;p36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7" name="Google Shape;6593;p36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8" name="Google Shape;6594;p36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9" name="Google Shape;6595;p36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0" name="Google Shape;6596;p36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1" name="Google Shape;6597;p36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2" name="Google Shape;6598;p36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3" name="Google Shape;6599;p36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4" name="Google Shape;6600;p36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5" name="Google Shape;6601;p36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6" name="Google Shape;6602;p36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7" name="Google Shape;6603;p36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8" name="Google Shape;6604;p36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9" name="Google Shape;6605;p36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0" name="Google Shape;6606;p36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1" name="Google Shape;6607;p36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2" name="Google Shape;6608;p36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3" name="Google Shape;6609;p36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4" name="Google Shape;6610;p36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5" name="Google Shape;6611;p36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6" name="Google Shape;6612;p36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7" name="Google Shape;6613;p36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8" name="Google Shape;6614;p36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9" name="Google Shape;6615;p36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0" name="Google Shape;6616;p36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1" name="Google Shape;6617;p36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2" name="Google Shape;6618;p36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3" name="Google Shape;6619;p36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4" name="Google Shape;6620;p36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5" name="Google Shape;6621;p36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6" name="Google Shape;6622;p36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7" name="Google Shape;6623;p36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8" name="Google Shape;6624;p36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9" name="Google Shape;6625;p36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0" name="Google Shape;6626;p36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1" name="Google Shape;6627;p36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2" name="Google Shape;6628;p36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3" name="Google Shape;6629;p36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4" name="Google Shape;6630;p36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5" name="Google Shape;6631;p36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6" name="Google Shape;6632;p36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7" name="Google Shape;6633;p36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8" name="Google Shape;6634;p36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9" name="Google Shape;6635;p36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0" name="Google Shape;6636;p36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1" name="Google Shape;6637;p36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2" name="Google Shape;6638;p36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3" name="Google Shape;6639;p36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4" name="Google Shape;6640;p36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5" name="Google Shape;6641;p36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6" name="Google Shape;6642;p36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7" name="Google Shape;6643;p36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8" name="Google Shape;6644;p36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9" name="Google Shape;6645;p36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0" name="Google Shape;6646;p36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1" name="Google Shape;6647;p36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2" name="Google Shape;6648;p36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3" name="Google Shape;6649;p36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4" name="Google Shape;6650;p36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5" name="Google Shape;6651;p36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6" name="Google Shape;6652;p36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7" name="Google Shape;6653;p36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8" name="Google Shape;6654;p36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9" name="Google Shape;6655;p36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0" name="Google Shape;6656;p36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1" name="Google Shape;6657;p36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2" name="Google Shape;6658;p36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3" name="Google Shape;6659;p36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4" name="Google Shape;6660;p36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5" name="Google Shape;6661;p36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6" name="Google Shape;6662;p36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68" name="Google Shape;6663;p36"/>
          <p:cNvGrpSpPr/>
          <p:nvPr/>
        </p:nvGrpSpPr>
        <p:grpSpPr>
          <a:xfrm>
            <a:off x="7704010" y="550625"/>
            <a:ext cx="2097092" cy="597453"/>
            <a:chOff x="0" y="0"/>
            <a:chExt cx="2097090" cy="597452"/>
          </a:xfrm>
        </p:grpSpPr>
        <p:sp>
          <p:nvSpPr>
            <p:cNvPr id="2158" name="Google Shape;6664;p36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9" name="Google Shape;6665;p36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0" name="Google Shape;6666;p36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1" name="Google Shape;6667;p36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2" name="Google Shape;6668;p36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3" name="Google Shape;6669;p36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4" name="Google Shape;6670;p36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5" name="Google Shape;6671;p36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6" name="Google Shape;6672;p36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7" name="Google Shape;6673;p36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8" name="Google Shape;6674;p36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9" name="Google Shape;6675;p36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0" name="Google Shape;6676;p36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1" name="Google Shape;6677;p36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2" name="Google Shape;6678;p36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3" name="Google Shape;6679;p36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4" name="Google Shape;6680;p36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5" name="Google Shape;6681;p36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6" name="Google Shape;6682;p36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7" name="Google Shape;6683;p36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8" name="Google Shape;6684;p36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9" name="Google Shape;6685;p36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0" name="Google Shape;6686;p36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1" name="Google Shape;6687;p36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2" name="Google Shape;6688;p36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3" name="Google Shape;6689;p36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4" name="Google Shape;6690;p36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5" name="Google Shape;6691;p36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6" name="Google Shape;6692;p36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7" name="Google Shape;6693;p36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8" name="Google Shape;6694;p36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9" name="Google Shape;6695;p36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0" name="Google Shape;6696;p36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1" name="Google Shape;6697;p36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2" name="Google Shape;6698;p36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3" name="Google Shape;6699;p36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4" name="Google Shape;6700;p36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5" name="Google Shape;6701;p36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6" name="Google Shape;6702;p36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7" name="Google Shape;6703;p36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8" name="Google Shape;6704;p36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9" name="Google Shape;6705;p36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0" name="Google Shape;6706;p36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1" name="Google Shape;6707;p36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2" name="Google Shape;6708;p36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3" name="Google Shape;6709;p36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4" name="Google Shape;6710;p36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5" name="Google Shape;6711;p36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6" name="Google Shape;6712;p36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7" name="Google Shape;6713;p36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8" name="Google Shape;6714;p36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9" name="Google Shape;6715;p36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0" name="Google Shape;6716;p36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1" name="Google Shape;6717;p36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2" name="Google Shape;6718;p36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3" name="Google Shape;6719;p36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4" name="Google Shape;6720;p36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5" name="Google Shape;6721;p36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6" name="Google Shape;6722;p36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7" name="Google Shape;6723;p36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8" name="Google Shape;6724;p36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9" name="Google Shape;6725;p36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0" name="Google Shape;6726;p36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1" name="Google Shape;6727;p36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2" name="Google Shape;6728;p36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3" name="Google Shape;6729;p36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4" name="Google Shape;6730;p36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5" name="Google Shape;6731;p36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6" name="Google Shape;6732;p36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7" name="Google Shape;6733;p36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8" name="Google Shape;6734;p36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9" name="Google Shape;6735;p36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0" name="Google Shape;6736;p36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1" name="Google Shape;6737;p36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2" name="Google Shape;6738;p36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3" name="Google Shape;6739;p36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4" name="Google Shape;6740;p36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5" name="Google Shape;6741;p36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6" name="Google Shape;6742;p36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7" name="Google Shape;6743;p36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8" name="Google Shape;6744;p36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9" name="Google Shape;6745;p36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0" name="Google Shape;6746;p36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1" name="Google Shape;6747;p36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2" name="Google Shape;6748;p36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3" name="Google Shape;6749;p36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4" name="Google Shape;6750;p36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5" name="Google Shape;6751;p36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6" name="Google Shape;6752;p36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7" name="Google Shape;6753;p36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8" name="Google Shape;6754;p36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9" name="Google Shape;6755;p36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0" name="Google Shape;6756;p36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1" name="Google Shape;6757;p36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2" name="Google Shape;6758;p36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3" name="Google Shape;6759;p36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4" name="Google Shape;6760;p36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5" name="Google Shape;6761;p36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6" name="Google Shape;6762;p36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7" name="Google Shape;6763;p36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8" name="Google Shape;6764;p36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9" name="Google Shape;6765;p36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0" name="Google Shape;6766;p36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1" name="Google Shape;6767;p36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2" name="Google Shape;6768;p36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3" name="Google Shape;6769;p36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4" name="Google Shape;6770;p36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5" name="Google Shape;6771;p36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6" name="Google Shape;6772;p36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7" name="Google Shape;6773;p36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269" name="Google Shape;6774;p36" descr="Google Shape;6774;p36"/>
          <p:cNvPicPr>
            <a:picLocks noChangeAspect="1"/>
          </p:cNvPicPr>
          <p:nvPr/>
        </p:nvPicPr>
        <p:blipFill>
          <a:blip r:embed="rId3">
            <a:alphaModFix amt="64000"/>
            <a:extLst/>
          </a:blip>
          <a:stretch>
            <a:fillRect/>
          </a:stretch>
        </p:blipFill>
        <p:spPr>
          <a:xfrm rot="3318290">
            <a:off x="-431440" y="-1270594"/>
            <a:ext cx="1956102" cy="296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0" name="Google Shape;6775;p36" descr="Google Shape;6775;p36"/>
          <p:cNvPicPr>
            <a:picLocks noChangeAspect="1"/>
          </p:cNvPicPr>
          <p:nvPr/>
        </p:nvPicPr>
        <p:blipFill>
          <a:blip r:embed="rId4">
            <a:alphaModFix amt="64000"/>
            <a:extLst/>
          </a:blip>
          <a:stretch>
            <a:fillRect/>
          </a:stretch>
        </p:blipFill>
        <p:spPr>
          <a:xfrm rot="18899989">
            <a:off x="6742810" y="3651282"/>
            <a:ext cx="3372626" cy="2211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1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8638" y="3713548"/>
            <a:ext cx="2078330" cy="2086676"/>
          </a:xfrm>
          <a:prstGeom prst="rect">
            <a:avLst/>
          </a:prstGeom>
          <a:ln w="12700">
            <a:miter lim="400000"/>
          </a:ln>
        </p:spPr>
      </p:pic>
      <p:sp>
        <p:nvSpPr>
          <p:cNvPr id="2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9" name="Google Shape;6777;p37" descr="Google Shape;6777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0" name="Google Shape;6778;p37"/>
          <p:cNvGrpSpPr/>
          <p:nvPr/>
        </p:nvGrpSpPr>
        <p:grpSpPr>
          <a:xfrm>
            <a:off x="-1183537" y="840950"/>
            <a:ext cx="2097090" cy="597453"/>
            <a:chOff x="0" y="0"/>
            <a:chExt cx="2097089" cy="597452"/>
          </a:xfrm>
        </p:grpSpPr>
        <p:sp>
          <p:nvSpPr>
            <p:cNvPr id="2280" name="Google Shape;6779;p37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1" name="Google Shape;6780;p37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2" name="Google Shape;6781;p37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3" name="Google Shape;6782;p37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4" name="Google Shape;6783;p37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5" name="Google Shape;6784;p37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6" name="Google Shape;6785;p37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7" name="Google Shape;6786;p37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8" name="Google Shape;6787;p37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9" name="Google Shape;6788;p37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0" name="Google Shape;6789;p37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1" name="Google Shape;6790;p37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2" name="Google Shape;6791;p37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3" name="Google Shape;6792;p37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4" name="Google Shape;6793;p37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5" name="Google Shape;6794;p37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6" name="Google Shape;6795;p37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7" name="Google Shape;6796;p37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8" name="Google Shape;6797;p37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9" name="Google Shape;6798;p37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0" name="Google Shape;6799;p37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1" name="Google Shape;6800;p37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2" name="Google Shape;6801;p37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3" name="Google Shape;6802;p37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4" name="Google Shape;6803;p37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5" name="Google Shape;6804;p37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6" name="Google Shape;6805;p37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7" name="Google Shape;6806;p37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8" name="Google Shape;6807;p37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9" name="Google Shape;6808;p37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0" name="Google Shape;6809;p37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1" name="Google Shape;6810;p37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2" name="Google Shape;6811;p37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3" name="Google Shape;6812;p37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4" name="Google Shape;6813;p37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5" name="Google Shape;6814;p37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6" name="Google Shape;6815;p37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7" name="Google Shape;6816;p37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8" name="Google Shape;6817;p37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9" name="Google Shape;6818;p37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0" name="Google Shape;6819;p37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1" name="Google Shape;6820;p37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2" name="Google Shape;6821;p37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3" name="Google Shape;6822;p37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4" name="Google Shape;6823;p37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5" name="Google Shape;6824;p37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6" name="Google Shape;6825;p37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7" name="Google Shape;6826;p37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8" name="Google Shape;6827;p37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9" name="Google Shape;6828;p37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0" name="Google Shape;6829;p37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1" name="Google Shape;6830;p37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2" name="Google Shape;6831;p37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3" name="Google Shape;6832;p37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4" name="Google Shape;6833;p37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5" name="Google Shape;6834;p37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6" name="Google Shape;6835;p37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7" name="Google Shape;6836;p37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8" name="Google Shape;6837;p37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9" name="Google Shape;6838;p37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0" name="Google Shape;6839;p37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1" name="Google Shape;6840;p37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2" name="Google Shape;6841;p37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3" name="Google Shape;6842;p37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4" name="Google Shape;6843;p37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5" name="Google Shape;6844;p37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6" name="Google Shape;6845;p37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7" name="Google Shape;6846;p37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8" name="Google Shape;6847;p37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9" name="Google Shape;6848;p37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0" name="Google Shape;6849;p37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1" name="Google Shape;6850;p37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2" name="Google Shape;6851;p37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3" name="Google Shape;6852;p37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4" name="Google Shape;6853;p37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5" name="Google Shape;6854;p37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6" name="Google Shape;6855;p37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7" name="Google Shape;6856;p37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8" name="Google Shape;6857;p37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9" name="Google Shape;6858;p37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0" name="Google Shape;6859;p37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1" name="Google Shape;6860;p37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2" name="Google Shape;6861;p37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3" name="Google Shape;6862;p37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4" name="Google Shape;6863;p37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5" name="Google Shape;6864;p37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6" name="Google Shape;6865;p37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7" name="Google Shape;6866;p37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8" name="Google Shape;6867;p37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9" name="Google Shape;6868;p37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0" name="Google Shape;6869;p37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1" name="Google Shape;6870;p37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2" name="Google Shape;6871;p37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3" name="Google Shape;6872;p37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4" name="Google Shape;6873;p37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5" name="Google Shape;6874;p37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6" name="Google Shape;6875;p37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7" name="Google Shape;6876;p37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8" name="Google Shape;6877;p37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9" name="Google Shape;6878;p37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0" name="Google Shape;6879;p37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1" name="Google Shape;6880;p37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2" name="Google Shape;6881;p37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3" name="Google Shape;6882;p37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4" name="Google Shape;6883;p37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5" name="Google Shape;6884;p37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6" name="Google Shape;6885;p37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7" name="Google Shape;6886;p37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8" name="Google Shape;6887;p37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9" name="Google Shape;6888;p37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459" name="Google Shape;6889;p37"/>
          <p:cNvGrpSpPr/>
          <p:nvPr/>
        </p:nvGrpSpPr>
        <p:grpSpPr>
          <a:xfrm>
            <a:off x="7750221" y="4489300"/>
            <a:ext cx="1625768" cy="520427"/>
            <a:chOff x="-1" y="0"/>
            <a:chExt cx="1625766" cy="520426"/>
          </a:xfrm>
        </p:grpSpPr>
        <p:sp>
          <p:nvSpPr>
            <p:cNvPr id="2391" name="Google Shape;6890;p37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2" name="Google Shape;6891;p37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3" name="Google Shape;6892;p37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4" name="Google Shape;6893;p37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5" name="Google Shape;6894;p37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6" name="Google Shape;6895;p37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7" name="Google Shape;6896;p37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8" name="Google Shape;6897;p37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9" name="Google Shape;6898;p37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0" name="Google Shape;6899;p37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1" name="Google Shape;6900;p37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2" name="Google Shape;6901;p37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3" name="Google Shape;6902;p37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4" name="Google Shape;6903;p37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5" name="Google Shape;6904;p37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6" name="Google Shape;6905;p37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7" name="Google Shape;6906;p37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8" name="Google Shape;6907;p37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9" name="Google Shape;6908;p37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0" name="Google Shape;6909;p37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1" name="Google Shape;6910;p37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2" name="Google Shape;6911;p37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3" name="Google Shape;6912;p37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4" name="Google Shape;6913;p37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5" name="Google Shape;6914;p37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6" name="Google Shape;6915;p37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7" name="Google Shape;6916;p37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8" name="Google Shape;6917;p37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9" name="Google Shape;6918;p37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0" name="Google Shape;6919;p37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1" name="Google Shape;6920;p37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2" name="Google Shape;6921;p37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3" name="Google Shape;6922;p37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4" name="Google Shape;6923;p37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5" name="Google Shape;6924;p37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6" name="Google Shape;6925;p37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7" name="Google Shape;6926;p37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8" name="Google Shape;6927;p37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9" name="Google Shape;6928;p37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0" name="Google Shape;6929;p37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1" name="Google Shape;6930;p37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2" name="Google Shape;6931;p37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3" name="Google Shape;6932;p37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4" name="Google Shape;6933;p37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5" name="Google Shape;6934;p37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6" name="Google Shape;6935;p37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7" name="Google Shape;6936;p37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8" name="Google Shape;6937;p37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9" name="Google Shape;6938;p37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0" name="Google Shape;6939;p37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1" name="Google Shape;6940;p37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2" name="Google Shape;6941;p37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3" name="Google Shape;6942;p37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4" name="Google Shape;6943;p37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5" name="Google Shape;6944;p37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6" name="Google Shape;6945;p37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7" name="Google Shape;6946;p37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8" name="Google Shape;6947;p37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9" name="Google Shape;6948;p37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0" name="Google Shape;6949;p37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1" name="Google Shape;6950;p37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2" name="Google Shape;6951;p37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3" name="Google Shape;6952;p37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4" name="Google Shape;6953;p37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5" name="Google Shape;6954;p37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6" name="Google Shape;6955;p37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7" name="Google Shape;6956;p37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8" name="Google Shape;6957;p37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460" name="Google Shape;6958;p37" descr="Google Shape;6958;p37"/>
          <p:cNvPicPr>
            <a:picLocks noChangeAspect="1"/>
          </p:cNvPicPr>
          <p:nvPr/>
        </p:nvPicPr>
        <p:blipFill>
          <a:blip r:embed="rId3">
            <a:alphaModFix amt="67000"/>
            <a:extLst/>
          </a:blip>
          <a:stretch>
            <a:fillRect/>
          </a:stretch>
        </p:blipFill>
        <p:spPr>
          <a:xfrm>
            <a:off x="6785836" y="562625"/>
            <a:ext cx="3543303" cy="73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1" name="Google Shape;6959;p37" descr="Google Shape;6959;p37"/>
          <p:cNvPicPr>
            <a:picLocks noChangeAspect="1"/>
          </p:cNvPicPr>
          <p:nvPr/>
        </p:nvPicPr>
        <p:blipFill>
          <a:blip r:embed="rId4">
            <a:alphaModFix amt="67000"/>
            <a:extLst/>
          </a:blip>
          <a:stretch>
            <a:fillRect/>
          </a:stretch>
        </p:blipFill>
        <p:spPr>
          <a:xfrm>
            <a:off x="-731576" y="4507036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2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0436" y="3747232"/>
            <a:ext cx="1996545" cy="2004562"/>
          </a:xfrm>
          <a:prstGeom prst="rect">
            <a:avLst/>
          </a:prstGeom>
          <a:ln w="12700">
            <a:miter lim="400000"/>
          </a:ln>
        </p:spPr>
      </p:pic>
      <p:sp>
        <p:nvSpPr>
          <p:cNvPr id="24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0" name="Google Shape;6961;p38" descr="Google Shape;6961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1" name="Google Shape;6962;p38"/>
          <p:cNvGrpSpPr/>
          <p:nvPr/>
        </p:nvGrpSpPr>
        <p:grpSpPr>
          <a:xfrm>
            <a:off x="-784726" y="840950"/>
            <a:ext cx="2097091" cy="597453"/>
            <a:chOff x="0" y="0"/>
            <a:chExt cx="2097089" cy="597452"/>
          </a:xfrm>
        </p:grpSpPr>
        <p:sp>
          <p:nvSpPr>
            <p:cNvPr id="2471" name="Google Shape;6963;p38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2" name="Google Shape;6964;p38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3" name="Google Shape;6965;p38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4" name="Google Shape;6966;p38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5" name="Google Shape;6967;p38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6" name="Google Shape;6968;p38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7" name="Google Shape;6969;p38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8" name="Google Shape;6970;p38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9" name="Google Shape;6971;p38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0" name="Google Shape;6972;p38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1" name="Google Shape;6973;p38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2" name="Google Shape;6974;p38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3" name="Google Shape;6975;p38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4" name="Google Shape;6976;p38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5" name="Google Shape;6977;p38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6" name="Google Shape;6978;p38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7" name="Google Shape;6979;p38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8" name="Google Shape;6980;p38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9" name="Google Shape;6981;p38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0" name="Google Shape;6982;p38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1" name="Google Shape;6983;p38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2" name="Google Shape;6984;p38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3" name="Google Shape;6985;p38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4" name="Google Shape;6986;p38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5" name="Google Shape;6987;p38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6" name="Google Shape;6988;p38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7" name="Google Shape;6989;p38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8" name="Google Shape;6990;p38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9" name="Google Shape;6991;p38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0" name="Google Shape;6992;p38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1" name="Google Shape;6993;p38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2" name="Google Shape;6994;p38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3" name="Google Shape;6995;p38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4" name="Google Shape;6996;p38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5" name="Google Shape;6997;p38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6" name="Google Shape;6998;p38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7" name="Google Shape;6999;p38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8" name="Google Shape;7000;p38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9" name="Google Shape;7001;p38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0" name="Google Shape;7002;p38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1" name="Google Shape;7003;p38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2" name="Google Shape;7004;p38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3" name="Google Shape;7005;p38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4" name="Google Shape;7006;p38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5" name="Google Shape;7007;p38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6" name="Google Shape;7008;p38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7" name="Google Shape;7009;p38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8" name="Google Shape;7010;p38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9" name="Google Shape;7011;p38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0" name="Google Shape;7012;p38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1" name="Google Shape;7013;p38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2" name="Google Shape;7014;p38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3" name="Google Shape;7015;p38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4" name="Google Shape;7016;p38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5" name="Google Shape;7017;p38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6" name="Google Shape;7018;p38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7" name="Google Shape;7019;p38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8" name="Google Shape;7020;p38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9" name="Google Shape;7021;p38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0" name="Google Shape;7022;p38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1" name="Google Shape;7023;p38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2" name="Google Shape;7024;p38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3" name="Google Shape;7025;p38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4" name="Google Shape;7026;p38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5" name="Google Shape;7027;p38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6" name="Google Shape;7028;p38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7" name="Google Shape;7029;p38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8" name="Google Shape;7030;p38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9" name="Google Shape;7031;p38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0" name="Google Shape;7032;p38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1" name="Google Shape;7033;p38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2" name="Google Shape;7034;p38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3" name="Google Shape;7035;p38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4" name="Google Shape;7036;p38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5" name="Google Shape;7037;p38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6" name="Google Shape;7038;p38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7" name="Google Shape;7039;p38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8" name="Google Shape;7040;p38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9" name="Google Shape;7041;p38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0" name="Google Shape;7042;p38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1" name="Google Shape;7043;p38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2" name="Google Shape;7044;p38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3" name="Google Shape;7045;p38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4" name="Google Shape;7046;p38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5" name="Google Shape;7047;p38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6" name="Google Shape;7048;p38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7" name="Google Shape;7049;p38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8" name="Google Shape;7050;p38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9" name="Google Shape;7051;p38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0" name="Google Shape;7052;p38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1" name="Google Shape;7053;p38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2" name="Google Shape;7054;p38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3" name="Google Shape;7055;p38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4" name="Google Shape;7056;p38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5" name="Google Shape;7057;p38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6" name="Google Shape;7058;p38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7" name="Google Shape;7059;p38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8" name="Google Shape;7060;p38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9" name="Google Shape;7061;p38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0" name="Google Shape;7062;p38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1" name="Google Shape;7063;p38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2" name="Google Shape;7064;p38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3" name="Google Shape;7065;p38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4" name="Google Shape;7066;p38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5" name="Google Shape;7067;p38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6" name="Google Shape;7068;p38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7" name="Google Shape;7069;p38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8" name="Google Shape;7070;p38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9" name="Google Shape;7071;p38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0" name="Google Shape;7072;p38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50" name="Google Shape;7073;p38"/>
          <p:cNvGrpSpPr/>
          <p:nvPr/>
        </p:nvGrpSpPr>
        <p:grpSpPr>
          <a:xfrm>
            <a:off x="8149033" y="4489300"/>
            <a:ext cx="1625769" cy="520427"/>
            <a:chOff x="-1" y="0"/>
            <a:chExt cx="1625767" cy="520426"/>
          </a:xfrm>
        </p:grpSpPr>
        <p:sp>
          <p:nvSpPr>
            <p:cNvPr id="2582" name="Google Shape;7074;p38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3" name="Google Shape;7075;p38"/>
            <p:cNvSpPr/>
            <p:nvPr/>
          </p:nvSpPr>
          <p:spPr>
            <a:xfrm>
              <a:off x="588901" y="153125"/>
              <a:ext cx="82645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4" name="Google Shape;7076;p38"/>
            <p:cNvSpPr/>
            <p:nvPr/>
          </p:nvSpPr>
          <p:spPr>
            <a:xfrm>
              <a:off x="869740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5" name="Google Shape;7077;p38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6" name="Google Shape;7078;p38"/>
            <p:cNvSpPr/>
            <p:nvPr/>
          </p:nvSpPr>
          <p:spPr>
            <a:xfrm>
              <a:off x="1046319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7" name="Google Shape;7079;p38"/>
            <p:cNvSpPr/>
            <p:nvPr/>
          </p:nvSpPr>
          <p:spPr>
            <a:xfrm>
              <a:off x="1322719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8" name="Google Shape;7080;p38"/>
            <p:cNvSpPr/>
            <p:nvPr/>
          </p:nvSpPr>
          <p:spPr>
            <a:xfrm>
              <a:off x="1033498" y="201200"/>
              <a:ext cx="81870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9" name="Google Shape;7081;p38"/>
            <p:cNvSpPr/>
            <p:nvPr/>
          </p:nvSpPr>
          <p:spPr>
            <a:xfrm>
              <a:off x="1338747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0" name="Google Shape;7082;p38"/>
            <p:cNvSpPr/>
            <p:nvPr/>
          </p:nvSpPr>
          <p:spPr>
            <a:xfrm>
              <a:off x="396763" y="420099"/>
              <a:ext cx="75793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1" name="Google Shape;7083;p38"/>
            <p:cNvSpPr/>
            <p:nvPr/>
          </p:nvSpPr>
          <p:spPr>
            <a:xfrm>
              <a:off x="1070318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2" name="Google Shape;7084;p38"/>
            <p:cNvSpPr/>
            <p:nvPr/>
          </p:nvSpPr>
          <p:spPr>
            <a:xfrm>
              <a:off x="1552213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3" name="Google Shape;7085;p38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4" name="Google Shape;7086;p38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5" name="Google Shape;7087;p38"/>
            <p:cNvSpPr/>
            <p:nvPr/>
          </p:nvSpPr>
          <p:spPr>
            <a:xfrm>
              <a:off x="1176314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6" name="Google Shape;7088;p38"/>
            <p:cNvSpPr/>
            <p:nvPr/>
          </p:nvSpPr>
          <p:spPr>
            <a:xfrm>
              <a:off x="341005" y="247475"/>
              <a:ext cx="30622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7" name="Google Shape;7089;p38"/>
            <p:cNvSpPr/>
            <p:nvPr/>
          </p:nvSpPr>
          <p:spPr>
            <a:xfrm>
              <a:off x="900864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8" name="Google Shape;7090;p38"/>
            <p:cNvSpPr/>
            <p:nvPr/>
          </p:nvSpPr>
          <p:spPr>
            <a:xfrm>
              <a:off x="1539788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9" name="Google Shape;7091;p38"/>
            <p:cNvSpPr/>
            <p:nvPr/>
          </p:nvSpPr>
          <p:spPr>
            <a:xfrm>
              <a:off x="713837" y="304049"/>
              <a:ext cx="63882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0" name="Google Shape;7092;p38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1" name="Google Shape;7093;p38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2" name="Google Shape;7094;p38"/>
            <p:cNvSpPr/>
            <p:nvPr/>
          </p:nvSpPr>
          <p:spPr>
            <a:xfrm>
              <a:off x="1368177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3" name="Google Shape;7095;p38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4" name="Google Shape;7096;p38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5" name="Google Shape;7097;p38"/>
            <p:cNvSpPr/>
            <p:nvPr/>
          </p:nvSpPr>
          <p:spPr>
            <a:xfrm>
              <a:off x="1233693" y="38324"/>
              <a:ext cx="50398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6" name="Google Shape;7098;p38"/>
            <p:cNvSpPr/>
            <p:nvPr/>
          </p:nvSpPr>
          <p:spPr>
            <a:xfrm>
              <a:off x="1390428" y="214749"/>
              <a:ext cx="42019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7" name="Google Shape;7099;p38"/>
            <p:cNvSpPr/>
            <p:nvPr/>
          </p:nvSpPr>
          <p:spPr>
            <a:xfrm>
              <a:off x="1029610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8" name="Google Shape;7100;p38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9" name="Google Shape;7101;p38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0" name="Google Shape;7102;p38"/>
            <p:cNvSpPr/>
            <p:nvPr/>
          </p:nvSpPr>
          <p:spPr>
            <a:xfrm>
              <a:off x="1211764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1" name="Google Shape;7103;p38"/>
            <p:cNvSpPr/>
            <p:nvPr/>
          </p:nvSpPr>
          <p:spPr>
            <a:xfrm>
              <a:off x="568132" y="223675"/>
              <a:ext cx="49858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2" name="Google Shape;7104;p38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3" name="Google Shape;7105;p38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4" name="Google Shape;7106;p38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5" name="Google Shape;7107;p38"/>
            <p:cNvSpPr/>
            <p:nvPr/>
          </p:nvSpPr>
          <p:spPr>
            <a:xfrm>
              <a:off x="10987" y="226925"/>
              <a:ext cx="25272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6" name="Google Shape;7108;p38"/>
            <p:cNvSpPr/>
            <p:nvPr/>
          </p:nvSpPr>
          <p:spPr>
            <a:xfrm>
              <a:off x="1402069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7" name="Google Shape;7109;p38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8" name="Google Shape;7110;p38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9" name="Google Shape;7111;p38"/>
            <p:cNvSpPr/>
            <p:nvPr/>
          </p:nvSpPr>
          <p:spPr>
            <a:xfrm>
              <a:off x="376888" y="424074"/>
              <a:ext cx="26750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0" name="Google Shape;7112;p38"/>
            <p:cNvSpPr/>
            <p:nvPr/>
          </p:nvSpPr>
          <p:spPr>
            <a:xfrm>
              <a:off x="1171839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1" name="Google Shape;7113;p38"/>
            <p:cNvSpPr/>
            <p:nvPr/>
          </p:nvSpPr>
          <p:spPr>
            <a:xfrm>
              <a:off x="603713" y="150700"/>
              <a:ext cx="48901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2" name="Google Shape;7114;p38"/>
            <p:cNvSpPr/>
            <p:nvPr/>
          </p:nvSpPr>
          <p:spPr>
            <a:xfrm>
              <a:off x="1201487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3" name="Google Shape;7115;p38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4" name="Google Shape;7116;p38"/>
            <p:cNvSpPr/>
            <p:nvPr/>
          </p:nvSpPr>
          <p:spPr>
            <a:xfrm>
              <a:off x="797792" y="279975"/>
              <a:ext cx="34323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5" name="Google Shape;7117;p38"/>
            <p:cNvSpPr/>
            <p:nvPr/>
          </p:nvSpPr>
          <p:spPr>
            <a:xfrm>
              <a:off x="1249289" y="15650"/>
              <a:ext cx="34864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6" name="Google Shape;7118;p38"/>
            <p:cNvSpPr/>
            <p:nvPr/>
          </p:nvSpPr>
          <p:spPr>
            <a:xfrm>
              <a:off x="1247714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7" name="Google Shape;7119;p38"/>
            <p:cNvSpPr/>
            <p:nvPr/>
          </p:nvSpPr>
          <p:spPr>
            <a:xfrm>
              <a:off x="1369314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8" name="Google Shape;7120;p38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9" name="Google Shape;7121;p38"/>
            <p:cNvSpPr/>
            <p:nvPr/>
          </p:nvSpPr>
          <p:spPr>
            <a:xfrm>
              <a:off x="1179351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0" name="Google Shape;7122;p38"/>
            <p:cNvSpPr/>
            <p:nvPr/>
          </p:nvSpPr>
          <p:spPr>
            <a:xfrm>
              <a:off x="1189014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1" name="Google Shape;7123;p38"/>
            <p:cNvSpPr/>
            <p:nvPr/>
          </p:nvSpPr>
          <p:spPr>
            <a:xfrm>
              <a:off x="1364564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2" name="Google Shape;7124;p38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3" name="Google Shape;7125;p38"/>
            <p:cNvSpPr/>
            <p:nvPr/>
          </p:nvSpPr>
          <p:spPr>
            <a:xfrm>
              <a:off x="887961" y="78375"/>
              <a:ext cx="63607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4" name="Google Shape;7126;p38"/>
            <p:cNvSpPr/>
            <p:nvPr/>
          </p:nvSpPr>
          <p:spPr>
            <a:xfrm>
              <a:off x="915139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5" name="Google Shape;7127;p38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6" name="Google Shape;7128;p38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7" name="Google Shape;7129;p38"/>
            <p:cNvSpPr/>
            <p:nvPr/>
          </p:nvSpPr>
          <p:spPr>
            <a:xfrm>
              <a:off x="380656" y="488575"/>
              <a:ext cx="28319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8" name="Google Shape;7130;p38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9" name="Google Shape;7131;p38"/>
            <p:cNvSpPr/>
            <p:nvPr/>
          </p:nvSpPr>
          <p:spPr>
            <a:xfrm>
              <a:off x="778852" y="286050"/>
              <a:ext cx="52211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0" name="Google Shape;7132;p38"/>
            <p:cNvSpPr/>
            <p:nvPr/>
          </p:nvSpPr>
          <p:spPr>
            <a:xfrm>
              <a:off x="743291" y="341050"/>
              <a:ext cx="37221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1" name="Google Shape;7133;p38"/>
            <p:cNvSpPr/>
            <p:nvPr/>
          </p:nvSpPr>
          <p:spPr>
            <a:xfrm>
              <a:off x="1194368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2" name="Google Shape;7134;p38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3" name="Google Shape;7135;p38"/>
            <p:cNvSpPr/>
            <p:nvPr/>
          </p:nvSpPr>
          <p:spPr>
            <a:xfrm>
              <a:off x="612688" y="167625"/>
              <a:ext cx="29827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4" name="Google Shape;7136;p38"/>
            <p:cNvSpPr/>
            <p:nvPr/>
          </p:nvSpPr>
          <p:spPr>
            <a:xfrm>
              <a:off x="591071" y="179799"/>
              <a:ext cx="15469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5" name="Google Shape;7137;p38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6" name="Google Shape;7138;p38"/>
            <p:cNvSpPr/>
            <p:nvPr/>
          </p:nvSpPr>
          <p:spPr>
            <a:xfrm>
              <a:off x="384168" y="472725"/>
              <a:ext cx="12702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7" name="Google Shape;7139;p38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8" name="Google Shape;7140;p38"/>
            <p:cNvSpPr/>
            <p:nvPr/>
          </p:nvSpPr>
          <p:spPr>
            <a:xfrm>
              <a:off x="897139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9" name="Google Shape;7141;p38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651" name="Google Shape;7142;p38" descr="Google Shape;7142;p38"/>
          <p:cNvPicPr>
            <a:picLocks noChangeAspect="1"/>
          </p:cNvPicPr>
          <p:nvPr/>
        </p:nvPicPr>
        <p:blipFill>
          <a:blip r:embed="rId3">
            <a:alphaModFix amt="78000"/>
            <a:extLst/>
          </a:blip>
          <a:stretch>
            <a:fillRect/>
          </a:stretch>
        </p:blipFill>
        <p:spPr>
          <a:xfrm rot="4087982">
            <a:off x="-1035715" y="2978796"/>
            <a:ext cx="2995601" cy="1964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2" name="Google Shape;7143;p38" descr="Google Shape;7143;p38"/>
          <p:cNvPicPr>
            <a:picLocks noChangeAspect="1"/>
          </p:cNvPicPr>
          <p:nvPr/>
        </p:nvPicPr>
        <p:blipFill>
          <a:blip r:embed="rId4">
            <a:alphaModFix amt="72000"/>
            <a:extLst/>
          </a:blip>
          <a:stretch>
            <a:fillRect/>
          </a:stretch>
        </p:blipFill>
        <p:spPr>
          <a:xfrm rot="13732127">
            <a:off x="6954277" y="-481791"/>
            <a:ext cx="3426522" cy="224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3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73242" y="3917734"/>
            <a:ext cx="1945229" cy="1953040"/>
          </a:xfrm>
          <a:prstGeom prst="rect">
            <a:avLst/>
          </a:prstGeom>
          <a:ln w="12700">
            <a:miter lim="400000"/>
          </a:ln>
        </p:spPr>
      </p:pic>
      <p:sp>
        <p:nvSpPr>
          <p:cNvPr id="26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62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63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666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2664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5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CE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69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2667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8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2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2670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1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5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2673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4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8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2676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7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81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679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0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682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E0F1F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3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4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5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6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7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8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9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0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1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2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3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4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5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6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7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8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9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0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1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2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3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4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5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6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7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8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9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0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1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2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3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4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726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2716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7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8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9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0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1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2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3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4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5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27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9DE0B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730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2728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9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rgbClr val="668A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31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32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733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73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27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196;p3" descr="Google Shape;196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2" cy="682202"/>
          </a:xfrm>
          <a:prstGeom prst="rect">
            <a:avLst/>
          </a:prstGeom>
        </p:spPr>
        <p:txBody>
          <a:bodyPr anchor="ctr"/>
          <a:lstStyle>
            <a:lvl1pPr marL="190500" indent="-57150" algn="ctr">
              <a:buClrTx/>
              <a:buSzTx/>
              <a:buNone/>
              <a:defRPr sz="1500"/>
            </a:lvl1pPr>
            <a:lvl2pPr marL="190500" indent="133350" algn="ctr">
              <a:buClrTx/>
              <a:buSzTx/>
              <a:buNone/>
              <a:defRPr sz="1500"/>
            </a:lvl2pPr>
            <a:lvl3pPr marL="190500" indent="133350" algn="ctr">
              <a:buClrTx/>
              <a:buSzTx/>
              <a:buNone/>
              <a:defRPr sz="1500"/>
            </a:lvl3pPr>
            <a:lvl4pPr marL="190500" indent="133350" algn="ctr">
              <a:buClrTx/>
              <a:buSzTx/>
              <a:buNone/>
              <a:defRPr sz="1500"/>
            </a:lvl4pPr>
            <a:lvl5pPr marL="190500" indent="13335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2" name="نص العنوان"/>
          <p:cNvSpPr txBox="1"/>
          <p:nvPr>
            <p:ph type="title"/>
          </p:nvPr>
        </p:nvSpPr>
        <p:spPr>
          <a:xfrm>
            <a:off x="3104614" y="2197020"/>
            <a:ext cx="2935503" cy="148230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33" name="Google Shape;200;p3"/>
          <p:cNvGrpSpPr/>
          <p:nvPr/>
        </p:nvGrpSpPr>
        <p:grpSpPr>
          <a:xfrm>
            <a:off x="-1183537" y="840950"/>
            <a:ext cx="2097090" cy="597453"/>
            <a:chOff x="0" y="0"/>
            <a:chExt cx="2097089" cy="597452"/>
          </a:xfrm>
        </p:grpSpPr>
        <p:sp>
          <p:nvSpPr>
            <p:cNvPr id="323" name="Google Shape;201;p3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" name="Google Shape;202;p3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" name="Google Shape;203;p3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" name="Google Shape;204;p3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" name="Google Shape;205;p3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" name="Google Shape;206;p3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" name="Google Shape;207;p3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" name="Google Shape;208;p3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" name="Google Shape;209;p3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" name="Google Shape;210;p3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" name="Google Shape;211;p3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" name="Google Shape;212;p3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" name="Google Shape;213;p3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" name="Google Shape;214;p3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" name="Google Shape;215;p3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" name="Google Shape;216;p3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9" name="Google Shape;217;p3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0" name="Google Shape;218;p3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1" name="Google Shape;219;p3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2" name="Google Shape;220;p3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3" name="Google Shape;221;p3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4" name="Google Shape;222;p3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5" name="Google Shape;223;p3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6" name="Google Shape;224;p3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7" name="Google Shape;225;p3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" name="Google Shape;226;p3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" name="Google Shape;227;p3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" name="Google Shape;228;p3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" name="Google Shape;229;p3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" name="Google Shape;230;p3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3" name="Google Shape;231;p3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4" name="Google Shape;232;p3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5" name="Google Shape;233;p3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6" name="Google Shape;234;p3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Google Shape;235;p3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8" name="Google Shape;236;p3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9" name="Google Shape;237;p3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0" name="Google Shape;238;p3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1" name="Google Shape;239;p3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2" name="Google Shape;240;p3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3" name="Google Shape;241;p3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4" name="Google Shape;242;p3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5" name="Google Shape;243;p3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6" name="Google Shape;244;p3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7" name="Google Shape;245;p3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8" name="Google Shape;246;p3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9" name="Google Shape;247;p3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0" name="Google Shape;248;p3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1" name="Google Shape;249;p3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2" name="Google Shape;250;p3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3" name="Google Shape;251;p3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4" name="Google Shape;252;p3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5" name="Google Shape;253;p3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6" name="Google Shape;254;p3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Google Shape;255;p3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8" name="Google Shape;256;p3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9" name="Google Shape;257;p3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0" name="Google Shape;258;p3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1" name="Google Shape;259;p3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2" name="Google Shape;260;p3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3" name="Google Shape;261;p3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4" name="Google Shape;262;p3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5" name="Google Shape;263;p3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6" name="Google Shape;264;p3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7" name="Google Shape;265;p3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8" name="Google Shape;266;p3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9" name="Google Shape;267;p3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0" name="Google Shape;268;p3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1" name="Google Shape;269;p3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2" name="Google Shape;270;p3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3" name="Google Shape;271;p3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4" name="Google Shape;272;p3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5" name="Google Shape;273;p3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6" name="Google Shape;274;p3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7" name="Google Shape;275;p3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8" name="Google Shape;276;p3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9" name="Google Shape;277;p3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0" name="Google Shape;278;p3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1" name="Google Shape;279;p3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2" name="Google Shape;280;p3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3" name="Google Shape;281;p3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4" name="Google Shape;282;p3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5" name="Google Shape;283;p3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6" name="Google Shape;284;p3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7" name="Google Shape;285;p3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8" name="Google Shape;286;p3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9" name="Google Shape;287;p3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0" name="Google Shape;288;p3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1" name="Google Shape;289;p3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2" name="Google Shape;290;p3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3" name="Google Shape;291;p3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4" name="Google Shape;292;p3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5" name="Google Shape;293;p3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6" name="Google Shape;294;p3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7" name="Google Shape;295;p3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8" name="Google Shape;296;p3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9" name="Google Shape;297;p3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0" name="Google Shape;298;p3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1" name="Google Shape;299;p3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2" name="Google Shape;300;p3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3" name="Google Shape;301;p3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4" name="Google Shape;302;p3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5" name="Google Shape;303;p3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6" name="Google Shape;304;p3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7" name="Google Shape;305;p3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Google Shape;306;p3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9" name="Google Shape;307;p3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0" name="Google Shape;308;p3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1" name="Google Shape;309;p3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2" name="Google Shape;310;p3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502" name="Google Shape;311;p3"/>
          <p:cNvGrpSpPr/>
          <p:nvPr/>
        </p:nvGrpSpPr>
        <p:grpSpPr>
          <a:xfrm>
            <a:off x="7750221" y="4489300"/>
            <a:ext cx="1625768" cy="520427"/>
            <a:chOff x="-1" y="0"/>
            <a:chExt cx="1625766" cy="520426"/>
          </a:xfrm>
        </p:grpSpPr>
        <p:sp>
          <p:nvSpPr>
            <p:cNvPr id="434" name="Google Shape;312;p3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5" name="Google Shape;313;p3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6" name="Google Shape;314;p3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7" name="Google Shape;315;p3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8" name="Google Shape;316;p3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9" name="Google Shape;317;p3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0" name="Google Shape;318;p3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1" name="Google Shape;319;p3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2" name="Google Shape;320;p3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3" name="Google Shape;321;p3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4" name="Google Shape;322;p3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5" name="Google Shape;323;p3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6" name="Google Shape;324;p3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7" name="Google Shape;325;p3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8" name="Google Shape;326;p3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9" name="Google Shape;327;p3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0" name="Google Shape;328;p3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1" name="Google Shape;329;p3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2" name="Google Shape;330;p3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3" name="Google Shape;331;p3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4" name="Google Shape;332;p3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5" name="Google Shape;333;p3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6" name="Google Shape;334;p3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7" name="Google Shape;335;p3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8" name="Google Shape;336;p3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9" name="Google Shape;337;p3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0" name="Google Shape;338;p3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1" name="Google Shape;339;p3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2" name="Google Shape;340;p3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3" name="Google Shape;341;p3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4" name="Google Shape;342;p3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5" name="Google Shape;343;p3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6" name="Google Shape;344;p3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7" name="Google Shape;345;p3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8" name="Google Shape;346;p3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9" name="Google Shape;347;p3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0" name="Google Shape;348;p3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1" name="Google Shape;349;p3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2" name="Google Shape;350;p3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3" name="Google Shape;351;p3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4" name="Google Shape;352;p3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5" name="Google Shape;353;p3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6" name="Google Shape;354;p3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7" name="Google Shape;355;p3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8" name="Google Shape;356;p3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9" name="Google Shape;357;p3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0" name="Google Shape;358;p3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1" name="Google Shape;359;p3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2" name="Google Shape;360;p3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3" name="Google Shape;361;p3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4" name="Google Shape;362;p3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5" name="Google Shape;363;p3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6" name="Google Shape;364;p3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7" name="Google Shape;365;p3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8" name="Google Shape;366;p3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9" name="Google Shape;367;p3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0" name="Google Shape;368;p3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1" name="Google Shape;369;p3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2" name="Google Shape;370;p3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3" name="Google Shape;371;p3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4" name="Google Shape;372;p3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5" name="Google Shape;373;p3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6" name="Google Shape;374;p3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7" name="Google Shape;375;p3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8" name="Google Shape;376;p3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9" name="Google Shape;377;p3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0" name="Google Shape;378;p3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1" name="Google Shape;379;p3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503" name="Google Shape;380;p3" descr="Google Shape;380;p3"/>
          <p:cNvPicPr>
            <a:picLocks noChangeAspect="1"/>
          </p:cNvPicPr>
          <p:nvPr/>
        </p:nvPicPr>
        <p:blipFill>
          <a:blip r:embed="rId3">
            <a:alphaModFix amt="75000"/>
            <a:extLst/>
          </a:blip>
          <a:stretch>
            <a:fillRect/>
          </a:stretch>
        </p:blipFill>
        <p:spPr>
          <a:xfrm>
            <a:off x="6785836" y="562625"/>
            <a:ext cx="3543303" cy="73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381;p3" descr="Google Shape;381;p3"/>
          <p:cNvPicPr>
            <a:picLocks noChangeAspect="1"/>
          </p:cNvPicPr>
          <p:nvPr/>
        </p:nvPicPr>
        <p:blipFill>
          <a:blip r:embed="rId4">
            <a:alphaModFix amt="64999"/>
            <a:extLst/>
          </a:blip>
          <a:stretch>
            <a:fillRect/>
          </a:stretch>
        </p:blipFill>
        <p:spPr>
          <a:xfrm>
            <a:off x="-731576" y="4507036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0673" y="3978611"/>
            <a:ext cx="1723732" cy="1730654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1285;p9" descr="Google Shape;128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1286;p9" descr="Google Shape;1286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نص العنوان"/>
          <p:cNvSpPr txBox="1"/>
          <p:nvPr>
            <p:ph type="title"/>
          </p:nvPr>
        </p:nvSpPr>
        <p:spPr>
          <a:xfrm>
            <a:off x="1955250" y="1521420"/>
            <a:ext cx="5233500" cy="12654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5" name="مستوى النص الأول…"/>
          <p:cNvSpPr txBox="1"/>
          <p:nvPr>
            <p:ph type="body" sz="quarter" idx="1"/>
          </p:nvPr>
        </p:nvSpPr>
        <p:spPr>
          <a:xfrm>
            <a:off x="1931062" y="3012588"/>
            <a:ext cx="5292302" cy="849903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6" name="Google Shape;1289;p9"/>
          <p:cNvSpPr/>
          <p:nvPr/>
        </p:nvSpPr>
        <p:spPr>
          <a:xfrm>
            <a:off x="-28165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27" name="Google Shape;1290;p9"/>
          <p:cNvSpPr/>
          <p:nvPr/>
        </p:nvSpPr>
        <p:spPr>
          <a:xfrm flipH="1">
            <a:off x="7924356" y="-161425"/>
            <a:ext cx="1515847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638" name="Google Shape;1291;p9"/>
          <p:cNvGrpSpPr/>
          <p:nvPr/>
        </p:nvGrpSpPr>
        <p:grpSpPr>
          <a:xfrm>
            <a:off x="-784726" y="840950"/>
            <a:ext cx="2097091" cy="597453"/>
            <a:chOff x="0" y="0"/>
            <a:chExt cx="2097089" cy="597452"/>
          </a:xfrm>
        </p:grpSpPr>
        <p:sp>
          <p:nvSpPr>
            <p:cNvPr id="528" name="Google Shape;1292;p9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9" name="Google Shape;1293;p9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0" name="Google Shape;1294;p9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1" name="Google Shape;1295;p9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2" name="Google Shape;1296;p9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3" name="Google Shape;1297;p9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4" name="Google Shape;1298;p9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5" name="Google Shape;1299;p9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6" name="Google Shape;1300;p9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7" name="Google Shape;1301;p9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8" name="Google Shape;1302;p9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9" name="Google Shape;1303;p9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0" name="Google Shape;1304;p9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1" name="Google Shape;1305;p9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2" name="Google Shape;1306;p9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Google Shape;1307;p9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4" name="Google Shape;1308;p9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5" name="Google Shape;1309;p9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6" name="Google Shape;1310;p9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7" name="Google Shape;1311;p9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8" name="Google Shape;1312;p9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9" name="Google Shape;1313;p9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0" name="Google Shape;1314;p9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1" name="Google Shape;1315;p9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2" name="Google Shape;1316;p9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3" name="Google Shape;1317;p9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4" name="Google Shape;1318;p9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5" name="Google Shape;1319;p9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6" name="Google Shape;1320;p9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7" name="Google Shape;1321;p9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8" name="Google Shape;1322;p9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9" name="Google Shape;1323;p9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0" name="Google Shape;1324;p9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1" name="Google Shape;1325;p9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2" name="Google Shape;1326;p9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3" name="Google Shape;1327;p9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4" name="Google Shape;1328;p9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5" name="Google Shape;1329;p9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6" name="Google Shape;1330;p9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7" name="Google Shape;1331;p9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8" name="Google Shape;1332;p9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9" name="Google Shape;1333;p9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0" name="Google Shape;1334;p9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1" name="Google Shape;1335;p9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2" name="Google Shape;1336;p9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3" name="Google Shape;1337;p9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4" name="Google Shape;1338;p9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5" name="Google Shape;1339;p9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6" name="Google Shape;1340;p9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7" name="Google Shape;1341;p9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8" name="Google Shape;1342;p9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9" name="Google Shape;1343;p9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0" name="Google Shape;1344;p9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1" name="Google Shape;1345;p9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2" name="Google Shape;1346;p9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3" name="Google Shape;1347;p9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4" name="Google Shape;1348;p9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5" name="Google Shape;1349;p9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6" name="Google Shape;1350;p9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7" name="Google Shape;1351;p9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8" name="Google Shape;1352;p9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9" name="Google Shape;1353;p9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0" name="Google Shape;1354;p9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1" name="Google Shape;1355;p9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2" name="Google Shape;1356;p9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3" name="Google Shape;1357;p9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4" name="Google Shape;1358;p9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5" name="Google Shape;1359;p9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6" name="Google Shape;1360;p9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7" name="Google Shape;1361;p9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8" name="Google Shape;1362;p9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9" name="Google Shape;1363;p9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0" name="Google Shape;1364;p9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1" name="Google Shape;1365;p9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2" name="Google Shape;1366;p9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3" name="Google Shape;1367;p9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4" name="Google Shape;1368;p9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5" name="Google Shape;1369;p9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6" name="Google Shape;1370;p9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7" name="Google Shape;1371;p9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8" name="Google Shape;1372;p9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9" name="Google Shape;1373;p9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0" name="Google Shape;1374;p9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1" name="Google Shape;1375;p9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2" name="Google Shape;1376;p9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3" name="Google Shape;1377;p9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4" name="Google Shape;1378;p9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5" name="Google Shape;1379;p9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6" name="Google Shape;1380;p9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7" name="Google Shape;1381;p9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8" name="Google Shape;1382;p9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9" name="Google Shape;1383;p9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0" name="Google Shape;1384;p9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1" name="Google Shape;1385;p9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2" name="Google Shape;1386;p9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3" name="Google Shape;1387;p9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4" name="Google Shape;1388;p9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5" name="Google Shape;1389;p9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6" name="Google Shape;1390;p9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7" name="Google Shape;1391;p9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8" name="Google Shape;1392;p9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9" name="Google Shape;1393;p9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0" name="Google Shape;1394;p9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1" name="Google Shape;1395;p9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2" name="Google Shape;1396;p9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3" name="Google Shape;1397;p9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4" name="Google Shape;1398;p9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5" name="Google Shape;1399;p9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6" name="Google Shape;1400;p9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7" name="Google Shape;1401;p9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707" name="Google Shape;1402;p9"/>
          <p:cNvGrpSpPr/>
          <p:nvPr/>
        </p:nvGrpSpPr>
        <p:grpSpPr>
          <a:xfrm>
            <a:off x="8149033" y="4489300"/>
            <a:ext cx="1625769" cy="520427"/>
            <a:chOff x="-1" y="0"/>
            <a:chExt cx="1625767" cy="520426"/>
          </a:xfrm>
        </p:grpSpPr>
        <p:sp>
          <p:nvSpPr>
            <p:cNvPr id="639" name="Google Shape;1403;p9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0" name="Google Shape;1404;p9"/>
            <p:cNvSpPr/>
            <p:nvPr/>
          </p:nvSpPr>
          <p:spPr>
            <a:xfrm>
              <a:off x="588901" y="153125"/>
              <a:ext cx="82645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1" name="Google Shape;1405;p9"/>
            <p:cNvSpPr/>
            <p:nvPr/>
          </p:nvSpPr>
          <p:spPr>
            <a:xfrm>
              <a:off x="869740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2" name="Google Shape;1406;p9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3" name="Google Shape;1407;p9"/>
            <p:cNvSpPr/>
            <p:nvPr/>
          </p:nvSpPr>
          <p:spPr>
            <a:xfrm>
              <a:off x="1046319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4" name="Google Shape;1408;p9"/>
            <p:cNvSpPr/>
            <p:nvPr/>
          </p:nvSpPr>
          <p:spPr>
            <a:xfrm>
              <a:off x="1322719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5" name="Google Shape;1409;p9"/>
            <p:cNvSpPr/>
            <p:nvPr/>
          </p:nvSpPr>
          <p:spPr>
            <a:xfrm>
              <a:off x="1033498" y="201200"/>
              <a:ext cx="81870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6" name="Google Shape;1410;p9"/>
            <p:cNvSpPr/>
            <p:nvPr/>
          </p:nvSpPr>
          <p:spPr>
            <a:xfrm>
              <a:off x="1338747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7" name="Google Shape;1411;p9"/>
            <p:cNvSpPr/>
            <p:nvPr/>
          </p:nvSpPr>
          <p:spPr>
            <a:xfrm>
              <a:off x="396763" y="420099"/>
              <a:ext cx="75793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8" name="Google Shape;1412;p9"/>
            <p:cNvSpPr/>
            <p:nvPr/>
          </p:nvSpPr>
          <p:spPr>
            <a:xfrm>
              <a:off x="1070318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9" name="Google Shape;1413;p9"/>
            <p:cNvSpPr/>
            <p:nvPr/>
          </p:nvSpPr>
          <p:spPr>
            <a:xfrm>
              <a:off x="1552213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0" name="Google Shape;1414;p9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1" name="Google Shape;1415;p9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2" name="Google Shape;1416;p9"/>
            <p:cNvSpPr/>
            <p:nvPr/>
          </p:nvSpPr>
          <p:spPr>
            <a:xfrm>
              <a:off x="1176314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3" name="Google Shape;1417;p9"/>
            <p:cNvSpPr/>
            <p:nvPr/>
          </p:nvSpPr>
          <p:spPr>
            <a:xfrm>
              <a:off x="341005" y="247475"/>
              <a:ext cx="30622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4" name="Google Shape;1418;p9"/>
            <p:cNvSpPr/>
            <p:nvPr/>
          </p:nvSpPr>
          <p:spPr>
            <a:xfrm>
              <a:off x="900864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5" name="Google Shape;1419;p9"/>
            <p:cNvSpPr/>
            <p:nvPr/>
          </p:nvSpPr>
          <p:spPr>
            <a:xfrm>
              <a:off x="1539788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6" name="Google Shape;1420;p9"/>
            <p:cNvSpPr/>
            <p:nvPr/>
          </p:nvSpPr>
          <p:spPr>
            <a:xfrm>
              <a:off x="713837" y="304049"/>
              <a:ext cx="63882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7" name="Google Shape;1421;p9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8" name="Google Shape;1422;p9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9" name="Google Shape;1423;p9"/>
            <p:cNvSpPr/>
            <p:nvPr/>
          </p:nvSpPr>
          <p:spPr>
            <a:xfrm>
              <a:off x="1368177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0" name="Google Shape;1424;p9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1" name="Google Shape;1425;p9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2" name="Google Shape;1426;p9"/>
            <p:cNvSpPr/>
            <p:nvPr/>
          </p:nvSpPr>
          <p:spPr>
            <a:xfrm>
              <a:off x="1233693" y="38324"/>
              <a:ext cx="50398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3" name="Google Shape;1427;p9"/>
            <p:cNvSpPr/>
            <p:nvPr/>
          </p:nvSpPr>
          <p:spPr>
            <a:xfrm>
              <a:off x="1390428" y="214749"/>
              <a:ext cx="42019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4" name="Google Shape;1428;p9"/>
            <p:cNvSpPr/>
            <p:nvPr/>
          </p:nvSpPr>
          <p:spPr>
            <a:xfrm>
              <a:off x="1029610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5" name="Google Shape;1429;p9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6" name="Google Shape;1430;p9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7" name="Google Shape;1431;p9"/>
            <p:cNvSpPr/>
            <p:nvPr/>
          </p:nvSpPr>
          <p:spPr>
            <a:xfrm>
              <a:off x="1211764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8" name="Google Shape;1432;p9"/>
            <p:cNvSpPr/>
            <p:nvPr/>
          </p:nvSpPr>
          <p:spPr>
            <a:xfrm>
              <a:off x="568132" y="223675"/>
              <a:ext cx="49858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9" name="Google Shape;1433;p9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0" name="Google Shape;1434;p9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1" name="Google Shape;1435;p9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2" name="Google Shape;1436;p9"/>
            <p:cNvSpPr/>
            <p:nvPr/>
          </p:nvSpPr>
          <p:spPr>
            <a:xfrm>
              <a:off x="10987" y="226925"/>
              <a:ext cx="25272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3" name="Google Shape;1437;p9"/>
            <p:cNvSpPr/>
            <p:nvPr/>
          </p:nvSpPr>
          <p:spPr>
            <a:xfrm>
              <a:off x="1402069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4" name="Google Shape;1438;p9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5" name="Google Shape;1439;p9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6" name="Google Shape;1440;p9"/>
            <p:cNvSpPr/>
            <p:nvPr/>
          </p:nvSpPr>
          <p:spPr>
            <a:xfrm>
              <a:off x="376888" y="424074"/>
              <a:ext cx="26750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7" name="Google Shape;1441;p9"/>
            <p:cNvSpPr/>
            <p:nvPr/>
          </p:nvSpPr>
          <p:spPr>
            <a:xfrm>
              <a:off x="1171839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8" name="Google Shape;1442;p9"/>
            <p:cNvSpPr/>
            <p:nvPr/>
          </p:nvSpPr>
          <p:spPr>
            <a:xfrm>
              <a:off x="603713" y="150700"/>
              <a:ext cx="48901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9" name="Google Shape;1443;p9"/>
            <p:cNvSpPr/>
            <p:nvPr/>
          </p:nvSpPr>
          <p:spPr>
            <a:xfrm>
              <a:off x="1201487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0" name="Google Shape;1444;p9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1" name="Google Shape;1445;p9"/>
            <p:cNvSpPr/>
            <p:nvPr/>
          </p:nvSpPr>
          <p:spPr>
            <a:xfrm>
              <a:off x="797792" y="279975"/>
              <a:ext cx="34323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2" name="Google Shape;1446;p9"/>
            <p:cNvSpPr/>
            <p:nvPr/>
          </p:nvSpPr>
          <p:spPr>
            <a:xfrm>
              <a:off x="1249289" y="15650"/>
              <a:ext cx="34864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3" name="Google Shape;1447;p9"/>
            <p:cNvSpPr/>
            <p:nvPr/>
          </p:nvSpPr>
          <p:spPr>
            <a:xfrm>
              <a:off x="1247714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4" name="Google Shape;1448;p9"/>
            <p:cNvSpPr/>
            <p:nvPr/>
          </p:nvSpPr>
          <p:spPr>
            <a:xfrm>
              <a:off x="1369314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5" name="Google Shape;1449;p9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6" name="Google Shape;1450;p9"/>
            <p:cNvSpPr/>
            <p:nvPr/>
          </p:nvSpPr>
          <p:spPr>
            <a:xfrm>
              <a:off x="1179351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7" name="Google Shape;1451;p9"/>
            <p:cNvSpPr/>
            <p:nvPr/>
          </p:nvSpPr>
          <p:spPr>
            <a:xfrm>
              <a:off x="1189014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8" name="Google Shape;1452;p9"/>
            <p:cNvSpPr/>
            <p:nvPr/>
          </p:nvSpPr>
          <p:spPr>
            <a:xfrm>
              <a:off x="1364564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9" name="Google Shape;1453;p9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0" name="Google Shape;1454;p9"/>
            <p:cNvSpPr/>
            <p:nvPr/>
          </p:nvSpPr>
          <p:spPr>
            <a:xfrm>
              <a:off x="887961" y="78375"/>
              <a:ext cx="63607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1" name="Google Shape;1455;p9"/>
            <p:cNvSpPr/>
            <p:nvPr/>
          </p:nvSpPr>
          <p:spPr>
            <a:xfrm>
              <a:off x="915139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2" name="Google Shape;1456;p9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3" name="Google Shape;1457;p9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4" name="Google Shape;1458;p9"/>
            <p:cNvSpPr/>
            <p:nvPr/>
          </p:nvSpPr>
          <p:spPr>
            <a:xfrm>
              <a:off x="380656" y="488575"/>
              <a:ext cx="28319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5" name="Google Shape;1459;p9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6" name="Google Shape;1460;p9"/>
            <p:cNvSpPr/>
            <p:nvPr/>
          </p:nvSpPr>
          <p:spPr>
            <a:xfrm>
              <a:off x="778852" y="286050"/>
              <a:ext cx="52211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7" name="Google Shape;1461;p9"/>
            <p:cNvSpPr/>
            <p:nvPr/>
          </p:nvSpPr>
          <p:spPr>
            <a:xfrm>
              <a:off x="743291" y="341050"/>
              <a:ext cx="37221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8" name="Google Shape;1462;p9"/>
            <p:cNvSpPr/>
            <p:nvPr/>
          </p:nvSpPr>
          <p:spPr>
            <a:xfrm>
              <a:off x="1194368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9" name="Google Shape;1463;p9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0" name="Google Shape;1464;p9"/>
            <p:cNvSpPr/>
            <p:nvPr/>
          </p:nvSpPr>
          <p:spPr>
            <a:xfrm>
              <a:off x="612688" y="167625"/>
              <a:ext cx="29827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1" name="Google Shape;1465;p9"/>
            <p:cNvSpPr/>
            <p:nvPr/>
          </p:nvSpPr>
          <p:spPr>
            <a:xfrm>
              <a:off x="591071" y="179799"/>
              <a:ext cx="15469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2" name="Google Shape;1466;p9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3" name="Google Shape;1467;p9"/>
            <p:cNvSpPr/>
            <p:nvPr/>
          </p:nvSpPr>
          <p:spPr>
            <a:xfrm>
              <a:off x="384168" y="472725"/>
              <a:ext cx="12702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4" name="Google Shape;1468;p9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5" name="Google Shape;1469;p9"/>
            <p:cNvSpPr/>
            <p:nvPr/>
          </p:nvSpPr>
          <p:spPr>
            <a:xfrm>
              <a:off x="897139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6" name="Google Shape;1470;p9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708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9429" y="3847979"/>
            <a:ext cx="1795855" cy="1803066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1703;p13" descr="Google Shape;1703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2" cy="682202"/>
          </a:xfrm>
          <a:prstGeom prst="rect">
            <a:avLst/>
          </a:prstGeom>
        </p:spPr>
        <p:txBody>
          <a:bodyPr anchor="ctr"/>
          <a:lstStyle>
            <a:lvl1pPr marL="190500" indent="-57150" algn="ctr">
              <a:buClrTx/>
              <a:buSzTx/>
              <a:buNone/>
              <a:defRPr sz="1500"/>
            </a:lvl1pPr>
            <a:lvl2pPr marL="190500" indent="133350" algn="ctr">
              <a:buClrTx/>
              <a:buSzTx/>
              <a:buNone/>
              <a:defRPr sz="1500"/>
            </a:lvl2pPr>
            <a:lvl3pPr marL="190500" indent="133350" algn="ctr">
              <a:buClrTx/>
              <a:buSzTx/>
              <a:buNone/>
              <a:defRPr sz="1500"/>
            </a:lvl3pPr>
            <a:lvl4pPr marL="190500" indent="133350" algn="ctr">
              <a:buClrTx/>
              <a:buSzTx/>
              <a:buNone/>
              <a:defRPr sz="1500"/>
            </a:lvl4pPr>
            <a:lvl5pPr marL="190500" indent="13335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5" name="نص العنوان"/>
          <p:cNvSpPr txBox="1"/>
          <p:nvPr>
            <p:ph type="title"/>
          </p:nvPr>
        </p:nvSpPr>
        <p:spPr>
          <a:xfrm>
            <a:off x="2643450" y="2197025"/>
            <a:ext cx="3857100" cy="1482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836" name="Google Shape;1707;p13"/>
          <p:cNvGrpSpPr/>
          <p:nvPr/>
        </p:nvGrpSpPr>
        <p:grpSpPr>
          <a:xfrm>
            <a:off x="-440538" y="686813"/>
            <a:ext cx="2097091" cy="597453"/>
            <a:chOff x="0" y="0"/>
            <a:chExt cx="2097089" cy="597452"/>
          </a:xfrm>
        </p:grpSpPr>
        <p:sp>
          <p:nvSpPr>
            <p:cNvPr id="726" name="Google Shape;1708;p13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7" name="Google Shape;1709;p13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8" name="Google Shape;1710;p13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9" name="Google Shape;1711;p13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0" name="Google Shape;1712;p13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1" name="Google Shape;1713;p13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2" name="Google Shape;1714;p13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3" name="Google Shape;1715;p13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4" name="Google Shape;1716;p13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5" name="Google Shape;1717;p13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6" name="Google Shape;1718;p13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7" name="Google Shape;1719;p13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8" name="Google Shape;1720;p13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9" name="Google Shape;1721;p13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0" name="Google Shape;1722;p13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1" name="Google Shape;1723;p13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2" name="Google Shape;1724;p13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3" name="Google Shape;1725;p13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4" name="Google Shape;1726;p13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5" name="Google Shape;1727;p13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6" name="Google Shape;1728;p13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7" name="Google Shape;1729;p13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8" name="Google Shape;1730;p13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9" name="Google Shape;1731;p13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0" name="Google Shape;1732;p13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1" name="Google Shape;1733;p13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2" name="Google Shape;1734;p13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3" name="Google Shape;1735;p13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4" name="Google Shape;1736;p13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5" name="Google Shape;1737;p13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6" name="Google Shape;1738;p13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7" name="Google Shape;1739;p13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8" name="Google Shape;1740;p13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9" name="Google Shape;1741;p13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0" name="Google Shape;1742;p13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1" name="Google Shape;1743;p13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2" name="Google Shape;1744;p13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3" name="Google Shape;1745;p13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4" name="Google Shape;1746;p13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5" name="Google Shape;1747;p13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6" name="Google Shape;1748;p13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7" name="Google Shape;1749;p13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8" name="Google Shape;1750;p13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9" name="Google Shape;1751;p13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0" name="Google Shape;1752;p13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1" name="Google Shape;1753;p13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2" name="Google Shape;1754;p13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3" name="Google Shape;1755;p13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4" name="Google Shape;1756;p13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5" name="Google Shape;1757;p13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6" name="Google Shape;1758;p13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7" name="Google Shape;1759;p13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8" name="Google Shape;1760;p13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9" name="Google Shape;1761;p13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0" name="Google Shape;1762;p13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1" name="Google Shape;1763;p13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2" name="Google Shape;1764;p13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3" name="Google Shape;1765;p13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4" name="Google Shape;1766;p13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5" name="Google Shape;1767;p13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6" name="Google Shape;1768;p13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7" name="Google Shape;1769;p13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8" name="Google Shape;1770;p13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9" name="Google Shape;1771;p13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0" name="Google Shape;1772;p13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1" name="Google Shape;1773;p13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2" name="Google Shape;1774;p13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3" name="Google Shape;1775;p13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4" name="Google Shape;1776;p13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5" name="Google Shape;1777;p13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6" name="Google Shape;1778;p13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7" name="Google Shape;1779;p13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8" name="Google Shape;1780;p13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9" name="Google Shape;1781;p13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0" name="Google Shape;1782;p13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1" name="Google Shape;1783;p13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2" name="Google Shape;1784;p13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3" name="Google Shape;1785;p13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4" name="Google Shape;1786;p13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5" name="Google Shape;1787;p13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6" name="Google Shape;1788;p13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7" name="Google Shape;1789;p13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8" name="Google Shape;1790;p13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9" name="Google Shape;1791;p13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0" name="Google Shape;1792;p13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1" name="Google Shape;1793;p13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2" name="Google Shape;1794;p13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3" name="Google Shape;1795;p13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4" name="Google Shape;1796;p13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5" name="Google Shape;1797;p13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6" name="Google Shape;1798;p13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7" name="Google Shape;1799;p13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8" name="Google Shape;1800;p13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9" name="Google Shape;1801;p13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0" name="Google Shape;1802;p13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1" name="Google Shape;1803;p13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2" name="Google Shape;1804;p13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3" name="Google Shape;1805;p13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4" name="Google Shape;1806;p13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5" name="Google Shape;1807;p13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6" name="Google Shape;1808;p13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7" name="Google Shape;1809;p13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8" name="Google Shape;1810;p13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9" name="Google Shape;1811;p13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0" name="Google Shape;1812;p13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1" name="Google Shape;1813;p13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2" name="Google Shape;1814;p13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3" name="Google Shape;1815;p13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4" name="Google Shape;1816;p13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5" name="Google Shape;1817;p13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837" name="Google Shape;1818;p13" descr="Google Shape;1818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>
            <a:off x="-405739" y="-88850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Google Shape;1819;p13" descr="Google Shape;1819;p13"/>
          <p:cNvPicPr>
            <a:picLocks noChangeAspect="1"/>
          </p:cNvPicPr>
          <p:nvPr/>
        </p:nvPicPr>
        <p:blipFill>
          <a:blip r:embed="rId4">
            <a:alphaModFix amt="55000"/>
            <a:extLst/>
          </a:blip>
          <a:stretch>
            <a:fillRect/>
          </a:stretch>
        </p:blipFill>
        <p:spPr>
          <a:xfrm>
            <a:off x="5886124" y="4625975"/>
            <a:ext cx="3793028" cy="6738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7" name="Google Shape;1820;p13"/>
          <p:cNvGrpSpPr/>
          <p:nvPr/>
        </p:nvGrpSpPr>
        <p:grpSpPr>
          <a:xfrm>
            <a:off x="7447215" y="4093783"/>
            <a:ext cx="2100653" cy="672444"/>
            <a:chOff x="-1" y="0"/>
            <a:chExt cx="2100652" cy="672443"/>
          </a:xfrm>
        </p:grpSpPr>
        <p:sp>
          <p:nvSpPr>
            <p:cNvPr id="839" name="Google Shape;1821;p13"/>
            <p:cNvSpPr/>
            <p:nvPr/>
          </p:nvSpPr>
          <p:spPr>
            <a:xfrm>
              <a:off x="11565" y="283551"/>
              <a:ext cx="84976" cy="153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0" name="Google Shape;1822;p13"/>
            <p:cNvSpPr/>
            <p:nvPr/>
          </p:nvSpPr>
          <p:spPr>
            <a:xfrm>
              <a:off x="760920" y="197852"/>
              <a:ext cx="106783" cy="14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1" name="Google Shape;1823;p13"/>
            <p:cNvSpPr/>
            <p:nvPr/>
          </p:nvSpPr>
          <p:spPr>
            <a:xfrm>
              <a:off x="1123790" y="75813"/>
              <a:ext cx="124330" cy="13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2" name="Google Shape;1824;p13"/>
            <p:cNvSpPr/>
            <p:nvPr/>
          </p:nvSpPr>
          <p:spPr>
            <a:xfrm>
              <a:off x="941888" y="382267"/>
              <a:ext cx="142822" cy="13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3" name="Google Shape;1825;p13"/>
            <p:cNvSpPr/>
            <p:nvPr/>
          </p:nvSpPr>
          <p:spPr>
            <a:xfrm>
              <a:off x="1351948" y="248535"/>
              <a:ext cx="81914" cy="11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4" name="Google Shape;1826;p13"/>
            <p:cNvSpPr/>
            <p:nvPr/>
          </p:nvSpPr>
          <p:spPr>
            <a:xfrm>
              <a:off x="1709084" y="252444"/>
              <a:ext cx="103810" cy="12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5" name="Google Shape;1827;p13"/>
            <p:cNvSpPr/>
            <p:nvPr/>
          </p:nvSpPr>
          <p:spPr>
            <a:xfrm>
              <a:off x="1335382" y="259970"/>
              <a:ext cx="105784" cy="12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6" name="Google Shape;1828;p13"/>
            <p:cNvSpPr/>
            <p:nvPr/>
          </p:nvSpPr>
          <p:spPr>
            <a:xfrm>
              <a:off x="1729793" y="240524"/>
              <a:ext cx="101942" cy="11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7" name="Google Shape;1829;p13"/>
            <p:cNvSpPr/>
            <p:nvPr/>
          </p:nvSpPr>
          <p:spPr>
            <a:xfrm>
              <a:off x="512657" y="542811"/>
              <a:ext cx="97931" cy="1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8" name="Google Shape;1830;p13"/>
            <p:cNvSpPr/>
            <p:nvPr/>
          </p:nvSpPr>
          <p:spPr>
            <a:xfrm>
              <a:off x="1382957" y="264428"/>
              <a:ext cx="71151" cy="119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9" name="Google Shape;1831;p13"/>
            <p:cNvSpPr/>
            <p:nvPr/>
          </p:nvSpPr>
          <p:spPr>
            <a:xfrm>
              <a:off x="2005614" y="-1"/>
              <a:ext cx="95038" cy="1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0" name="Google Shape;1832;p13"/>
            <p:cNvSpPr/>
            <p:nvPr/>
          </p:nvSpPr>
          <p:spPr>
            <a:xfrm>
              <a:off x="393179" y="302157"/>
              <a:ext cx="69362" cy="14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1" name="Google Shape;1833;p13"/>
            <p:cNvSpPr/>
            <p:nvPr/>
          </p:nvSpPr>
          <p:spPr>
            <a:xfrm>
              <a:off x="939117" y="368280"/>
              <a:ext cx="141517" cy="12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2" name="Google Shape;1834;p13"/>
            <p:cNvSpPr/>
            <p:nvPr/>
          </p:nvSpPr>
          <p:spPr>
            <a:xfrm>
              <a:off x="1519914" y="4813"/>
              <a:ext cx="94391" cy="105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3" name="Google Shape;1835;p13"/>
            <p:cNvSpPr/>
            <p:nvPr/>
          </p:nvSpPr>
          <p:spPr>
            <a:xfrm>
              <a:off x="440612" y="319762"/>
              <a:ext cx="39566" cy="119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4" name="Google Shape;1836;p13"/>
            <p:cNvSpPr/>
            <p:nvPr/>
          </p:nvSpPr>
          <p:spPr>
            <a:xfrm>
              <a:off x="1164005" y="112768"/>
              <a:ext cx="89714" cy="10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5" name="Google Shape;1837;p13"/>
            <p:cNvSpPr/>
            <p:nvPr/>
          </p:nvSpPr>
          <p:spPr>
            <a:xfrm>
              <a:off x="1989559" y="4134"/>
              <a:ext cx="51885" cy="118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6" name="Google Shape;1838;p13"/>
            <p:cNvSpPr/>
            <p:nvPr/>
          </p:nvSpPr>
          <p:spPr>
            <a:xfrm>
              <a:off x="922348" y="392863"/>
              <a:ext cx="82542" cy="109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7" name="Google Shape;1839;p13"/>
            <p:cNvSpPr/>
            <p:nvPr/>
          </p:nvSpPr>
          <p:spPr>
            <a:xfrm>
              <a:off x="68866" y="311266"/>
              <a:ext cx="54561" cy="10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8" name="Google Shape;1840;p13"/>
            <p:cNvSpPr/>
            <p:nvPr/>
          </p:nvSpPr>
          <p:spPr>
            <a:xfrm>
              <a:off x="732838" y="203990"/>
              <a:ext cx="63599" cy="102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9" name="Google Shape;1841;p13"/>
            <p:cNvSpPr/>
            <p:nvPr/>
          </p:nvSpPr>
          <p:spPr>
            <a:xfrm>
              <a:off x="1767821" y="238457"/>
              <a:ext cx="55448" cy="7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0" name="Google Shape;1842;p13"/>
            <p:cNvSpPr/>
            <p:nvPr/>
          </p:nvSpPr>
          <p:spPr>
            <a:xfrm>
              <a:off x="471381" y="520522"/>
              <a:ext cx="77526" cy="15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1" name="Google Shape;1843;p13"/>
            <p:cNvSpPr/>
            <p:nvPr/>
          </p:nvSpPr>
          <p:spPr>
            <a:xfrm>
              <a:off x="-2" y="313302"/>
              <a:ext cx="36150" cy="10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2" name="Google Shape;1844;p13"/>
            <p:cNvSpPr/>
            <p:nvPr/>
          </p:nvSpPr>
          <p:spPr>
            <a:xfrm>
              <a:off x="1594055" y="49519"/>
              <a:ext cx="65117" cy="7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3" name="Google Shape;1845;p13"/>
            <p:cNvSpPr/>
            <p:nvPr/>
          </p:nvSpPr>
          <p:spPr>
            <a:xfrm>
              <a:off x="1796571" y="277478"/>
              <a:ext cx="54293" cy="7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4" name="Google Shape;1846;p13"/>
            <p:cNvSpPr/>
            <p:nvPr/>
          </p:nvSpPr>
          <p:spPr>
            <a:xfrm>
              <a:off x="1330358" y="258290"/>
              <a:ext cx="44746" cy="9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5" name="Google Shape;1847;p13"/>
            <p:cNvSpPr/>
            <p:nvPr/>
          </p:nvSpPr>
          <p:spPr>
            <a:xfrm>
              <a:off x="983139" y="367570"/>
              <a:ext cx="60627" cy="9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6" name="Google Shape;1848;p13"/>
            <p:cNvSpPr/>
            <p:nvPr/>
          </p:nvSpPr>
          <p:spPr>
            <a:xfrm>
              <a:off x="72277" y="293112"/>
              <a:ext cx="41673" cy="9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7" name="Google Shape;1849;p13"/>
            <p:cNvSpPr/>
            <p:nvPr/>
          </p:nvSpPr>
          <p:spPr>
            <a:xfrm>
              <a:off x="1565719" y="56012"/>
              <a:ext cx="78562" cy="7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8" name="Google Shape;1850;p13"/>
            <p:cNvSpPr/>
            <p:nvPr/>
          </p:nvSpPr>
          <p:spPr>
            <a:xfrm>
              <a:off x="734084" y="289010"/>
              <a:ext cx="64420" cy="50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9" name="Google Shape;1851;p13"/>
            <p:cNvSpPr/>
            <p:nvPr/>
          </p:nvSpPr>
          <p:spPr>
            <a:xfrm>
              <a:off x="381408" y="397643"/>
              <a:ext cx="73462" cy="5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0" name="Google Shape;1852;p13"/>
            <p:cNvSpPr/>
            <p:nvPr/>
          </p:nvSpPr>
          <p:spPr>
            <a:xfrm>
              <a:off x="362697" y="319762"/>
              <a:ext cx="34325" cy="78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1" name="Google Shape;1853;p13"/>
            <p:cNvSpPr/>
            <p:nvPr/>
          </p:nvSpPr>
          <p:spPr>
            <a:xfrm>
              <a:off x="538887" y="517776"/>
              <a:ext cx="68322" cy="28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2" name="Google Shape;1854;p13"/>
            <p:cNvSpPr/>
            <p:nvPr/>
          </p:nvSpPr>
          <p:spPr>
            <a:xfrm>
              <a:off x="14197" y="293209"/>
              <a:ext cx="32653" cy="6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3" name="Google Shape;1855;p13"/>
            <p:cNvSpPr/>
            <p:nvPr/>
          </p:nvSpPr>
          <p:spPr>
            <a:xfrm>
              <a:off x="1811613" y="243916"/>
              <a:ext cx="38291" cy="71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4" name="Google Shape;1856;p13"/>
            <p:cNvSpPr/>
            <p:nvPr/>
          </p:nvSpPr>
          <p:spPr>
            <a:xfrm>
              <a:off x="366715" y="366891"/>
              <a:ext cx="35039" cy="7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5" name="Google Shape;1857;p13"/>
            <p:cNvSpPr/>
            <p:nvPr/>
          </p:nvSpPr>
          <p:spPr>
            <a:xfrm>
              <a:off x="60165" y="392184"/>
              <a:ext cx="40799" cy="42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6" name="Google Shape;1858;p13"/>
            <p:cNvSpPr/>
            <p:nvPr/>
          </p:nvSpPr>
          <p:spPr>
            <a:xfrm>
              <a:off x="486977" y="547947"/>
              <a:ext cx="34562" cy="5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7" name="Google Shape;1859;p13"/>
            <p:cNvSpPr/>
            <p:nvPr/>
          </p:nvSpPr>
          <p:spPr>
            <a:xfrm>
              <a:off x="1514132" y="81337"/>
              <a:ext cx="54653" cy="5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8" name="Google Shape;1860;p13"/>
            <p:cNvSpPr/>
            <p:nvPr/>
          </p:nvSpPr>
          <p:spPr>
            <a:xfrm>
              <a:off x="780058" y="194719"/>
              <a:ext cx="63184" cy="52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9" name="Google Shape;1861;p13"/>
            <p:cNvSpPr/>
            <p:nvPr/>
          </p:nvSpPr>
          <p:spPr>
            <a:xfrm>
              <a:off x="1552441" y="112768"/>
              <a:ext cx="37862" cy="3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0" name="Google Shape;1862;p13"/>
            <p:cNvSpPr/>
            <p:nvPr/>
          </p:nvSpPr>
          <p:spPr>
            <a:xfrm>
              <a:off x="383803" y="307390"/>
              <a:ext cx="31729" cy="55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1" name="Google Shape;1863;p13"/>
            <p:cNvSpPr/>
            <p:nvPr/>
          </p:nvSpPr>
          <p:spPr>
            <a:xfrm>
              <a:off x="1030826" y="361755"/>
              <a:ext cx="44349" cy="3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2" name="Google Shape;1864;p13"/>
            <p:cNvSpPr/>
            <p:nvPr/>
          </p:nvSpPr>
          <p:spPr>
            <a:xfrm>
              <a:off x="1614205" y="20221"/>
              <a:ext cx="45048" cy="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3" name="Google Shape;1865;p13"/>
            <p:cNvSpPr/>
            <p:nvPr/>
          </p:nvSpPr>
          <p:spPr>
            <a:xfrm>
              <a:off x="1612170" y="8980"/>
              <a:ext cx="37570" cy="2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4" name="Google Shape;1866;p13"/>
            <p:cNvSpPr/>
            <p:nvPr/>
          </p:nvSpPr>
          <p:spPr>
            <a:xfrm>
              <a:off x="1769290" y="237875"/>
              <a:ext cx="36891" cy="1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5" name="Google Shape;1867;p13"/>
            <p:cNvSpPr/>
            <p:nvPr/>
          </p:nvSpPr>
          <p:spPr>
            <a:xfrm>
              <a:off x="995257" y="387403"/>
              <a:ext cx="17796" cy="2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6" name="Google Shape;1868;p13"/>
            <p:cNvSpPr/>
            <p:nvPr/>
          </p:nvSpPr>
          <p:spPr>
            <a:xfrm>
              <a:off x="1524436" y="71776"/>
              <a:ext cx="15217" cy="20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7" name="Google Shape;1869;p13"/>
            <p:cNvSpPr/>
            <p:nvPr/>
          </p:nvSpPr>
          <p:spPr>
            <a:xfrm>
              <a:off x="1536324" y="123686"/>
              <a:ext cx="23906" cy="1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8" name="Google Shape;1870;p13"/>
            <p:cNvSpPr/>
            <p:nvPr/>
          </p:nvSpPr>
          <p:spPr>
            <a:xfrm>
              <a:off x="1763152" y="248018"/>
              <a:ext cx="21822" cy="21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9" name="Google Shape;1871;p13"/>
            <p:cNvSpPr/>
            <p:nvPr/>
          </p:nvSpPr>
          <p:spPr>
            <a:xfrm>
              <a:off x="789868" y="247760"/>
              <a:ext cx="38678" cy="5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0" name="Google Shape;1872;p13"/>
            <p:cNvSpPr/>
            <p:nvPr/>
          </p:nvSpPr>
          <p:spPr>
            <a:xfrm>
              <a:off x="1147335" y="101268"/>
              <a:ext cx="82184" cy="8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1" name="Google Shape;1873;p13"/>
            <p:cNvSpPr/>
            <p:nvPr/>
          </p:nvSpPr>
          <p:spPr>
            <a:xfrm>
              <a:off x="1182450" y="96649"/>
              <a:ext cx="54717" cy="7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2" name="Google Shape;1874;p13"/>
            <p:cNvSpPr/>
            <p:nvPr/>
          </p:nvSpPr>
          <p:spPr>
            <a:xfrm>
              <a:off x="509492" y="523332"/>
              <a:ext cx="97717" cy="111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3" name="Google Shape;1875;p13"/>
            <p:cNvSpPr/>
            <p:nvPr/>
          </p:nvSpPr>
          <p:spPr>
            <a:xfrm>
              <a:off x="525401" y="549304"/>
              <a:ext cx="74960" cy="9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4" name="Google Shape;1876;p13"/>
            <p:cNvSpPr/>
            <p:nvPr/>
          </p:nvSpPr>
          <p:spPr>
            <a:xfrm>
              <a:off x="491845" y="631287"/>
              <a:ext cx="36591" cy="32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5" name="Google Shape;1877;p13"/>
            <p:cNvSpPr/>
            <p:nvPr/>
          </p:nvSpPr>
          <p:spPr>
            <a:xfrm>
              <a:off x="391113" y="323380"/>
              <a:ext cx="47391" cy="10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6" name="Google Shape;1878;p13"/>
            <p:cNvSpPr/>
            <p:nvPr/>
          </p:nvSpPr>
          <p:spPr>
            <a:xfrm>
              <a:off x="1006356" y="369605"/>
              <a:ext cx="67458" cy="6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7" name="Google Shape;1879;p13"/>
            <p:cNvSpPr/>
            <p:nvPr/>
          </p:nvSpPr>
          <p:spPr>
            <a:xfrm>
              <a:off x="960406" y="440670"/>
              <a:ext cx="48093" cy="37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8" name="Google Shape;1880;p13"/>
            <p:cNvSpPr/>
            <p:nvPr/>
          </p:nvSpPr>
          <p:spPr>
            <a:xfrm>
              <a:off x="1543242" y="8915"/>
              <a:ext cx="103348" cy="11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9" name="Google Shape;1881;p13"/>
            <p:cNvSpPr/>
            <p:nvPr/>
          </p:nvSpPr>
          <p:spPr>
            <a:xfrm>
              <a:off x="767750" y="220690"/>
              <a:ext cx="54882" cy="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0" name="Google Shape;1882;p13"/>
            <p:cNvSpPr/>
            <p:nvPr/>
          </p:nvSpPr>
          <p:spPr>
            <a:xfrm>
              <a:off x="791654" y="216588"/>
              <a:ext cx="38538" cy="3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1" name="Google Shape;1883;p13"/>
            <p:cNvSpPr/>
            <p:nvPr/>
          </p:nvSpPr>
          <p:spPr>
            <a:xfrm>
              <a:off x="763723" y="232319"/>
              <a:ext cx="19986" cy="51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2" name="Google Shape;1884;p13"/>
            <p:cNvSpPr/>
            <p:nvPr/>
          </p:nvSpPr>
          <p:spPr>
            <a:xfrm>
              <a:off x="773261" y="232319"/>
              <a:ext cx="17360" cy="4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3" name="Google Shape;1885;p13"/>
            <p:cNvSpPr/>
            <p:nvPr/>
          </p:nvSpPr>
          <p:spPr>
            <a:xfrm>
              <a:off x="497895" y="610808"/>
              <a:ext cx="13387" cy="2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4" name="Google Shape;1886;p13"/>
            <p:cNvSpPr/>
            <p:nvPr/>
          </p:nvSpPr>
          <p:spPr>
            <a:xfrm>
              <a:off x="384481" y="361432"/>
              <a:ext cx="17768" cy="6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5" name="Google Shape;1887;p13"/>
            <p:cNvSpPr/>
            <p:nvPr/>
          </p:nvSpPr>
          <p:spPr>
            <a:xfrm>
              <a:off x="1159193" y="146233"/>
              <a:ext cx="40349" cy="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6" name="Google Shape;1888;p13"/>
            <p:cNvSpPr/>
            <p:nvPr/>
          </p:nvSpPr>
          <p:spPr>
            <a:xfrm>
              <a:off x="497764" y="611228"/>
              <a:ext cx="30265" cy="40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90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65040" y="3673345"/>
            <a:ext cx="2147796" cy="2156421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1890;p14" descr="Google Shape;1890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مستوى النص الأول…"/>
          <p:cNvSpPr txBox="1"/>
          <p:nvPr>
            <p:ph type="body" sz="quarter" idx="1"/>
          </p:nvPr>
        </p:nvSpPr>
        <p:spPr>
          <a:xfrm>
            <a:off x="1839913" y="3429699"/>
            <a:ext cx="2272502" cy="406802"/>
          </a:xfrm>
          <a:prstGeom prst="rect">
            <a:avLst/>
          </a:prstGeom>
        </p:spPr>
        <p:txBody>
          <a:bodyPr anchor="ctr"/>
          <a:lstStyle>
            <a:lvl1pPr marL="190500" indent="-571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8" name="xx%"/>
          <p:cNvSpPr txBox="1"/>
          <p:nvPr>
            <p:ph type="title" hasCustomPrompt="1"/>
          </p:nvPr>
        </p:nvSpPr>
        <p:spPr>
          <a:xfrm>
            <a:off x="4787600" y="3429710"/>
            <a:ext cx="742500" cy="406802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xx%</a:t>
            </a:r>
          </a:p>
        </p:txBody>
      </p:sp>
      <p:grpSp>
        <p:nvGrpSpPr>
          <p:cNvPr id="1029" name="Google Shape;1904;p14"/>
          <p:cNvGrpSpPr/>
          <p:nvPr/>
        </p:nvGrpSpPr>
        <p:grpSpPr>
          <a:xfrm>
            <a:off x="7039088" y="540024"/>
            <a:ext cx="2097090" cy="597454"/>
            <a:chOff x="0" y="0"/>
            <a:chExt cx="2097089" cy="597452"/>
          </a:xfrm>
        </p:grpSpPr>
        <p:sp>
          <p:nvSpPr>
            <p:cNvPr id="919" name="Google Shape;1905;p14"/>
            <p:cNvSpPr/>
            <p:nvPr/>
          </p:nvSpPr>
          <p:spPr>
            <a:xfrm>
              <a:off x="420159" y="434926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0" name="Google Shape;1906;p14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1" name="Google Shape;1907;p14"/>
            <p:cNvSpPr/>
            <p:nvPr/>
          </p:nvSpPr>
          <p:spPr>
            <a:xfrm>
              <a:off x="403677" y="485025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2" name="Google Shape;1908;p14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3" name="Google Shape;1909;p14"/>
            <p:cNvSpPr/>
            <p:nvPr/>
          </p:nvSpPr>
          <p:spPr>
            <a:xfrm>
              <a:off x="343101" y="315376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4" name="Google Shape;1910;p14"/>
            <p:cNvSpPr/>
            <p:nvPr/>
          </p:nvSpPr>
          <p:spPr>
            <a:xfrm>
              <a:off x="1606926" y="242050"/>
              <a:ext cx="101425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5" name="Google Shape;1911;p14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6" name="Google Shape;1912;p14"/>
            <p:cNvSpPr/>
            <p:nvPr/>
          </p:nvSpPr>
          <p:spPr>
            <a:xfrm>
              <a:off x="380227" y="319801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7" name="Google Shape;1913;p14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8" name="Google Shape;1914;p14"/>
            <p:cNvSpPr/>
            <p:nvPr/>
          </p:nvSpPr>
          <p:spPr>
            <a:xfrm>
              <a:off x="1103115" y="449851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9" name="Google Shape;1915;p14"/>
            <p:cNvSpPr/>
            <p:nvPr/>
          </p:nvSpPr>
          <p:spPr>
            <a:xfrm>
              <a:off x="1604609" y="459351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0" name="Google Shape;1916;p14"/>
            <p:cNvSpPr/>
            <p:nvPr/>
          </p:nvSpPr>
          <p:spPr>
            <a:xfrm>
              <a:off x="412949" y="441375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1" name="Google Shape;1917;p14"/>
            <p:cNvSpPr/>
            <p:nvPr/>
          </p:nvSpPr>
          <p:spPr>
            <a:xfrm>
              <a:off x="754627" y="228299"/>
              <a:ext cx="67509" cy="10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2" name="Google Shape;1918;p14"/>
            <p:cNvSpPr/>
            <p:nvPr/>
          </p:nvSpPr>
          <p:spPr>
            <a:xfrm>
              <a:off x="422449" y="441375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3" name="Google Shape;1919;p14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4" name="Google Shape;1920;p14"/>
            <p:cNvSpPr/>
            <p:nvPr/>
          </p:nvSpPr>
          <p:spPr>
            <a:xfrm>
              <a:off x="794008" y="223899"/>
              <a:ext cx="44435" cy="110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5" name="Google Shape;1921;p14"/>
            <p:cNvSpPr/>
            <p:nvPr/>
          </p:nvSpPr>
          <p:spPr>
            <a:xfrm>
              <a:off x="65024" y="518475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6" name="Google Shape;1922;p14"/>
            <p:cNvSpPr/>
            <p:nvPr/>
          </p:nvSpPr>
          <p:spPr>
            <a:xfrm>
              <a:off x="844399" y="404825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7" name="Google Shape;1923;p14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8" name="Google Shape;1924;p14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9" name="Google Shape;1925;p14"/>
            <p:cNvSpPr/>
            <p:nvPr/>
          </p:nvSpPr>
          <p:spPr>
            <a:xfrm>
              <a:off x="30970" y="484726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0" name="Google Shape;1926;p14"/>
            <p:cNvSpPr/>
            <p:nvPr/>
          </p:nvSpPr>
          <p:spPr>
            <a:xfrm>
              <a:off x="1115803" y="477601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1" name="Google Shape;1927;p14"/>
            <p:cNvSpPr/>
            <p:nvPr/>
          </p:nvSpPr>
          <p:spPr>
            <a:xfrm>
              <a:off x="19024" y="215599"/>
              <a:ext cx="59756" cy="9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2" name="Google Shape;1928;p14"/>
            <p:cNvSpPr/>
            <p:nvPr/>
          </p:nvSpPr>
          <p:spPr>
            <a:xfrm>
              <a:off x="861455" y="387276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3" name="Google Shape;1929;p14"/>
            <p:cNvSpPr/>
            <p:nvPr/>
          </p:nvSpPr>
          <p:spPr>
            <a:xfrm>
              <a:off x="770450" y="222475"/>
              <a:ext cx="37451" cy="8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4" name="Google Shape;1930;p14"/>
            <p:cNvSpPr/>
            <p:nvPr/>
          </p:nvSpPr>
          <p:spPr>
            <a:xfrm>
              <a:off x="1601549" y="269800"/>
              <a:ext cx="98365" cy="81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5" name="Google Shape;1931;p14"/>
            <p:cNvSpPr/>
            <p:nvPr/>
          </p:nvSpPr>
          <p:spPr>
            <a:xfrm>
              <a:off x="1385390" y="331425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6" name="Google Shape;1932;p14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7" name="Google Shape;1933;p14"/>
            <p:cNvSpPr/>
            <p:nvPr/>
          </p:nvSpPr>
          <p:spPr>
            <a:xfrm>
              <a:off x="66963" y="486301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8" name="Google Shape;1934;p14"/>
            <p:cNvSpPr/>
            <p:nvPr/>
          </p:nvSpPr>
          <p:spPr>
            <a:xfrm>
              <a:off x="1368277" y="323776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9" name="Google Shape;1935;p14"/>
            <p:cNvSpPr/>
            <p:nvPr/>
          </p:nvSpPr>
          <p:spPr>
            <a:xfrm>
              <a:off x="743399" y="228825"/>
              <a:ext cx="32350" cy="10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0" name="Google Shape;1936;p14"/>
            <p:cNvSpPr/>
            <p:nvPr/>
          </p:nvSpPr>
          <p:spPr>
            <a:xfrm>
              <a:off x="847242" y="389400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1" name="Google Shape;1937;p14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2" name="Google Shape;1938;p14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3" name="Google Shape;1939;p14"/>
            <p:cNvSpPr/>
            <p:nvPr/>
          </p:nvSpPr>
          <p:spPr>
            <a:xfrm>
              <a:off x="836155" y="425500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4" name="Google Shape;1940;p14"/>
            <p:cNvSpPr/>
            <p:nvPr/>
          </p:nvSpPr>
          <p:spPr>
            <a:xfrm>
              <a:off x="1086549" y="454601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5" name="Google Shape;1941;p14"/>
            <p:cNvSpPr/>
            <p:nvPr/>
          </p:nvSpPr>
          <p:spPr>
            <a:xfrm>
              <a:off x="1136699" y="455650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6" name="Google Shape;1942;p14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7" name="Google Shape;1943;p14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8" name="Google Shape;1944;p14"/>
            <p:cNvSpPr/>
            <p:nvPr/>
          </p:nvSpPr>
          <p:spPr>
            <a:xfrm>
              <a:off x="1626597" y="511926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9" name="Google Shape;1945;p14"/>
            <p:cNvSpPr/>
            <p:nvPr/>
          </p:nvSpPr>
          <p:spPr>
            <a:xfrm>
              <a:off x="1581122" y="534726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0" name="Google Shape;1946;p14"/>
            <p:cNvSpPr/>
            <p:nvPr/>
          </p:nvSpPr>
          <p:spPr>
            <a:xfrm>
              <a:off x="1595724" y="267199"/>
              <a:ext cx="111577" cy="7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1" name="Google Shape;1947;p14"/>
            <p:cNvSpPr/>
            <p:nvPr/>
          </p:nvSpPr>
          <p:spPr>
            <a:xfrm>
              <a:off x="1357065" y="332976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2" name="Google Shape;1948;p14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3" name="Google Shape;1949;p14"/>
            <p:cNvSpPr/>
            <p:nvPr/>
          </p:nvSpPr>
          <p:spPr>
            <a:xfrm>
              <a:off x="1082140" y="510500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4" name="Google Shape;1950;p14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5" name="Google Shape;1951;p14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6" name="Google Shape;1952;p14"/>
            <p:cNvSpPr/>
            <p:nvPr/>
          </p:nvSpPr>
          <p:spPr>
            <a:xfrm>
              <a:off x="1574802" y="516251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7" name="Google Shape;1953;p14"/>
            <p:cNvSpPr/>
            <p:nvPr/>
          </p:nvSpPr>
          <p:spPr>
            <a:xfrm>
              <a:off x="1652824" y="477850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8" name="Google Shape;1954;p14"/>
            <p:cNvSpPr/>
            <p:nvPr/>
          </p:nvSpPr>
          <p:spPr>
            <a:xfrm>
              <a:off x="102049" y="497401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9" name="Google Shape;1955;p14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0" name="Google Shape;1956;p14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1" name="Google Shape;1957;p14"/>
            <p:cNvSpPr/>
            <p:nvPr/>
          </p:nvSpPr>
          <p:spPr>
            <a:xfrm>
              <a:off x="1575580" y="301176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2" name="Google Shape;1958;p14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3" name="Google Shape;1959;p14"/>
            <p:cNvSpPr/>
            <p:nvPr/>
          </p:nvSpPr>
          <p:spPr>
            <a:xfrm>
              <a:off x="1639074" y="447976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4" name="Google Shape;1960;p14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5" name="Google Shape;1961;p14"/>
            <p:cNvSpPr/>
            <p:nvPr/>
          </p:nvSpPr>
          <p:spPr>
            <a:xfrm>
              <a:off x="46524" y="556101"/>
              <a:ext cx="51302" cy="4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6" name="Google Shape;1962;p14"/>
            <p:cNvSpPr/>
            <p:nvPr/>
          </p:nvSpPr>
          <p:spPr>
            <a:xfrm>
              <a:off x="1578150" y="482076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7" name="Google Shape;1963;p14"/>
            <p:cNvSpPr/>
            <p:nvPr/>
          </p:nvSpPr>
          <p:spPr>
            <a:xfrm>
              <a:off x="826782" y="441375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8" name="Google Shape;1964;p14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9" name="Google Shape;1965;p14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0" name="Google Shape;1966;p14"/>
            <p:cNvSpPr/>
            <p:nvPr/>
          </p:nvSpPr>
          <p:spPr>
            <a:xfrm>
              <a:off x="844924" y="401726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1" name="Google Shape;1967;p14"/>
            <p:cNvSpPr/>
            <p:nvPr/>
          </p:nvSpPr>
          <p:spPr>
            <a:xfrm>
              <a:off x="1327244" y="373701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2" name="Google Shape;1968;p14"/>
            <p:cNvSpPr/>
            <p:nvPr/>
          </p:nvSpPr>
          <p:spPr>
            <a:xfrm>
              <a:off x="1336649" y="414601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3" name="Google Shape;1969;p14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4" name="Google Shape;1970;p14"/>
            <p:cNvSpPr/>
            <p:nvPr/>
          </p:nvSpPr>
          <p:spPr>
            <a:xfrm>
              <a:off x="1337699" y="361526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5" name="Google Shape;1971;p14"/>
            <p:cNvSpPr/>
            <p:nvPr/>
          </p:nvSpPr>
          <p:spPr>
            <a:xfrm>
              <a:off x="1592549" y="474151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6" name="Google Shape;1972;p14"/>
            <p:cNvSpPr/>
            <p:nvPr/>
          </p:nvSpPr>
          <p:spPr>
            <a:xfrm>
              <a:off x="102049" y="481200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7" name="Google Shape;1973;p14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8" name="Google Shape;1974;p14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9" name="Google Shape;1975;p14"/>
            <p:cNvSpPr/>
            <p:nvPr/>
          </p:nvSpPr>
          <p:spPr>
            <a:xfrm>
              <a:off x="1587799" y="289100"/>
              <a:ext cx="23252" cy="2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0" name="Google Shape;1976;p14"/>
            <p:cNvSpPr/>
            <p:nvPr/>
          </p:nvSpPr>
          <p:spPr>
            <a:xfrm>
              <a:off x="1397449" y="323726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1" name="Google Shape;1977;p14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2" name="Google Shape;1978;p14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3" name="Google Shape;1979;p14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4" name="Google Shape;1980;p14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5" name="Google Shape;1981;p14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6" name="Google Shape;1982;p14"/>
            <p:cNvSpPr/>
            <p:nvPr/>
          </p:nvSpPr>
          <p:spPr>
            <a:xfrm>
              <a:off x="1449025" y="341976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7" name="Google Shape;1983;p14"/>
            <p:cNvSpPr/>
            <p:nvPr/>
          </p:nvSpPr>
          <p:spPr>
            <a:xfrm>
              <a:off x="1077562" y="514326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8" name="Google Shape;1984;p14"/>
            <p:cNvSpPr/>
            <p:nvPr/>
          </p:nvSpPr>
          <p:spPr>
            <a:xfrm>
              <a:off x="399905" y="534425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9" name="Google Shape;1985;p14"/>
            <p:cNvSpPr/>
            <p:nvPr/>
          </p:nvSpPr>
          <p:spPr>
            <a:xfrm>
              <a:off x="427224" y="530201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0" name="Google Shape;1986;p14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1" name="Google Shape;1987;p14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2" name="Google Shape;1988;p14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3" name="Google Shape;1989;p14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4" name="Google Shape;1990;p14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5" name="Google Shape;1991;p14"/>
            <p:cNvSpPr/>
            <p:nvPr/>
          </p:nvSpPr>
          <p:spPr>
            <a:xfrm>
              <a:off x="367568" y="339876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6" name="Google Shape;1992;p14"/>
            <p:cNvSpPr/>
            <p:nvPr/>
          </p:nvSpPr>
          <p:spPr>
            <a:xfrm>
              <a:off x="1597299" y="293699"/>
              <a:ext cx="37027" cy="4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7" name="Google Shape;1993;p14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8" name="Google Shape;1994;p14"/>
            <p:cNvSpPr/>
            <p:nvPr/>
          </p:nvSpPr>
          <p:spPr>
            <a:xfrm>
              <a:off x="1109824" y="477850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9" name="Google Shape;1995;p14"/>
            <p:cNvSpPr/>
            <p:nvPr/>
          </p:nvSpPr>
          <p:spPr>
            <a:xfrm>
              <a:off x="1096979" y="510626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0" name="Google Shape;1996;p14"/>
            <p:cNvSpPr/>
            <p:nvPr/>
          </p:nvSpPr>
          <p:spPr>
            <a:xfrm>
              <a:off x="1621389" y="484951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1" name="Google Shape;1997;p14"/>
            <p:cNvSpPr/>
            <p:nvPr/>
          </p:nvSpPr>
          <p:spPr>
            <a:xfrm>
              <a:off x="784649" y="300725"/>
              <a:ext cx="18502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2" name="Google Shape;1998;p14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3" name="Google Shape;1999;p14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4" name="Google Shape;2000;p14"/>
            <p:cNvSpPr/>
            <p:nvPr/>
          </p:nvSpPr>
          <p:spPr>
            <a:xfrm>
              <a:off x="93497" y="538126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5" name="Google Shape;2001;p14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6" name="Google Shape;2002;p14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7" name="Google Shape;2003;p14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8" name="Google Shape;2004;p14"/>
            <p:cNvSpPr/>
            <p:nvPr/>
          </p:nvSpPr>
          <p:spPr>
            <a:xfrm>
              <a:off x="51482" y="497426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9" name="Google Shape;2005;p14"/>
            <p:cNvSpPr/>
            <p:nvPr/>
          </p:nvSpPr>
          <p:spPr>
            <a:xfrm>
              <a:off x="1425474" y="334575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0" name="Google Shape;2006;p14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1" name="Google Shape;2007;p14"/>
            <p:cNvSpPr/>
            <p:nvPr/>
          </p:nvSpPr>
          <p:spPr>
            <a:xfrm>
              <a:off x="1338100" y="365601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2" name="Google Shape;2008;p14"/>
            <p:cNvSpPr/>
            <p:nvPr/>
          </p:nvSpPr>
          <p:spPr>
            <a:xfrm>
              <a:off x="1378049" y="348726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3" name="Google Shape;2009;p14"/>
            <p:cNvSpPr/>
            <p:nvPr/>
          </p:nvSpPr>
          <p:spPr>
            <a:xfrm>
              <a:off x="1397449" y="353501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4" name="Google Shape;2010;p14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5" name="Google Shape;2011;p14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6" name="Google Shape;2012;p14"/>
            <p:cNvSpPr/>
            <p:nvPr/>
          </p:nvSpPr>
          <p:spPr>
            <a:xfrm>
              <a:off x="1598565" y="526551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7" name="Google Shape;2013;p14"/>
            <p:cNvSpPr/>
            <p:nvPr/>
          </p:nvSpPr>
          <p:spPr>
            <a:xfrm>
              <a:off x="1374174" y="363426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8" name="Google Shape;2014;p14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140" name="Google Shape;2015;p14"/>
          <p:cNvGrpSpPr/>
          <p:nvPr/>
        </p:nvGrpSpPr>
        <p:grpSpPr>
          <a:xfrm>
            <a:off x="-422902" y="4537209"/>
            <a:ext cx="2097092" cy="597453"/>
            <a:chOff x="0" y="0"/>
            <a:chExt cx="2097090" cy="597452"/>
          </a:xfrm>
        </p:grpSpPr>
        <p:sp>
          <p:nvSpPr>
            <p:cNvPr id="1030" name="Google Shape;2016;p14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1" name="Google Shape;2017;p14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2" name="Google Shape;2018;p14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3" name="Google Shape;2019;p14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4" name="Google Shape;2020;p14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5" name="Google Shape;2021;p14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6" name="Google Shape;2022;p14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7" name="Google Shape;2023;p14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8" name="Google Shape;2024;p14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9" name="Google Shape;2025;p14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0" name="Google Shape;2026;p14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1" name="Google Shape;2027;p14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2" name="Google Shape;2028;p14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3" name="Google Shape;2029;p14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4" name="Google Shape;2030;p14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5" name="Google Shape;2031;p14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6" name="Google Shape;2032;p14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7" name="Google Shape;2033;p14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8" name="Google Shape;2034;p14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9" name="Google Shape;2035;p14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0" name="Google Shape;2036;p14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1" name="Google Shape;2037;p14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2" name="Google Shape;2038;p14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3" name="Google Shape;2039;p14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4" name="Google Shape;2040;p14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5" name="Google Shape;2041;p14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6" name="Google Shape;2042;p14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7" name="Google Shape;2043;p14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8" name="Google Shape;2044;p14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9" name="Google Shape;2045;p14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0" name="Google Shape;2046;p14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1" name="Google Shape;2047;p14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2" name="Google Shape;2048;p14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3" name="Google Shape;2049;p14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4" name="Google Shape;2050;p14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5" name="Google Shape;2051;p14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6" name="Google Shape;2052;p14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7" name="Google Shape;2053;p14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8" name="Google Shape;2054;p14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9" name="Google Shape;2055;p14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0" name="Google Shape;2056;p14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1" name="Google Shape;2057;p14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2" name="Google Shape;2058;p14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3" name="Google Shape;2059;p14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4" name="Google Shape;2060;p14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5" name="Google Shape;2061;p14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6" name="Google Shape;2062;p14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7" name="Google Shape;2063;p14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8" name="Google Shape;2064;p14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9" name="Google Shape;2065;p14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0" name="Google Shape;2066;p14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1" name="Google Shape;2067;p14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2" name="Google Shape;2068;p14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3" name="Google Shape;2069;p14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4" name="Google Shape;2070;p14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5" name="Google Shape;2071;p14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6" name="Google Shape;2072;p14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7" name="Google Shape;2073;p14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8" name="Google Shape;2074;p14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9" name="Google Shape;2075;p14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0" name="Google Shape;2076;p14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1" name="Google Shape;2077;p14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2" name="Google Shape;2078;p14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3" name="Google Shape;2079;p14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4" name="Google Shape;2080;p14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5" name="Google Shape;2081;p14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6" name="Google Shape;2082;p14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7" name="Google Shape;2083;p14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8" name="Google Shape;2084;p14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9" name="Google Shape;2085;p14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0" name="Google Shape;2086;p14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1" name="Google Shape;2087;p14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2" name="Google Shape;2088;p14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3" name="Google Shape;2089;p14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4" name="Google Shape;2090;p14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5" name="Google Shape;2091;p14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6" name="Google Shape;2092;p14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7" name="Google Shape;2093;p14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8" name="Google Shape;2094;p14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9" name="Google Shape;2095;p14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0" name="Google Shape;2096;p14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1" name="Google Shape;2097;p14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2" name="Google Shape;2098;p14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3" name="Google Shape;2099;p14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4" name="Google Shape;2100;p14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5" name="Google Shape;2101;p14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6" name="Google Shape;2102;p14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7" name="Google Shape;2103;p14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8" name="Google Shape;2104;p14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9" name="Google Shape;2105;p14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0" name="Google Shape;2106;p14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1" name="Google Shape;2107;p14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2" name="Google Shape;2108;p14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3" name="Google Shape;2109;p14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4" name="Google Shape;2110;p14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5" name="Google Shape;2111;p14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6" name="Google Shape;2112;p14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7" name="Google Shape;2113;p14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8" name="Google Shape;2114;p14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9" name="Google Shape;2115;p14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0" name="Google Shape;2116;p14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1" name="Google Shape;2117;p14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2" name="Google Shape;2118;p14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3" name="Google Shape;2119;p14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4" name="Google Shape;2120;p14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5" name="Google Shape;2121;p14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6" name="Google Shape;2122;p14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7" name="Google Shape;2123;p14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8" name="Google Shape;2124;p14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9" name="Google Shape;2125;p14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41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721" y="4130750"/>
            <a:ext cx="1404729" cy="1410369"/>
          </a:xfrm>
          <a:prstGeom prst="rect">
            <a:avLst/>
          </a:prstGeom>
          <a:ln w="12700">
            <a:miter lim="400000"/>
          </a:ln>
        </p:spPr>
      </p:pic>
      <p:sp>
        <p:nvSpPr>
          <p:cNvPr id="1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2127;p15" descr="Google Shape;2127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561" y="-2"/>
            <a:ext cx="9144002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نص العنوان"/>
          <p:cNvSpPr txBox="1"/>
          <p:nvPr>
            <p:ph type="title"/>
          </p:nvPr>
        </p:nvSpPr>
        <p:spPr>
          <a:xfrm>
            <a:off x="580914" y="1255512"/>
            <a:ext cx="4398301" cy="1735803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151" name="مستوى النص الأول…"/>
          <p:cNvSpPr txBox="1"/>
          <p:nvPr>
            <p:ph type="body" sz="quarter" idx="1"/>
          </p:nvPr>
        </p:nvSpPr>
        <p:spPr>
          <a:xfrm>
            <a:off x="929663" y="3198588"/>
            <a:ext cx="3700803" cy="907502"/>
          </a:xfrm>
          <a:prstGeom prst="rect">
            <a:avLst/>
          </a:prstGeom>
        </p:spPr>
        <p:txBody>
          <a:bodyPr/>
          <a:lstStyle>
            <a:lvl1pPr indent="-304800" algn="ctr">
              <a:buSzPts val="1600"/>
              <a:buFont typeface="Helvetica"/>
              <a:buChar char="●"/>
              <a:defRPr sz="1600"/>
            </a:lvl1pPr>
            <a:lvl2pPr marL="1016000" indent="-406400" algn="ctr">
              <a:buSzPts val="1600"/>
              <a:buFont typeface="Helvetica"/>
              <a:buChar char="○"/>
              <a:defRPr sz="1600"/>
            </a:lvl2pPr>
            <a:lvl3pPr marL="1473200" indent="-406400" algn="ctr">
              <a:buSzPts val="1600"/>
              <a:buFont typeface="Helvetica"/>
              <a:buChar char="■"/>
              <a:defRPr sz="1600"/>
            </a:lvl3pPr>
            <a:lvl4pPr marL="1930400" indent="-406400" algn="ctr">
              <a:buSzPts val="1600"/>
              <a:buFont typeface="Helvetica"/>
              <a:buChar char="●"/>
              <a:defRPr sz="1600"/>
            </a:lvl4pPr>
            <a:lvl5pPr marL="2387600" indent="-406400" algn="ctr"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62" name="Google Shape;2130;p15"/>
          <p:cNvGrpSpPr/>
          <p:nvPr/>
        </p:nvGrpSpPr>
        <p:grpSpPr>
          <a:xfrm>
            <a:off x="-776751" y="601600"/>
            <a:ext cx="2097091" cy="597453"/>
            <a:chOff x="0" y="0"/>
            <a:chExt cx="2097089" cy="597452"/>
          </a:xfrm>
        </p:grpSpPr>
        <p:sp>
          <p:nvSpPr>
            <p:cNvPr id="1152" name="Google Shape;2131;p1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3" name="Google Shape;2132;p1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4" name="Google Shape;2133;p1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5" name="Google Shape;2134;p1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6" name="Google Shape;2135;p1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7" name="Google Shape;2136;p1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8" name="Google Shape;2137;p1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9" name="Google Shape;2138;p1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0" name="Google Shape;2139;p1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1" name="Google Shape;2140;p1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2" name="Google Shape;2141;p1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3" name="Google Shape;2142;p1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4" name="Google Shape;2143;p1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5" name="Google Shape;2144;p1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6" name="Google Shape;2145;p1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7" name="Google Shape;2146;p1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8" name="Google Shape;2147;p1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9" name="Google Shape;2148;p1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0" name="Google Shape;2149;p1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1" name="Google Shape;2150;p1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2" name="Google Shape;2151;p1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3" name="Google Shape;2152;p1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4" name="Google Shape;2153;p1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5" name="Google Shape;2154;p1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6" name="Google Shape;2155;p1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7" name="Google Shape;2156;p1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8" name="Google Shape;2157;p1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9" name="Google Shape;2158;p1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0" name="Google Shape;2159;p1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1" name="Google Shape;2160;p1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2" name="Google Shape;2161;p1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3" name="Google Shape;2162;p1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4" name="Google Shape;2163;p1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5" name="Google Shape;2164;p1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6" name="Google Shape;2165;p1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7" name="Google Shape;2166;p1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8" name="Google Shape;2167;p1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9" name="Google Shape;2168;p1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0" name="Google Shape;2169;p1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1" name="Google Shape;2170;p1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2" name="Google Shape;2171;p1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3" name="Google Shape;2172;p1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4" name="Google Shape;2173;p1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5" name="Google Shape;2174;p1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6" name="Google Shape;2175;p1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7" name="Google Shape;2176;p1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8" name="Google Shape;2177;p1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9" name="Google Shape;2178;p1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0" name="Google Shape;2179;p1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1" name="Google Shape;2180;p1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2" name="Google Shape;2181;p1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3" name="Google Shape;2182;p1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4" name="Google Shape;2183;p1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5" name="Google Shape;2184;p1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6" name="Google Shape;2185;p1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7" name="Google Shape;2186;p1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8" name="Google Shape;2187;p1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9" name="Google Shape;2188;p1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0" name="Google Shape;2189;p1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1" name="Google Shape;2190;p1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2" name="Google Shape;2191;p1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3" name="Google Shape;2192;p1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4" name="Google Shape;2193;p1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5" name="Google Shape;2194;p1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6" name="Google Shape;2195;p1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7" name="Google Shape;2196;p1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8" name="Google Shape;2197;p1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9" name="Google Shape;2198;p1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0" name="Google Shape;2199;p1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1" name="Google Shape;2200;p1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2" name="Google Shape;2201;p1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3" name="Google Shape;2202;p1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4" name="Google Shape;2203;p1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5" name="Google Shape;2204;p1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6" name="Google Shape;2205;p1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7" name="Google Shape;2206;p1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8" name="Google Shape;2207;p1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9" name="Google Shape;2208;p1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0" name="Google Shape;2209;p1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1" name="Google Shape;2210;p1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2" name="Google Shape;2211;p1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3" name="Google Shape;2212;p1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4" name="Google Shape;2213;p1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5" name="Google Shape;2214;p1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6" name="Google Shape;2215;p1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7" name="Google Shape;2216;p1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8" name="Google Shape;2217;p1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9" name="Google Shape;2218;p1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0" name="Google Shape;2219;p1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1" name="Google Shape;2220;p1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2" name="Google Shape;2221;p1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3" name="Google Shape;2222;p1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4" name="Google Shape;2223;p1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5" name="Google Shape;2224;p1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6" name="Google Shape;2225;p1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7" name="Google Shape;2226;p1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8" name="Google Shape;2227;p1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9" name="Google Shape;2228;p1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0" name="Google Shape;2229;p1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1" name="Google Shape;2230;p1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2" name="Google Shape;2231;p1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3" name="Google Shape;2232;p1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4" name="Google Shape;2233;p1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5" name="Google Shape;2234;p1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6" name="Google Shape;2235;p1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7" name="Google Shape;2236;p1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8" name="Google Shape;2237;p1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9" name="Google Shape;2238;p1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0" name="Google Shape;2239;p1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1" name="Google Shape;2240;p1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331" name="Google Shape;2241;p15"/>
          <p:cNvGrpSpPr/>
          <p:nvPr/>
        </p:nvGrpSpPr>
        <p:grpSpPr>
          <a:xfrm>
            <a:off x="7518233" y="4623074"/>
            <a:ext cx="1625768" cy="520427"/>
            <a:chOff x="-1" y="0"/>
            <a:chExt cx="1625766" cy="520426"/>
          </a:xfrm>
        </p:grpSpPr>
        <p:sp>
          <p:nvSpPr>
            <p:cNvPr id="1263" name="Google Shape;2242;p15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4" name="Google Shape;2243;p15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5" name="Google Shape;2244;p15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6" name="Google Shape;2245;p15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7" name="Google Shape;2246;p15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8" name="Google Shape;2247;p15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9" name="Google Shape;2248;p15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0" name="Google Shape;2249;p15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1" name="Google Shape;2250;p15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2" name="Google Shape;2251;p15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3" name="Google Shape;2252;p15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4" name="Google Shape;2253;p15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5" name="Google Shape;2254;p15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6" name="Google Shape;2255;p15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7" name="Google Shape;2256;p15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8" name="Google Shape;2257;p15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9" name="Google Shape;2258;p15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0" name="Google Shape;2259;p15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1" name="Google Shape;2260;p15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2" name="Google Shape;2261;p15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3" name="Google Shape;2262;p15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4" name="Google Shape;2263;p15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5" name="Google Shape;2264;p15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6" name="Google Shape;2265;p15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7" name="Google Shape;2266;p15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8" name="Google Shape;2267;p15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9" name="Google Shape;2268;p15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0" name="Google Shape;2269;p15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1" name="Google Shape;2270;p15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2" name="Google Shape;2271;p15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3" name="Google Shape;2272;p15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4" name="Google Shape;2273;p15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5" name="Google Shape;2274;p15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6" name="Google Shape;2275;p15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7" name="Google Shape;2276;p15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8" name="Google Shape;2277;p15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9" name="Google Shape;2278;p15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0" name="Google Shape;2279;p15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1" name="Google Shape;2280;p15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2" name="Google Shape;2281;p15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3" name="Google Shape;2282;p15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4" name="Google Shape;2283;p15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5" name="Google Shape;2284;p15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6" name="Google Shape;2285;p15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7" name="Google Shape;2286;p15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8" name="Google Shape;2287;p15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9" name="Google Shape;2288;p15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0" name="Google Shape;2289;p15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1" name="Google Shape;2290;p15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2" name="Google Shape;2291;p15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3" name="Google Shape;2292;p15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4" name="Google Shape;2293;p15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5" name="Google Shape;2294;p15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6" name="Google Shape;2295;p15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7" name="Google Shape;2296;p15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8" name="Google Shape;2297;p15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9" name="Google Shape;2298;p15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0" name="Google Shape;2299;p15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1" name="Google Shape;2300;p15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2" name="Google Shape;2301;p15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3" name="Google Shape;2302;p15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4" name="Google Shape;2303;p15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5" name="Google Shape;2304;p15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6" name="Google Shape;2305;p15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7" name="Google Shape;2306;p15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8" name="Google Shape;2307;p15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9" name="Google Shape;2308;p15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0" name="Google Shape;2309;p15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33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1366" y="-34245"/>
            <a:ext cx="1861661" cy="1869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2705.png" descr="IMG_2705.png"/>
          <p:cNvPicPr>
            <a:picLocks noChangeAspect="1"/>
          </p:cNvPicPr>
          <p:nvPr/>
        </p:nvPicPr>
        <p:blipFill>
          <a:blip r:embed="rId4">
            <a:alphaModFix amt="45205"/>
            <a:extLst/>
          </a:blip>
          <a:stretch>
            <a:fillRect/>
          </a:stretch>
        </p:blipFill>
        <p:spPr>
          <a:xfrm>
            <a:off x="8130782" y="4155216"/>
            <a:ext cx="871548" cy="875050"/>
          </a:xfrm>
          <a:prstGeom prst="rect">
            <a:avLst/>
          </a:prstGeom>
          <a:ln w="12700">
            <a:miter lim="400000"/>
          </a:ln>
        </p:spPr>
      </p:pic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2311;p16" descr="Google Shape;231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2" name="مستوى النص الأول…"/>
          <p:cNvSpPr txBox="1"/>
          <p:nvPr>
            <p:ph type="body" sz="quarter" idx="1"/>
          </p:nvPr>
        </p:nvSpPr>
        <p:spPr>
          <a:xfrm>
            <a:off x="1299261" y="1727886"/>
            <a:ext cx="6536702" cy="1250701"/>
          </a:xfrm>
          <a:prstGeom prst="rect">
            <a:avLst/>
          </a:prstGeom>
        </p:spPr>
        <p:txBody>
          <a:bodyPr anchor="ctr"/>
          <a:lstStyle>
            <a:lvl1pPr marL="190500" indent="-57150" algn="r">
              <a:buClrTx/>
              <a:buSzTx/>
              <a:buNone/>
              <a:defRPr sz="2600"/>
            </a:lvl1pPr>
            <a:lvl2pPr marL="190500" indent="133350" algn="r">
              <a:buClrTx/>
              <a:buSzTx/>
              <a:buNone/>
              <a:defRPr sz="2600"/>
            </a:lvl2pPr>
            <a:lvl3pPr marL="190500" indent="133350" algn="r">
              <a:buClrTx/>
              <a:buSzTx/>
              <a:buNone/>
              <a:defRPr sz="2600"/>
            </a:lvl3pPr>
            <a:lvl4pPr marL="190500" indent="133350" algn="r">
              <a:buClrTx/>
              <a:buSzTx/>
              <a:buNone/>
              <a:defRPr sz="2600"/>
            </a:lvl4pPr>
            <a:lvl5pPr marL="190500" indent="133350" algn="r">
              <a:buClrTx/>
              <a:buSzTx/>
              <a:buNone/>
              <a:defRPr sz="2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43" name="نص العنوان"/>
          <p:cNvSpPr txBox="1"/>
          <p:nvPr>
            <p:ph type="title"/>
          </p:nvPr>
        </p:nvSpPr>
        <p:spPr>
          <a:xfrm>
            <a:off x="5010925" y="3107337"/>
            <a:ext cx="2825102" cy="461702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454" name="Google Shape;2314;p16"/>
          <p:cNvGrpSpPr/>
          <p:nvPr/>
        </p:nvGrpSpPr>
        <p:grpSpPr>
          <a:xfrm>
            <a:off x="1599" y="4603524"/>
            <a:ext cx="2097091" cy="597453"/>
            <a:chOff x="0" y="0"/>
            <a:chExt cx="2097089" cy="597452"/>
          </a:xfrm>
        </p:grpSpPr>
        <p:sp>
          <p:nvSpPr>
            <p:cNvPr id="1344" name="Google Shape;2315;p16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5" name="Google Shape;2316;p16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6" name="Google Shape;2317;p16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7" name="Google Shape;2318;p16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8" name="Google Shape;2319;p16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9" name="Google Shape;2320;p16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0" name="Google Shape;2321;p16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1" name="Google Shape;2322;p16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2" name="Google Shape;2323;p16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3" name="Google Shape;2324;p16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4" name="Google Shape;2325;p16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5" name="Google Shape;2326;p16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6" name="Google Shape;2327;p16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7" name="Google Shape;2328;p16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8" name="Google Shape;2329;p16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9" name="Google Shape;2330;p16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0" name="Google Shape;2331;p16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1" name="Google Shape;2332;p16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2" name="Google Shape;2333;p16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3" name="Google Shape;2334;p16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4" name="Google Shape;2335;p16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5" name="Google Shape;2336;p16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6" name="Google Shape;2337;p16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7" name="Google Shape;2338;p16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8" name="Google Shape;2339;p16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9" name="Google Shape;2340;p16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0" name="Google Shape;2341;p16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1" name="Google Shape;2342;p16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2" name="Google Shape;2343;p16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3" name="Google Shape;2344;p16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4" name="Google Shape;2345;p16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5" name="Google Shape;2346;p16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6" name="Google Shape;2347;p16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7" name="Google Shape;2348;p16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8" name="Google Shape;2349;p16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9" name="Google Shape;2350;p16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0" name="Google Shape;2351;p16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1" name="Google Shape;2352;p16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2" name="Google Shape;2353;p16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3" name="Google Shape;2354;p16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4" name="Google Shape;2355;p16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5" name="Google Shape;2356;p16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6" name="Google Shape;2357;p16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7" name="Google Shape;2358;p16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8" name="Google Shape;2359;p16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9" name="Google Shape;2360;p16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0" name="Google Shape;2361;p16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1" name="Google Shape;2362;p16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2" name="Google Shape;2363;p16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3" name="Google Shape;2364;p16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4" name="Google Shape;2365;p16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5" name="Google Shape;2366;p16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6" name="Google Shape;2367;p16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7" name="Google Shape;2368;p16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8" name="Google Shape;2369;p16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9" name="Google Shape;2370;p16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0" name="Google Shape;2371;p16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1" name="Google Shape;2372;p16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2" name="Google Shape;2373;p16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3" name="Google Shape;2374;p16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4" name="Google Shape;2375;p16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5" name="Google Shape;2376;p16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6" name="Google Shape;2377;p16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7" name="Google Shape;2378;p16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8" name="Google Shape;2379;p16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9" name="Google Shape;2380;p16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0" name="Google Shape;2381;p16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1" name="Google Shape;2382;p16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2" name="Google Shape;2383;p16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3" name="Google Shape;2384;p16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4" name="Google Shape;2385;p16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5" name="Google Shape;2386;p16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6" name="Google Shape;2387;p16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7" name="Google Shape;2388;p16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8" name="Google Shape;2389;p16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9" name="Google Shape;2390;p16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0" name="Google Shape;2391;p16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1" name="Google Shape;2392;p16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2" name="Google Shape;2393;p16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3" name="Google Shape;2394;p16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4" name="Google Shape;2395;p16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5" name="Google Shape;2396;p16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6" name="Google Shape;2397;p16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7" name="Google Shape;2398;p16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8" name="Google Shape;2399;p16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9" name="Google Shape;2400;p16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0" name="Google Shape;2401;p16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1" name="Google Shape;2402;p16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2" name="Google Shape;2403;p16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3" name="Google Shape;2404;p16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4" name="Google Shape;2405;p16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5" name="Google Shape;2406;p16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6" name="Google Shape;2407;p16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7" name="Google Shape;2408;p16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8" name="Google Shape;2409;p16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9" name="Google Shape;2410;p16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0" name="Google Shape;2411;p16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1" name="Google Shape;2412;p16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2" name="Google Shape;2413;p16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3" name="Google Shape;2414;p16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4" name="Google Shape;2415;p16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5" name="Google Shape;2416;p16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6" name="Google Shape;2417;p16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7" name="Google Shape;2418;p16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8" name="Google Shape;2419;p16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9" name="Google Shape;2420;p16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0" name="Google Shape;2421;p16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1" name="Google Shape;2422;p16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2" name="Google Shape;2423;p16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3" name="Google Shape;2424;p16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565" name="Google Shape;2425;p16"/>
          <p:cNvGrpSpPr/>
          <p:nvPr/>
        </p:nvGrpSpPr>
        <p:grpSpPr>
          <a:xfrm>
            <a:off x="7704010" y="550625"/>
            <a:ext cx="2097092" cy="597453"/>
            <a:chOff x="0" y="0"/>
            <a:chExt cx="2097090" cy="597452"/>
          </a:xfrm>
        </p:grpSpPr>
        <p:sp>
          <p:nvSpPr>
            <p:cNvPr id="1455" name="Google Shape;2426;p16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6" name="Google Shape;2427;p16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7" name="Google Shape;2428;p16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8" name="Google Shape;2429;p16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9" name="Google Shape;2430;p16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0" name="Google Shape;2431;p16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1" name="Google Shape;2432;p16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2" name="Google Shape;2433;p16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3" name="Google Shape;2434;p16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4" name="Google Shape;2435;p16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5" name="Google Shape;2436;p16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6" name="Google Shape;2437;p16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7" name="Google Shape;2438;p16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8" name="Google Shape;2439;p16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9" name="Google Shape;2440;p16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0" name="Google Shape;2441;p16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1" name="Google Shape;2442;p16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2" name="Google Shape;2443;p16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3" name="Google Shape;2444;p16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4" name="Google Shape;2445;p16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5" name="Google Shape;2446;p16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6" name="Google Shape;2447;p16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7" name="Google Shape;2448;p16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8" name="Google Shape;2449;p16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9" name="Google Shape;2450;p16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0" name="Google Shape;2451;p16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1" name="Google Shape;2452;p16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2" name="Google Shape;2453;p16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3" name="Google Shape;2454;p16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4" name="Google Shape;2455;p16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5" name="Google Shape;2456;p16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6" name="Google Shape;2457;p16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7" name="Google Shape;2458;p16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8" name="Google Shape;2459;p16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9" name="Google Shape;2460;p16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0" name="Google Shape;2461;p16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1" name="Google Shape;2462;p16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2" name="Google Shape;2463;p16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3" name="Google Shape;2464;p16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4" name="Google Shape;2465;p16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5" name="Google Shape;2466;p16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6" name="Google Shape;2467;p16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7" name="Google Shape;2468;p16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8" name="Google Shape;2469;p16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9" name="Google Shape;2470;p16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0" name="Google Shape;2471;p16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1" name="Google Shape;2472;p16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2" name="Google Shape;2473;p16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3" name="Google Shape;2474;p16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4" name="Google Shape;2475;p16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5" name="Google Shape;2476;p16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6" name="Google Shape;2477;p16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7" name="Google Shape;2478;p16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8" name="Google Shape;2479;p16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9" name="Google Shape;2480;p16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0" name="Google Shape;2481;p16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1" name="Google Shape;2482;p16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2" name="Google Shape;2483;p16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3" name="Google Shape;2484;p16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4" name="Google Shape;2485;p16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5" name="Google Shape;2486;p16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6" name="Google Shape;2487;p16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7" name="Google Shape;2488;p16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8" name="Google Shape;2489;p16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9" name="Google Shape;2490;p16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0" name="Google Shape;2491;p16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1" name="Google Shape;2492;p16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2" name="Google Shape;2493;p16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3" name="Google Shape;2494;p16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4" name="Google Shape;2495;p16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5" name="Google Shape;2496;p16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6" name="Google Shape;2497;p16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7" name="Google Shape;2498;p16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8" name="Google Shape;2499;p16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9" name="Google Shape;2500;p16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0" name="Google Shape;2501;p16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1" name="Google Shape;2502;p16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2" name="Google Shape;2503;p16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3" name="Google Shape;2504;p16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4" name="Google Shape;2505;p16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5" name="Google Shape;2506;p16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6" name="Google Shape;2507;p16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7" name="Google Shape;2508;p16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8" name="Google Shape;2509;p16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9" name="Google Shape;2510;p16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0" name="Google Shape;2511;p16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1" name="Google Shape;2512;p16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2" name="Google Shape;2513;p16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3" name="Google Shape;2514;p16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4" name="Google Shape;2515;p16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5" name="Google Shape;2516;p16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6" name="Google Shape;2517;p16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7" name="Google Shape;2518;p16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8" name="Google Shape;2519;p16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9" name="Google Shape;2520;p16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0" name="Google Shape;2521;p16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1" name="Google Shape;2522;p16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2" name="Google Shape;2523;p16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3" name="Google Shape;2524;p16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4" name="Google Shape;2525;p16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5" name="Google Shape;2526;p16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6" name="Google Shape;2527;p16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7" name="Google Shape;2528;p16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8" name="Google Shape;2529;p16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9" name="Google Shape;2530;p16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0" name="Google Shape;2531;p16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1" name="Google Shape;2532;p16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2" name="Google Shape;2533;p16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3" name="Google Shape;2534;p16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4" name="Google Shape;2535;p16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566" name="Google Shape;2536;p16" descr="Google Shape;2536;p16"/>
          <p:cNvPicPr>
            <a:picLocks noChangeAspect="1"/>
          </p:cNvPicPr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 rot="18623785">
            <a:off x="6883871" y="3813840"/>
            <a:ext cx="2763902" cy="181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7" name="Google Shape;2537;p16" descr="Google Shape;2537;p16"/>
          <p:cNvPicPr>
            <a:picLocks noChangeAspect="1"/>
          </p:cNvPicPr>
          <p:nvPr/>
        </p:nvPicPr>
        <p:blipFill>
          <a:blip r:embed="rId4">
            <a:alphaModFix amt="66000"/>
            <a:extLst/>
          </a:blip>
          <a:stretch>
            <a:fillRect/>
          </a:stretch>
        </p:blipFill>
        <p:spPr>
          <a:xfrm rot="3667399">
            <a:off x="-161568" y="-1450280"/>
            <a:ext cx="1962538" cy="3718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046" y="3998505"/>
            <a:ext cx="1436991" cy="1442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9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7953730" y="3996725"/>
            <a:ext cx="870468" cy="873964"/>
          </a:xfrm>
          <a:prstGeom prst="rect">
            <a:avLst/>
          </a:prstGeom>
          <a:ln w="12700">
            <a:miter lim="400000"/>
          </a:ln>
        </p:spPr>
      </p:pic>
      <p:sp>
        <p:nvSpPr>
          <p:cNvPr id="15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3;p4" descr="Google Shape;383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384;p4" descr="Google Shape;384;p4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>
            <a:off x="7120776" y="649069"/>
            <a:ext cx="2620001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85;p4" descr="Google Shape;385;p4"/>
          <p:cNvPicPr>
            <a:picLocks noChangeAspect="1"/>
          </p:cNvPicPr>
          <p:nvPr/>
        </p:nvPicPr>
        <p:blipFill>
          <a:blip r:embed="rId4">
            <a:alphaModFix amt="85000"/>
            <a:extLst/>
          </a:blip>
          <a:stretch>
            <a:fillRect/>
          </a:stretch>
        </p:blipFill>
        <p:spPr>
          <a:xfrm>
            <a:off x="-1043674" y="4533143"/>
            <a:ext cx="2620000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oogle Shape;387;p4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5" name="Google Shape;388;p4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" name="Google Shape;389;p4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" name="Google Shape;390;p4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" name="Google Shape;391;p4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" name="Google Shape;392;p4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" name="Google Shape;393;p4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" name="Google Shape;394;p4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Google Shape;395;p4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" name="Google Shape;396;p4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" name="Google Shape;397;p4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" name="Google Shape;398;p4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" name="Google Shape;399;p4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" name="Google Shape;400;p4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" name="Google Shape;401;p4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" name="Google Shape;402;p4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" name="Google Shape;403;p4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" name="Google Shape;404;p4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" name="Google Shape;405;p4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" name="Google Shape;406;p4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" name="Google Shape;407;p4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" name="Google Shape;408;p4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" name="Google Shape;409;p4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" name="Google Shape;410;p4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" name="Google Shape;411;p4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" name="Google Shape;412;p4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" name="Google Shape;413;p4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" name="Google Shape;414;p4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" name="Google Shape;415;p4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" name="Google Shape;416;p4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" name="Google Shape;417;p4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" name="Google Shape;418;p4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" name="Google Shape;419;p4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" name="Google Shape;420;p4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" name="Google Shape;421;p4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" name="Google Shape;422;p4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" name="Google Shape;423;p4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" name="Google Shape;424;p4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" name="Google Shape;425;p4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" name="Google Shape;426;p4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" name="Google Shape;427;p4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" name="Google Shape;428;p4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" name="Google Shape;429;p4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" name="Google Shape;430;p4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" name="Google Shape;431;p4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" name="Google Shape;432;p4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" name="Google Shape;433;p4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" name="Google Shape;434;p4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" name="Google Shape;435;p4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" name="Google Shape;436;p4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" name="Google Shape;437;p4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" name="Google Shape;438;p4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" name="Google Shape;439;p4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" name="Google Shape;440;p4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" name="Google Shape;441;p4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" name="Google Shape;442;p4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" name="Google Shape;443;p4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" name="Google Shape;444;p4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" name="Google Shape;445;p4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" name="Google Shape;446;p4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" name="Google Shape;447;p4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" name="Google Shape;448;p4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" name="Google Shape;449;p4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" name="Google Shape;450;p4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" name="Google Shape;451;p4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" name="Google Shape;452;p4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" name="Google Shape;453;p4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" name="Google Shape;454;p4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" name="Google Shape;455;p4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" name="Google Shape;456;p4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" name="Google Shape;457;p4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" name="Google Shape;458;p4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" name="Google Shape;459;p4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" name="Google Shape;460;p4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" name="Google Shape;461;p4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" name="Google Shape;462;p4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" name="Google Shape;463;p4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" name="Google Shape;464;p4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" name="Google Shape;465;p4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" name="Google Shape;466;p4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" name="Google Shape;467;p4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" name="Google Shape;468;p4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" name="Google Shape;469;p4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" name="Google Shape;470;p4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" name="Google Shape;471;p4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" name="Google Shape;472;p4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" name="Google Shape;473;p4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1" name="Google Shape;474;p4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" name="Google Shape;475;p4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" name="Google Shape;476;p4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" name="Google Shape;477;p4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" name="Google Shape;478;p4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" name="Google Shape;479;p4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" name="Google Shape;480;p4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" name="Google Shape;481;p4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" name="Google Shape;482;p4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" name="Google Shape;483;p4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" name="Google Shape;484;p4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" name="Google Shape;485;p4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" name="Google Shape;486;p4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" name="Google Shape;487;p4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" name="Google Shape;488;p4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" name="Google Shape;489;p4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" name="Google Shape;490;p4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" name="Google Shape;491;p4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" name="Google Shape;492;p4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" name="Google Shape;493;p4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" name="Google Shape;494;p4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" name="Google Shape;495;p4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" name="Google Shape;496;p4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" name="Google Shape;497;p4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6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32235" y="3843797"/>
            <a:ext cx="1961690" cy="196956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مستوى النص الأول…"/>
          <p:cNvSpPr txBox="1"/>
          <p:nvPr>
            <p:ph type="body" idx="1"/>
          </p:nvPr>
        </p:nvSpPr>
        <p:spPr>
          <a:xfrm>
            <a:off x="713690" y="1343127"/>
            <a:ext cx="7710901" cy="34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8" name="نص العنوان"/>
          <p:cNvSpPr txBox="1"/>
          <p:nvPr>
            <p:ph type="title"/>
          </p:nvPr>
        </p:nvSpPr>
        <p:spPr>
          <a:xfrm>
            <a:off x="716550" y="655575"/>
            <a:ext cx="7710900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9pPr>
    </p:titleStyle>
    <p:bodyStyle>
      <a:lvl1pPr marL="457200" marR="0" indent="-32385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1pPr>
      <a:lvl2pPr marL="8496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2pPr>
      <a:lvl3pPr marL="13068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3pPr>
      <a:lvl4pPr marL="17640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4pPr>
      <a:lvl5pPr marL="22212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5pPr>
      <a:lvl6pPr marL="26784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6pPr>
      <a:lvl7pPr marL="31356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7pPr>
      <a:lvl8pPr marL="35928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8pPr>
      <a:lvl9pPr marL="40500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.bmp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.gif"/><Relationship Id="rId4" Type="http://schemas.openxmlformats.org/officeDocument/2006/relationships/image" Target="../media/image15.png"/><Relationship Id="rId5" Type="http://schemas.openxmlformats.org/officeDocument/2006/relationships/slide" Target="slide3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.bmp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3.gif"/><Relationship Id="rId6" Type="http://schemas.openxmlformats.org/officeDocument/2006/relationships/image" Target="../media/image1.gif"/><Relationship Id="rId7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3.gif"/><Relationship Id="rId4" Type="http://schemas.openxmlformats.org/officeDocument/2006/relationships/image" Target="../media/image20.png"/><Relationship Id="rId5" Type="http://schemas.openxmlformats.org/officeDocument/2006/relationships/image" Target="../media/image1.gif"/><Relationship Id="rId6" Type="http://schemas.openxmlformats.org/officeDocument/2006/relationships/image" Target="../media/image21.png"/><Relationship Id="rId7" Type="http://schemas.openxmlformats.org/officeDocument/2006/relationships/image" Target="../media/image2.jpeg"/><Relationship Id="rId8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7154;p41"/>
          <p:cNvSpPr/>
          <p:nvPr/>
        </p:nvSpPr>
        <p:spPr>
          <a:xfrm>
            <a:off x="3118686" y="298874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6" name="Google Shape;7156;p41"/>
          <p:cNvSpPr/>
          <p:nvPr/>
        </p:nvSpPr>
        <p:spPr>
          <a:xfrm>
            <a:off x="3498186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7" name="Google Shape;7157;p41"/>
          <p:cNvSpPr/>
          <p:nvPr/>
        </p:nvSpPr>
        <p:spPr>
          <a:xfrm>
            <a:off x="3547467" y="29858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8" name="Google Shape;7158;p41"/>
          <p:cNvSpPr/>
          <p:nvPr/>
        </p:nvSpPr>
        <p:spPr>
          <a:xfrm>
            <a:off x="3236358" y="2984911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9" name="Google Shape;7159;p41"/>
          <p:cNvSpPr/>
          <p:nvPr/>
        </p:nvSpPr>
        <p:spPr>
          <a:xfrm>
            <a:off x="3461749" y="29978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0" name="Google Shape;7160;p41"/>
          <p:cNvSpPr/>
          <p:nvPr/>
        </p:nvSpPr>
        <p:spPr>
          <a:xfrm>
            <a:off x="3536024" y="299489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1" name="Google Shape;7162;p41"/>
          <p:cNvSpPr/>
          <p:nvPr/>
        </p:nvSpPr>
        <p:spPr>
          <a:xfrm>
            <a:off x="3320983" y="29946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2" name="Google Shape;7164;p41"/>
          <p:cNvSpPr/>
          <p:nvPr/>
        </p:nvSpPr>
        <p:spPr>
          <a:xfrm>
            <a:off x="3715198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3" name="Google Shape;7166;p41"/>
          <p:cNvSpPr/>
          <p:nvPr/>
        </p:nvSpPr>
        <p:spPr>
          <a:xfrm>
            <a:off x="3736025" y="29887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4" name="Google Shape;7167;p41"/>
          <p:cNvSpPr/>
          <p:nvPr/>
        </p:nvSpPr>
        <p:spPr>
          <a:xfrm>
            <a:off x="3735387" y="29910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5" name="Google Shape;7169;p41"/>
          <p:cNvSpPr/>
          <p:nvPr/>
        </p:nvSpPr>
        <p:spPr>
          <a:xfrm>
            <a:off x="3817125" y="2992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6" name="Google Shape;7171;p41"/>
          <p:cNvSpPr/>
          <p:nvPr/>
        </p:nvSpPr>
        <p:spPr>
          <a:xfrm>
            <a:off x="3719686" y="29983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7" name="Google Shape;7172;p41"/>
          <p:cNvSpPr/>
          <p:nvPr/>
        </p:nvSpPr>
        <p:spPr>
          <a:xfrm>
            <a:off x="3993172" y="2996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8" name="Google Shape;7173;p41"/>
          <p:cNvSpPr/>
          <p:nvPr/>
        </p:nvSpPr>
        <p:spPr>
          <a:xfrm>
            <a:off x="4040211" y="2997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9" name="Google Shape;7176;p41"/>
          <p:cNvSpPr/>
          <p:nvPr/>
        </p:nvSpPr>
        <p:spPr>
          <a:xfrm>
            <a:off x="4071299" y="29890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0" name="Google Shape;7177;p41"/>
          <p:cNvSpPr/>
          <p:nvPr/>
        </p:nvSpPr>
        <p:spPr>
          <a:xfrm>
            <a:off x="3829532" y="3004723"/>
            <a:ext cx="12702" cy="1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1" name="Google Shape;7178;p41"/>
          <p:cNvSpPr/>
          <p:nvPr/>
        </p:nvSpPr>
        <p:spPr>
          <a:xfrm>
            <a:off x="3841289" y="2998950"/>
            <a:ext cx="12703" cy="2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2" name="Google Shape;7179;p41"/>
          <p:cNvSpPr/>
          <p:nvPr/>
        </p:nvSpPr>
        <p:spPr>
          <a:xfrm>
            <a:off x="4024824" y="29858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3" name="Google Shape;7183;p41"/>
          <p:cNvSpPr/>
          <p:nvPr/>
        </p:nvSpPr>
        <p:spPr>
          <a:xfrm>
            <a:off x="3852700" y="29964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4" name="Google Shape;7184;p41"/>
          <p:cNvSpPr/>
          <p:nvPr/>
        </p:nvSpPr>
        <p:spPr>
          <a:xfrm>
            <a:off x="3853662" y="3002800"/>
            <a:ext cx="12702" cy="2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5" name="Google Shape;7185;p41"/>
          <p:cNvSpPr/>
          <p:nvPr/>
        </p:nvSpPr>
        <p:spPr>
          <a:xfrm>
            <a:off x="3953662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6" name="Google Shape;7186;p41"/>
          <p:cNvSpPr/>
          <p:nvPr/>
        </p:nvSpPr>
        <p:spPr>
          <a:xfrm>
            <a:off x="3852107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7" name="Google Shape;7187;p41"/>
          <p:cNvSpPr/>
          <p:nvPr/>
        </p:nvSpPr>
        <p:spPr>
          <a:xfrm>
            <a:off x="3950101" y="29932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0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8" name="Google Shape;7188;p41"/>
          <p:cNvSpPr/>
          <p:nvPr/>
        </p:nvSpPr>
        <p:spPr>
          <a:xfrm>
            <a:off x="3969699" y="29897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9" name="Google Shape;7190;p41"/>
          <p:cNvSpPr/>
          <p:nvPr/>
        </p:nvSpPr>
        <p:spPr>
          <a:xfrm>
            <a:off x="3981874" y="29861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0" name="Google Shape;7191;p41"/>
          <p:cNvSpPr/>
          <p:nvPr/>
        </p:nvSpPr>
        <p:spPr>
          <a:xfrm>
            <a:off x="4028349" y="29871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1" name="Google Shape;7192;p41"/>
          <p:cNvSpPr/>
          <p:nvPr/>
        </p:nvSpPr>
        <p:spPr>
          <a:xfrm>
            <a:off x="4039954" y="2984936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2" name="Google Shape;7194;p41"/>
          <p:cNvSpPr/>
          <p:nvPr/>
        </p:nvSpPr>
        <p:spPr>
          <a:xfrm>
            <a:off x="3821345" y="298642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773" name="Google Shape;7411;p48" descr="Google Shape;7411;p48"/>
          <p:cNvPicPr>
            <a:picLocks noChangeAspect="1"/>
          </p:cNvPicPr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 rot="10800000">
            <a:off x="1901775" y="1317992"/>
            <a:ext cx="5330760" cy="3474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74" name="Google Shape;7197;p41"/>
          <p:cNvSpPr/>
          <p:nvPr/>
        </p:nvSpPr>
        <p:spPr>
          <a:xfrm>
            <a:off x="3917450" y="29874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5" name="Google Shape;7198;p41"/>
          <p:cNvSpPr/>
          <p:nvPr/>
        </p:nvSpPr>
        <p:spPr>
          <a:xfrm>
            <a:off x="3895430" y="299388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6" name="Google Shape;7199;p41"/>
          <p:cNvSpPr/>
          <p:nvPr/>
        </p:nvSpPr>
        <p:spPr>
          <a:xfrm>
            <a:off x="3897900" y="2993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7" name="Google Shape;7201;p41"/>
          <p:cNvSpPr/>
          <p:nvPr/>
        </p:nvSpPr>
        <p:spPr>
          <a:xfrm>
            <a:off x="3754611" y="298426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8" name="Google Shape;7202;p41"/>
          <p:cNvSpPr/>
          <p:nvPr/>
        </p:nvSpPr>
        <p:spPr>
          <a:xfrm>
            <a:off x="3919049" y="29964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9" name="Google Shape;7203;p41"/>
          <p:cNvSpPr/>
          <p:nvPr/>
        </p:nvSpPr>
        <p:spPr>
          <a:xfrm>
            <a:off x="4120350" y="2997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0" name="مستطيل 84"/>
          <p:cNvSpPr txBox="1"/>
          <p:nvPr/>
        </p:nvSpPr>
        <p:spPr>
          <a:xfrm>
            <a:off x="2085699" y="1955114"/>
            <a:ext cx="4627775" cy="1193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٩-٥</a:t>
            </a:r>
          </a:p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استراتيجية حل المسألة</a:t>
            </a:r>
          </a:p>
        </p:txBody>
      </p:sp>
      <p:sp>
        <p:nvSpPr>
          <p:cNvPr id="2781" name="وسيلة شرح"/>
          <p:cNvSpPr/>
          <p:nvPr/>
        </p:nvSpPr>
        <p:spPr>
          <a:xfrm>
            <a:off x="1194697" y="1760496"/>
            <a:ext cx="5851306" cy="1863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96" y="0"/>
                </a:moveTo>
                <a:cubicBezTo>
                  <a:pt x="2043" y="0"/>
                  <a:pt x="1837" y="701"/>
                  <a:pt x="1837" y="1564"/>
                </a:cubicBezTo>
                <a:lnTo>
                  <a:pt x="1837" y="7726"/>
                </a:lnTo>
                <a:lnTo>
                  <a:pt x="0" y="9827"/>
                </a:lnTo>
                <a:lnTo>
                  <a:pt x="1837" y="11933"/>
                </a:lnTo>
                <a:lnTo>
                  <a:pt x="1837" y="20036"/>
                </a:lnTo>
                <a:cubicBezTo>
                  <a:pt x="1837" y="20899"/>
                  <a:pt x="2043" y="21600"/>
                  <a:pt x="2296" y="21600"/>
                </a:cubicBezTo>
                <a:lnTo>
                  <a:pt x="21143" y="21600"/>
                </a:lnTo>
                <a:cubicBezTo>
                  <a:pt x="21396" y="21600"/>
                  <a:pt x="21600" y="20899"/>
                  <a:pt x="21600" y="20036"/>
                </a:cubicBezTo>
                <a:lnTo>
                  <a:pt x="21600" y="1564"/>
                </a:lnTo>
                <a:cubicBezTo>
                  <a:pt x="21600" y="701"/>
                  <a:pt x="21396" y="0"/>
                  <a:pt x="21143" y="0"/>
                </a:cubicBezTo>
                <a:lnTo>
                  <a:pt x="2296" y="0"/>
                </a:lnTo>
                <a:close/>
              </a:path>
            </a:pathLst>
          </a:custGeom>
          <a:ln w="25400">
            <a:solidFill>
              <a:srgbClr val="F1D048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2" name="مستطيل 84"/>
          <p:cNvSpPr txBox="1"/>
          <p:nvPr/>
        </p:nvSpPr>
        <p:spPr>
          <a:xfrm>
            <a:off x="2258111" y="3599639"/>
            <a:ext cx="4627778" cy="786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2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الفصل الدراسي الثالث </a:t>
            </a:r>
          </a:p>
          <a:p>
            <a:pPr algn="ctr" rtl="0">
              <a:defRPr b="1" sz="2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للصف ثاني متوسط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4" name="Google Shape;7152;p41" descr="Google Shape;7152;p41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2134602" y="838823"/>
            <a:ext cx="5295348" cy="2632956"/>
          </a:xfrm>
          <a:prstGeom prst="rect">
            <a:avLst/>
          </a:prstGeom>
          <a:ln w="12700">
            <a:miter lim="400000"/>
          </a:ln>
        </p:spPr>
      </p:pic>
      <p:sp>
        <p:nvSpPr>
          <p:cNvPr id="2785" name="Google Shape;7154;p41"/>
          <p:cNvSpPr/>
          <p:nvPr/>
        </p:nvSpPr>
        <p:spPr>
          <a:xfrm>
            <a:off x="3118686" y="298874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6" name="Google Shape;7156;p41"/>
          <p:cNvSpPr/>
          <p:nvPr/>
        </p:nvSpPr>
        <p:spPr>
          <a:xfrm>
            <a:off x="3498186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7" name="Google Shape;7157;p41"/>
          <p:cNvSpPr/>
          <p:nvPr/>
        </p:nvSpPr>
        <p:spPr>
          <a:xfrm>
            <a:off x="3547467" y="29858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8" name="Google Shape;7158;p41"/>
          <p:cNvSpPr/>
          <p:nvPr/>
        </p:nvSpPr>
        <p:spPr>
          <a:xfrm>
            <a:off x="3236358" y="2984911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9" name="Google Shape;7159;p41"/>
          <p:cNvSpPr/>
          <p:nvPr/>
        </p:nvSpPr>
        <p:spPr>
          <a:xfrm>
            <a:off x="3461749" y="29978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0" name="Google Shape;7160;p41"/>
          <p:cNvSpPr/>
          <p:nvPr/>
        </p:nvSpPr>
        <p:spPr>
          <a:xfrm>
            <a:off x="3536024" y="299489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1" name="Google Shape;7162;p41"/>
          <p:cNvSpPr/>
          <p:nvPr/>
        </p:nvSpPr>
        <p:spPr>
          <a:xfrm>
            <a:off x="3320983" y="29946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2" name="Google Shape;7164;p41"/>
          <p:cNvSpPr/>
          <p:nvPr/>
        </p:nvSpPr>
        <p:spPr>
          <a:xfrm>
            <a:off x="3715198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3" name="Google Shape;7166;p41"/>
          <p:cNvSpPr/>
          <p:nvPr/>
        </p:nvSpPr>
        <p:spPr>
          <a:xfrm>
            <a:off x="3736025" y="29887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4" name="Google Shape;7167;p41"/>
          <p:cNvSpPr/>
          <p:nvPr/>
        </p:nvSpPr>
        <p:spPr>
          <a:xfrm>
            <a:off x="3735387" y="29910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5" name="Google Shape;7169;p41"/>
          <p:cNvSpPr/>
          <p:nvPr/>
        </p:nvSpPr>
        <p:spPr>
          <a:xfrm>
            <a:off x="3817125" y="2992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6" name="Google Shape;7171;p41"/>
          <p:cNvSpPr/>
          <p:nvPr/>
        </p:nvSpPr>
        <p:spPr>
          <a:xfrm>
            <a:off x="3719686" y="29983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7" name="Google Shape;7172;p41"/>
          <p:cNvSpPr/>
          <p:nvPr/>
        </p:nvSpPr>
        <p:spPr>
          <a:xfrm>
            <a:off x="3993172" y="2996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8" name="Google Shape;7173;p41"/>
          <p:cNvSpPr/>
          <p:nvPr/>
        </p:nvSpPr>
        <p:spPr>
          <a:xfrm>
            <a:off x="4040211" y="2997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9" name="Google Shape;7176;p41"/>
          <p:cNvSpPr/>
          <p:nvPr/>
        </p:nvSpPr>
        <p:spPr>
          <a:xfrm>
            <a:off x="4071299" y="29890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0" name="Google Shape;7177;p41"/>
          <p:cNvSpPr/>
          <p:nvPr/>
        </p:nvSpPr>
        <p:spPr>
          <a:xfrm>
            <a:off x="3829532" y="3004723"/>
            <a:ext cx="12702" cy="1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1" name="Google Shape;7178;p41"/>
          <p:cNvSpPr/>
          <p:nvPr/>
        </p:nvSpPr>
        <p:spPr>
          <a:xfrm>
            <a:off x="3841289" y="2998950"/>
            <a:ext cx="12703" cy="2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2" name="Google Shape;7179;p41"/>
          <p:cNvSpPr/>
          <p:nvPr/>
        </p:nvSpPr>
        <p:spPr>
          <a:xfrm>
            <a:off x="4024824" y="29858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3" name="Google Shape;7183;p41"/>
          <p:cNvSpPr/>
          <p:nvPr/>
        </p:nvSpPr>
        <p:spPr>
          <a:xfrm>
            <a:off x="3852700" y="29964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4" name="Google Shape;7184;p41"/>
          <p:cNvSpPr/>
          <p:nvPr/>
        </p:nvSpPr>
        <p:spPr>
          <a:xfrm>
            <a:off x="3853662" y="3002800"/>
            <a:ext cx="12702" cy="2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5" name="Google Shape;7185;p41"/>
          <p:cNvSpPr/>
          <p:nvPr/>
        </p:nvSpPr>
        <p:spPr>
          <a:xfrm>
            <a:off x="3953662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6" name="Google Shape;7186;p41"/>
          <p:cNvSpPr/>
          <p:nvPr/>
        </p:nvSpPr>
        <p:spPr>
          <a:xfrm>
            <a:off x="3852107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7" name="Google Shape;7187;p41"/>
          <p:cNvSpPr/>
          <p:nvPr/>
        </p:nvSpPr>
        <p:spPr>
          <a:xfrm>
            <a:off x="3950101" y="29932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0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8" name="Google Shape;7188;p41"/>
          <p:cNvSpPr/>
          <p:nvPr/>
        </p:nvSpPr>
        <p:spPr>
          <a:xfrm>
            <a:off x="3969699" y="29897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9" name="Google Shape;7190;p41"/>
          <p:cNvSpPr/>
          <p:nvPr/>
        </p:nvSpPr>
        <p:spPr>
          <a:xfrm>
            <a:off x="3981874" y="29861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0" name="Google Shape;7191;p41"/>
          <p:cNvSpPr/>
          <p:nvPr/>
        </p:nvSpPr>
        <p:spPr>
          <a:xfrm>
            <a:off x="4028349" y="29871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1" name="Google Shape;7192;p41"/>
          <p:cNvSpPr/>
          <p:nvPr/>
        </p:nvSpPr>
        <p:spPr>
          <a:xfrm>
            <a:off x="4039954" y="2984936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2" name="Google Shape;7194;p41"/>
          <p:cNvSpPr/>
          <p:nvPr/>
        </p:nvSpPr>
        <p:spPr>
          <a:xfrm>
            <a:off x="3821345" y="298642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3" name="Google Shape;7197;p41"/>
          <p:cNvSpPr/>
          <p:nvPr/>
        </p:nvSpPr>
        <p:spPr>
          <a:xfrm>
            <a:off x="3917450" y="29874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4" name="Google Shape;7198;p41"/>
          <p:cNvSpPr/>
          <p:nvPr/>
        </p:nvSpPr>
        <p:spPr>
          <a:xfrm>
            <a:off x="3895430" y="299388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5" name="Google Shape;7199;p41"/>
          <p:cNvSpPr/>
          <p:nvPr/>
        </p:nvSpPr>
        <p:spPr>
          <a:xfrm>
            <a:off x="3897900" y="2993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6" name="Google Shape;7201;p41"/>
          <p:cNvSpPr/>
          <p:nvPr/>
        </p:nvSpPr>
        <p:spPr>
          <a:xfrm>
            <a:off x="3754611" y="298426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7" name="Google Shape;7202;p41"/>
          <p:cNvSpPr/>
          <p:nvPr/>
        </p:nvSpPr>
        <p:spPr>
          <a:xfrm>
            <a:off x="3919049" y="29964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8" name="Google Shape;7203;p41"/>
          <p:cNvSpPr/>
          <p:nvPr/>
        </p:nvSpPr>
        <p:spPr>
          <a:xfrm>
            <a:off x="4120350" y="2997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824" name="Google Shape;1346;p37"/>
          <p:cNvGrpSpPr/>
          <p:nvPr/>
        </p:nvGrpSpPr>
        <p:grpSpPr>
          <a:xfrm>
            <a:off x="5887409" y="1702874"/>
            <a:ext cx="1439292" cy="1359803"/>
            <a:chOff x="1" y="-3"/>
            <a:chExt cx="1439290" cy="1359801"/>
          </a:xfrm>
        </p:grpSpPr>
        <p:sp>
          <p:nvSpPr>
            <p:cNvPr id="2819" name="Google Shape;1347;p37"/>
            <p:cNvSpPr/>
            <p:nvPr/>
          </p:nvSpPr>
          <p:spPr>
            <a:xfrm rot="16044606">
              <a:off x="1275860" y="1124979"/>
              <a:ext cx="88116" cy="8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21600" fill="norm" stroke="1" extrusionOk="0">
                  <a:moveTo>
                    <a:pt x="2991" y="0"/>
                  </a:moveTo>
                  <a:cubicBezTo>
                    <a:pt x="2020" y="0"/>
                    <a:pt x="1226" y="314"/>
                    <a:pt x="685" y="974"/>
                  </a:cubicBezTo>
                  <a:cubicBezTo>
                    <a:pt x="-1242" y="3434"/>
                    <a:pt x="1015" y="9822"/>
                    <a:pt x="5958" y="15319"/>
                  </a:cubicBezTo>
                  <a:cubicBezTo>
                    <a:pt x="9509" y="19272"/>
                    <a:pt x="13467" y="21600"/>
                    <a:pt x="16083" y="21600"/>
                  </a:cubicBezTo>
                  <a:cubicBezTo>
                    <a:pt x="17046" y="21600"/>
                    <a:pt x="17827" y="21286"/>
                    <a:pt x="18347" y="20626"/>
                  </a:cubicBezTo>
                  <a:cubicBezTo>
                    <a:pt x="20358" y="18175"/>
                    <a:pt x="18094" y="11786"/>
                    <a:pt x="13158" y="6182"/>
                  </a:cubicBezTo>
                  <a:cubicBezTo>
                    <a:pt x="9544" y="2303"/>
                    <a:pt x="5620" y="0"/>
                    <a:pt x="2991" y="0"/>
                  </a:cubicBezTo>
                  <a:close/>
                </a:path>
              </a:pathLst>
            </a:custGeom>
            <a:solidFill>
              <a:srgbClr val="FFB6D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0" name="Google Shape;1348;p37"/>
            <p:cNvSpPr/>
            <p:nvPr/>
          </p:nvSpPr>
          <p:spPr>
            <a:xfrm rot="16044606">
              <a:off x="1263178" y="1139101"/>
              <a:ext cx="88274" cy="8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9" h="21600" fill="norm" stroke="1" extrusionOk="0">
                  <a:moveTo>
                    <a:pt x="3034" y="0"/>
                  </a:moveTo>
                  <a:cubicBezTo>
                    <a:pt x="2054" y="0"/>
                    <a:pt x="1255" y="330"/>
                    <a:pt x="716" y="1013"/>
                  </a:cubicBezTo>
                  <a:cubicBezTo>
                    <a:pt x="-1287" y="3468"/>
                    <a:pt x="1052" y="9844"/>
                    <a:pt x="5969" y="15339"/>
                  </a:cubicBezTo>
                  <a:cubicBezTo>
                    <a:pt x="9506" y="19285"/>
                    <a:pt x="13449" y="21600"/>
                    <a:pt x="16062" y="21600"/>
                  </a:cubicBezTo>
                  <a:cubicBezTo>
                    <a:pt x="17014" y="21600"/>
                    <a:pt x="17799" y="21287"/>
                    <a:pt x="18310" y="20628"/>
                  </a:cubicBezTo>
                  <a:cubicBezTo>
                    <a:pt x="20313" y="18181"/>
                    <a:pt x="18058" y="11805"/>
                    <a:pt x="13141" y="6310"/>
                  </a:cubicBezTo>
                  <a:cubicBezTo>
                    <a:pt x="9611" y="2373"/>
                    <a:pt x="5675" y="0"/>
                    <a:pt x="30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2823" name="Google Shape;1349;p37"/>
            <p:cNvGrpSpPr/>
            <p:nvPr/>
          </p:nvGrpSpPr>
          <p:grpSpPr>
            <a:xfrm>
              <a:off x="1" y="-4"/>
              <a:ext cx="1439292" cy="1359803"/>
              <a:chOff x="1" y="-3"/>
              <a:chExt cx="1439290" cy="1359801"/>
            </a:xfrm>
          </p:grpSpPr>
          <p:sp>
            <p:nvSpPr>
              <p:cNvPr id="2821" name="Google Shape;1350;p37"/>
              <p:cNvSpPr/>
              <p:nvPr/>
            </p:nvSpPr>
            <p:spPr>
              <a:xfrm rot="16044606">
                <a:off x="83375" y="-11858"/>
                <a:ext cx="1285431" cy="1369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4" h="21600" fill="norm" stroke="1" extrusionOk="0">
                    <a:moveTo>
                      <a:pt x="18969" y="1238"/>
                    </a:moveTo>
                    <a:lnTo>
                      <a:pt x="20299" y="2317"/>
                    </a:lnTo>
                    <a:lnTo>
                      <a:pt x="19277" y="5450"/>
                    </a:lnTo>
                    <a:lnTo>
                      <a:pt x="17728" y="5682"/>
                    </a:lnTo>
                    <a:lnTo>
                      <a:pt x="17638" y="3975"/>
                    </a:lnTo>
                    <a:cubicBezTo>
                      <a:pt x="17638" y="3957"/>
                      <a:pt x="17631" y="3945"/>
                      <a:pt x="17631" y="3926"/>
                    </a:cubicBezTo>
                    <a:cubicBezTo>
                      <a:pt x="17631" y="3920"/>
                      <a:pt x="17631" y="3914"/>
                      <a:pt x="17618" y="3902"/>
                    </a:cubicBezTo>
                    <a:cubicBezTo>
                      <a:pt x="17612" y="3884"/>
                      <a:pt x="17600" y="3865"/>
                      <a:pt x="17580" y="3853"/>
                    </a:cubicBezTo>
                    <a:cubicBezTo>
                      <a:pt x="17574" y="3841"/>
                      <a:pt x="17574" y="3841"/>
                      <a:pt x="17567" y="3841"/>
                    </a:cubicBezTo>
                    <a:cubicBezTo>
                      <a:pt x="17548" y="3835"/>
                      <a:pt x="17541" y="3817"/>
                      <a:pt x="17522" y="3817"/>
                    </a:cubicBezTo>
                    <a:cubicBezTo>
                      <a:pt x="17516" y="3811"/>
                      <a:pt x="17503" y="3811"/>
                      <a:pt x="17490" y="3811"/>
                    </a:cubicBezTo>
                    <a:cubicBezTo>
                      <a:pt x="17483" y="3811"/>
                      <a:pt x="17477" y="3804"/>
                      <a:pt x="17458" y="3804"/>
                    </a:cubicBezTo>
                    <a:lnTo>
                      <a:pt x="15626" y="3719"/>
                    </a:lnTo>
                    <a:lnTo>
                      <a:pt x="15844" y="2439"/>
                    </a:lnTo>
                    <a:lnTo>
                      <a:pt x="18969" y="1238"/>
                    </a:lnTo>
                    <a:close/>
                    <a:moveTo>
                      <a:pt x="15369" y="2878"/>
                    </a:moveTo>
                    <a:lnTo>
                      <a:pt x="15221" y="3804"/>
                    </a:lnTo>
                    <a:lnTo>
                      <a:pt x="1084" y="18076"/>
                    </a:lnTo>
                    <a:cubicBezTo>
                      <a:pt x="937" y="18064"/>
                      <a:pt x="808" y="18064"/>
                      <a:pt x="699" y="18064"/>
                    </a:cubicBezTo>
                    <a:lnTo>
                      <a:pt x="15369" y="2878"/>
                    </a:lnTo>
                    <a:close/>
                    <a:moveTo>
                      <a:pt x="15478" y="4073"/>
                    </a:moveTo>
                    <a:lnTo>
                      <a:pt x="17027" y="4140"/>
                    </a:lnTo>
                    <a:lnTo>
                      <a:pt x="2685" y="18625"/>
                    </a:lnTo>
                    <a:cubicBezTo>
                      <a:pt x="2299" y="18369"/>
                      <a:pt x="1901" y="18223"/>
                      <a:pt x="1541" y="18137"/>
                    </a:cubicBezTo>
                    <a:lnTo>
                      <a:pt x="15478" y="4073"/>
                    </a:lnTo>
                    <a:close/>
                    <a:moveTo>
                      <a:pt x="17284" y="4414"/>
                    </a:moveTo>
                    <a:lnTo>
                      <a:pt x="17355" y="5822"/>
                    </a:lnTo>
                    <a:lnTo>
                      <a:pt x="3649" y="19668"/>
                    </a:lnTo>
                    <a:cubicBezTo>
                      <a:pt x="3521" y="19418"/>
                      <a:pt x="3328" y="19167"/>
                      <a:pt x="3052" y="18917"/>
                    </a:cubicBezTo>
                    <a:cubicBezTo>
                      <a:pt x="3026" y="18893"/>
                      <a:pt x="3006" y="18881"/>
                      <a:pt x="2987" y="18863"/>
                    </a:cubicBezTo>
                    <a:lnTo>
                      <a:pt x="17284" y="4414"/>
                    </a:lnTo>
                    <a:close/>
                    <a:moveTo>
                      <a:pt x="18898" y="5871"/>
                    </a:moveTo>
                    <a:lnTo>
                      <a:pt x="3913" y="20783"/>
                    </a:lnTo>
                    <a:cubicBezTo>
                      <a:pt x="3913" y="20570"/>
                      <a:pt x="3887" y="20301"/>
                      <a:pt x="3797" y="20021"/>
                    </a:cubicBezTo>
                    <a:cubicBezTo>
                      <a:pt x="3817" y="20015"/>
                      <a:pt x="3829" y="20003"/>
                      <a:pt x="3842" y="19991"/>
                    </a:cubicBezTo>
                    <a:lnTo>
                      <a:pt x="17638" y="6054"/>
                    </a:lnTo>
                    <a:lnTo>
                      <a:pt x="18898" y="5871"/>
                    </a:lnTo>
                    <a:close/>
                    <a:moveTo>
                      <a:pt x="710" y="18421"/>
                    </a:moveTo>
                    <a:cubicBezTo>
                      <a:pt x="1216" y="18421"/>
                      <a:pt x="2059" y="18531"/>
                      <a:pt x="2782" y="19167"/>
                    </a:cubicBezTo>
                    <a:cubicBezTo>
                      <a:pt x="3714" y="20009"/>
                      <a:pt x="3540" y="20929"/>
                      <a:pt x="3469" y="21185"/>
                    </a:cubicBezTo>
                    <a:cubicBezTo>
                      <a:pt x="3401" y="21209"/>
                      <a:pt x="3286" y="21236"/>
                      <a:pt x="3128" y="21236"/>
                    </a:cubicBezTo>
                    <a:cubicBezTo>
                      <a:pt x="2765" y="21236"/>
                      <a:pt x="2178" y="21091"/>
                      <a:pt x="1438" y="20423"/>
                    </a:cubicBezTo>
                    <a:cubicBezTo>
                      <a:pt x="409" y="19503"/>
                      <a:pt x="371" y="18716"/>
                      <a:pt x="390" y="18436"/>
                    </a:cubicBezTo>
                    <a:cubicBezTo>
                      <a:pt x="468" y="18428"/>
                      <a:pt x="578" y="18421"/>
                      <a:pt x="710" y="18421"/>
                    </a:cubicBezTo>
                    <a:close/>
                    <a:moveTo>
                      <a:pt x="21179" y="0"/>
                    </a:moveTo>
                    <a:cubicBezTo>
                      <a:pt x="21157" y="0"/>
                      <a:pt x="21133" y="4"/>
                      <a:pt x="21109" y="12"/>
                    </a:cubicBezTo>
                    <a:lnTo>
                      <a:pt x="15587" y="2134"/>
                    </a:lnTo>
                    <a:cubicBezTo>
                      <a:pt x="15581" y="2134"/>
                      <a:pt x="15581" y="2146"/>
                      <a:pt x="15574" y="2146"/>
                    </a:cubicBezTo>
                    <a:cubicBezTo>
                      <a:pt x="15555" y="2152"/>
                      <a:pt x="15542" y="2158"/>
                      <a:pt x="15529" y="2177"/>
                    </a:cubicBezTo>
                    <a:cubicBezTo>
                      <a:pt x="15529" y="2177"/>
                      <a:pt x="15523" y="2183"/>
                      <a:pt x="15516" y="2183"/>
                    </a:cubicBezTo>
                    <a:lnTo>
                      <a:pt x="81" y="18155"/>
                    </a:lnTo>
                    <a:cubicBezTo>
                      <a:pt x="81" y="18155"/>
                      <a:pt x="81" y="18162"/>
                      <a:pt x="68" y="18162"/>
                    </a:cubicBezTo>
                    <a:cubicBezTo>
                      <a:pt x="55" y="18180"/>
                      <a:pt x="50" y="18198"/>
                      <a:pt x="37" y="18223"/>
                    </a:cubicBezTo>
                    <a:lnTo>
                      <a:pt x="30" y="18229"/>
                    </a:lnTo>
                    <a:lnTo>
                      <a:pt x="30" y="18247"/>
                    </a:lnTo>
                    <a:cubicBezTo>
                      <a:pt x="-2" y="18381"/>
                      <a:pt x="-208" y="19448"/>
                      <a:pt x="1161" y="20692"/>
                    </a:cubicBezTo>
                    <a:cubicBezTo>
                      <a:pt x="1991" y="21429"/>
                      <a:pt x="2685" y="21600"/>
                      <a:pt x="3135" y="21600"/>
                    </a:cubicBezTo>
                    <a:cubicBezTo>
                      <a:pt x="3476" y="21600"/>
                      <a:pt x="3682" y="21503"/>
                      <a:pt x="3701" y="21490"/>
                    </a:cubicBezTo>
                    <a:cubicBezTo>
                      <a:pt x="3701" y="21490"/>
                      <a:pt x="3714" y="21490"/>
                      <a:pt x="3714" y="21484"/>
                    </a:cubicBezTo>
                    <a:cubicBezTo>
                      <a:pt x="3720" y="21478"/>
                      <a:pt x="3739" y="21472"/>
                      <a:pt x="3746" y="21460"/>
                    </a:cubicBezTo>
                    <a:lnTo>
                      <a:pt x="3752" y="21454"/>
                    </a:lnTo>
                    <a:lnTo>
                      <a:pt x="19554" y="5731"/>
                    </a:lnTo>
                    <a:cubicBezTo>
                      <a:pt x="19554" y="5731"/>
                      <a:pt x="19554" y="5725"/>
                      <a:pt x="19560" y="5725"/>
                    </a:cubicBezTo>
                    <a:cubicBezTo>
                      <a:pt x="19566" y="5712"/>
                      <a:pt x="19573" y="5701"/>
                      <a:pt x="19586" y="5688"/>
                    </a:cubicBezTo>
                    <a:cubicBezTo>
                      <a:pt x="19586" y="5682"/>
                      <a:pt x="19592" y="5670"/>
                      <a:pt x="19598" y="5664"/>
                    </a:cubicBezTo>
                    <a:lnTo>
                      <a:pt x="21360" y="232"/>
                    </a:lnTo>
                    <a:cubicBezTo>
                      <a:pt x="21392" y="165"/>
                      <a:pt x="21367" y="92"/>
                      <a:pt x="21309" y="49"/>
                    </a:cubicBezTo>
                    <a:cubicBezTo>
                      <a:pt x="21270" y="16"/>
                      <a:pt x="21226" y="0"/>
                      <a:pt x="21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822" name="Google Shape;1351;p37"/>
              <p:cNvSpPr/>
              <p:nvPr/>
            </p:nvSpPr>
            <p:spPr>
              <a:xfrm rot="16044606">
                <a:off x="70581" y="2065"/>
                <a:ext cx="1285202" cy="1369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18980" y="1238"/>
                    </a:moveTo>
                    <a:lnTo>
                      <a:pt x="20304" y="2317"/>
                    </a:lnTo>
                    <a:lnTo>
                      <a:pt x="19281" y="5450"/>
                    </a:lnTo>
                    <a:lnTo>
                      <a:pt x="17732" y="5682"/>
                    </a:lnTo>
                    <a:lnTo>
                      <a:pt x="17642" y="3975"/>
                    </a:lnTo>
                    <a:cubicBezTo>
                      <a:pt x="17642" y="3957"/>
                      <a:pt x="17635" y="3944"/>
                      <a:pt x="17635" y="3926"/>
                    </a:cubicBezTo>
                    <a:cubicBezTo>
                      <a:pt x="17635" y="3920"/>
                      <a:pt x="17635" y="3914"/>
                      <a:pt x="17629" y="3902"/>
                    </a:cubicBezTo>
                    <a:cubicBezTo>
                      <a:pt x="17616" y="3877"/>
                      <a:pt x="17603" y="3865"/>
                      <a:pt x="17584" y="3853"/>
                    </a:cubicBezTo>
                    <a:cubicBezTo>
                      <a:pt x="17577" y="3840"/>
                      <a:pt x="17577" y="3840"/>
                      <a:pt x="17571" y="3840"/>
                    </a:cubicBezTo>
                    <a:cubicBezTo>
                      <a:pt x="17552" y="3835"/>
                      <a:pt x="17546" y="3816"/>
                      <a:pt x="17533" y="3816"/>
                    </a:cubicBezTo>
                    <a:cubicBezTo>
                      <a:pt x="17520" y="3810"/>
                      <a:pt x="17507" y="3810"/>
                      <a:pt x="17500" y="3810"/>
                    </a:cubicBezTo>
                    <a:cubicBezTo>
                      <a:pt x="17487" y="3810"/>
                      <a:pt x="17481" y="3804"/>
                      <a:pt x="17468" y="3804"/>
                    </a:cubicBezTo>
                    <a:lnTo>
                      <a:pt x="15635" y="3719"/>
                    </a:lnTo>
                    <a:lnTo>
                      <a:pt x="15848" y="2438"/>
                    </a:lnTo>
                    <a:lnTo>
                      <a:pt x="18980" y="1238"/>
                    </a:lnTo>
                    <a:close/>
                    <a:moveTo>
                      <a:pt x="15378" y="2877"/>
                    </a:moveTo>
                    <a:lnTo>
                      <a:pt x="15224" y="3804"/>
                    </a:lnTo>
                    <a:lnTo>
                      <a:pt x="1084" y="18076"/>
                    </a:lnTo>
                    <a:cubicBezTo>
                      <a:pt x="942" y="18064"/>
                      <a:pt x="814" y="18064"/>
                      <a:pt x="698" y="18064"/>
                    </a:cubicBezTo>
                    <a:lnTo>
                      <a:pt x="15378" y="2877"/>
                    </a:lnTo>
                    <a:close/>
                    <a:moveTo>
                      <a:pt x="15481" y="4072"/>
                    </a:moveTo>
                    <a:lnTo>
                      <a:pt x="17031" y="4139"/>
                    </a:lnTo>
                    <a:lnTo>
                      <a:pt x="2685" y="18625"/>
                    </a:lnTo>
                    <a:cubicBezTo>
                      <a:pt x="2299" y="18369"/>
                      <a:pt x="1907" y="18222"/>
                      <a:pt x="1540" y="18137"/>
                    </a:cubicBezTo>
                    <a:lnTo>
                      <a:pt x="15481" y="4072"/>
                    </a:lnTo>
                    <a:close/>
                    <a:moveTo>
                      <a:pt x="17282" y="4414"/>
                    </a:moveTo>
                    <a:lnTo>
                      <a:pt x="17352" y="5822"/>
                    </a:lnTo>
                    <a:lnTo>
                      <a:pt x="3643" y="19674"/>
                    </a:lnTo>
                    <a:cubicBezTo>
                      <a:pt x="3514" y="19418"/>
                      <a:pt x="3322" y="19168"/>
                      <a:pt x="3045" y="18918"/>
                    </a:cubicBezTo>
                    <a:cubicBezTo>
                      <a:pt x="3019" y="18893"/>
                      <a:pt x="3000" y="18881"/>
                      <a:pt x="2981" y="18863"/>
                    </a:cubicBezTo>
                    <a:lnTo>
                      <a:pt x="17282" y="4414"/>
                    </a:lnTo>
                    <a:close/>
                    <a:moveTo>
                      <a:pt x="18896" y="5871"/>
                    </a:moveTo>
                    <a:lnTo>
                      <a:pt x="3900" y="20789"/>
                    </a:lnTo>
                    <a:cubicBezTo>
                      <a:pt x="3913" y="20570"/>
                      <a:pt x="3888" y="20301"/>
                      <a:pt x="3791" y="20021"/>
                    </a:cubicBezTo>
                    <a:cubicBezTo>
                      <a:pt x="3810" y="20015"/>
                      <a:pt x="3823" y="20009"/>
                      <a:pt x="3836" y="19991"/>
                    </a:cubicBezTo>
                    <a:lnTo>
                      <a:pt x="17635" y="6054"/>
                    </a:lnTo>
                    <a:lnTo>
                      <a:pt x="18896" y="5871"/>
                    </a:lnTo>
                    <a:close/>
                    <a:moveTo>
                      <a:pt x="713" y="18420"/>
                    </a:moveTo>
                    <a:cubicBezTo>
                      <a:pt x="1220" y="18420"/>
                      <a:pt x="2057" y="18530"/>
                      <a:pt x="2775" y="19168"/>
                    </a:cubicBezTo>
                    <a:cubicBezTo>
                      <a:pt x="3707" y="20009"/>
                      <a:pt x="3534" y="20930"/>
                      <a:pt x="3463" y="21186"/>
                    </a:cubicBezTo>
                    <a:cubicBezTo>
                      <a:pt x="3397" y="21209"/>
                      <a:pt x="3282" y="21237"/>
                      <a:pt x="3125" y="21237"/>
                    </a:cubicBezTo>
                    <a:cubicBezTo>
                      <a:pt x="2761" y="21237"/>
                      <a:pt x="2171" y="21092"/>
                      <a:pt x="1431" y="20423"/>
                    </a:cubicBezTo>
                    <a:cubicBezTo>
                      <a:pt x="402" y="19503"/>
                      <a:pt x="363" y="18717"/>
                      <a:pt x="383" y="18436"/>
                    </a:cubicBezTo>
                    <a:cubicBezTo>
                      <a:pt x="462" y="18428"/>
                      <a:pt x="576" y="18420"/>
                      <a:pt x="713" y="18420"/>
                    </a:cubicBezTo>
                    <a:close/>
                    <a:moveTo>
                      <a:pt x="21186" y="0"/>
                    </a:moveTo>
                    <a:cubicBezTo>
                      <a:pt x="21162" y="0"/>
                      <a:pt x="21138" y="4"/>
                      <a:pt x="21114" y="12"/>
                    </a:cubicBezTo>
                    <a:lnTo>
                      <a:pt x="15591" y="2134"/>
                    </a:lnTo>
                    <a:cubicBezTo>
                      <a:pt x="15584" y="2134"/>
                      <a:pt x="15584" y="2146"/>
                      <a:pt x="15578" y="2146"/>
                    </a:cubicBezTo>
                    <a:cubicBezTo>
                      <a:pt x="15565" y="2152"/>
                      <a:pt x="15546" y="2158"/>
                      <a:pt x="15539" y="2176"/>
                    </a:cubicBezTo>
                    <a:cubicBezTo>
                      <a:pt x="15539" y="2176"/>
                      <a:pt x="15526" y="2182"/>
                      <a:pt x="15520" y="2182"/>
                    </a:cubicBezTo>
                    <a:lnTo>
                      <a:pt x="80" y="18155"/>
                    </a:lnTo>
                    <a:cubicBezTo>
                      <a:pt x="80" y="18155"/>
                      <a:pt x="80" y="18162"/>
                      <a:pt x="74" y="18162"/>
                    </a:cubicBezTo>
                    <a:cubicBezTo>
                      <a:pt x="55" y="18180"/>
                      <a:pt x="49" y="18198"/>
                      <a:pt x="42" y="18222"/>
                    </a:cubicBezTo>
                    <a:lnTo>
                      <a:pt x="29" y="18229"/>
                    </a:lnTo>
                    <a:lnTo>
                      <a:pt x="29" y="18247"/>
                    </a:lnTo>
                    <a:cubicBezTo>
                      <a:pt x="-3" y="18381"/>
                      <a:pt x="-209" y="19448"/>
                      <a:pt x="1167" y="20692"/>
                    </a:cubicBezTo>
                    <a:cubicBezTo>
                      <a:pt x="1990" y="21429"/>
                      <a:pt x="2685" y="21600"/>
                      <a:pt x="3135" y="21600"/>
                    </a:cubicBezTo>
                    <a:cubicBezTo>
                      <a:pt x="3482" y="21600"/>
                      <a:pt x="3682" y="21503"/>
                      <a:pt x="3707" y="21490"/>
                    </a:cubicBezTo>
                    <a:cubicBezTo>
                      <a:pt x="3707" y="21490"/>
                      <a:pt x="3714" y="21490"/>
                      <a:pt x="3714" y="21484"/>
                    </a:cubicBezTo>
                    <a:cubicBezTo>
                      <a:pt x="3720" y="21478"/>
                      <a:pt x="3740" y="21472"/>
                      <a:pt x="3746" y="21460"/>
                    </a:cubicBezTo>
                    <a:lnTo>
                      <a:pt x="3752" y="21454"/>
                    </a:lnTo>
                    <a:lnTo>
                      <a:pt x="19558" y="5730"/>
                    </a:lnTo>
                    <a:cubicBezTo>
                      <a:pt x="19558" y="5730"/>
                      <a:pt x="19558" y="5724"/>
                      <a:pt x="19564" y="5724"/>
                    </a:cubicBezTo>
                    <a:cubicBezTo>
                      <a:pt x="19571" y="5712"/>
                      <a:pt x="19584" y="5700"/>
                      <a:pt x="19590" y="5688"/>
                    </a:cubicBezTo>
                    <a:cubicBezTo>
                      <a:pt x="19590" y="5682"/>
                      <a:pt x="19597" y="5669"/>
                      <a:pt x="19603" y="5663"/>
                    </a:cubicBezTo>
                    <a:lnTo>
                      <a:pt x="21365" y="231"/>
                    </a:lnTo>
                    <a:cubicBezTo>
                      <a:pt x="21391" y="171"/>
                      <a:pt x="21365" y="91"/>
                      <a:pt x="21314" y="49"/>
                    </a:cubicBezTo>
                    <a:cubicBezTo>
                      <a:pt x="21279" y="16"/>
                      <a:pt x="21234" y="0"/>
                      <a:pt x="211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</p:grpSp>
      <p:pic>
        <p:nvPicPr>
          <p:cNvPr id="2825" name="Picture 8" descr="Picture 8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9172" y="2881365"/>
            <a:ext cx="601757" cy="587653"/>
          </a:xfrm>
          <a:prstGeom prst="rect">
            <a:avLst/>
          </a:prstGeom>
          <a:ln w="12700">
            <a:miter lim="400000"/>
          </a:ln>
        </p:spPr>
      </p:pic>
      <p:sp>
        <p:nvSpPr>
          <p:cNvPr id="2826" name="مربع نص 118"/>
          <p:cNvSpPr txBox="1"/>
          <p:nvPr/>
        </p:nvSpPr>
        <p:spPr>
          <a:xfrm>
            <a:off x="7184235" y="2481004"/>
            <a:ext cx="152574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sp>
        <p:nvSpPr>
          <p:cNvPr id="2827" name="مربع نص 119"/>
          <p:cNvSpPr txBox="1"/>
          <p:nvPr/>
        </p:nvSpPr>
        <p:spPr>
          <a:xfrm>
            <a:off x="5564506" y="3366223"/>
            <a:ext cx="1272943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2828" name="مربع نص 124"/>
          <p:cNvSpPr txBox="1"/>
          <p:nvPr/>
        </p:nvSpPr>
        <p:spPr>
          <a:xfrm>
            <a:off x="4098668" y="3410938"/>
            <a:ext cx="934877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العدسة</a:t>
            </a:r>
          </a:p>
        </p:txBody>
      </p:sp>
      <p:sp>
        <p:nvSpPr>
          <p:cNvPr id="2829" name="مربع نص 126"/>
          <p:cNvSpPr txBox="1"/>
          <p:nvPr/>
        </p:nvSpPr>
        <p:spPr>
          <a:xfrm>
            <a:off x="2683586" y="3384692"/>
            <a:ext cx="934876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التحفيز</a:t>
            </a:r>
          </a:p>
        </p:txBody>
      </p:sp>
      <p:pic>
        <p:nvPicPr>
          <p:cNvPr id="2830" name="صورة 135" descr="صورة 1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2862" y="3795588"/>
            <a:ext cx="774261" cy="79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1" name="صورة 8" descr="صورة 8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3672" y="3795588"/>
            <a:ext cx="695006" cy="74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2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4571" y="3723244"/>
            <a:ext cx="640960" cy="707888"/>
          </a:xfrm>
          <a:prstGeom prst="rect">
            <a:avLst/>
          </a:prstGeom>
          <a:ln w="12700">
            <a:miter lim="400000"/>
          </a:ln>
        </p:spPr>
      </p:pic>
      <p:sp>
        <p:nvSpPr>
          <p:cNvPr id="2833" name="مستطيل 84"/>
          <p:cNvSpPr txBox="1"/>
          <p:nvPr/>
        </p:nvSpPr>
        <p:spPr>
          <a:xfrm>
            <a:off x="1609912" y="1600145"/>
            <a:ext cx="4627777" cy="61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200">
                <a:blipFill rotWithShape="1">
                  <a:blip r:embed="rId8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lvl1pPr>
          </a:lstStyle>
          <a:p>
            <a:pPr rtl="0">
              <a:defRPr/>
            </a:pPr>
            <a:r>
              <a:t>استراتيجية حل المسألة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7555;p51"/>
          <p:cNvSpPr/>
          <p:nvPr/>
        </p:nvSpPr>
        <p:spPr>
          <a:xfrm>
            <a:off x="2483149" y="985932"/>
            <a:ext cx="4180577" cy="3273622"/>
          </a:xfrm>
          <a:prstGeom prst="rect">
            <a:avLst/>
          </a:prstGeom>
          <a:solidFill>
            <a:srgbClr val="FFD400">
              <a:alpha val="1726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875" name="Google Shape;7559;p51"/>
          <p:cNvGrpSpPr/>
          <p:nvPr/>
        </p:nvGrpSpPr>
        <p:grpSpPr>
          <a:xfrm>
            <a:off x="3042210" y="3889934"/>
            <a:ext cx="3550039" cy="172302"/>
            <a:chOff x="-18" y="1"/>
            <a:chExt cx="3550038" cy="172301"/>
          </a:xfrm>
        </p:grpSpPr>
        <p:sp>
          <p:nvSpPr>
            <p:cNvPr id="2836" name="Google Shape;7560;p51"/>
            <p:cNvSpPr/>
            <p:nvPr/>
          </p:nvSpPr>
          <p:spPr>
            <a:xfrm>
              <a:off x="1304547" y="1"/>
              <a:ext cx="1558363" cy="1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3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7" name="Google Shape;7561;p51"/>
            <p:cNvSpPr/>
            <p:nvPr/>
          </p:nvSpPr>
          <p:spPr>
            <a:xfrm>
              <a:off x="357512" y="3917"/>
              <a:ext cx="1300464" cy="159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3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8" name="Google Shape;7562;p51"/>
            <p:cNvSpPr/>
            <p:nvPr/>
          </p:nvSpPr>
          <p:spPr>
            <a:xfrm>
              <a:off x="2675969" y="7216"/>
              <a:ext cx="874051" cy="12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9" name="Google Shape;7563;p51"/>
            <p:cNvSpPr/>
            <p:nvPr/>
          </p:nvSpPr>
          <p:spPr>
            <a:xfrm>
              <a:off x="-19" y="9016"/>
              <a:ext cx="675066" cy="15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8" y="449"/>
                  </a:moveTo>
                  <a:cubicBezTo>
                    <a:pt x="11578" y="807"/>
                    <a:pt x="11628" y="1233"/>
                    <a:pt x="11679" y="1591"/>
                  </a:cubicBezTo>
                  <a:cubicBezTo>
                    <a:pt x="12136" y="3588"/>
                    <a:pt x="12085" y="5370"/>
                    <a:pt x="11426" y="6937"/>
                  </a:cubicBezTo>
                  <a:cubicBezTo>
                    <a:pt x="12085" y="8505"/>
                    <a:pt x="12543" y="10716"/>
                    <a:pt x="13609" y="10358"/>
                  </a:cubicBezTo>
                  <a:cubicBezTo>
                    <a:pt x="13584" y="9149"/>
                    <a:pt x="12973" y="8505"/>
                    <a:pt x="13177" y="7009"/>
                  </a:cubicBezTo>
                  <a:cubicBezTo>
                    <a:pt x="13329" y="5939"/>
                    <a:pt x="13533" y="4797"/>
                    <a:pt x="13380" y="3588"/>
                  </a:cubicBezTo>
                  <a:cubicBezTo>
                    <a:pt x="13354" y="3230"/>
                    <a:pt x="13456" y="3015"/>
                    <a:pt x="13558" y="2944"/>
                  </a:cubicBezTo>
                  <a:cubicBezTo>
                    <a:pt x="13963" y="2518"/>
                    <a:pt x="14319" y="3727"/>
                    <a:pt x="14725" y="3230"/>
                  </a:cubicBezTo>
                  <a:cubicBezTo>
                    <a:pt x="15182" y="2661"/>
                    <a:pt x="15233" y="4014"/>
                    <a:pt x="15487" y="4443"/>
                  </a:cubicBezTo>
                  <a:cubicBezTo>
                    <a:pt x="16375" y="5939"/>
                    <a:pt x="16807" y="9360"/>
                    <a:pt x="18152" y="9220"/>
                  </a:cubicBezTo>
                  <a:cubicBezTo>
                    <a:pt x="18127" y="7578"/>
                    <a:pt x="18178" y="5939"/>
                    <a:pt x="18304" y="4371"/>
                  </a:cubicBezTo>
                  <a:cubicBezTo>
                    <a:pt x="18355" y="3302"/>
                    <a:pt x="18533" y="2589"/>
                    <a:pt x="18863" y="2518"/>
                  </a:cubicBezTo>
                  <a:cubicBezTo>
                    <a:pt x="19167" y="2375"/>
                    <a:pt x="19294" y="3302"/>
                    <a:pt x="19319" y="4157"/>
                  </a:cubicBezTo>
                  <a:cubicBezTo>
                    <a:pt x="19345" y="5513"/>
                    <a:pt x="19878" y="6580"/>
                    <a:pt x="19599" y="8150"/>
                  </a:cubicBezTo>
                  <a:cubicBezTo>
                    <a:pt x="19548" y="8505"/>
                    <a:pt x="19649" y="9006"/>
                    <a:pt x="19776" y="9149"/>
                  </a:cubicBezTo>
                  <a:cubicBezTo>
                    <a:pt x="20234" y="9789"/>
                    <a:pt x="20309" y="11214"/>
                    <a:pt x="20513" y="12141"/>
                  </a:cubicBezTo>
                  <a:cubicBezTo>
                    <a:pt x="20613" y="12141"/>
                    <a:pt x="20664" y="12141"/>
                    <a:pt x="20690" y="12141"/>
                  </a:cubicBezTo>
                  <a:cubicBezTo>
                    <a:pt x="20919" y="11715"/>
                    <a:pt x="20690" y="10358"/>
                    <a:pt x="21147" y="10430"/>
                  </a:cubicBezTo>
                  <a:cubicBezTo>
                    <a:pt x="21426" y="10502"/>
                    <a:pt x="21579" y="12212"/>
                    <a:pt x="21401" y="13354"/>
                  </a:cubicBezTo>
                  <a:cubicBezTo>
                    <a:pt x="21198" y="14280"/>
                    <a:pt x="20919" y="15064"/>
                    <a:pt x="20564" y="15637"/>
                  </a:cubicBezTo>
                  <a:cubicBezTo>
                    <a:pt x="20183" y="16349"/>
                    <a:pt x="19751" y="17061"/>
                    <a:pt x="19751" y="18560"/>
                  </a:cubicBezTo>
                  <a:cubicBezTo>
                    <a:pt x="19751" y="19913"/>
                    <a:pt x="19116" y="19559"/>
                    <a:pt x="19116" y="20697"/>
                  </a:cubicBezTo>
                  <a:cubicBezTo>
                    <a:pt x="18837" y="20983"/>
                    <a:pt x="18533" y="21055"/>
                    <a:pt x="18254" y="20840"/>
                  </a:cubicBezTo>
                  <a:cubicBezTo>
                    <a:pt x="18254" y="19770"/>
                    <a:pt x="18254" y="18628"/>
                    <a:pt x="18203" y="17562"/>
                  </a:cubicBezTo>
                  <a:cubicBezTo>
                    <a:pt x="18178" y="17133"/>
                    <a:pt x="18025" y="16775"/>
                    <a:pt x="17873" y="16918"/>
                  </a:cubicBezTo>
                  <a:cubicBezTo>
                    <a:pt x="17720" y="16918"/>
                    <a:pt x="17644" y="17276"/>
                    <a:pt x="17618" y="17702"/>
                  </a:cubicBezTo>
                  <a:cubicBezTo>
                    <a:pt x="17518" y="18489"/>
                    <a:pt x="17797" y="19201"/>
                    <a:pt x="17669" y="20056"/>
                  </a:cubicBezTo>
                  <a:cubicBezTo>
                    <a:pt x="17314" y="20554"/>
                    <a:pt x="16883" y="20414"/>
                    <a:pt x="16579" y="19698"/>
                  </a:cubicBezTo>
                  <a:cubicBezTo>
                    <a:pt x="16019" y="18771"/>
                    <a:pt x="16121" y="20128"/>
                    <a:pt x="16096" y="20983"/>
                  </a:cubicBezTo>
                  <a:lnTo>
                    <a:pt x="15664" y="20983"/>
                  </a:lnTo>
                  <a:cubicBezTo>
                    <a:pt x="15613" y="19913"/>
                    <a:pt x="15766" y="18771"/>
                    <a:pt x="15487" y="17562"/>
                  </a:cubicBezTo>
                  <a:cubicBezTo>
                    <a:pt x="14751" y="20056"/>
                    <a:pt x="13786" y="18986"/>
                    <a:pt x="12898" y="19201"/>
                  </a:cubicBezTo>
                  <a:cubicBezTo>
                    <a:pt x="12771" y="19201"/>
                    <a:pt x="12619" y="19058"/>
                    <a:pt x="12517" y="18771"/>
                  </a:cubicBezTo>
                  <a:cubicBezTo>
                    <a:pt x="11908" y="17419"/>
                    <a:pt x="11857" y="17490"/>
                    <a:pt x="11527" y="19201"/>
                  </a:cubicBezTo>
                  <a:cubicBezTo>
                    <a:pt x="11451" y="19698"/>
                    <a:pt x="11451" y="20414"/>
                    <a:pt x="11198" y="20554"/>
                  </a:cubicBezTo>
                  <a:cubicBezTo>
                    <a:pt x="10740" y="19416"/>
                    <a:pt x="10715" y="19344"/>
                    <a:pt x="10182" y="20056"/>
                  </a:cubicBezTo>
                  <a:cubicBezTo>
                    <a:pt x="9903" y="20485"/>
                    <a:pt x="9725" y="20056"/>
                    <a:pt x="9497" y="19841"/>
                  </a:cubicBezTo>
                  <a:cubicBezTo>
                    <a:pt x="8913" y="19129"/>
                    <a:pt x="8177" y="19841"/>
                    <a:pt x="7694" y="21480"/>
                  </a:cubicBezTo>
                  <a:lnTo>
                    <a:pt x="6172" y="21552"/>
                  </a:lnTo>
                  <a:cubicBezTo>
                    <a:pt x="5740" y="20554"/>
                    <a:pt x="5156" y="21198"/>
                    <a:pt x="4674" y="20697"/>
                  </a:cubicBezTo>
                  <a:cubicBezTo>
                    <a:pt x="4547" y="20554"/>
                    <a:pt x="4496" y="21198"/>
                    <a:pt x="4471" y="21552"/>
                  </a:cubicBezTo>
                  <a:lnTo>
                    <a:pt x="4039" y="21552"/>
                  </a:lnTo>
                  <a:cubicBezTo>
                    <a:pt x="3862" y="19985"/>
                    <a:pt x="3532" y="20271"/>
                    <a:pt x="3177" y="20983"/>
                  </a:cubicBezTo>
                  <a:cubicBezTo>
                    <a:pt x="2796" y="20983"/>
                    <a:pt x="2415" y="20625"/>
                    <a:pt x="2085" y="19985"/>
                  </a:cubicBezTo>
                  <a:cubicBezTo>
                    <a:pt x="2289" y="17419"/>
                    <a:pt x="2161" y="16635"/>
                    <a:pt x="1299" y="15780"/>
                  </a:cubicBezTo>
                  <a:cubicBezTo>
                    <a:pt x="1146" y="15637"/>
                    <a:pt x="969" y="15637"/>
                    <a:pt x="791" y="15637"/>
                  </a:cubicBezTo>
                  <a:cubicBezTo>
                    <a:pt x="714" y="15422"/>
                    <a:pt x="663" y="15207"/>
                    <a:pt x="588" y="15064"/>
                  </a:cubicBezTo>
                  <a:cubicBezTo>
                    <a:pt x="791" y="14137"/>
                    <a:pt x="816" y="12999"/>
                    <a:pt x="1070" y="12072"/>
                  </a:cubicBezTo>
                  <a:cubicBezTo>
                    <a:pt x="1323" y="11146"/>
                    <a:pt x="1323" y="9933"/>
                    <a:pt x="1095" y="9006"/>
                  </a:cubicBezTo>
                  <a:cubicBezTo>
                    <a:pt x="892" y="8150"/>
                    <a:pt x="663" y="6937"/>
                    <a:pt x="182" y="8079"/>
                  </a:cubicBezTo>
                  <a:cubicBezTo>
                    <a:pt x="131" y="8222"/>
                    <a:pt x="-21" y="7864"/>
                    <a:pt x="3" y="7578"/>
                  </a:cubicBezTo>
                  <a:cubicBezTo>
                    <a:pt x="3" y="7224"/>
                    <a:pt x="54" y="6866"/>
                    <a:pt x="105" y="6794"/>
                  </a:cubicBezTo>
                  <a:cubicBezTo>
                    <a:pt x="639" y="6082"/>
                    <a:pt x="1222" y="5581"/>
                    <a:pt x="1831" y="5370"/>
                  </a:cubicBezTo>
                  <a:cubicBezTo>
                    <a:pt x="2085" y="5370"/>
                    <a:pt x="2389" y="5227"/>
                    <a:pt x="2415" y="4371"/>
                  </a:cubicBezTo>
                  <a:cubicBezTo>
                    <a:pt x="2466" y="3302"/>
                    <a:pt x="2059" y="3727"/>
                    <a:pt x="1882" y="3373"/>
                  </a:cubicBezTo>
                  <a:cubicBezTo>
                    <a:pt x="1831" y="3230"/>
                    <a:pt x="1806" y="3015"/>
                    <a:pt x="1780" y="2872"/>
                  </a:cubicBezTo>
                  <a:cubicBezTo>
                    <a:pt x="1882" y="2160"/>
                    <a:pt x="2338" y="2303"/>
                    <a:pt x="2314" y="1305"/>
                  </a:cubicBezTo>
                  <a:lnTo>
                    <a:pt x="2949" y="1162"/>
                  </a:lnTo>
                  <a:cubicBezTo>
                    <a:pt x="3279" y="2303"/>
                    <a:pt x="3938" y="1233"/>
                    <a:pt x="4243" y="2801"/>
                  </a:cubicBezTo>
                  <a:cubicBezTo>
                    <a:pt x="4471" y="3942"/>
                    <a:pt x="4775" y="3727"/>
                    <a:pt x="4877" y="2375"/>
                  </a:cubicBezTo>
                  <a:cubicBezTo>
                    <a:pt x="4954" y="1806"/>
                    <a:pt x="5029" y="1305"/>
                    <a:pt x="5080" y="736"/>
                  </a:cubicBezTo>
                  <a:cubicBezTo>
                    <a:pt x="5512" y="449"/>
                    <a:pt x="5944" y="449"/>
                    <a:pt x="6374" y="664"/>
                  </a:cubicBezTo>
                  <a:cubicBezTo>
                    <a:pt x="6502" y="2446"/>
                    <a:pt x="6502" y="2446"/>
                    <a:pt x="6959" y="1591"/>
                  </a:cubicBezTo>
                  <a:lnTo>
                    <a:pt x="7238" y="1162"/>
                  </a:lnTo>
                  <a:lnTo>
                    <a:pt x="7669" y="1162"/>
                  </a:lnTo>
                  <a:cubicBezTo>
                    <a:pt x="7796" y="2375"/>
                    <a:pt x="7872" y="3588"/>
                    <a:pt x="7441" y="4586"/>
                  </a:cubicBezTo>
                  <a:cubicBezTo>
                    <a:pt x="7162" y="5227"/>
                    <a:pt x="7136" y="6368"/>
                    <a:pt x="7364" y="7080"/>
                  </a:cubicBezTo>
                  <a:cubicBezTo>
                    <a:pt x="7543" y="7864"/>
                    <a:pt x="7771" y="8505"/>
                    <a:pt x="8151" y="8222"/>
                  </a:cubicBezTo>
                  <a:cubicBezTo>
                    <a:pt x="8659" y="7864"/>
                    <a:pt x="9318" y="9575"/>
                    <a:pt x="9674" y="7367"/>
                  </a:cubicBezTo>
                  <a:cubicBezTo>
                    <a:pt x="9674" y="7295"/>
                    <a:pt x="9878" y="7435"/>
                    <a:pt x="9978" y="7435"/>
                  </a:cubicBezTo>
                  <a:cubicBezTo>
                    <a:pt x="10359" y="7435"/>
                    <a:pt x="11223" y="5298"/>
                    <a:pt x="11274" y="4300"/>
                  </a:cubicBezTo>
                  <a:cubicBezTo>
                    <a:pt x="11298" y="3871"/>
                    <a:pt x="11274" y="3302"/>
                    <a:pt x="11147" y="3230"/>
                  </a:cubicBezTo>
                  <a:cubicBezTo>
                    <a:pt x="10308" y="3015"/>
                    <a:pt x="10638" y="1448"/>
                    <a:pt x="10689" y="235"/>
                  </a:cubicBezTo>
                  <a:cubicBezTo>
                    <a:pt x="10968" y="-48"/>
                    <a:pt x="11248" y="-48"/>
                    <a:pt x="11527" y="92"/>
                  </a:cubicBezTo>
                  <a:cubicBezTo>
                    <a:pt x="11553" y="235"/>
                    <a:pt x="11553" y="306"/>
                    <a:pt x="11578" y="449"/>
                  </a:cubicBezTo>
                  <a:close/>
                  <a:moveTo>
                    <a:pt x="14903" y="8150"/>
                  </a:moveTo>
                  <a:cubicBezTo>
                    <a:pt x="14953" y="8079"/>
                    <a:pt x="15106" y="8007"/>
                    <a:pt x="15106" y="7864"/>
                  </a:cubicBezTo>
                  <a:cubicBezTo>
                    <a:pt x="15182" y="7367"/>
                    <a:pt x="15055" y="7152"/>
                    <a:pt x="14903" y="7152"/>
                  </a:cubicBezTo>
                  <a:cubicBezTo>
                    <a:pt x="14802" y="7152"/>
                    <a:pt x="14700" y="7295"/>
                    <a:pt x="14700" y="7649"/>
                  </a:cubicBezTo>
                  <a:cubicBezTo>
                    <a:pt x="14674" y="7936"/>
                    <a:pt x="14751" y="8150"/>
                    <a:pt x="14903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0" name="Google Shape;7564;p51"/>
            <p:cNvSpPr/>
            <p:nvPr/>
          </p:nvSpPr>
          <p:spPr>
            <a:xfrm>
              <a:off x="1722604" y="119271"/>
              <a:ext cx="501031" cy="3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1" name="Google Shape;7565;p51"/>
            <p:cNvSpPr/>
            <p:nvPr/>
          </p:nvSpPr>
          <p:spPr>
            <a:xfrm>
              <a:off x="227682" y="7843"/>
              <a:ext cx="127709" cy="6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2" name="Google Shape;7566;p51"/>
            <p:cNvSpPr/>
            <p:nvPr/>
          </p:nvSpPr>
          <p:spPr>
            <a:xfrm>
              <a:off x="241826" y="137336"/>
              <a:ext cx="250516" cy="3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3" name="Google Shape;7567;p51"/>
            <p:cNvSpPr/>
            <p:nvPr/>
          </p:nvSpPr>
          <p:spPr>
            <a:xfrm>
              <a:off x="1127433" y="8063"/>
              <a:ext cx="135630" cy="30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4" name="Google Shape;7568;p51"/>
            <p:cNvSpPr/>
            <p:nvPr/>
          </p:nvSpPr>
          <p:spPr>
            <a:xfrm>
              <a:off x="1155344" y="137179"/>
              <a:ext cx="121255" cy="2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5" name="Google Shape;7569;p51"/>
            <p:cNvSpPr/>
            <p:nvPr/>
          </p:nvSpPr>
          <p:spPr>
            <a:xfrm>
              <a:off x="2527567" y="127067"/>
              <a:ext cx="148404" cy="15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6" name="Google Shape;7570;p51"/>
            <p:cNvSpPr/>
            <p:nvPr/>
          </p:nvSpPr>
          <p:spPr>
            <a:xfrm>
              <a:off x="1012509" y="7535"/>
              <a:ext cx="71839" cy="3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290" fill="norm" stroke="1" extrusionOk="0">
                  <a:moveTo>
                    <a:pt x="11" y="3287"/>
                  </a:moveTo>
                  <a:lnTo>
                    <a:pt x="11" y="774"/>
                  </a:lnTo>
                  <a:cubicBezTo>
                    <a:pt x="3324" y="-310"/>
                    <a:pt x="6886" y="-310"/>
                    <a:pt x="10210" y="1119"/>
                  </a:cubicBezTo>
                  <a:cubicBezTo>
                    <a:pt x="12116" y="9776"/>
                    <a:pt x="16858" y="4733"/>
                    <a:pt x="20182" y="6161"/>
                  </a:cubicBezTo>
                  <a:cubicBezTo>
                    <a:pt x="20658" y="10481"/>
                    <a:pt x="20897" y="14819"/>
                    <a:pt x="21373" y="21290"/>
                  </a:cubicBezTo>
                  <a:cubicBezTo>
                    <a:pt x="17573" y="16970"/>
                    <a:pt x="12819" y="14819"/>
                    <a:pt x="8077" y="15163"/>
                  </a:cubicBezTo>
                  <a:cubicBezTo>
                    <a:pt x="3562" y="15163"/>
                    <a:pt x="-227" y="11927"/>
                    <a:pt x="11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7" name="Google Shape;7571;p51"/>
            <p:cNvSpPr/>
            <p:nvPr/>
          </p:nvSpPr>
          <p:spPr>
            <a:xfrm>
              <a:off x="505914" y="132863"/>
              <a:ext cx="67835" cy="3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4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8" name="Google Shape;7572;p51"/>
            <p:cNvSpPr/>
            <p:nvPr/>
          </p:nvSpPr>
          <p:spPr>
            <a:xfrm>
              <a:off x="93462" y="12301"/>
              <a:ext cx="67797" cy="2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9" name="Google Shape;7573;p51"/>
            <p:cNvSpPr/>
            <p:nvPr/>
          </p:nvSpPr>
          <p:spPr>
            <a:xfrm>
              <a:off x="2344887" y="129661"/>
              <a:ext cx="949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0" name="Google Shape;7574;p51"/>
            <p:cNvSpPr/>
            <p:nvPr/>
          </p:nvSpPr>
          <p:spPr>
            <a:xfrm>
              <a:off x="708575" y="140498"/>
              <a:ext cx="54223" cy="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1" name="Google Shape;7575;p51"/>
            <p:cNvSpPr/>
            <p:nvPr/>
          </p:nvSpPr>
          <p:spPr>
            <a:xfrm>
              <a:off x="951882" y="146940"/>
              <a:ext cx="54261" cy="1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2" name="Google Shape;7576;p51"/>
            <p:cNvSpPr/>
            <p:nvPr/>
          </p:nvSpPr>
          <p:spPr>
            <a:xfrm>
              <a:off x="140514" y="159600"/>
              <a:ext cx="5426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6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3" name="Google Shape;7577;p51"/>
            <p:cNvSpPr/>
            <p:nvPr/>
          </p:nvSpPr>
          <p:spPr>
            <a:xfrm>
              <a:off x="1676314" y="145417"/>
              <a:ext cx="2631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4" name="Google Shape;7578;p51"/>
            <p:cNvSpPr/>
            <p:nvPr/>
          </p:nvSpPr>
          <p:spPr>
            <a:xfrm>
              <a:off x="1323688" y="145673"/>
              <a:ext cx="27913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5" name="Google Shape;7579;p51"/>
            <p:cNvSpPr/>
            <p:nvPr/>
          </p:nvSpPr>
          <p:spPr>
            <a:xfrm>
              <a:off x="2453405" y="133783"/>
              <a:ext cx="3348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6" name="Google Shape;7580;p51"/>
            <p:cNvSpPr/>
            <p:nvPr/>
          </p:nvSpPr>
          <p:spPr>
            <a:xfrm>
              <a:off x="201141" y="11131"/>
              <a:ext cx="2715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7" name="Google Shape;7581;p51"/>
            <p:cNvSpPr/>
            <p:nvPr/>
          </p:nvSpPr>
          <p:spPr>
            <a:xfrm>
              <a:off x="891256" y="151715"/>
              <a:ext cx="2715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8" name="Google Shape;7582;p51"/>
            <p:cNvSpPr/>
            <p:nvPr/>
          </p:nvSpPr>
          <p:spPr>
            <a:xfrm>
              <a:off x="1053232" y="151601"/>
              <a:ext cx="207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9" name="Google Shape;7583;p51"/>
            <p:cNvSpPr/>
            <p:nvPr/>
          </p:nvSpPr>
          <p:spPr>
            <a:xfrm>
              <a:off x="2500457" y="130263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0" name="Google Shape;7584;p51"/>
            <p:cNvSpPr/>
            <p:nvPr/>
          </p:nvSpPr>
          <p:spPr>
            <a:xfrm>
              <a:off x="1087511" y="151802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30"/>
                  </a:moveTo>
                  <a:cubicBezTo>
                    <a:pt x="6371" y="-3337"/>
                    <a:pt x="14016" y="-2063"/>
                    <a:pt x="21600" y="8130"/>
                  </a:cubicBezTo>
                  <a:cubicBezTo>
                    <a:pt x="14016" y="18263"/>
                    <a:pt x="6371" y="18263"/>
                    <a:pt x="0" y="813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1" name="Google Shape;7585;p51"/>
            <p:cNvSpPr/>
            <p:nvPr/>
          </p:nvSpPr>
          <p:spPr>
            <a:xfrm>
              <a:off x="1290172" y="147263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2" name="Google Shape;7586;p51"/>
            <p:cNvSpPr/>
            <p:nvPr/>
          </p:nvSpPr>
          <p:spPr>
            <a:xfrm>
              <a:off x="2250744" y="138302"/>
              <a:ext cx="12775" cy="12703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3" name="Google Shape;7587;p51"/>
            <p:cNvSpPr/>
            <p:nvPr/>
          </p:nvSpPr>
          <p:spPr>
            <a:xfrm>
              <a:off x="1676706" y="91944"/>
              <a:ext cx="77367" cy="3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4" name="Google Shape;7588;p51"/>
            <p:cNvSpPr/>
            <p:nvPr/>
          </p:nvSpPr>
          <p:spPr>
            <a:xfrm>
              <a:off x="2781208" y="43886"/>
              <a:ext cx="2082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5" name="Google Shape;7589;p51"/>
            <p:cNvSpPr/>
            <p:nvPr/>
          </p:nvSpPr>
          <p:spPr>
            <a:xfrm>
              <a:off x="2048822" y="22174"/>
              <a:ext cx="2188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6" name="Google Shape;7590;p51"/>
            <p:cNvSpPr/>
            <p:nvPr/>
          </p:nvSpPr>
          <p:spPr>
            <a:xfrm>
              <a:off x="1987092" y="38761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7" name="Google Shape;7591;p51"/>
            <p:cNvSpPr/>
            <p:nvPr/>
          </p:nvSpPr>
          <p:spPr>
            <a:xfrm>
              <a:off x="2075186" y="40999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8" name="Google Shape;7592;p51"/>
            <p:cNvSpPr/>
            <p:nvPr/>
          </p:nvSpPr>
          <p:spPr>
            <a:xfrm>
              <a:off x="938018" y="16486"/>
              <a:ext cx="71642" cy="3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9" name="Google Shape;7593;p51"/>
            <p:cNvSpPr/>
            <p:nvPr/>
          </p:nvSpPr>
          <p:spPr>
            <a:xfrm>
              <a:off x="728517" y="11416"/>
              <a:ext cx="5426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0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0" name="Google Shape;7594;p51"/>
            <p:cNvSpPr/>
            <p:nvPr/>
          </p:nvSpPr>
          <p:spPr>
            <a:xfrm>
              <a:off x="696515" y="83780"/>
              <a:ext cx="24084" cy="1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1" name="Google Shape;7595;p51"/>
            <p:cNvSpPr/>
            <p:nvPr/>
          </p:nvSpPr>
          <p:spPr>
            <a:xfrm>
              <a:off x="622299" y="25743"/>
              <a:ext cx="1704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2" name="Google Shape;7596;p51"/>
            <p:cNvSpPr/>
            <p:nvPr/>
          </p:nvSpPr>
          <p:spPr>
            <a:xfrm>
              <a:off x="1270267" y="103006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3" name="Google Shape;7597;p51"/>
            <p:cNvSpPr/>
            <p:nvPr/>
          </p:nvSpPr>
          <p:spPr>
            <a:xfrm>
              <a:off x="1148975" y="3212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4" name="Google Shape;7598;p51"/>
            <p:cNvSpPr/>
            <p:nvPr/>
          </p:nvSpPr>
          <p:spPr>
            <a:xfrm>
              <a:off x="461875" y="58799"/>
              <a:ext cx="136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5" y="21600"/>
                  </a:moveTo>
                  <a:cubicBezTo>
                    <a:pt x="2370" y="20052"/>
                    <a:pt x="-878" y="16956"/>
                    <a:pt x="205" y="10763"/>
                  </a:cubicBezTo>
                  <a:cubicBezTo>
                    <a:pt x="205" y="3096"/>
                    <a:pt x="4535" y="0"/>
                    <a:pt x="8865" y="0"/>
                  </a:cubicBezTo>
                  <a:cubicBezTo>
                    <a:pt x="15309" y="0"/>
                    <a:pt x="20722" y="4644"/>
                    <a:pt x="17474" y="15408"/>
                  </a:cubicBezTo>
                  <a:cubicBezTo>
                    <a:pt x="17474" y="18504"/>
                    <a:pt x="10979" y="21600"/>
                    <a:pt x="8865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876" name="Google Shape;7599;p51"/>
          <p:cNvSpPr/>
          <p:nvPr/>
        </p:nvSpPr>
        <p:spPr>
          <a:xfrm flipH="1">
            <a:off x="6004485" y="769270"/>
            <a:ext cx="985392" cy="10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77" name="Google Shape;7600;p51"/>
          <p:cNvSpPr/>
          <p:nvPr/>
        </p:nvSpPr>
        <p:spPr>
          <a:xfrm flipH="1">
            <a:off x="2252160" y="3461596"/>
            <a:ext cx="985392" cy="1030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78" name="مربع نص 46"/>
          <p:cNvSpPr txBox="1"/>
          <p:nvPr/>
        </p:nvSpPr>
        <p:spPr>
          <a:xfrm>
            <a:off x="2306528" y="1573056"/>
            <a:ext cx="4448136" cy="952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425" tIns="54425" rIns="54425" bIns="54425">
            <a:spAutoFit/>
          </a:bodyPr>
          <a:lstStyle/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فكرة الدرس:</a:t>
            </a:r>
          </a:p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</a:p>
          <a:p>
            <a:pPr algn="ctr" rtl="0">
              <a:defRPr b="1" sz="1800">
                <a:latin typeface="+mn-lt"/>
                <a:ea typeface="+mn-ea"/>
                <a:cs typeface="+mn-cs"/>
                <a:sym typeface="Arial"/>
              </a:defRPr>
            </a:pPr>
            <a:r>
              <a:t>أحل المسائل باستعمال استراتيجية  (التخمين والتحقق)</a:t>
            </a:r>
          </a:p>
        </p:txBody>
      </p:sp>
      <p:pic>
        <p:nvPicPr>
          <p:cNvPr id="2879" name="صورة 47" descr="صورة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143352" y="2620759"/>
            <a:ext cx="1197731" cy="1621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5" name="مجموعة 16"/>
          <p:cNvGrpSpPr/>
          <p:nvPr/>
        </p:nvGrpSpPr>
        <p:grpSpPr>
          <a:xfrm>
            <a:off x="5214094" y="314718"/>
            <a:ext cx="3279792" cy="958399"/>
            <a:chOff x="0" y="0"/>
            <a:chExt cx="3279791" cy="958397"/>
          </a:xfrm>
        </p:grpSpPr>
        <p:grpSp>
          <p:nvGrpSpPr>
            <p:cNvPr id="2883" name="مربع نص 17"/>
            <p:cNvGrpSpPr/>
            <p:nvPr/>
          </p:nvGrpSpPr>
          <p:grpSpPr>
            <a:xfrm>
              <a:off x="676306" y="292542"/>
              <a:ext cx="2603486" cy="665856"/>
              <a:chOff x="0" y="0"/>
              <a:chExt cx="2603485" cy="665854"/>
            </a:xfrm>
          </p:grpSpPr>
          <p:sp>
            <p:nvSpPr>
              <p:cNvPr id="2881" name="مستطيل"/>
              <p:cNvSpPr/>
              <p:nvPr/>
            </p:nvSpPr>
            <p:spPr>
              <a:xfrm>
                <a:off x="-1" y="0"/>
                <a:ext cx="2603487" cy="665855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82" name="مثال…"/>
              <p:cNvSpPr txBox="1"/>
              <p:nvPr/>
            </p:nvSpPr>
            <p:spPr>
              <a:xfrm>
                <a:off x="4762" y="4762"/>
                <a:ext cx="2593961" cy="5093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مثال </a:t>
                </a:r>
              </a:p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حل مسألة ابسط</a:t>
                </a:r>
              </a:p>
            </p:txBody>
          </p:sp>
        </p:grpSp>
        <p:pic>
          <p:nvPicPr>
            <p:cNvPr id="2884" name="صورة 18" descr="صورة 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063946" cy="75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88" name="Google Shape;249;p17"/>
          <p:cNvGrpSpPr/>
          <p:nvPr/>
        </p:nvGrpSpPr>
        <p:grpSpPr>
          <a:xfrm>
            <a:off x="6853988" y="1416566"/>
            <a:ext cx="957785" cy="2639824"/>
            <a:chOff x="0" y="0"/>
            <a:chExt cx="957783" cy="2639822"/>
          </a:xfrm>
        </p:grpSpPr>
        <p:sp>
          <p:nvSpPr>
            <p:cNvPr id="2886" name="مستطيل"/>
            <p:cNvSpPr/>
            <p:nvPr/>
          </p:nvSpPr>
          <p:spPr>
            <a:xfrm>
              <a:off x="0" y="0"/>
              <a:ext cx="957784" cy="2639823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7" name="خطوات حل المسألة…"/>
            <p:cNvSpPr txBox="1"/>
            <p:nvPr/>
          </p:nvSpPr>
          <p:spPr>
            <a:xfrm>
              <a:off x="21472" y="276804"/>
              <a:ext cx="914840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pic>
        <p:nvPicPr>
          <p:cNvPr id="2889" name="صورة 31" descr="صورة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5655" y="3902838"/>
            <a:ext cx="774261" cy="570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0" name="IMG_4856.png" descr="IMG_4856.png"/>
          <p:cNvPicPr>
            <a:picLocks noChangeAspect="1"/>
          </p:cNvPicPr>
          <p:nvPr/>
        </p:nvPicPr>
        <p:blipFill>
          <a:blip r:embed="rId4">
            <a:extLst/>
          </a:blip>
          <a:srcRect l="24465" t="23525" r="28769" b="20315"/>
          <a:stretch>
            <a:fillRect/>
          </a:stretch>
        </p:blipFill>
        <p:spPr>
          <a:xfrm>
            <a:off x="1448631" y="916492"/>
            <a:ext cx="4255744" cy="3832954"/>
          </a:xfrm>
          <a:prstGeom prst="rect">
            <a:avLst/>
          </a:prstGeom>
          <a:ln w="12700">
            <a:miter lim="400000"/>
          </a:ln>
        </p:spPr>
      </p:pic>
      <p:sp>
        <p:nvSpPr>
          <p:cNvPr id="2891" name="مربع"/>
          <p:cNvSpPr/>
          <p:nvPr/>
        </p:nvSpPr>
        <p:spPr>
          <a:xfrm>
            <a:off x="1461332" y="1451099"/>
            <a:ext cx="985277" cy="98527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5" name="Google Shape;7322;p46"/>
          <p:cNvGrpSpPr/>
          <p:nvPr/>
        </p:nvGrpSpPr>
        <p:grpSpPr>
          <a:xfrm>
            <a:off x="6472468" y="313769"/>
            <a:ext cx="2320564" cy="173335"/>
            <a:chOff x="-19" y="-1"/>
            <a:chExt cx="2320563" cy="173334"/>
          </a:xfrm>
        </p:grpSpPr>
        <p:sp>
          <p:nvSpPr>
            <p:cNvPr id="2893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4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5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6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7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8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9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0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1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2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3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4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5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6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7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8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9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0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1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2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3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4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5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6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7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8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9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0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1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2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3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4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928" name="Google Shape;249;p17"/>
          <p:cNvGrpSpPr/>
          <p:nvPr/>
        </p:nvGrpSpPr>
        <p:grpSpPr>
          <a:xfrm>
            <a:off x="7714691" y="1011982"/>
            <a:ext cx="1010044" cy="2783858"/>
            <a:chOff x="0" y="0"/>
            <a:chExt cx="1010042" cy="2783857"/>
          </a:xfrm>
        </p:grpSpPr>
        <p:sp>
          <p:nvSpPr>
            <p:cNvPr id="2926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7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grpSp>
        <p:nvGrpSpPr>
          <p:cNvPr id="2931" name="المعطيات/ ناتج مربع عدد=٥٧٦…"/>
          <p:cNvGrpSpPr/>
          <p:nvPr/>
        </p:nvGrpSpPr>
        <p:grpSpPr>
          <a:xfrm>
            <a:off x="762489" y="1847593"/>
            <a:ext cx="6463035" cy="952771"/>
            <a:chOff x="0" y="0"/>
            <a:chExt cx="6463033" cy="952770"/>
          </a:xfrm>
        </p:grpSpPr>
        <p:sp>
          <p:nvSpPr>
            <p:cNvPr id="2929" name="مستطيل"/>
            <p:cNvSpPr/>
            <p:nvPr/>
          </p:nvSpPr>
          <p:spPr>
            <a:xfrm>
              <a:off x="-1" y="-1"/>
              <a:ext cx="6463035" cy="95277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0" name="المعطيات/ ناتج مربع عدد=٥٧٦…"/>
            <p:cNvSpPr txBox="1"/>
            <p:nvPr/>
          </p:nvSpPr>
          <p:spPr>
            <a:xfrm>
              <a:off x="12699" y="142720"/>
              <a:ext cx="6437635" cy="667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rtl="0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المعطيات/ </a:t>
              </a:r>
              <a:r>
                <a:rPr>
                  <a:solidFill>
                    <a:schemeClr val="accent3">
                      <a:lumOff val="-4313"/>
                    </a:schemeClr>
                  </a:solidFill>
                </a:rPr>
                <a:t>ناتج مربع عدد=٥٧٦</a:t>
              </a:r>
            </a:p>
            <a:p>
              <a:pPr algn="ctr" rtl="0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المطلوب</a:t>
              </a:r>
              <a:r>
                <a:rPr>
                  <a:solidFill>
                    <a:schemeClr val="accent1">
                      <a:satOff val="-63275"/>
                      <a:lumOff val="-17098"/>
                    </a:schemeClr>
                  </a:solidFill>
                </a:rPr>
                <a:t> فما العدد</a:t>
              </a:r>
            </a:p>
          </p:txBody>
        </p:sp>
      </p:grpSp>
      <p:grpSp>
        <p:nvGrpSpPr>
          <p:cNvPr id="2934" name="تخمين ثم التحقق من صحة التخمين"/>
          <p:cNvGrpSpPr/>
          <p:nvPr/>
        </p:nvGrpSpPr>
        <p:grpSpPr>
          <a:xfrm>
            <a:off x="762489" y="2825762"/>
            <a:ext cx="6463035" cy="728679"/>
            <a:chOff x="0" y="0"/>
            <a:chExt cx="6463033" cy="728678"/>
          </a:xfrm>
        </p:grpSpPr>
        <p:sp>
          <p:nvSpPr>
            <p:cNvPr id="2932" name="مستطيل"/>
            <p:cNvSpPr/>
            <p:nvPr/>
          </p:nvSpPr>
          <p:spPr>
            <a:xfrm>
              <a:off x="-1" y="-1"/>
              <a:ext cx="6463035" cy="72868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3" name="تخمين ثم التحقق من صحة التخمين"/>
            <p:cNvSpPr txBox="1"/>
            <p:nvPr/>
          </p:nvSpPr>
          <p:spPr>
            <a:xfrm>
              <a:off x="12699" y="176724"/>
              <a:ext cx="6437635" cy="375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تخمين ثم التحقق من صحة التخمين </a:t>
              </a:r>
            </a:p>
          </p:txBody>
        </p:sp>
      </p:grpSp>
      <p:pic>
        <p:nvPicPr>
          <p:cNvPr id="2935" name="IMG_4857.png" descr="IMG_4857.png"/>
          <p:cNvPicPr>
            <a:picLocks noChangeAspect="1"/>
          </p:cNvPicPr>
          <p:nvPr/>
        </p:nvPicPr>
        <p:blipFill>
          <a:blip r:embed="rId2">
            <a:extLst/>
          </a:blip>
          <a:srcRect l="52231" t="17567" r="25842" b="77680"/>
          <a:stretch>
            <a:fillRect/>
          </a:stretch>
        </p:blipFill>
        <p:spPr>
          <a:xfrm>
            <a:off x="749788" y="784653"/>
            <a:ext cx="6525620" cy="1060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8" name="نعلم ان مربع العدد ٢٠=٤٠٠"/>
          <p:cNvGrpSpPr/>
          <p:nvPr/>
        </p:nvGrpSpPr>
        <p:grpSpPr>
          <a:xfrm>
            <a:off x="762489" y="3579838"/>
            <a:ext cx="6463035" cy="1000203"/>
            <a:chOff x="0" y="0"/>
            <a:chExt cx="6463033" cy="1000202"/>
          </a:xfrm>
        </p:grpSpPr>
        <p:sp>
          <p:nvSpPr>
            <p:cNvPr id="2936" name="مستطيل"/>
            <p:cNvSpPr/>
            <p:nvPr/>
          </p:nvSpPr>
          <p:spPr>
            <a:xfrm>
              <a:off x="-1" y="-1"/>
              <a:ext cx="6463035" cy="100020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7" name="نعلم ان مربع العدد ٢٠=٤٠٠"/>
            <p:cNvSpPr txBox="1"/>
            <p:nvPr/>
          </p:nvSpPr>
          <p:spPr>
            <a:xfrm>
              <a:off x="12699" y="312486"/>
              <a:ext cx="6437635" cy="375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2000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نعلم ان مربع العدد ٢٠=٤٠٠</a:t>
              </a:r>
            </a:p>
          </p:txBody>
        </p:sp>
      </p:grpSp>
      <p:pic>
        <p:nvPicPr>
          <p:cNvPr id="2939" name="IMG_4830.png" descr="IMG_4830.png"/>
          <p:cNvPicPr>
            <a:picLocks noChangeAspect="1"/>
          </p:cNvPicPr>
          <p:nvPr/>
        </p:nvPicPr>
        <p:blipFill>
          <a:blip r:embed="rId3">
            <a:extLst/>
          </a:blip>
          <a:srcRect l="44122" t="21178" r="50416" b="71801"/>
          <a:stretch>
            <a:fillRect/>
          </a:stretch>
        </p:blipFill>
        <p:spPr>
          <a:xfrm>
            <a:off x="6579643" y="1834893"/>
            <a:ext cx="1053025" cy="101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600" fill="norm" stroke="1" extrusionOk="0">
                <a:moveTo>
                  <a:pt x="13264" y="0"/>
                </a:moveTo>
                <a:cubicBezTo>
                  <a:pt x="13263" y="34"/>
                  <a:pt x="13266" y="93"/>
                  <a:pt x="13264" y="127"/>
                </a:cubicBezTo>
                <a:lnTo>
                  <a:pt x="13248" y="2356"/>
                </a:lnTo>
                <a:lnTo>
                  <a:pt x="9191" y="2449"/>
                </a:lnTo>
                <a:cubicBezTo>
                  <a:pt x="6959" y="2501"/>
                  <a:pt x="4999" y="2631"/>
                  <a:pt x="4837" y="2736"/>
                </a:cubicBezTo>
                <a:cubicBezTo>
                  <a:pt x="4519" y="2941"/>
                  <a:pt x="1716" y="6182"/>
                  <a:pt x="748" y="7465"/>
                </a:cubicBezTo>
                <a:cubicBezTo>
                  <a:pt x="251" y="8123"/>
                  <a:pt x="170" y="8353"/>
                  <a:pt x="251" y="8942"/>
                </a:cubicBezTo>
                <a:cubicBezTo>
                  <a:pt x="303" y="9328"/>
                  <a:pt x="270" y="9697"/>
                  <a:pt x="171" y="9761"/>
                </a:cubicBezTo>
                <a:cubicBezTo>
                  <a:pt x="-327" y="10085"/>
                  <a:pt x="219" y="10995"/>
                  <a:pt x="2416" y="13468"/>
                </a:cubicBezTo>
                <a:cubicBezTo>
                  <a:pt x="3822" y="15050"/>
                  <a:pt x="4129" y="15258"/>
                  <a:pt x="4428" y="14828"/>
                </a:cubicBezTo>
                <a:cubicBezTo>
                  <a:pt x="4607" y="14569"/>
                  <a:pt x="4727" y="14560"/>
                  <a:pt x="5422" y="14794"/>
                </a:cubicBezTo>
                <a:cubicBezTo>
                  <a:pt x="5926" y="14964"/>
                  <a:pt x="7477" y="15099"/>
                  <a:pt x="9728" y="15166"/>
                </a:cubicBezTo>
                <a:lnTo>
                  <a:pt x="13248" y="15275"/>
                </a:lnTo>
                <a:lnTo>
                  <a:pt x="13248" y="15461"/>
                </a:lnTo>
                <a:lnTo>
                  <a:pt x="13248" y="20114"/>
                </a:lnTo>
                <a:lnTo>
                  <a:pt x="13248" y="21600"/>
                </a:lnTo>
                <a:lnTo>
                  <a:pt x="16984" y="21600"/>
                </a:lnTo>
                <a:cubicBezTo>
                  <a:pt x="16965" y="21185"/>
                  <a:pt x="16958" y="20653"/>
                  <a:pt x="16976" y="19996"/>
                </a:cubicBezTo>
                <a:lnTo>
                  <a:pt x="17032" y="17741"/>
                </a:lnTo>
                <a:lnTo>
                  <a:pt x="18178" y="17614"/>
                </a:lnTo>
                <a:cubicBezTo>
                  <a:pt x="19523" y="17458"/>
                  <a:pt x="20362" y="16876"/>
                  <a:pt x="20912" y="15740"/>
                </a:cubicBezTo>
                <a:cubicBezTo>
                  <a:pt x="21250" y="15043"/>
                  <a:pt x="21273" y="14617"/>
                  <a:pt x="21273" y="8529"/>
                </a:cubicBezTo>
                <a:cubicBezTo>
                  <a:pt x="21273" y="2551"/>
                  <a:pt x="21244" y="2002"/>
                  <a:pt x="20928" y="1351"/>
                </a:cubicBezTo>
                <a:cubicBezTo>
                  <a:pt x="20604" y="682"/>
                  <a:pt x="20227" y="317"/>
                  <a:pt x="19710" y="0"/>
                </a:cubicBezTo>
                <a:lnTo>
                  <a:pt x="1326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40" name="IMG_4830.png" descr="IMG_4830.png"/>
          <p:cNvPicPr>
            <a:picLocks noChangeAspect="1"/>
          </p:cNvPicPr>
          <p:nvPr/>
        </p:nvPicPr>
        <p:blipFill>
          <a:blip r:embed="rId3">
            <a:extLst/>
          </a:blip>
          <a:srcRect l="44128" t="28137" r="50415" b="64842"/>
          <a:stretch>
            <a:fillRect/>
          </a:stretch>
        </p:blipFill>
        <p:spPr>
          <a:xfrm>
            <a:off x="6582486" y="2845971"/>
            <a:ext cx="1052064" cy="101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13312" y="0"/>
                </a:moveTo>
                <a:lnTo>
                  <a:pt x="13312" y="3352"/>
                </a:lnTo>
                <a:lnTo>
                  <a:pt x="13312" y="3547"/>
                </a:lnTo>
                <a:lnTo>
                  <a:pt x="9407" y="3656"/>
                </a:lnTo>
                <a:cubicBezTo>
                  <a:pt x="7261" y="3720"/>
                  <a:pt x="5300" y="3842"/>
                  <a:pt x="5050" y="3918"/>
                </a:cubicBezTo>
                <a:cubicBezTo>
                  <a:pt x="4801" y="3994"/>
                  <a:pt x="4310" y="4449"/>
                  <a:pt x="3961" y="4931"/>
                </a:cubicBezTo>
                <a:cubicBezTo>
                  <a:pt x="3612" y="5414"/>
                  <a:pt x="2984" y="6195"/>
                  <a:pt x="2565" y="6671"/>
                </a:cubicBezTo>
                <a:cubicBezTo>
                  <a:pt x="505" y="9010"/>
                  <a:pt x="21" y="9894"/>
                  <a:pt x="516" y="10412"/>
                </a:cubicBezTo>
                <a:cubicBezTo>
                  <a:pt x="643" y="10544"/>
                  <a:pt x="589" y="10715"/>
                  <a:pt x="338" y="10952"/>
                </a:cubicBezTo>
                <a:cubicBezTo>
                  <a:pt x="-211" y="11472"/>
                  <a:pt x="-103" y="11999"/>
                  <a:pt x="750" y="12979"/>
                </a:cubicBezTo>
                <a:cubicBezTo>
                  <a:pt x="1172" y="13464"/>
                  <a:pt x="1959" y="14422"/>
                  <a:pt x="2508" y="15106"/>
                </a:cubicBezTo>
                <a:cubicBezTo>
                  <a:pt x="3655" y="16534"/>
                  <a:pt x="4098" y="16790"/>
                  <a:pt x="4453" y="16230"/>
                </a:cubicBezTo>
                <a:cubicBezTo>
                  <a:pt x="4668" y="15891"/>
                  <a:pt x="4798" y="15870"/>
                  <a:pt x="5647" y="16027"/>
                </a:cubicBezTo>
                <a:cubicBezTo>
                  <a:pt x="6169" y="16123"/>
                  <a:pt x="6684" y="16318"/>
                  <a:pt x="6793" y="16466"/>
                </a:cubicBezTo>
                <a:cubicBezTo>
                  <a:pt x="6948" y="16675"/>
                  <a:pt x="7685" y="16746"/>
                  <a:pt x="10149" y="16787"/>
                </a:cubicBezTo>
                <a:cubicBezTo>
                  <a:pt x="10174" y="16787"/>
                  <a:pt x="10189" y="16787"/>
                  <a:pt x="10214" y="16787"/>
                </a:cubicBezTo>
                <a:cubicBezTo>
                  <a:pt x="11210" y="16775"/>
                  <a:pt x="11922" y="16792"/>
                  <a:pt x="12393" y="16829"/>
                </a:cubicBezTo>
                <a:lnTo>
                  <a:pt x="13312" y="16846"/>
                </a:lnTo>
                <a:lnTo>
                  <a:pt x="13361" y="21482"/>
                </a:lnTo>
                <a:cubicBezTo>
                  <a:pt x="13361" y="21536"/>
                  <a:pt x="13360" y="21546"/>
                  <a:pt x="13361" y="21600"/>
                </a:cubicBezTo>
                <a:lnTo>
                  <a:pt x="17484" y="21600"/>
                </a:lnTo>
                <a:lnTo>
                  <a:pt x="17484" y="21313"/>
                </a:lnTo>
                <a:lnTo>
                  <a:pt x="17484" y="19143"/>
                </a:lnTo>
                <a:lnTo>
                  <a:pt x="18210" y="18991"/>
                </a:lnTo>
                <a:cubicBezTo>
                  <a:pt x="19559" y="18712"/>
                  <a:pt x="19670" y="18664"/>
                  <a:pt x="20251" y="18121"/>
                </a:cubicBezTo>
                <a:cubicBezTo>
                  <a:pt x="21355" y="17090"/>
                  <a:pt x="21389" y="16864"/>
                  <a:pt x="21389" y="9719"/>
                </a:cubicBezTo>
                <a:cubicBezTo>
                  <a:pt x="21389" y="3593"/>
                  <a:pt x="21366" y="3205"/>
                  <a:pt x="21018" y="2491"/>
                </a:cubicBezTo>
                <a:cubicBezTo>
                  <a:pt x="20511" y="1452"/>
                  <a:pt x="19354" y="600"/>
                  <a:pt x="18444" y="600"/>
                </a:cubicBezTo>
                <a:cubicBezTo>
                  <a:pt x="17649" y="600"/>
                  <a:pt x="17337" y="497"/>
                  <a:pt x="17218" y="0"/>
                </a:cubicBezTo>
                <a:lnTo>
                  <a:pt x="1331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41" name="IMG_4830.png" descr="IMG_4830.png"/>
          <p:cNvPicPr>
            <a:picLocks noChangeAspect="1"/>
          </p:cNvPicPr>
          <p:nvPr/>
        </p:nvPicPr>
        <p:blipFill>
          <a:blip r:embed="rId3">
            <a:extLst/>
          </a:blip>
          <a:srcRect l="44120" t="35457" r="50420" b="58554"/>
          <a:stretch>
            <a:fillRect/>
          </a:stretch>
        </p:blipFill>
        <p:spPr>
          <a:xfrm>
            <a:off x="6575162" y="3764259"/>
            <a:ext cx="1052633" cy="86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13500" y="0"/>
                </a:moveTo>
                <a:cubicBezTo>
                  <a:pt x="13488" y="1315"/>
                  <a:pt x="13494" y="2819"/>
                  <a:pt x="13444" y="3584"/>
                </a:cubicBezTo>
                <a:lnTo>
                  <a:pt x="13444" y="4247"/>
                </a:lnTo>
                <a:lnTo>
                  <a:pt x="13362" y="4247"/>
                </a:lnTo>
                <a:cubicBezTo>
                  <a:pt x="13347" y="4319"/>
                  <a:pt x="13339" y="4472"/>
                  <a:pt x="13322" y="4484"/>
                </a:cubicBezTo>
                <a:cubicBezTo>
                  <a:pt x="13210" y="4569"/>
                  <a:pt x="11712" y="4683"/>
                  <a:pt x="9989" y="4732"/>
                </a:cubicBezTo>
                <a:cubicBezTo>
                  <a:pt x="5611" y="4856"/>
                  <a:pt x="5507" y="4880"/>
                  <a:pt x="4552" y="5959"/>
                </a:cubicBezTo>
                <a:cubicBezTo>
                  <a:pt x="4108" y="6462"/>
                  <a:pt x="3630" y="7091"/>
                  <a:pt x="3479" y="7365"/>
                </a:cubicBezTo>
                <a:cubicBezTo>
                  <a:pt x="3328" y="7639"/>
                  <a:pt x="2873" y="8340"/>
                  <a:pt x="2471" y="8919"/>
                </a:cubicBezTo>
                <a:cubicBezTo>
                  <a:pt x="2069" y="9499"/>
                  <a:pt x="1504" y="10308"/>
                  <a:pt x="1219" y="10721"/>
                </a:cubicBezTo>
                <a:cubicBezTo>
                  <a:pt x="825" y="11293"/>
                  <a:pt x="722" y="11666"/>
                  <a:pt x="764" y="12265"/>
                </a:cubicBezTo>
                <a:cubicBezTo>
                  <a:pt x="807" y="12871"/>
                  <a:pt x="720" y="13126"/>
                  <a:pt x="406" y="13394"/>
                </a:cubicBezTo>
                <a:cubicBezTo>
                  <a:pt x="183" y="13584"/>
                  <a:pt x="0" y="13923"/>
                  <a:pt x="0" y="14146"/>
                </a:cubicBezTo>
                <a:cubicBezTo>
                  <a:pt x="0" y="14369"/>
                  <a:pt x="545" y="15292"/>
                  <a:pt x="1211" y="16195"/>
                </a:cubicBezTo>
                <a:cubicBezTo>
                  <a:pt x="1878" y="17098"/>
                  <a:pt x="2624" y="18152"/>
                  <a:pt x="2869" y="18541"/>
                </a:cubicBezTo>
                <a:cubicBezTo>
                  <a:pt x="3774" y="19978"/>
                  <a:pt x="3790" y="19980"/>
                  <a:pt x="8632" y="19957"/>
                </a:cubicBezTo>
                <a:cubicBezTo>
                  <a:pt x="11707" y="19942"/>
                  <a:pt x="13104" y="20015"/>
                  <a:pt x="13281" y="20194"/>
                </a:cubicBezTo>
                <a:cubicBezTo>
                  <a:pt x="13296" y="20209"/>
                  <a:pt x="13301" y="20260"/>
                  <a:pt x="13314" y="20283"/>
                </a:cubicBezTo>
                <a:lnTo>
                  <a:pt x="13444" y="20283"/>
                </a:lnTo>
                <a:lnTo>
                  <a:pt x="13444" y="20907"/>
                </a:lnTo>
                <a:cubicBezTo>
                  <a:pt x="13456" y="21026"/>
                  <a:pt x="13451" y="21444"/>
                  <a:pt x="13460" y="21600"/>
                </a:cubicBezTo>
                <a:lnTo>
                  <a:pt x="20417" y="21600"/>
                </a:lnTo>
                <a:cubicBezTo>
                  <a:pt x="21440" y="20614"/>
                  <a:pt x="21480" y="20073"/>
                  <a:pt x="21539" y="12374"/>
                </a:cubicBezTo>
                <a:cubicBezTo>
                  <a:pt x="21600" y="4575"/>
                  <a:pt x="21549" y="3828"/>
                  <a:pt x="20816" y="2693"/>
                </a:cubicBezTo>
                <a:cubicBezTo>
                  <a:pt x="20338" y="1952"/>
                  <a:pt x="19146" y="1254"/>
                  <a:pt x="18345" y="1247"/>
                </a:cubicBezTo>
                <a:cubicBezTo>
                  <a:pt x="18024" y="1245"/>
                  <a:pt x="17714" y="1147"/>
                  <a:pt x="17654" y="1030"/>
                </a:cubicBezTo>
                <a:cubicBezTo>
                  <a:pt x="17631" y="983"/>
                  <a:pt x="17626" y="318"/>
                  <a:pt x="17605" y="0"/>
                </a:cubicBezTo>
                <a:lnTo>
                  <a:pt x="135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42" name="أفهم"/>
          <p:cNvSpPr txBox="1"/>
          <p:nvPr/>
        </p:nvSpPr>
        <p:spPr>
          <a:xfrm>
            <a:off x="6907848" y="2070823"/>
            <a:ext cx="45451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أفهم</a:t>
            </a:r>
          </a:p>
        </p:txBody>
      </p:sp>
      <p:sp>
        <p:nvSpPr>
          <p:cNvPr id="2943" name="أخطط"/>
          <p:cNvSpPr txBox="1"/>
          <p:nvPr/>
        </p:nvSpPr>
        <p:spPr>
          <a:xfrm>
            <a:off x="6820615" y="3140636"/>
            <a:ext cx="628982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أخطط</a:t>
            </a:r>
          </a:p>
        </p:txBody>
      </p:sp>
      <p:sp>
        <p:nvSpPr>
          <p:cNvPr id="2944" name="أحل"/>
          <p:cNvSpPr txBox="1"/>
          <p:nvPr/>
        </p:nvSpPr>
        <p:spPr>
          <a:xfrm>
            <a:off x="6908016" y="4036706"/>
            <a:ext cx="47974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أحل </a:t>
            </a:r>
          </a:p>
        </p:txBody>
      </p:sp>
      <p:grpSp>
        <p:nvGrpSpPr>
          <p:cNvPr id="2949" name="مجموعة 37"/>
          <p:cNvGrpSpPr/>
          <p:nvPr/>
        </p:nvGrpSpPr>
        <p:grpSpPr>
          <a:xfrm>
            <a:off x="6712746" y="370258"/>
            <a:ext cx="2080299" cy="828795"/>
            <a:chOff x="0" y="0"/>
            <a:chExt cx="2080297" cy="828793"/>
          </a:xfrm>
        </p:grpSpPr>
        <p:grpSp>
          <p:nvGrpSpPr>
            <p:cNvPr id="2947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2945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46" name="حل مثال ٣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حل مثال ٣</a:t>
                </a:r>
              </a:p>
            </p:txBody>
          </p:sp>
        </p:grpSp>
        <p:pic>
          <p:nvPicPr>
            <p:cNvPr id="2948" name="صورة 40" descr="صورة 4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50" name="مجموعة 2" descr="مجموعة 2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6097" y="135059"/>
            <a:ext cx="978895" cy="55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1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78656" y="3307179"/>
            <a:ext cx="682115" cy="66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952" name="نخمن تربيع ٢٢ = ٤٨١"/>
          <p:cNvSpPr txBox="1"/>
          <p:nvPr/>
        </p:nvSpPr>
        <p:spPr>
          <a:xfrm>
            <a:off x="5241633" y="3948942"/>
            <a:ext cx="1142366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نخمن تربيع ٢٢ = ٤٨١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953" name="نخمن تربيع ٢٣ = ٥٢٩"/>
          <p:cNvSpPr txBox="1"/>
          <p:nvPr/>
        </p:nvSpPr>
        <p:spPr>
          <a:xfrm>
            <a:off x="3846831" y="3997888"/>
            <a:ext cx="1018135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نخمن تربيع ٢٣ = ٥٢٩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954" name="نخمن تربيع ٢٤ = ٥٧٦"/>
          <p:cNvSpPr txBox="1"/>
          <p:nvPr/>
        </p:nvSpPr>
        <p:spPr>
          <a:xfrm>
            <a:off x="2219636" y="3973306"/>
            <a:ext cx="1061408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نخمن تربيع ٢٤ = ٥٧٦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955" name="❌"/>
          <p:cNvSpPr txBox="1"/>
          <p:nvPr/>
        </p:nvSpPr>
        <p:spPr>
          <a:xfrm>
            <a:off x="4959403" y="4038016"/>
            <a:ext cx="38353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2956" name="❌"/>
          <p:cNvSpPr txBox="1"/>
          <p:nvPr/>
        </p:nvSpPr>
        <p:spPr>
          <a:xfrm>
            <a:off x="3397751" y="4038016"/>
            <a:ext cx="38353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2957" name="✅"/>
          <p:cNvSpPr txBox="1"/>
          <p:nvPr/>
        </p:nvSpPr>
        <p:spPr>
          <a:xfrm>
            <a:off x="1836096" y="4062379"/>
            <a:ext cx="38353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2958" name="التحقق ٢٤✖️٢٤ = ٥٧٦"/>
          <p:cNvSpPr txBox="1"/>
          <p:nvPr/>
        </p:nvSpPr>
        <p:spPr>
          <a:xfrm>
            <a:off x="758770" y="3540407"/>
            <a:ext cx="840506" cy="1043939"/>
          </a:xfrm>
          <a:prstGeom prst="rect">
            <a:avLst/>
          </a:prstGeom>
          <a:solidFill>
            <a:srgbClr val="DDDDDD"/>
          </a:soli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800">
                <a:blipFill rotWithShape="1">
                  <a:blip r:embed="rId7"/>
                  <a:srcRect l="0" t="0" r="0" b="0"/>
                  <a:tile tx="0" ty="0" sx="100000" sy="100000" flip="none" algn="tl"/>
                </a:blip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التحقق ٢٤✖️٢٤ = ٥٧٦ </a:t>
            </a:r>
          </a:p>
        </p:txBody>
      </p:sp>
      <p:grpSp>
        <p:nvGrpSpPr>
          <p:cNvPr id="2964" name="Google Shape;1436;p41"/>
          <p:cNvGrpSpPr/>
          <p:nvPr/>
        </p:nvGrpSpPr>
        <p:grpSpPr>
          <a:xfrm>
            <a:off x="5235221" y="3754877"/>
            <a:ext cx="215443" cy="212605"/>
            <a:chOff x="-6" y="0"/>
            <a:chExt cx="215442" cy="212604"/>
          </a:xfrm>
        </p:grpSpPr>
        <p:sp>
          <p:nvSpPr>
            <p:cNvPr id="2959" name="Google Shape;1437;p41"/>
            <p:cNvSpPr/>
            <p:nvPr/>
          </p:nvSpPr>
          <p:spPr>
            <a:xfrm>
              <a:off x="-7" y="0"/>
              <a:ext cx="195347" cy="17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0" name="Google Shape;1438;p41"/>
            <p:cNvSpPr/>
            <p:nvPr/>
          </p:nvSpPr>
          <p:spPr>
            <a:xfrm>
              <a:off x="123467" y="156387"/>
              <a:ext cx="91969" cy="5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1" name="Google Shape;1439;p41"/>
            <p:cNvSpPr/>
            <p:nvPr/>
          </p:nvSpPr>
          <p:spPr>
            <a:xfrm>
              <a:off x="130884" y="176582"/>
              <a:ext cx="48417" cy="16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2" name="Google Shape;1440;p41"/>
            <p:cNvSpPr/>
            <p:nvPr/>
          </p:nvSpPr>
          <p:spPr>
            <a:xfrm>
              <a:off x="172802" y="179300"/>
              <a:ext cx="37717" cy="17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3" name="Google Shape;1441;p41"/>
            <p:cNvSpPr/>
            <p:nvPr/>
          </p:nvSpPr>
          <p:spPr>
            <a:xfrm>
              <a:off x="55211" y="66000"/>
              <a:ext cx="128428" cy="11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965" name="IMG_4857.png" descr="IMG_4857.png"/>
          <p:cNvPicPr>
            <a:picLocks noChangeAspect="1"/>
          </p:cNvPicPr>
          <p:nvPr/>
        </p:nvPicPr>
        <p:blipFill>
          <a:blip r:embed="rId2">
            <a:extLst/>
          </a:blip>
          <a:srcRect l="54079" t="95897" r="25052" b="0"/>
          <a:stretch>
            <a:fillRect/>
          </a:stretch>
        </p:blipFill>
        <p:spPr>
          <a:xfrm>
            <a:off x="2972792" y="196812"/>
            <a:ext cx="3198232" cy="471611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4" grpId="8"/>
      <p:bldP build="whole" bldLvl="1" animBg="1" rev="0" advAuto="0" spid="2952" grpId="11"/>
      <p:bldP build="whole" bldLvl="1" animBg="1" rev="0" advAuto="0" spid="2956" grpId="14"/>
      <p:bldP build="whole" bldLvl="1" animBg="1" rev="0" advAuto="0" spid="2958" grpId="17"/>
      <p:bldP build="whole" bldLvl="1" animBg="1" rev="0" advAuto="0" spid="2942" grpId="2"/>
      <p:bldP build="whole" bldLvl="1" animBg="1" rev="0" advAuto="0" spid="2940" grpId="4"/>
      <p:bldP build="whole" bldLvl="1" animBg="1" rev="0" advAuto="0" spid="2934" grpId="6"/>
      <p:bldP build="whole" bldLvl="1" animBg="1" rev="0" advAuto="0" spid="2939" grpId="1"/>
      <p:bldP build="whole" bldLvl="1" animBg="1" rev="0" advAuto="0" spid="2943" grpId="5"/>
      <p:bldP build="whole" bldLvl="1" animBg="1" rev="0" advAuto="0" spid="2953" grpId="13"/>
      <p:bldP build="whole" bldLvl="1" animBg="1" rev="0" advAuto="0" spid="2938" grpId="9"/>
      <p:bldP build="whole" bldLvl="1" animBg="1" rev="0" advAuto="0" spid="2931" grpId="3"/>
      <p:bldP build="whole" bldLvl="1" animBg="1" rev="0" advAuto="0" spid="2954" grpId="15"/>
      <p:bldP build="whole" bldLvl="1" animBg="1" rev="0" advAuto="0" spid="2941" grpId="7"/>
      <p:bldP build="whole" bldLvl="1" animBg="1" rev="0" advAuto="0" spid="2964" grpId="10"/>
      <p:bldP build="whole" bldLvl="1" animBg="1" rev="0" advAuto="0" spid="2955" grpId="12"/>
      <p:bldP build="whole" bldLvl="1" animBg="1" rev="0" advAuto="0" spid="2957" grpId="1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1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2969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2967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68" name="مثال ٤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مثال ٤</a:t>
                </a:r>
              </a:p>
            </p:txBody>
          </p:sp>
        </p:grpSp>
        <p:pic>
          <p:nvPicPr>
            <p:cNvPr id="2970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72" name="مجموعة 2" descr="مجموعة 2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7893" y="109507"/>
            <a:ext cx="912369" cy="5131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5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2973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4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5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6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7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8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9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0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1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2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3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4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5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6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7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8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9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0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1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2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3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4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5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6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7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8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9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0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1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2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3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4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008" name="Google Shape;249;p17"/>
          <p:cNvGrpSpPr/>
          <p:nvPr/>
        </p:nvGrpSpPr>
        <p:grpSpPr>
          <a:xfrm>
            <a:off x="7829259" y="981734"/>
            <a:ext cx="1010044" cy="2783857"/>
            <a:chOff x="0" y="0"/>
            <a:chExt cx="1010042" cy="2783855"/>
          </a:xfrm>
        </p:grpSpPr>
        <p:sp>
          <p:nvSpPr>
            <p:cNvPr id="3006" name="مستطيل"/>
            <p:cNvSpPr/>
            <p:nvPr/>
          </p:nvSpPr>
          <p:spPr>
            <a:xfrm>
              <a:off x="0" y="0"/>
              <a:ext cx="1010043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7" name="خطوات حل المسألة…"/>
            <p:cNvSpPr txBox="1"/>
            <p:nvPr/>
          </p:nvSpPr>
          <p:spPr>
            <a:xfrm>
              <a:off x="22644" y="348821"/>
              <a:ext cx="964756" cy="208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sp>
        <p:nvSpPr>
          <p:cNvPr id="3009" name="Google Shape;1432;p41"/>
          <p:cNvSpPr/>
          <p:nvPr/>
        </p:nvSpPr>
        <p:spPr>
          <a:xfrm>
            <a:off x="6967635" y="4172999"/>
            <a:ext cx="366188" cy="366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015" name="Google Shape;1436;p41"/>
          <p:cNvGrpSpPr/>
          <p:nvPr/>
        </p:nvGrpSpPr>
        <p:grpSpPr>
          <a:xfrm>
            <a:off x="6967613" y="4172999"/>
            <a:ext cx="439384" cy="433599"/>
            <a:chOff x="-12" y="0"/>
            <a:chExt cx="439383" cy="433597"/>
          </a:xfrm>
        </p:grpSpPr>
        <p:sp>
          <p:nvSpPr>
            <p:cNvPr id="3010" name="Google Shape;1437;p41"/>
            <p:cNvSpPr/>
            <p:nvPr/>
          </p:nvSpPr>
          <p:spPr>
            <a:xfrm>
              <a:off x="-13" y="0"/>
              <a:ext cx="398399" cy="36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1" name="Google Shape;1438;p41"/>
            <p:cNvSpPr/>
            <p:nvPr/>
          </p:nvSpPr>
          <p:spPr>
            <a:xfrm>
              <a:off x="251808" y="318948"/>
              <a:ext cx="187564" cy="11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2" name="Google Shape;1439;p41"/>
            <p:cNvSpPr/>
            <p:nvPr/>
          </p:nvSpPr>
          <p:spPr>
            <a:xfrm>
              <a:off x="266934" y="360135"/>
              <a:ext cx="98741" cy="3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3" name="Google Shape;1440;p41"/>
            <p:cNvSpPr/>
            <p:nvPr/>
          </p:nvSpPr>
          <p:spPr>
            <a:xfrm>
              <a:off x="352422" y="365677"/>
              <a:ext cx="76923" cy="3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4" name="Google Shape;1441;p41"/>
            <p:cNvSpPr/>
            <p:nvPr/>
          </p:nvSpPr>
          <p:spPr>
            <a:xfrm>
              <a:off x="112604" y="134605"/>
              <a:ext cx="261919" cy="22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016" name="IMG_4857.png" descr="IMG_4857.png"/>
          <p:cNvPicPr>
            <a:picLocks noChangeAspect="1"/>
          </p:cNvPicPr>
          <p:nvPr/>
        </p:nvPicPr>
        <p:blipFill>
          <a:blip r:embed="rId4">
            <a:extLst/>
          </a:blip>
          <a:srcRect l="54079" t="95897" r="25052" b="1090"/>
          <a:stretch>
            <a:fillRect/>
          </a:stretch>
        </p:blipFill>
        <p:spPr>
          <a:xfrm>
            <a:off x="2905311" y="227393"/>
            <a:ext cx="3198232" cy="346166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17" name="IMG_4857.png" descr="IMG_4857.png"/>
          <p:cNvPicPr>
            <a:picLocks noChangeAspect="1"/>
          </p:cNvPicPr>
          <p:nvPr/>
        </p:nvPicPr>
        <p:blipFill>
          <a:blip r:embed="rId4">
            <a:extLst/>
          </a:blip>
          <a:srcRect l="50556" t="31389" r="27518" b="58586"/>
          <a:stretch>
            <a:fillRect/>
          </a:stretch>
        </p:blipFill>
        <p:spPr>
          <a:xfrm>
            <a:off x="2689936" y="641439"/>
            <a:ext cx="3252106" cy="11151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18" name="Picture 8" descr="Picture 8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91234" y="3307179"/>
            <a:ext cx="748069" cy="730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1" name="المعطيات/ اشترت ٨ هدايا سعر الخاتم الواحد ٦ ريالات والدمية الواحده سعرها ٧ ريالات وانفقت ٥٣ ريالا…"/>
          <p:cNvGrpSpPr/>
          <p:nvPr/>
        </p:nvGrpSpPr>
        <p:grpSpPr>
          <a:xfrm>
            <a:off x="810285" y="1766029"/>
            <a:ext cx="6463036" cy="959430"/>
            <a:chOff x="0" y="0"/>
            <a:chExt cx="6463034" cy="959428"/>
          </a:xfrm>
        </p:grpSpPr>
        <p:sp>
          <p:nvSpPr>
            <p:cNvPr id="3019" name="مستطيل"/>
            <p:cNvSpPr/>
            <p:nvPr/>
          </p:nvSpPr>
          <p:spPr>
            <a:xfrm>
              <a:off x="0" y="3329"/>
              <a:ext cx="6463035" cy="95277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0" name="المعطيات/ اشترت ٨ هدايا سعر الخاتم الواحد ٦ ريالات والدمية الواحده سعرها ٧ ريالات وانفقت ٥٣ ريالا…"/>
            <p:cNvSpPr txBox="1"/>
            <p:nvPr/>
          </p:nvSpPr>
          <p:spPr>
            <a:xfrm>
              <a:off x="12700" y="0"/>
              <a:ext cx="6437635" cy="959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 rtl="0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المعطيات/</a:t>
              </a:r>
              <a:r>
                <a:rPr>
                  <a:solidFill>
                    <a:schemeClr val="accent3">
                      <a:lumOff val="-4313"/>
                    </a:schemeClr>
                  </a:solidFill>
                </a:rPr>
                <a:t> اشترت ٨ هدايا سعر الخاتم الواحد ٦ ريالات والدمية الواحده سعرها ٧ ريالات وانفقت ٥٣ ريالا</a:t>
              </a:r>
            </a:p>
            <a:p>
              <a:pPr algn="ctr" rtl="0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المطلوب</a:t>
              </a:r>
              <a:r>
                <a:rPr>
                  <a:solidFill>
                    <a:schemeClr val="accent1">
                      <a:satOff val="-63275"/>
                      <a:lumOff val="-17098"/>
                    </a:schemeClr>
                  </a:solidFill>
                </a:rPr>
                <a:t> عدد الهدايا التي اشترتها من كل نوع </a:t>
              </a:r>
            </a:p>
          </p:txBody>
        </p:sp>
      </p:grpSp>
      <p:grpSp>
        <p:nvGrpSpPr>
          <p:cNvPr id="3024" name="تخمين ثم التحقق من صحة التخمين"/>
          <p:cNvGrpSpPr/>
          <p:nvPr/>
        </p:nvGrpSpPr>
        <p:grpSpPr>
          <a:xfrm>
            <a:off x="762489" y="2747528"/>
            <a:ext cx="6463035" cy="728679"/>
            <a:chOff x="0" y="0"/>
            <a:chExt cx="6463033" cy="728678"/>
          </a:xfrm>
        </p:grpSpPr>
        <p:sp>
          <p:nvSpPr>
            <p:cNvPr id="3022" name="مستطيل"/>
            <p:cNvSpPr/>
            <p:nvPr/>
          </p:nvSpPr>
          <p:spPr>
            <a:xfrm>
              <a:off x="-1" y="-1"/>
              <a:ext cx="6463035" cy="72868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3" name="تخمين ثم التحقق من صحة التخمين"/>
            <p:cNvSpPr txBox="1"/>
            <p:nvPr/>
          </p:nvSpPr>
          <p:spPr>
            <a:xfrm>
              <a:off x="12699" y="176724"/>
              <a:ext cx="6437635" cy="375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2000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تخمين ثم التحقق من صحة التخمين </a:t>
              </a:r>
            </a:p>
          </p:txBody>
        </p:sp>
      </p:grpSp>
      <p:grpSp>
        <p:nvGrpSpPr>
          <p:cNvPr id="3027" name="عدد الدمي وعدد الخواتم"/>
          <p:cNvGrpSpPr/>
          <p:nvPr/>
        </p:nvGrpSpPr>
        <p:grpSpPr>
          <a:xfrm>
            <a:off x="762489" y="3486422"/>
            <a:ext cx="6558628" cy="1000203"/>
            <a:chOff x="0" y="0"/>
            <a:chExt cx="6558626" cy="1000202"/>
          </a:xfrm>
        </p:grpSpPr>
        <p:sp>
          <p:nvSpPr>
            <p:cNvPr id="3025" name="مستطيل"/>
            <p:cNvSpPr/>
            <p:nvPr/>
          </p:nvSpPr>
          <p:spPr>
            <a:xfrm>
              <a:off x="-1" y="-1"/>
              <a:ext cx="6558628" cy="100020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6" name="عدد الدمي وعدد الخواتم"/>
            <p:cNvSpPr txBox="1"/>
            <p:nvPr/>
          </p:nvSpPr>
          <p:spPr>
            <a:xfrm>
              <a:off x="12699" y="312486"/>
              <a:ext cx="6533228" cy="375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b="1" sz="2000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rtl="0">
                <a:defRPr/>
              </a:pPr>
              <a:r>
                <a:t>عدد الدمي وعدد الخواتم </a:t>
              </a:r>
            </a:p>
          </p:txBody>
        </p:sp>
      </p:grpSp>
      <p:pic>
        <p:nvPicPr>
          <p:cNvPr id="3028" name="IMG_4830.png" descr="IMG_4830.png"/>
          <p:cNvPicPr>
            <a:picLocks noChangeAspect="1"/>
          </p:cNvPicPr>
          <p:nvPr/>
        </p:nvPicPr>
        <p:blipFill>
          <a:blip r:embed="rId6">
            <a:extLst/>
          </a:blip>
          <a:srcRect l="44122" t="21178" r="50416" b="71801"/>
          <a:stretch>
            <a:fillRect/>
          </a:stretch>
        </p:blipFill>
        <p:spPr>
          <a:xfrm>
            <a:off x="6579643" y="1834893"/>
            <a:ext cx="1053025" cy="101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600" fill="norm" stroke="1" extrusionOk="0">
                <a:moveTo>
                  <a:pt x="13264" y="0"/>
                </a:moveTo>
                <a:cubicBezTo>
                  <a:pt x="13263" y="34"/>
                  <a:pt x="13266" y="93"/>
                  <a:pt x="13264" y="127"/>
                </a:cubicBezTo>
                <a:lnTo>
                  <a:pt x="13248" y="2356"/>
                </a:lnTo>
                <a:lnTo>
                  <a:pt x="9191" y="2449"/>
                </a:lnTo>
                <a:cubicBezTo>
                  <a:pt x="6959" y="2501"/>
                  <a:pt x="4999" y="2631"/>
                  <a:pt x="4837" y="2736"/>
                </a:cubicBezTo>
                <a:cubicBezTo>
                  <a:pt x="4519" y="2941"/>
                  <a:pt x="1716" y="6182"/>
                  <a:pt x="748" y="7465"/>
                </a:cubicBezTo>
                <a:cubicBezTo>
                  <a:pt x="251" y="8123"/>
                  <a:pt x="170" y="8353"/>
                  <a:pt x="251" y="8942"/>
                </a:cubicBezTo>
                <a:cubicBezTo>
                  <a:pt x="303" y="9328"/>
                  <a:pt x="270" y="9697"/>
                  <a:pt x="171" y="9761"/>
                </a:cubicBezTo>
                <a:cubicBezTo>
                  <a:pt x="-327" y="10085"/>
                  <a:pt x="219" y="10995"/>
                  <a:pt x="2416" y="13468"/>
                </a:cubicBezTo>
                <a:cubicBezTo>
                  <a:pt x="3822" y="15050"/>
                  <a:pt x="4129" y="15258"/>
                  <a:pt x="4428" y="14828"/>
                </a:cubicBezTo>
                <a:cubicBezTo>
                  <a:pt x="4607" y="14569"/>
                  <a:pt x="4727" y="14560"/>
                  <a:pt x="5422" y="14794"/>
                </a:cubicBezTo>
                <a:cubicBezTo>
                  <a:pt x="5926" y="14964"/>
                  <a:pt x="7477" y="15099"/>
                  <a:pt x="9728" y="15166"/>
                </a:cubicBezTo>
                <a:lnTo>
                  <a:pt x="13248" y="15275"/>
                </a:lnTo>
                <a:lnTo>
                  <a:pt x="13248" y="15461"/>
                </a:lnTo>
                <a:lnTo>
                  <a:pt x="13248" y="20114"/>
                </a:lnTo>
                <a:lnTo>
                  <a:pt x="13248" y="21600"/>
                </a:lnTo>
                <a:lnTo>
                  <a:pt x="16984" y="21600"/>
                </a:lnTo>
                <a:cubicBezTo>
                  <a:pt x="16965" y="21185"/>
                  <a:pt x="16958" y="20653"/>
                  <a:pt x="16976" y="19996"/>
                </a:cubicBezTo>
                <a:lnTo>
                  <a:pt x="17032" y="17741"/>
                </a:lnTo>
                <a:lnTo>
                  <a:pt x="18178" y="17614"/>
                </a:lnTo>
                <a:cubicBezTo>
                  <a:pt x="19523" y="17458"/>
                  <a:pt x="20362" y="16876"/>
                  <a:pt x="20912" y="15740"/>
                </a:cubicBezTo>
                <a:cubicBezTo>
                  <a:pt x="21250" y="15043"/>
                  <a:pt x="21273" y="14617"/>
                  <a:pt x="21273" y="8529"/>
                </a:cubicBezTo>
                <a:cubicBezTo>
                  <a:pt x="21273" y="2551"/>
                  <a:pt x="21244" y="2002"/>
                  <a:pt x="20928" y="1351"/>
                </a:cubicBezTo>
                <a:cubicBezTo>
                  <a:pt x="20604" y="682"/>
                  <a:pt x="20227" y="317"/>
                  <a:pt x="19710" y="0"/>
                </a:cubicBezTo>
                <a:lnTo>
                  <a:pt x="1326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29" name="IMG_4830.png" descr="IMG_4830.png"/>
          <p:cNvPicPr>
            <a:picLocks noChangeAspect="1"/>
          </p:cNvPicPr>
          <p:nvPr/>
        </p:nvPicPr>
        <p:blipFill>
          <a:blip r:embed="rId6">
            <a:extLst/>
          </a:blip>
          <a:srcRect l="44128" t="28137" r="50415" b="64842"/>
          <a:stretch>
            <a:fillRect/>
          </a:stretch>
        </p:blipFill>
        <p:spPr>
          <a:xfrm>
            <a:off x="6582486" y="2845971"/>
            <a:ext cx="1052064" cy="101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13312" y="0"/>
                </a:moveTo>
                <a:lnTo>
                  <a:pt x="13312" y="3352"/>
                </a:lnTo>
                <a:lnTo>
                  <a:pt x="13312" y="3547"/>
                </a:lnTo>
                <a:lnTo>
                  <a:pt x="9407" y="3656"/>
                </a:lnTo>
                <a:cubicBezTo>
                  <a:pt x="7261" y="3720"/>
                  <a:pt x="5300" y="3842"/>
                  <a:pt x="5050" y="3918"/>
                </a:cubicBezTo>
                <a:cubicBezTo>
                  <a:pt x="4801" y="3994"/>
                  <a:pt x="4310" y="4449"/>
                  <a:pt x="3961" y="4931"/>
                </a:cubicBezTo>
                <a:cubicBezTo>
                  <a:pt x="3612" y="5414"/>
                  <a:pt x="2984" y="6195"/>
                  <a:pt x="2565" y="6671"/>
                </a:cubicBezTo>
                <a:cubicBezTo>
                  <a:pt x="505" y="9010"/>
                  <a:pt x="21" y="9894"/>
                  <a:pt x="516" y="10412"/>
                </a:cubicBezTo>
                <a:cubicBezTo>
                  <a:pt x="643" y="10544"/>
                  <a:pt x="589" y="10715"/>
                  <a:pt x="338" y="10952"/>
                </a:cubicBezTo>
                <a:cubicBezTo>
                  <a:pt x="-211" y="11472"/>
                  <a:pt x="-103" y="11999"/>
                  <a:pt x="750" y="12979"/>
                </a:cubicBezTo>
                <a:cubicBezTo>
                  <a:pt x="1172" y="13464"/>
                  <a:pt x="1959" y="14422"/>
                  <a:pt x="2508" y="15106"/>
                </a:cubicBezTo>
                <a:cubicBezTo>
                  <a:pt x="3655" y="16534"/>
                  <a:pt x="4098" y="16790"/>
                  <a:pt x="4453" y="16230"/>
                </a:cubicBezTo>
                <a:cubicBezTo>
                  <a:pt x="4668" y="15891"/>
                  <a:pt x="4798" y="15870"/>
                  <a:pt x="5647" y="16027"/>
                </a:cubicBezTo>
                <a:cubicBezTo>
                  <a:pt x="6169" y="16123"/>
                  <a:pt x="6684" y="16318"/>
                  <a:pt x="6793" y="16466"/>
                </a:cubicBezTo>
                <a:cubicBezTo>
                  <a:pt x="6948" y="16675"/>
                  <a:pt x="7685" y="16746"/>
                  <a:pt x="10149" y="16787"/>
                </a:cubicBezTo>
                <a:cubicBezTo>
                  <a:pt x="10174" y="16787"/>
                  <a:pt x="10189" y="16787"/>
                  <a:pt x="10214" y="16787"/>
                </a:cubicBezTo>
                <a:cubicBezTo>
                  <a:pt x="11210" y="16775"/>
                  <a:pt x="11922" y="16792"/>
                  <a:pt x="12393" y="16829"/>
                </a:cubicBezTo>
                <a:lnTo>
                  <a:pt x="13312" y="16846"/>
                </a:lnTo>
                <a:lnTo>
                  <a:pt x="13361" y="21482"/>
                </a:lnTo>
                <a:cubicBezTo>
                  <a:pt x="13361" y="21536"/>
                  <a:pt x="13360" y="21546"/>
                  <a:pt x="13361" y="21600"/>
                </a:cubicBezTo>
                <a:lnTo>
                  <a:pt x="17484" y="21600"/>
                </a:lnTo>
                <a:lnTo>
                  <a:pt x="17484" y="21313"/>
                </a:lnTo>
                <a:lnTo>
                  <a:pt x="17484" y="19143"/>
                </a:lnTo>
                <a:lnTo>
                  <a:pt x="18210" y="18991"/>
                </a:lnTo>
                <a:cubicBezTo>
                  <a:pt x="19559" y="18712"/>
                  <a:pt x="19670" y="18664"/>
                  <a:pt x="20251" y="18121"/>
                </a:cubicBezTo>
                <a:cubicBezTo>
                  <a:pt x="21355" y="17090"/>
                  <a:pt x="21389" y="16864"/>
                  <a:pt x="21389" y="9719"/>
                </a:cubicBezTo>
                <a:cubicBezTo>
                  <a:pt x="21389" y="3593"/>
                  <a:pt x="21366" y="3205"/>
                  <a:pt x="21018" y="2491"/>
                </a:cubicBezTo>
                <a:cubicBezTo>
                  <a:pt x="20511" y="1452"/>
                  <a:pt x="19354" y="600"/>
                  <a:pt x="18444" y="600"/>
                </a:cubicBezTo>
                <a:cubicBezTo>
                  <a:pt x="17649" y="600"/>
                  <a:pt x="17337" y="497"/>
                  <a:pt x="17218" y="0"/>
                </a:cubicBezTo>
                <a:lnTo>
                  <a:pt x="1331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30" name="IMG_4830.png" descr="IMG_4830.png"/>
          <p:cNvPicPr>
            <a:picLocks noChangeAspect="1"/>
          </p:cNvPicPr>
          <p:nvPr/>
        </p:nvPicPr>
        <p:blipFill>
          <a:blip r:embed="rId6">
            <a:extLst/>
          </a:blip>
          <a:srcRect l="44120" t="35457" r="50420" b="58554"/>
          <a:stretch>
            <a:fillRect/>
          </a:stretch>
        </p:blipFill>
        <p:spPr>
          <a:xfrm>
            <a:off x="6575162" y="3764259"/>
            <a:ext cx="1052633" cy="865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13500" y="0"/>
                </a:moveTo>
                <a:cubicBezTo>
                  <a:pt x="13488" y="1315"/>
                  <a:pt x="13494" y="2819"/>
                  <a:pt x="13444" y="3584"/>
                </a:cubicBezTo>
                <a:lnTo>
                  <a:pt x="13444" y="4247"/>
                </a:lnTo>
                <a:lnTo>
                  <a:pt x="13362" y="4247"/>
                </a:lnTo>
                <a:cubicBezTo>
                  <a:pt x="13347" y="4319"/>
                  <a:pt x="13339" y="4472"/>
                  <a:pt x="13322" y="4484"/>
                </a:cubicBezTo>
                <a:cubicBezTo>
                  <a:pt x="13210" y="4569"/>
                  <a:pt x="11712" y="4683"/>
                  <a:pt x="9989" y="4732"/>
                </a:cubicBezTo>
                <a:cubicBezTo>
                  <a:pt x="5611" y="4856"/>
                  <a:pt x="5507" y="4880"/>
                  <a:pt x="4552" y="5959"/>
                </a:cubicBezTo>
                <a:cubicBezTo>
                  <a:pt x="4108" y="6462"/>
                  <a:pt x="3630" y="7091"/>
                  <a:pt x="3479" y="7365"/>
                </a:cubicBezTo>
                <a:cubicBezTo>
                  <a:pt x="3328" y="7639"/>
                  <a:pt x="2873" y="8340"/>
                  <a:pt x="2471" y="8919"/>
                </a:cubicBezTo>
                <a:cubicBezTo>
                  <a:pt x="2069" y="9499"/>
                  <a:pt x="1504" y="10308"/>
                  <a:pt x="1219" y="10721"/>
                </a:cubicBezTo>
                <a:cubicBezTo>
                  <a:pt x="825" y="11293"/>
                  <a:pt x="722" y="11666"/>
                  <a:pt x="764" y="12265"/>
                </a:cubicBezTo>
                <a:cubicBezTo>
                  <a:pt x="807" y="12871"/>
                  <a:pt x="720" y="13126"/>
                  <a:pt x="406" y="13394"/>
                </a:cubicBezTo>
                <a:cubicBezTo>
                  <a:pt x="183" y="13584"/>
                  <a:pt x="0" y="13923"/>
                  <a:pt x="0" y="14146"/>
                </a:cubicBezTo>
                <a:cubicBezTo>
                  <a:pt x="0" y="14369"/>
                  <a:pt x="545" y="15292"/>
                  <a:pt x="1211" y="16195"/>
                </a:cubicBezTo>
                <a:cubicBezTo>
                  <a:pt x="1878" y="17098"/>
                  <a:pt x="2624" y="18152"/>
                  <a:pt x="2869" y="18541"/>
                </a:cubicBezTo>
                <a:cubicBezTo>
                  <a:pt x="3774" y="19978"/>
                  <a:pt x="3790" y="19980"/>
                  <a:pt x="8632" y="19957"/>
                </a:cubicBezTo>
                <a:cubicBezTo>
                  <a:pt x="11707" y="19942"/>
                  <a:pt x="13104" y="20015"/>
                  <a:pt x="13281" y="20194"/>
                </a:cubicBezTo>
                <a:cubicBezTo>
                  <a:pt x="13296" y="20209"/>
                  <a:pt x="13301" y="20260"/>
                  <a:pt x="13314" y="20283"/>
                </a:cubicBezTo>
                <a:lnTo>
                  <a:pt x="13444" y="20283"/>
                </a:lnTo>
                <a:lnTo>
                  <a:pt x="13444" y="20907"/>
                </a:lnTo>
                <a:cubicBezTo>
                  <a:pt x="13456" y="21026"/>
                  <a:pt x="13451" y="21444"/>
                  <a:pt x="13460" y="21600"/>
                </a:cubicBezTo>
                <a:lnTo>
                  <a:pt x="20417" y="21600"/>
                </a:lnTo>
                <a:cubicBezTo>
                  <a:pt x="21440" y="20614"/>
                  <a:pt x="21480" y="20073"/>
                  <a:pt x="21539" y="12374"/>
                </a:cubicBezTo>
                <a:cubicBezTo>
                  <a:pt x="21600" y="4575"/>
                  <a:pt x="21549" y="3828"/>
                  <a:pt x="20816" y="2693"/>
                </a:cubicBezTo>
                <a:cubicBezTo>
                  <a:pt x="20338" y="1952"/>
                  <a:pt x="19146" y="1254"/>
                  <a:pt x="18345" y="1247"/>
                </a:cubicBezTo>
                <a:cubicBezTo>
                  <a:pt x="18024" y="1245"/>
                  <a:pt x="17714" y="1147"/>
                  <a:pt x="17654" y="1030"/>
                </a:cubicBezTo>
                <a:cubicBezTo>
                  <a:pt x="17631" y="983"/>
                  <a:pt x="17626" y="318"/>
                  <a:pt x="17605" y="0"/>
                </a:cubicBezTo>
                <a:lnTo>
                  <a:pt x="135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31" name="أفهم"/>
          <p:cNvSpPr txBox="1"/>
          <p:nvPr/>
        </p:nvSpPr>
        <p:spPr>
          <a:xfrm>
            <a:off x="6907848" y="2070823"/>
            <a:ext cx="45451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أفهم</a:t>
            </a:r>
          </a:p>
        </p:txBody>
      </p:sp>
      <p:sp>
        <p:nvSpPr>
          <p:cNvPr id="3032" name="أخطط"/>
          <p:cNvSpPr txBox="1"/>
          <p:nvPr/>
        </p:nvSpPr>
        <p:spPr>
          <a:xfrm>
            <a:off x="6820615" y="3140636"/>
            <a:ext cx="628982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أخطط</a:t>
            </a:r>
          </a:p>
        </p:txBody>
      </p:sp>
      <p:sp>
        <p:nvSpPr>
          <p:cNvPr id="3033" name="أحل"/>
          <p:cNvSpPr txBox="1"/>
          <p:nvPr/>
        </p:nvSpPr>
        <p:spPr>
          <a:xfrm>
            <a:off x="6908016" y="4036706"/>
            <a:ext cx="479743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أحل </a:t>
            </a:r>
          </a:p>
        </p:txBody>
      </p:sp>
      <p:sp>
        <p:nvSpPr>
          <p:cNvPr id="3034" name="خاتم"/>
          <p:cNvSpPr/>
          <p:nvPr/>
        </p:nvSpPr>
        <p:spPr>
          <a:xfrm>
            <a:off x="6199745" y="4092640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035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87" t="13997" r="32017" b="4564"/>
          <a:stretch>
            <a:fillRect/>
          </a:stretch>
        </p:blipFill>
        <p:spPr>
          <a:xfrm>
            <a:off x="5592846" y="3572679"/>
            <a:ext cx="225637" cy="486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97" fill="norm" stroke="1" extrusionOk="0">
                <a:moveTo>
                  <a:pt x="5097" y="0"/>
                </a:moveTo>
                <a:cubicBezTo>
                  <a:pt x="3273" y="8"/>
                  <a:pt x="1411" y="3"/>
                  <a:pt x="1272" y="18"/>
                </a:cubicBezTo>
                <a:cubicBezTo>
                  <a:pt x="1203" y="25"/>
                  <a:pt x="1104" y="51"/>
                  <a:pt x="1045" y="88"/>
                </a:cubicBezTo>
                <a:cubicBezTo>
                  <a:pt x="985" y="125"/>
                  <a:pt x="867" y="159"/>
                  <a:pt x="780" y="159"/>
                </a:cubicBezTo>
                <a:cubicBezTo>
                  <a:pt x="692" y="159"/>
                  <a:pt x="565" y="203"/>
                  <a:pt x="515" y="247"/>
                </a:cubicBezTo>
                <a:cubicBezTo>
                  <a:pt x="437" y="315"/>
                  <a:pt x="400" y="308"/>
                  <a:pt x="287" y="264"/>
                </a:cubicBezTo>
                <a:cubicBezTo>
                  <a:pt x="170" y="219"/>
                  <a:pt x="167" y="228"/>
                  <a:pt x="249" y="300"/>
                </a:cubicBezTo>
                <a:cubicBezTo>
                  <a:pt x="301" y="344"/>
                  <a:pt x="326" y="404"/>
                  <a:pt x="287" y="423"/>
                </a:cubicBezTo>
                <a:cubicBezTo>
                  <a:pt x="249" y="442"/>
                  <a:pt x="173" y="548"/>
                  <a:pt x="98" y="670"/>
                </a:cubicBezTo>
                <a:cubicBezTo>
                  <a:pt x="-42" y="899"/>
                  <a:pt x="-33" y="1075"/>
                  <a:pt x="136" y="1728"/>
                </a:cubicBezTo>
                <a:cubicBezTo>
                  <a:pt x="180" y="1898"/>
                  <a:pt x="225" y="2195"/>
                  <a:pt x="249" y="2397"/>
                </a:cubicBezTo>
                <a:cubicBezTo>
                  <a:pt x="274" y="2600"/>
                  <a:pt x="316" y="2873"/>
                  <a:pt x="363" y="2997"/>
                </a:cubicBezTo>
                <a:cubicBezTo>
                  <a:pt x="433" y="3178"/>
                  <a:pt x="425" y="3239"/>
                  <a:pt x="325" y="3332"/>
                </a:cubicBezTo>
                <a:cubicBezTo>
                  <a:pt x="257" y="3395"/>
                  <a:pt x="248" y="3449"/>
                  <a:pt x="287" y="3438"/>
                </a:cubicBezTo>
                <a:cubicBezTo>
                  <a:pt x="429" y="3397"/>
                  <a:pt x="489" y="3516"/>
                  <a:pt x="515" y="3931"/>
                </a:cubicBezTo>
                <a:cubicBezTo>
                  <a:pt x="529" y="4163"/>
                  <a:pt x="530" y="4355"/>
                  <a:pt x="552" y="4372"/>
                </a:cubicBezTo>
                <a:cubicBezTo>
                  <a:pt x="575" y="4389"/>
                  <a:pt x="638" y="4633"/>
                  <a:pt x="666" y="4918"/>
                </a:cubicBezTo>
                <a:cubicBezTo>
                  <a:pt x="694" y="5204"/>
                  <a:pt x="737" y="5640"/>
                  <a:pt x="780" y="5888"/>
                </a:cubicBezTo>
                <a:cubicBezTo>
                  <a:pt x="822" y="6135"/>
                  <a:pt x="933" y="7111"/>
                  <a:pt x="1007" y="8056"/>
                </a:cubicBezTo>
                <a:cubicBezTo>
                  <a:pt x="1173" y="10185"/>
                  <a:pt x="1133" y="14837"/>
                  <a:pt x="931" y="16095"/>
                </a:cubicBezTo>
                <a:cubicBezTo>
                  <a:pt x="863" y="16521"/>
                  <a:pt x="767" y="17133"/>
                  <a:pt x="742" y="17452"/>
                </a:cubicBezTo>
                <a:cubicBezTo>
                  <a:pt x="717" y="17772"/>
                  <a:pt x="657" y="18090"/>
                  <a:pt x="628" y="18175"/>
                </a:cubicBezTo>
                <a:cubicBezTo>
                  <a:pt x="599" y="18260"/>
                  <a:pt x="566" y="18422"/>
                  <a:pt x="552" y="18528"/>
                </a:cubicBezTo>
                <a:cubicBezTo>
                  <a:pt x="539" y="18635"/>
                  <a:pt x="540" y="18868"/>
                  <a:pt x="515" y="19039"/>
                </a:cubicBezTo>
                <a:cubicBezTo>
                  <a:pt x="489" y="19209"/>
                  <a:pt x="420" y="19628"/>
                  <a:pt x="401" y="19973"/>
                </a:cubicBezTo>
                <a:lnTo>
                  <a:pt x="401" y="20590"/>
                </a:lnTo>
                <a:lnTo>
                  <a:pt x="666" y="20731"/>
                </a:lnTo>
                <a:cubicBezTo>
                  <a:pt x="1203" y="20996"/>
                  <a:pt x="1606" y="21102"/>
                  <a:pt x="2067" y="21101"/>
                </a:cubicBezTo>
                <a:cubicBezTo>
                  <a:pt x="2420" y="21101"/>
                  <a:pt x="2658" y="21148"/>
                  <a:pt x="3430" y="21331"/>
                </a:cubicBezTo>
                <a:cubicBezTo>
                  <a:pt x="4213" y="21517"/>
                  <a:pt x="4432" y="21554"/>
                  <a:pt x="4945" y="21577"/>
                </a:cubicBezTo>
                <a:cubicBezTo>
                  <a:pt x="5280" y="21592"/>
                  <a:pt x="7978" y="21600"/>
                  <a:pt x="10929" y="21595"/>
                </a:cubicBezTo>
                <a:cubicBezTo>
                  <a:pt x="16790" y="21585"/>
                  <a:pt x="17432" y="21561"/>
                  <a:pt x="18957" y="21348"/>
                </a:cubicBezTo>
                <a:cubicBezTo>
                  <a:pt x="19692" y="21245"/>
                  <a:pt x="20675" y="20990"/>
                  <a:pt x="21040" y="20802"/>
                </a:cubicBezTo>
                <a:cubicBezTo>
                  <a:pt x="21126" y="20757"/>
                  <a:pt x="21226" y="20719"/>
                  <a:pt x="21267" y="20731"/>
                </a:cubicBezTo>
                <a:cubicBezTo>
                  <a:pt x="21308" y="20743"/>
                  <a:pt x="21315" y="20749"/>
                  <a:pt x="21305" y="20731"/>
                </a:cubicBezTo>
                <a:cubicBezTo>
                  <a:pt x="21294" y="20713"/>
                  <a:pt x="21341" y="20608"/>
                  <a:pt x="21418" y="20502"/>
                </a:cubicBezTo>
                <a:cubicBezTo>
                  <a:pt x="21539" y="20336"/>
                  <a:pt x="21558" y="20246"/>
                  <a:pt x="21494" y="19850"/>
                </a:cubicBezTo>
                <a:cubicBezTo>
                  <a:pt x="21453" y="19595"/>
                  <a:pt x="21442" y="19356"/>
                  <a:pt x="21456" y="19321"/>
                </a:cubicBezTo>
                <a:cubicBezTo>
                  <a:pt x="21471" y="19285"/>
                  <a:pt x="21458" y="19192"/>
                  <a:pt x="21418" y="19109"/>
                </a:cubicBezTo>
                <a:cubicBezTo>
                  <a:pt x="21379" y="19027"/>
                  <a:pt x="21298" y="18763"/>
                  <a:pt x="21267" y="18528"/>
                </a:cubicBezTo>
                <a:cubicBezTo>
                  <a:pt x="21209" y="18082"/>
                  <a:pt x="21203" y="17949"/>
                  <a:pt x="21077" y="17347"/>
                </a:cubicBezTo>
                <a:cubicBezTo>
                  <a:pt x="21034" y="17145"/>
                  <a:pt x="20983" y="16759"/>
                  <a:pt x="20964" y="16483"/>
                </a:cubicBezTo>
                <a:cubicBezTo>
                  <a:pt x="20945" y="16206"/>
                  <a:pt x="20912" y="15951"/>
                  <a:pt x="20888" y="15919"/>
                </a:cubicBezTo>
                <a:cubicBezTo>
                  <a:pt x="20807" y="15811"/>
                  <a:pt x="20775" y="15059"/>
                  <a:pt x="20850" y="15037"/>
                </a:cubicBezTo>
                <a:cubicBezTo>
                  <a:pt x="20892" y="15025"/>
                  <a:pt x="20863" y="14996"/>
                  <a:pt x="20812" y="14967"/>
                </a:cubicBezTo>
                <a:cubicBezTo>
                  <a:pt x="20755" y="14935"/>
                  <a:pt x="20754" y="14805"/>
                  <a:pt x="20774" y="14632"/>
                </a:cubicBezTo>
                <a:cubicBezTo>
                  <a:pt x="20792" y="14476"/>
                  <a:pt x="20744" y="14310"/>
                  <a:pt x="20699" y="14262"/>
                </a:cubicBezTo>
                <a:cubicBezTo>
                  <a:pt x="20643" y="14204"/>
                  <a:pt x="20675" y="14155"/>
                  <a:pt x="20737" y="14120"/>
                </a:cubicBezTo>
                <a:cubicBezTo>
                  <a:pt x="20798" y="14086"/>
                  <a:pt x="20788" y="14016"/>
                  <a:pt x="20737" y="13909"/>
                </a:cubicBezTo>
                <a:cubicBezTo>
                  <a:pt x="20631" y="13690"/>
                  <a:pt x="20587" y="12459"/>
                  <a:pt x="20585" y="10383"/>
                </a:cubicBezTo>
                <a:cubicBezTo>
                  <a:pt x="20584" y="8319"/>
                  <a:pt x="20638" y="6857"/>
                  <a:pt x="20850" y="5148"/>
                </a:cubicBezTo>
                <a:cubicBezTo>
                  <a:pt x="20873" y="4967"/>
                  <a:pt x="20940" y="4575"/>
                  <a:pt x="20964" y="4266"/>
                </a:cubicBezTo>
                <a:cubicBezTo>
                  <a:pt x="20988" y="3957"/>
                  <a:pt x="21065" y="3331"/>
                  <a:pt x="21153" y="2873"/>
                </a:cubicBezTo>
                <a:cubicBezTo>
                  <a:pt x="21420" y="1497"/>
                  <a:pt x="21516" y="889"/>
                  <a:pt x="21456" y="723"/>
                </a:cubicBezTo>
                <a:cubicBezTo>
                  <a:pt x="21399" y="564"/>
                  <a:pt x="21077" y="332"/>
                  <a:pt x="20661" y="159"/>
                </a:cubicBezTo>
                <a:cubicBezTo>
                  <a:pt x="20297" y="7"/>
                  <a:pt x="19286" y="8"/>
                  <a:pt x="17442" y="0"/>
                </a:cubicBezTo>
                <a:lnTo>
                  <a:pt x="509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36" name="١٢➕٤٢= ٥٤"/>
          <p:cNvSpPr txBox="1"/>
          <p:nvPr/>
        </p:nvSpPr>
        <p:spPr>
          <a:xfrm>
            <a:off x="4840573" y="3986525"/>
            <a:ext cx="843713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١٢➕٤٢= ٥٤</a:t>
            </a:r>
          </a:p>
        </p:txBody>
      </p:sp>
      <p:pic>
        <p:nvPicPr>
          <p:cNvPr id="3037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82" t="13997" r="32021" b="4564"/>
          <a:stretch>
            <a:fillRect/>
          </a:stretch>
        </p:blipFill>
        <p:spPr>
          <a:xfrm>
            <a:off x="5670243" y="3705881"/>
            <a:ext cx="228033" cy="49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97" fill="norm" stroke="1" extrusionOk="0">
                <a:moveTo>
                  <a:pt x="5118" y="0"/>
                </a:moveTo>
                <a:cubicBezTo>
                  <a:pt x="3294" y="8"/>
                  <a:pt x="1435" y="2"/>
                  <a:pt x="1296" y="17"/>
                </a:cubicBezTo>
                <a:cubicBezTo>
                  <a:pt x="1227" y="25"/>
                  <a:pt x="1094" y="50"/>
                  <a:pt x="1034" y="87"/>
                </a:cubicBezTo>
                <a:cubicBezTo>
                  <a:pt x="974" y="124"/>
                  <a:pt x="859" y="157"/>
                  <a:pt x="771" y="157"/>
                </a:cubicBezTo>
                <a:cubicBezTo>
                  <a:pt x="684" y="157"/>
                  <a:pt x="597" y="200"/>
                  <a:pt x="547" y="244"/>
                </a:cubicBezTo>
                <a:cubicBezTo>
                  <a:pt x="469" y="312"/>
                  <a:pt x="434" y="305"/>
                  <a:pt x="322" y="262"/>
                </a:cubicBezTo>
                <a:cubicBezTo>
                  <a:pt x="204" y="217"/>
                  <a:pt x="202" y="225"/>
                  <a:pt x="284" y="297"/>
                </a:cubicBezTo>
                <a:cubicBezTo>
                  <a:pt x="335" y="341"/>
                  <a:pt x="323" y="399"/>
                  <a:pt x="284" y="419"/>
                </a:cubicBezTo>
                <a:cubicBezTo>
                  <a:pt x="246" y="438"/>
                  <a:pt x="172" y="558"/>
                  <a:pt x="97" y="680"/>
                </a:cubicBezTo>
                <a:cubicBezTo>
                  <a:pt x="-43" y="909"/>
                  <a:pt x="-34" y="1074"/>
                  <a:pt x="134" y="1727"/>
                </a:cubicBezTo>
                <a:cubicBezTo>
                  <a:pt x="178" y="1897"/>
                  <a:pt x="222" y="2205"/>
                  <a:pt x="247" y="2407"/>
                </a:cubicBezTo>
                <a:cubicBezTo>
                  <a:pt x="271" y="2609"/>
                  <a:pt x="312" y="2877"/>
                  <a:pt x="359" y="3000"/>
                </a:cubicBezTo>
                <a:cubicBezTo>
                  <a:pt x="429" y="3181"/>
                  <a:pt x="421" y="3239"/>
                  <a:pt x="322" y="3332"/>
                </a:cubicBezTo>
                <a:cubicBezTo>
                  <a:pt x="254" y="3395"/>
                  <a:pt x="245" y="3448"/>
                  <a:pt x="284" y="3436"/>
                </a:cubicBezTo>
                <a:cubicBezTo>
                  <a:pt x="426" y="3396"/>
                  <a:pt x="484" y="3510"/>
                  <a:pt x="509" y="3925"/>
                </a:cubicBezTo>
                <a:cubicBezTo>
                  <a:pt x="523" y="4157"/>
                  <a:pt x="562" y="4362"/>
                  <a:pt x="584" y="4378"/>
                </a:cubicBezTo>
                <a:cubicBezTo>
                  <a:pt x="606" y="4395"/>
                  <a:pt x="631" y="4634"/>
                  <a:pt x="659" y="4919"/>
                </a:cubicBezTo>
                <a:cubicBezTo>
                  <a:pt x="687" y="5204"/>
                  <a:pt x="729" y="5648"/>
                  <a:pt x="771" y="5896"/>
                </a:cubicBezTo>
                <a:cubicBezTo>
                  <a:pt x="814" y="6143"/>
                  <a:pt x="922" y="7114"/>
                  <a:pt x="996" y="8059"/>
                </a:cubicBezTo>
                <a:cubicBezTo>
                  <a:pt x="1163" y="10188"/>
                  <a:pt x="1123" y="14825"/>
                  <a:pt x="921" y="16083"/>
                </a:cubicBezTo>
                <a:cubicBezTo>
                  <a:pt x="853" y="16509"/>
                  <a:pt x="759" y="17124"/>
                  <a:pt x="734" y="17443"/>
                </a:cubicBezTo>
                <a:cubicBezTo>
                  <a:pt x="709" y="17763"/>
                  <a:pt x="688" y="18091"/>
                  <a:pt x="659" y="18176"/>
                </a:cubicBezTo>
                <a:cubicBezTo>
                  <a:pt x="630" y="18261"/>
                  <a:pt x="598" y="18418"/>
                  <a:pt x="584" y="18525"/>
                </a:cubicBezTo>
                <a:cubicBezTo>
                  <a:pt x="571" y="18631"/>
                  <a:pt x="534" y="18860"/>
                  <a:pt x="509" y="19031"/>
                </a:cubicBezTo>
                <a:cubicBezTo>
                  <a:pt x="484" y="19201"/>
                  <a:pt x="453" y="19627"/>
                  <a:pt x="434" y="19973"/>
                </a:cubicBezTo>
                <a:lnTo>
                  <a:pt x="397" y="20601"/>
                </a:lnTo>
                <a:lnTo>
                  <a:pt x="659" y="20723"/>
                </a:lnTo>
                <a:cubicBezTo>
                  <a:pt x="1196" y="20988"/>
                  <a:pt x="1583" y="21108"/>
                  <a:pt x="2045" y="21107"/>
                </a:cubicBezTo>
                <a:cubicBezTo>
                  <a:pt x="2397" y="21107"/>
                  <a:pt x="2659" y="21133"/>
                  <a:pt x="3432" y="21316"/>
                </a:cubicBezTo>
                <a:cubicBezTo>
                  <a:pt x="4214" y="21501"/>
                  <a:pt x="4455" y="21555"/>
                  <a:pt x="4968" y="21578"/>
                </a:cubicBezTo>
                <a:cubicBezTo>
                  <a:pt x="5303" y="21594"/>
                  <a:pt x="7976" y="21600"/>
                  <a:pt x="10926" y="21595"/>
                </a:cubicBezTo>
                <a:cubicBezTo>
                  <a:pt x="16789" y="21585"/>
                  <a:pt x="17421" y="21564"/>
                  <a:pt x="18945" y="21351"/>
                </a:cubicBezTo>
                <a:cubicBezTo>
                  <a:pt x="19680" y="21248"/>
                  <a:pt x="20641" y="20982"/>
                  <a:pt x="21006" y="20793"/>
                </a:cubicBezTo>
                <a:cubicBezTo>
                  <a:pt x="21092" y="20749"/>
                  <a:pt x="21228" y="20728"/>
                  <a:pt x="21268" y="20740"/>
                </a:cubicBezTo>
                <a:cubicBezTo>
                  <a:pt x="21309" y="20752"/>
                  <a:pt x="21316" y="20740"/>
                  <a:pt x="21306" y="20723"/>
                </a:cubicBezTo>
                <a:cubicBezTo>
                  <a:pt x="21295" y="20705"/>
                  <a:pt x="21341" y="20602"/>
                  <a:pt x="21418" y="20496"/>
                </a:cubicBezTo>
                <a:cubicBezTo>
                  <a:pt x="21539" y="20330"/>
                  <a:pt x="21557" y="20247"/>
                  <a:pt x="21493" y="19851"/>
                </a:cubicBezTo>
                <a:cubicBezTo>
                  <a:pt x="21452" y="19596"/>
                  <a:pt x="21441" y="19363"/>
                  <a:pt x="21456" y="19327"/>
                </a:cubicBezTo>
                <a:cubicBezTo>
                  <a:pt x="21471" y="19291"/>
                  <a:pt x="21457" y="19184"/>
                  <a:pt x="21418" y="19101"/>
                </a:cubicBezTo>
                <a:cubicBezTo>
                  <a:pt x="21379" y="19019"/>
                  <a:pt x="21299" y="18759"/>
                  <a:pt x="21268" y="18525"/>
                </a:cubicBezTo>
                <a:cubicBezTo>
                  <a:pt x="21210" y="18079"/>
                  <a:pt x="21208" y="17958"/>
                  <a:pt x="21081" y="17356"/>
                </a:cubicBezTo>
                <a:cubicBezTo>
                  <a:pt x="21038" y="17154"/>
                  <a:pt x="20987" y="16761"/>
                  <a:pt x="20968" y="16484"/>
                </a:cubicBezTo>
                <a:cubicBezTo>
                  <a:pt x="20949" y="16207"/>
                  <a:pt x="20916" y="15940"/>
                  <a:pt x="20893" y="15908"/>
                </a:cubicBezTo>
                <a:cubicBezTo>
                  <a:pt x="20812" y="15800"/>
                  <a:pt x="20781" y="15058"/>
                  <a:pt x="20856" y="15036"/>
                </a:cubicBezTo>
                <a:cubicBezTo>
                  <a:pt x="20898" y="15024"/>
                  <a:pt x="20870" y="14995"/>
                  <a:pt x="20819" y="14966"/>
                </a:cubicBezTo>
                <a:cubicBezTo>
                  <a:pt x="20763" y="14935"/>
                  <a:pt x="20761" y="14808"/>
                  <a:pt x="20781" y="14635"/>
                </a:cubicBezTo>
                <a:cubicBezTo>
                  <a:pt x="20799" y="14479"/>
                  <a:pt x="20751" y="14316"/>
                  <a:pt x="20706" y="14269"/>
                </a:cubicBezTo>
                <a:cubicBezTo>
                  <a:pt x="20651" y="14210"/>
                  <a:pt x="20645" y="14164"/>
                  <a:pt x="20706" y="14129"/>
                </a:cubicBezTo>
                <a:cubicBezTo>
                  <a:pt x="20768" y="14095"/>
                  <a:pt x="20795" y="14027"/>
                  <a:pt x="20744" y="13920"/>
                </a:cubicBezTo>
                <a:cubicBezTo>
                  <a:pt x="20638" y="13701"/>
                  <a:pt x="20558" y="12455"/>
                  <a:pt x="20556" y="10379"/>
                </a:cubicBezTo>
                <a:cubicBezTo>
                  <a:pt x="20555" y="8315"/>
                  <a:pt x="20644" y="6856"/>
                  <a:pt x="20856" y="5146"/>
                </a:cubicBezTo>
                <a:cubicBezTo>
                  <a:pt x="20879" y="4965"/>
                  <a:pt x="20944" y="4565"/>
                  <a:pt x="20968" y="4256"/>
                </a:cubicBezTo>
                <a:cubicBezTo>
                  <a:pt x="20992" y="3947"/>
                  <a:pt x="21067" y="3318"/>
                  <a:pt x="21156" y="2861"/>
                </a:cubicBezTo>
                <a:cubicBezTo>
                  <a:pt x="21423" y="1484"/>
                  <a:pt x="21516" y="899"/>
                  <a:pt x="21456" y="733"/>
                </a:cubicBezTo>
                <a:cubicBezTo>
                  <a:pt x="21399" y="574"/>
                  <a:pt x="21047" y="330"/>
                  <a:pt x="20631" y="157"/>
                </a:cubicBezTo>
                <a:cubicBezTo>
                  <a:pt x="20267" y="5"/>
                  <a:pt x="19290" y="8"/>
                  <a:pt x="17446" y="0"/>
                </a:cubicBezTo>
                <a:lnTo>
                  <a:pt x="511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38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82" t="13997" r="32021" b="4564"/>
          <a:stretch>
            <a:fillRect/>
          </a:stretch>
        </p:blipFill>
        <p:spPr>
          <a:xfrm>
            <a:off x="3955594" y="4005911"/>
            <a:ext cx="228033" cy="491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97" fill="norm" stroke="1" extrusionOk="0">
                <a:moveTo>
                  <a:pt x="5118" y="0"/>
                </a:moveTo>
                <a:cubicBezTo>
                  <a:pt x="3294" y="8"/>
                  <a:pt x="1435" y="2"/>
                  <a:pt x="1296" y="17"/>
                </a:cubicBezTo>
                <a:cubicBezTo>
                  <a:pt x="1227" y="25"/>
                  <a:pt x="1094" y="50"/>
                  <a:pt x="1034" y="87"/>
                </a:cubicBezTo>
                <a:cubicBezTo>
                  <a:pt x="974" y="124"/>
                  <a:pt x="859" y="157"/>
                  <a:pt x="771" y="157"/>
                </a:cubicBezTo>
                <a:cubicBezTo>
                  <a:pt x="684" y="157"/>
                  <a:pt x="597" y="200"/>
                  <a:pt x="547" y="244"/>
                </a:cubicBezTo>
                <a:cubicBezTo>
                  <a:pt x="469" y="312"/>
                  <a:pt x="434" y="305"/>
                  <a:pt x="322" y="262"/>
                </a:cubicBezTo>
                <a:cubicBezTo>
                  <a:pt x="204" y="217"/>
                  <a:pt x="202" y="225"/>
                  <a:pt x="284" y="297"/>
                </a:cubicBezTo>
                <a:cubicBezTo>
                  <a:pt x="335" y="341"/>
                  <a:pt x="323" y="399"/>
                  <a:pt x="284" y="419"/>
                </a:cubicBezTo>
                <a:cubicBezTo>
                  <a:pt x="246" y="438"/>
                  <a:pt x="172" y="558"/>
                  <a:pt x="97" y="680"/>
                </a:cubicBezTo>
                <a:cubicBezTo>
                  <a:pt x="-43" y="909"/>
                  <a:pt x="-34" y="1074"/>
                  <a:pt x="134" y="1727"/>
                </a:cubicBezTo>
                <a:cubicBezTo>
                  <a:pt x="178" y="1897"/>
                  <a:pt x="222" y="2205"/>
                  <a:pt x="247" y="2407"/>
                </a:cubicBezTo>
                <a:cubicBezTo>
                  <a:pt x="271" y="2609"/>
                  <a:pt x="312" y="2877"/>
                  <a:pt x="359" y="3000"/>
                </a:cubicBezTo>
                <a:cubicBezTo>
                  <a:pt x="429" y="3181"/>
                  <a:pt x="421" y="3239"/>
                  <a:pt x="322" y="3332"/>
                </a:cubicBezTo>
                <a:cubicBezTo>
                  <a:pt x="254" y="3395"/>
                  <a:pt x="245" y="3448"/>
                  <a:pt x="284" y="3436"/>
                </a:cubicBezTo>
                <a:cubicBezTo>
                  <a:pt x="426" y="3396"/>
                  <a:pt x="484" y="3510"/>
                  <a:pt x="509" y="3925"/>
                </a:cubicBezTo>
                <a:cubicBezTo>
                  <a:pt x="523" y="4157"/>
                  <a:pt x="562" y="4362"/>
                  <a:pt x="584" y="4378"/>
                </a:cubicBezTo>
                <a:cubicBezTo>
                  <a:pt x="606" y="4395"/>
                  <a:pt x="631" y="4634"/>
                  <a:pt x="659" y="4919"/>
                </a:cubicBezTo>
                <a:cubicBezTo>
                  <a:pt x="687" y="5204"/>
                  <a:pt x="729" y="5648"/>
                  <a:pt x="771" y="5896"/>
                </a:cubicBezTo>
                <a:cubicBezTo>
                  <a:pt x="814" y="6143"/>
                  <a:pt x="922" y="7114"/>
                  <a:pt x="996" y="8059"/>
                </a:cubicBezTo>
                <a:cubicBezTo>
                  <a:pt x="1163" y="10188"/>
                  <a:pt x="1123" y="14825"/>
                  <a:pt x="921" y="16083"/>
                </a:cubicBezTo>
                <a:cubicBezTo>
                  <a:pt x="853" y="16509"/>
                  <a:pt x="759" y="17124"/>
                  <a:pt x="734" y="17443"/>
                </a:cubicBezTo>
                <a:cubicBezTo>
                  <a:pt x="709" y="17763"/>
                  <a:pt x="688" y="18091"/>
                  <a:pt x="659" y="18176"/>
                </a:cubicBezTo>
                <a:cubicBezTo>
                  <a:pt x="630" y="18261"/>
                  <a:pt x="598" y="18418"/>
                  <a:pt x="584" y="18525"/>
                </a:cubicBezTo>
                <a:cubicBezTo>
                  <a:pt x="571" y="18631"/>
                  <a:pt x="534" y="18860"/>
                  <a:pt x="509" y="19031"/>
                </a:cubicBezTo>
                <a:cubicBezTo>
                  <a:pt x="484" y="19201"/>
                  <a:pt x="453" y="19627"/>
                  <a:pt x="434" y="19973"/>
                </a:cubicBezTo>
                <a:lnTo>
                  <a:pt x="397" y="20601"/>
                </a:lnTo>
                <a:lnTo>
                  <a:pt x="659" y="20723"/>
                </a:lnTo>
                <a:cubicBezTo>
                  <a:pt x="1196" y="20988"/>
                  <a:pt x="1583" y="21108"/>
                  <a:pt x="2045" y="21107"/>
                </a:cubicBezTo>
                <a:cubicBezTo>
                  <a:pt x="2397" y="21107"/>
                  <a:pt x="2659" y="21133"/>
                  <a:pt x="3432" y="21316"/>
                </a:cubicBezTo>
                <a:cubicBezTo>
                  <a:pt x="4214" y="21501"/>
                  <a:pt x="4455" y="21555"/>
                  <a:pt x="4968" y="21578"/>
                </a:cubicBezTo>
                <a:cubicBezTo>
                  <a:pt x="5303" y="21594"/>
                  <a:pt x="7976" y="21600"/>
                  <a:pt x="10926" y="21595"/>
                </a:cubicBezTo>
                <a:cubicBezTo>
                  <a:pt x="16789" y="21585"/>
                  <a:pt x="17421" y="21564"/>
                  <a:pt x="18945" y="21351"/>
                </a:cubicBezTo>
                <a:cubicBezTo>
                  <a:pt x="19680" y="21248"/>
                  <a:pt x="20641" y="20982"/>
                  <a:pt x="21006" y="20793"/>
                </a:cubicBezTo>
                <a:cubicBezTo>
                  <a:pt x="21092" y="20749"/>
                  <a:pt x="21228" y="20728"/>
                  <a:pt x="21268" y="20740"/>
                </a:cubicBezTo>
                <a:cubicBezTo>
                  <a:pt x="21309" y="20752"/>
                  <a:pt x="21316" y="20740"/>
                  <a:pt x="21306" y="20723"/>
                </a:cubicBezTo>
                <a:cubicBezTo>
                  <a:pt x="21295" y="20705"/>
                  <a:pt x="21341" y="20602"/>
                  <a:pt x="21418" y="20496"/>
                </a:cubicBezTo>
                <a:cubicBezTo>
                  <a:pt x="21539" y="20330"/>
                  <a:pt x="21557" y="20247"/>
                  <a:pt x="21493" y="19851"/>
                </a:cubicBezTo>
                <a:cubicBezTo>
                  <a:pt x="21452" y="19596"/>
                  <a:pt x="21441" y="19363"/>
                  <a:pt x="21456" y="19327"/>
                </a:cubicBezTo>
                <a:cubicBezTo>
                  <a:pt x="21471" y="19291"/>
                  <a:pt x="21457" y="19184"/>
                  <a:pt x="21418" y="19101"/>
                </a:cubicBezTo>
                <a:cubicBezTo>
                  <a:pt x="21379" y="19019"/>
                  <a:pt x="21299" y="18759"/>
                  <a:pt x="21268" y="18525"/>
                </a:cubicBezTo>
                <a:cubicBezTo>
                  <a:pt x="21210" y="18079"/>
                  <a:pt x="21208" y="17958"/>
                  <a:pt x="21081" y="17356"/>
                </a:cubicBezTo>
                <a:cubicBezTo>
                  <a:pt x="21038" y="17154"/>
                  <a:pt x="20987" y="16761"/>
                  <a:pt x="20968" y="16484"/>
                </a:cubicBezTo>
                <a:cubicBezTo>
                  <a:pt x="20949" y="16207"/>
                  <a:pt x="20916" y="15940"/>
                  <a:pt x="20893" y="15908"/>
                </a:cubicBezTo>
                <a:cubicBezTo>
                  <a:pt x="20812" y="15800"/>
                  <a:pt x="20781" y="15058"/>
                  <a:pt x="20856" y="15036"/>
                </a:cubicBezTo>
                <a:cubicBezTo>
                  <a:pt x="20898" y="15024"/>
                  <a:pt x="20870" y="14995"/>
                  <a:pt x="20819" y="14966"/>
                </a:cubicBezTo>
                <a:cubicBezTo>
                  <a:pt x="20763" y="14935"/>
                  <a:pt x="20761" y="14808"/>
                  <a:pt x="20781" y="14635"/>
                </a:cubicBezTo>
                <a:cubicBezTo>
                  <a:pt x="20799" y="14479"/>
                  <a:pt x="20751" y="14316"/>
                  <a:pt x="20706" y="14269"/>
                </a:cubicBezTo>
                <a:cubicBezTo>
                  <a:pt x="20651" y="14210"/>
                  <a:pt x="20645" y="14164"/>
                  <a:pt x="20706" y="14129"/>
                </a:cubicBezTo>
                <a:cubicBezTo>
                  <a:pt x="20768" y="14095"/>
                  <a:pt x="20795" y="14027"/>
                  <a:pt x="20744" y="13920"/>
                </a:cubicBezTo>
                <a:cubicBezTo>
                  <a:pt x="20638" y="13701"/>
                  <a:pt x="20558" y="12455"/>
                  <a:pt x="20556" y="10379"/>
                </a:cubicBezTo>
                <a:cubicBezTo>
                  <a:pt x="20555" y="8315"/>
                  <a:pt x="20644" y="6856"/>
                  <a:pt x="20856" y="5146"/>
                </a:cubicBezTo>
                <a:cubicBezTo>
                  <a:pt x="20879" y="4965"/>
                  <a:pt x="20944" y="4565"/>
                  <a:pt x="20968" y="4256"/>
                </a:cubicBezTo>
                <a:cubicBezTo>
                  <a:pt x="20992" y="3947"/>
                  <a:pt x="21067" y="3318"/>
                  <a:pt x="21156" y="2861"/>
                </a:cubicBezTo>
                <a:cubicBezTo>
                  <a:pt x="21423" y="1484"/>
                  <a:pt x="21516" y="899"/>
                  <a:pt x="21456" y="733"/>
                </a:cubicBezTo>
                <a:cubicBezTo>
                  <a:pt x="21399" y="574"/>
                  <a:pt x="21047" y="330"/>
                  <a:pt x="20631" y="157"/>
                </a:cubicBezTo>
                <a:cubicBezTo>
                  <a:pt x="20267" y="5"/>
                  <a:pt x="19290" y="8"/>
                  <a:pt x="17446" y="0"/>
                </a:cubicBezTo>
                <a:lnTo>
                  <a:pt x="511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39" name="خاتم"/>
          <p:cNvSpPr/>
          <p:nvPr/>
        </p:nvSpPr>
        <p:spPr>
          <a:xfrm>
            <a:off x="4361557" y="4071587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40" name="خاتم"/>
          <p:cNvSpPr/>
          <p:nvPr/>
        </p:nvSpPr>
        <p:spPr>
          <a:xfrm>
            <a:off x="4496225" y="4105390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41" name="٢٤➕٢٨= ٥٢"/>
          <p:cNvSpPr txBox="1"/>
          <p:nvPr/>
        </p:nvSpPr>
        <p:spPr>
          <a:xfrm>
            <a:off x="2728797" y="3868879"/>
            <a:ext cx="812950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٢٤➕٢٨= ٥٢</a:t>
            </a:r>
          </a:p>
        </p:txBody>
      </p:sp>
      <p:sp>
        <p:nvSpPr>
          <p:cNvPr id="3042" name="خاتم"/>
          <p:cNvSpPr/>
          <p:nvPr/>
        </p:nvSpPr>
        <p:spPr>
          <a:xfrm>
            <a:off x="6341036" y="4105390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043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57" t="13997" r="32028" b="4570"/>
          <a:stretch>
            <a:fillRect/>
          </a:stretch>
        </p:blipFill>
        <p:spPr>
          <a:xfrm>
            <a:off x="5705592" y="3815784"/>
            <a:ext cx="241634" cy="520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97" fill="norm" stroke="1" extrusionOk="0">
                <a:moveTo>
                  <a:pt x="3847" y="0"/>
                </a:moveTo>
                <a:cubicBezTo>
                  <a:pt x="2759" y="8"/>
                  <a:pt x="1393" y="6"/>
                  <a:pt x="1300" y="16"/>
                </a:cubicBezTo>
                <a:cubicBezTo>
                  <a:pt x="1232" y="24"/>
                  <a:pt x="1113" y="62"/>
                  <a:pt x="1053" y="99"/>
                </a:cubicBezTo>
                <a:cubicBezTo>
                  <a:pt x="993" y="136"/>
                  <a:pt x="892" y="165"/>
                  <a:pt x="805" y="165"/>
                </a:cubicBezTo>
                <a:cubicBezTo>
                  <a:pt x="718" y="165"/>
                  <a:pt x="573" y="203"/>
                  <a:pt x="522" y="247"/>
                </a:cubicBezTo>
                <a:cubicBezTo>
                  <a:pt x="444" y="315"/>
                  <a:pt x="423" y="307"/>
                  <a:pt x="310" y="264"/>
                </a:cubicBezTo>
                <a:cubicBezTo>
                  <a:pt x="193" y="218"/>
                  <a:pt x="193" y="226"/>
                  <a:pt x="275" y="296"/>
                </a:cubicBezTo>
                <a:cubicBezTo>
                  <a:pt x="326" y="341"/>
                  <a:pt x="349" y="393"/>
                  <a:pt x="310" y="412"/>
                </a:cubicBezTo>
                <a:cubicBezTo>
                  <a:pt x="272" y="431"/>
                  <a:pt x="173" y="553"/>
                  <a:pt x="98" y="675"/>
                </a:cubicBezTo>
                <a:cubicBezTo>
                  <a:pt x="-42" y="904"/>
                  <a:pt x="-35" y="1077"/>
                  <a:pt x="133" y="1730"/>
                </a:cubicBezTo>
                <a:cubicBezTo>
                  <a:pt x="177" y="1900"/>
                  <a:pt x="215" y="2203"/>
                  <a:pt x="239" y="2405"/>
                </a:cubicBezTo>
                <a:cubicBezTo>
                  <a:pt x="264" y="2607"/>
                  <a:pt x="333" y="2875"/>
                  <a:pt x="381" y="2998"/>
                </a:cubicBezTo>
                <a:cubicBezTo>
                  <a:pt x="450" y="3179"/>
                  <a:pt x="446" y="3251"/>
                  <a:pt x="346" y="3344"/>
                </a:cubicBezTo>
                <a:cubicBezTo>
                  <a:pt x="279" y="3407"/>
                  <a:pt x="235" y="3438"/>
                  <a:pt x="275" y="3426"/>
                </a:cubicBezTo>
                <a:cubicBezTo>
                  <a:pt x="416" y="3385"/>
                  <a:pt x="497" y="3505"/>
                  <a:pt x="522" y="3920"/>
                </a:cubicBezTo>
                <a:cubicBezTo>
                  <a:pt x="537" y="4152"/>
                  <a:pt x="571" y="4365"/>
                  <a:pt x="593" y="4382"/>
                </a:cubicBezTo>
                <a:cubicBezTo>
                  <a:pt x="615" y="4398"/>
                  <a:pt x="636" y="4640"/>
                  <a:pt x="664" y="4925"/>
                </a:cubicBezTo>
                <a:cubicBezTo>
                  <a:pt x="691" y="5211"/>
                  <a:pt x="763" y="5649"/>
                  <a:pt x="805" y="5897"/>
                </a:cubicBezTo>
                <a:cubicBezTo>
                  <a:pt x="847" y="6144"/>
                  <a:pt x="944" y="7110"/>
                  <a:pt x="1017" y="8055"/>
                </a:cubicBezTo>
                <a:cubicBezTo>
                  <a:pt x="1184" y="10184"/>
                  <a:pt x="1113" y="14835"/>
                  <a:pt x="911" y="16093"/>
                </a:cubicBezTo>
                <a:cubicBezTo>
                  <a:pt x="843" y="16519"/>
                  <a:pt x="760" y="17124"/>
                  <a:pt x="735" y="17444"/>
                </a:cubicBezTo>
                <a:cubicBezTo>
                  <a:pt x="709" y="17763"/>
                  <a:pt x="693" y="18100"/>
                  <a:pt x="664" y="18185"/>
                </a:cubicBezTo>
                <a:cubicBezTo>
                  <a:pt x="635" y="18270"/>
                  <a:pt x="606" y="18425"/>
                  <a:pt x="593" y="18531"/>
                </a:cubicBezTo>
                <a:cubicBezTo>
                  <a:pt x="580" y="18638"/>
                  <a:pt x="547" y="18871"/>
                  <a:pt x="522" y="19042"/>
                </a:cubicBezTo>
                <a:cubicBezTo>
                  <a:pt x="497" y="19212"/>
                  <a:pt x="435" y="19619"/>
                  <a:pt x="416" y="19964"/>
                </a:cubicBezTo>
                <a:lnTo>
                  <a:pt x="381" y="20607"/>
                </a:lnTo>
                <a:lnTo>
                  <a:pt x="664" y="20722"/>
                </a:lnTo>
                <a:cubicBezTo>
                  <a:pt x="1201" y="20987"/>
                  <a:pt x="1617" y="21101"/>
                  <a:pt x="2078" y="21101"/>
                </a:cubicBezTo>
                <a:cubicBezTo>
                  <a:pt x="2431" y="21100"/>
                  <a:pt x="2650" y="21148"/>
                  <a:pt x="3422" y="21331"/>
                </a:cubicBezTo>
                <a:cubicBezTo>
                  <a:pt x="4204" y="21517"/>
                  <a:pt x="4466" y="21556"/>
                  <a:pt x="4978" y="21579"/>
                </a:cubicBezTo>
                <a:cubicBezTo>
                  <a:pt x="5313" y="21595"/>
                  <a:pt x="7971" y="21600"/>
                  <a:pt x="10920" y="21595"/>
                </a:cubicBezTo>
                <a:cubicBezTo>
                  <a:pt x="16780" y="21585"/>
                  <a:pt x="17424" y="21561"/>
                  <a:pt x="18948" y="21348"/>
                </a:cubicBezTo>
                <a:cubicBezTo>
                  <a:pt x="19682" y="21245"/>
                  <a:pt x="20670" y="20992"/>
                  <a:pt x="21034" y="20804"/>
                </a:cubicBezTo>
                <a:cubicBezTo>
                  <a:pt x="21121" y="20760"/>
                  <a:pt x="21205" y="20727"/>
                  <a:pt x="21246" y="20738"/>
                </a:cubicBezTo>
                <a:cubicBezTo>
                  <a:pt x="21286" y="20750"/>
                  <a:pt x="21328" y="20756"/>
                  <a:pt x="21317" y="20738"/>
                </a:cubicBezTo>
                <a:cubicBezTo>
                  <a:pt x="21307" y="20721"/>
                  <a:pt x="21345" y="20614"/>
                  <a:pt x="21423" y="20508"/>
                </a:cubicBezTo>
                <a:cubicBezTo>
                  <a:pt x="21543" y="20342"/>
                  <a:pt x="21558" y="20245"/>
                  <a:pt x="21494" y="19849"/>
                </a:cubicBezTo>
                <a:cubicBezTo>
                  <a:pt x="21453" y="19594"/>
                  <a:pt x="21444" y="19357"/>
                  <a:pt x="21459" y="19322"/>
                </a:cubicBezTo>
                <a:cubicBezTo>
                  <a:pt x="21474" y="19286"/>
                  <a:pt x="21427" y="19190"/>
                  <a:pt x="21388" y="19108"/>
                </a:cubicBezTo>
                <a:cubicBezTo>
                  <a:pt x="21349" y="19025"/>
                  <a:pt x="21313" y="18765"/>
                  <a:pt x="21282" y="18531"/>
                </a:cubicBezTo>
                <a:cubicBezTo>
                  <a:pt x="21224" y="18085"/>
                  <a:pt x="21197" y="17947"/>
                  <a:pt x="21070" y="17345"/>
                </a:cubicBezTo>
                <a:cubicBezTo>
                  <a:pt x="21027" y="17143"/>
                  <a:pt x="20983" y="16749"/>
                  <a:pt x="20964" y="16472"/>
                </a:cubicBezTo>
                <a:cubicBezTo>
                  <a:pt x="20945" y="16195"/>
                  <a:pt x="20917" y="15944"/>
                  <a:pt x="20893" y="15912"/>
                </a:cubicBezTo>
                <a:cubicBezTo>
                  <a:pt x="20812" y="15804"/>
                  <a:pt x="20782" y="15061"/>
                  <a:pt x="20857" y="15039"/>
                </a:cubicBezTo>
                <a:cubicBezTo>
                  <a:pt x="20899" y="15027"/>
                  <a:pt x="20874" y="15002"/>
                  <a:pt x="20822" y="14973"/>
                </a:cubicBezTo>
                <a:cubicBezTo>
                  <a:pt x="20766" y="14942"/>
                  <a:pt x="20730" y="14800"/>
                  <a:pt x="20751" y="14627"/>
                </a:cubicBezTo>
                <a:cubicBezTo>
                  <a:pt x="20769" y="14471"/>
                  <a:pt x="20761" y="14312"/>
                  <a:pt x="20716" y="14265"/>
                </a:cubicBezTo>
                <a:cubicBezTo>
                  <a:pt x="20660" y="14206"/>
                  <a:pt x="20655" y="14168"/>
                  <a:pt x="20716" y="14133"/>
                </a:cubicBezTo>
                <a:cubicBezTo>
                  <a:pt x="20777" y="14099"/>
                  <a:pt x="20802" y="14026"/>
                  <a:pt x="20751" y="13919"/>
                </a:cubicBezTo>
                <a:cubicBezTo>
                  <a:pt x="20645" y="13700"/>
                  <a:pt x="20576" y="12454"/>
                  <a:pt x="20575" y="10377"/>
                </a:cubicBezTo>
                <a:cubicBezTo>
                  <a:pt x="20573" y="8313"/>
                  <a:pt x="20644" y="6866"/>
                  <a:pt x="20857" y="5156"/>
                </a:cubicBezTo>
                <a:cubicBezTo>
                  <a:pt x="20879" y="4975"/>
                  <a:pt x="20940" y="4575"/>
                  <a:pt x="20964" y="4266"/>
                </a:cubicBezTo>
                <a:cubicBezTo>
                  <a:pt x="20988" y="3957"/>
                  <a:pt x="21051" y="3324"/>
                  <a:pt x="21140" y="2866"/>
                </a:cubicBezTo>
                <a:cubicBezTo>
                  <a:pt x="21406" y="1489"/>
                  <a:pt x="21519" y="891"/>
                  <a:pt x="21459" y="725"/>
                </a:cubicBezTo>
                <a:cubicBezTo>
                  <a:pt x="21402" y="566"/>
                  <a:pt x="21061" y="338"/>
                  <a:pt x="20645" y="165"/>
                </a:cubicBezTo>
                <a:cubicBezTo>
                  <a:pt x="20276" y="10"/>
                  <a:pt x="19308" y="7"/>
                  <a:pt x="17392" y="0"/>
                </a:cubicBezTo>
                <a:lnTo>
                  <a:pt x="384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44" name="خاتم"/>
          <p:cNvSpPr/>
          <p:nvPr/>
        </p:nvSpPr>
        <p:spPr>
          <a:xfrm>
            <a:off x="2301345" y="3850978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45" name="خاتم"/>
          <p:cNvSpPr/>
          <p:nvPr/>
        </p:nvSpPr>
        <p:spPr>
          <a:xfrm>
            <a:off x="2095455" y="3954931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046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82" t="13997" r="32021" b="4564"/>
          <a:stretch>
            <a:fillRect/>
          </a:stretch>
        </p:blipFill>
        <p:spPr>
          <a:xfrm>
            <a:off x="1590456" y="3493110"/>
            <a:ext cx="228033" cy="49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97" fill="norm" stroke="1" extrusionOk="0">
                <a:moveTo>
                  <a:pt x="5118" y="0"/>
                </a:moveTo>
                <a:cubicBezTo>
                  <a:pt x="3294" y="8"/>
                  <a:pt x="1435" y="2"/>
                  <a:pt x="1296" y="17"/>
                </a:cubicBezTo>
                <a:cubicBezTo>
                  <a:pt x="1227" y="25"/>
                  <a:pt x="1094" y="50"/>
                  <a:pt x="1034" y="87"/>
                </a:cubicBezTo>
                <a:cubicBezTo>
                  <a:pt x="974" y="124"/>
                  <a:pt x="859" y="157"/>
                  <a:pt x="771" y="157"/>
                </a:cubicBezTo>
                <a:cubicBezTo>
                  <a:pt x="684" y="157"/>
                  <a:pt x="597" y="200"/>
                  <a:pt x="547" y="244"/>
                </a:cubicBezTo>
                <a:cubicBezTo>
                  <a:pt x="469" y="312"/>
                  <a:pt x="434" y="305"/>
                  <a:pt x="322" y="262"/>
                </a:cubicBezTo>
                <a:cubicBezTo>
                  <a:pt x="204" y="217"/>
                  <a:pt x="202" y="225"/>
                  <a:pt x="284" y="297"/>
                </a:cubicBezTo>
                <a:cubicBezTo>
                  <a:pt x="335" y="341"/>
                  <a:pt x="323" y="399"/>
                  <a:pt x="284" y="419"/>
                </a:cubicBezTo>
                <a:cubicBezTo>
                  <a:pt x="246" y="438"/>
                  <a:pt x="172" y="558"/>
                  <a:pt x="97" y="680"/>
                </a:cubicBezTo>
                <a:cubicBezTo>
                  <a:pt x="-43" y="909"/>
                  <a:pt x="-34" y="1074"/>
                  <a:pt x="134" y="1727"/>
                </a:cubicBezTo>
                <a:cubicBezTo>
                  <a:pt x="178" y="1897"/>
                  <a:pt x="222" y="2205"/>
                  <a:pt x="247" y="2407"/>
                </a:cubicBezTo>
                <a:cubicBezTo>
                  <a:pt x="271" y="2609"/>
                  <a:pt x="312" y="2877"/>
                  <a:pt x="359" y="3000"/>
                </a:cubicBezTo>
                <a:cubicBezTo>
                  <a:pt x="429" y="3181"/>
                  <a:pt x="421" y="3239"/>
                  <a:pt x="322" y="3332"/>
                </a:cubicBezTo>
                <a:cubicBezTo>
                  <a:pt x="254" y="3395"/>
                  <a:pt x="245" y="3448"/>
                  <a:pt x="284" y="3436"/>
                </a:cubicBezTo>
                <a:cubicBezTo>
                  <a:pt x="426" y="3396"/>
                  <a:pt x="484" y="3510"/>
                  <a:pt x="509" y="3925"/>
                </a:cubicBezTo>
                <a:cubicBezTo>
                  <a:pt x="523" y="4157"/>
                  <a:pt x="562" y="4362"/>
                  <a:pt x="584" y="4378"/>
                </a:cubicBezTo>
                <a:cubicBezTo>
                  <a:pt x="606" y="4395"/>
                  <a:pt x="631" y="4634"/>
                  <a:pt x="659" y="4919"/>
                </a:cubicBezTo>
                <a:cubicBezTo>
                  <a:pt x="687" y="5204"/>
                  <a:pt x="729" y="5648"/>
                  <a:pt x="771" y="5896"/>
                </a:cubicBezTo>
                <a:cubicBezTo>
                  <a:pt x="814" y="6143"/>
                  <a:pt x="922" y="7114"/>
                  <a:pt x="996" y="8059"/>
                </a:cubicBezTo>
                <a:cubicBezTo>
                  <a:pt x="1163" y="10188"/>
                  <a:pt x="1123" y="14825"/>
                  <a:pt x="921" y="16083"/>
                </a:cubicBezTo>
                <a:cubicBezTo>
                  <a:pt x="853" y="16509"/>
                  <a:pt x="759" y="17124"/>
                  <a:pt x="734" y="17443"/>
                </a:cubicBezTo>
                <a:cubicBezTo>
                  <a:pt x="709" y="17763"/>
                  <a:pt x="688" y="18091"/>
                  <a:pt x="659" y="18176"/>
                </a:cubicBezTo>
                <a:cubicBezTo>
                  <a:pt x="630" y="18261"/>
                  <a:pt x="598" y="18418"/>
                  <a:pt x="584" y="18525"/>
                </a:cubicBezTo>
                <a:cubicBezTo>
                  <a:pt x="571" y="18631"/>
                  <a:pt x="534" y="18860"/>
                  <a:pt x="509" y="19031"/>
                </a:cubicBezTo>
                <a:cubicBezTo>
                  <a:pt x="484" y="19201"/>
                  <a:pt x="453" y="19627"/>
                  <a:pt x="434" y="19973"/>
                </a:cubicBezTo>
                <a:lnTo>
                  <a:pt x="397" y="20601"/>
                </a:lnTo>
                <a:lnTo>
                  <a:pt x="659" y="20723"/>
                </a:lnTo>
                <a:cubicBezTo>
                  <a:pt x="1196" y="20988"/>
                  <a:pt x="1583" y="21108"/>
                  <a:pt x="2045" y="21107"/>
                </a:cubicBezTo>
                <a:cubicBezTo>
                  <a:pt x="2397" y="21107"/>
                  <a:pt x="2659" y="21133"/>
                  <a:pt x="3432" y="21316"/>
                </a:cubicBezTo>
                <a:cubicBezTo>
                  <a:pt x="4214" y="21501"/>
                  <a:pt x="4455" y="21555"/>
                  <a:pt x="4968" y="21578"/>
                </a:cubicBezTo>
                <a:cubicBezTo>
                  <a:pt x="5303" y="21594"/>
                  <a:pt x="7976" y="21600"/>
                  <a:pt x="10926" y="21595"/>
                </a:cubicBezTo>
                <a:cubicBezTo>
                  <a:pt x="16789" y="21585"/>
                  <a:pt x="17421" y="21564"/>
                  <a:pt x="18945" y="21351"/>
                </a:cubicBezTo>
                <a:cubicBezTo>
                  <a:pt x="19680" y="21248"/>
                  <a:pt x="20641" y="20982"/>
                  <a:pt x="21006" y="20793"/>
                </a:cubicBezTo>
                <a:cubicBezTo>
                  <a:pt x="21092" y="20749"/>
                  <a:pt x="21228" y="20728"/>
                  <a:pt x="21268" y="20740"/>
                </a:cubicBezTo>
                <a:cubicBezTo>
                  <a:pt x="21309" y="20752"/>
                  <a:pt x="21316" y="20740"/>
                  <a:pt x="21306" y="20723"/>
                </a:cubicBezTo>
                <a:cubicBezTo>
                  <a:pt x="21295" y="20705"/>
                  <a:pt x="21341" y="20602"/>
                  <a:pt x="21418" y="20496"/>
                </a:cubicBezTo>
                <a:cubicBezTo>
                  <a:pt x="21539" y="20330"/>
                  <a:pt x="21557" y="20247"/>
                  <a:pt x="21493" y="19851"/>
                </a:cubicBezTo>
                <a:cubicBezTo>
                  <a:pt x="21452" y="19596"/>
                  <a:pt x="21441" y="19363"/>
                  <a:pt x="21456" y="19327"/>
                </a:cubicBezTo>
                <a:cubicBezTo>
                  <a:pt x="21471" y="19291"/>
                  <a:pt x="21457" y="19184"/>
                  <a:pt x="21418" y="19101"/>
                </a:cubicBezTo>
                <a:cubicBezTo>
                  <a:pt x="21379" y="19019"/>
                  <a:pt x="21299" y="18759"/>
                  <a:pt x="21268" y="18525"/>
                </a:cubicBezTo>
                <a:cubicBezTo>
                  <a:pt x="21210" y="18079"/>
                  <a:pt x="21208" y="17958"/>
                  <a:pt x="21081" y="17356"/>
                </a:cubicBezTo>
                <a:cubicBezTo>
                  <a:pt x="21038" y="17154"/>
                  <a:pt x="20987" y="16761"/>
                  <a:pt x="20968" y="16484"/>
                </a:cubicBezTo>
                <a:cubicBezTo>
                  <a:pt x="20949" y="16207"/>
                  <a:pt x="20916" y="15940"/>
                  <a:pt x="20893" y="15908"/>
                </a:cubicBezTo>
                <a:cubicBezTo>
                  <a:pt x="20812" y="15800"/>
                  <a:pt x="20781" y="15058"/>
                  <a:pt x="20856" y="15036"/>
                </a:cubicBezTo>
                <a:cubicBezTo>
                  <a:pt x="20898" y="15024"/>
                  <a:pt x="20870" y="14995"/>
                  <a:pt x="20819" y="14966"/>
                </a:cubicBezTo>
                <a:cubicBezTo>
                  <a:pt x="20763" y="14935"/>
                  <a:pt x="20761" y="14808"/>
                  <a:pt x="20781" y="14635"/>
                </a:cubicBezTo>
                <a:cubicBezTo>
                  <a:pt x="20799" y="14479"/>
                  <a:pt x="20751" y="14316"/>
                  <a:pt x="20706" y="14269"/>
                </a:cubicBezTo>
                <a:cubicBezTo>
                  <a:pt x="20651" y="14210"/>
                  <a:pt x="20645" y="14164"/>
                  <a:pt x="20706" y="14129"/>
                </a:cubicBezTo>
                <a:cubicBezTo>
                  <a:pt x="20768" y="14095"/>
                  <a:pt x="20795" y="14027"/>
                  <a:pt x="20744" y="13920"/>
                </a:cubicBezTo>
                <a:cubicBezTo>
                  <a:pt x="20638" y="13701"/>
                  <a:pt x="20558" y="12455"/>
                  <a:pt x="20556" y="10379"/>
                </a:cubicBezTo>
                <a:cubicBezTo>
                  <a:pt x="20555" y="8315"/>
                  <a:pt x="20644" y="6856"/>
                  <a:pt x="20856" y="5146"/>
                </a:cubicBezTo>
                <a:cubicBezTo>
                  <a:pt x="20879" y="4965"/>
                  <a:pt x="20944" y="4565"/>
                  <a:pt x="20968" y="4256"/>
                </a:cubicBezTo>
                <a:cubicBezTo>
                  <a:pt x="20992" y="3947"/>
                  <a:pt x="21067" y="3318"/>
                  <a:pt x="21156" y="2861"/>
                </a:cubicBezTo>
                <a:cubicBezTo>
                  <a:pt x="21423" y="1484"/>
                  <a:pt x="21516" y="899"/>
                  <a:pt x="21456" y="733"/>
                </a:cubicBezTo>
                <a:cubicBezTo>
                  <a:pt x="21399" y="574"/>
                  <a:pt x="21047" y="330"/>
                  <a:pt x="20631" y="157"/>
                </a:cubicBezTo>
                <a:cubicBezTo>
                  <a:pt x="20267" y="5"/>
                  <a:pt x="19290" y="8"/>
                  <a:pt x="17446" y="0"/>
                </a:cubicBezTo>
                <a:lnTo>
                  <a:pt x="511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47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01" t="13997" r="32055" b="4567"/>
          <a:stretch>
            <a:fillRect/>
          </a:stretch>
        </p:blipFill>
        <p:spPr>
          <a:xfrm>
            <a:off x="1707200" y="3582153"/>
            <a:ext cx="196965" cy="423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6" fill="norm" stroke="1" extrusionOk="0">
                <a:moveTo>
                  <a:pt x="5126" y="0"/>
                </a:moveTo>
                <a:cubicBezTo>
                  <a:pt x="3303" y="8"/>
                  <a:pt x="1448" y="5"/>
                  <a:pt x="1309" y="20"/>
                </a:cubicBezTo>
                <a:cubicBezTo>
                  <a:pt x="1241" y="28"/>
                  <a:pt x="1153" y="64"/>
                  <a:pt x="1093" y="101"/>
                </a:cubicBezTo>
                <a:cubicBezTo>
                  <a:pt x="1034" y="138"/>
                  <a:pt x="876" y="162"/>
                  <a:pt x="789" y="162"/>
                </a:cubicBezTo>
                <a:cubicBezTo>
                  <a:pt x="702" y="162"/>
                  <a:pt x="622" y="199"/>
                  <a:pt x="572" y="243"/>
                </a:cubicBezTo>
                <a:cubicBezTo>
                  <a:pt x="494" y="310"/>
                  <a:pt x="424" y="306"/>
                  <a:pt x="312" y="263"/>
                </a:cubicBezTo>
                <a:cubicBezTo>
                  <a:pt x="194" y="218"/>
                  <a:pt x="186" y="231"/>
                  <a:pt x="268" y="303"/>
                </a:cubicBezTo>
                <a:cubicBezTo>
                  <a:pt x="319" y="348"/>
                  <a:pt x="350" y="405"/>
                  <a:pt x="312" y="425"/>
                </a:cubicBezTo>
                <a:cubicBezTo>
                  <a:pt x="273" y="444"/>
                  <a:pt x="169" y="545"/>
                  <a:pt x="95" y="667"/>
                </a:cubicBezTo>
                <a:cubicBezTo>
                  <a:pt x="-45" y="896"/>
                  <a:pt x="-30" y="1066"/>
                  <a:pt x="138" y="1719"/>
                </a:cubicBezTo>
                <a:cubicBezTo>
                  <a:pt x="182" y="1889"/>
                  <a:pt x="244" y="2204"/>
                  <a:pt x="268" y="2406"/>
                </a:cubicBezTo>
                <a:cubicBezTo>
                  <a:pt x="293" y="2608"/>
                  <a:pt x="352" y="2869"/>
                  <a:pt x="399" y="2993"/>
                </a:cubicBezTo>
                <a:cubicBezTo>
                  <a:pt x="469" y="3174"/>
                  <a:pt x="454" y="3243"/>
                  <a:pt x="355" y="3336"/>
                </a:cubicBezTo>
                <a:cubicBezTo>
                  <a:pt x="287" y="3400"/>
                  <a:pt x="272" y="3449"/>
                  <a:pt x="312" y="3437"/>
                </a:cubicBezTo>
                <a:cubicBezTo>
                  <a:pt x="453" y="3397"/>
                  <a:pt x="503" y="3508"/>
                  <a:pt x="529" y="3923"/>
                </a:cubicBezTo>
                <a:cubicBezTo>
                  <a:pt x="543" y="4154"/>
                  <a:pt x="550" y="4352"/>
                  <a:pt x="572" y="4368"/>
                </a:cubicBezTo>
                <a:cubicBezTo>
                  <a:pt x="594" y="4385"/>
                  <a:pt x="674" y="4648"/>
                  <a:pt x="702" y="4934"/>
                </a:cubicBezTo>
                <a:cubicBezTo>
                  <a:pt x="730" y="5219"/>
                  <a:pt x="747" y="5637"/>
                  <a:pt x="789" y="5884"/>
                </a:cubicBezTo>
                <a:cubicBezTo>
                  <a:pt x="831" y="6131"/>
                  <a:pt x="932" y="7123"/>
                  <a:pt x="1006" y="8068"/>
                </a:cubicBezTo>
                <a:cubicBezTo>
                  <a:pt x="1172" y="10197"/>
                  <a:pt x="1120" y="14837"/>
                  <a:pt x="919" y="16095"/>
                </a:cubicBezTo>
                <a:cubicBezTo>
                  <a:pt x="851" y="16521"/>
                  <a:pt x="814" y="17130"/>
                  <a:pt x="789" y="17450"/>
                </a:cubicBezTo>
                <a:cubicBezTo>
                  <a:pt x="764" y="17769"/>
                  <a:pt x="688" y="18093"/>
                  <a:pt x="659" y="18178"/>
                </a:cubicBezTo>
                <a:cubicBezTo>
                  <a:pt x="630" y="18263"/>
                  <a:pt x="585" y="18416"/>
                  <a:pt x="572" y="18522"/>
                </a:cubicBezTo>
                <a:cubicBezTo>
                  <a:pt x="558" y="18629"/>
                  <a:pt x="554" y="18857"/>
                  <a:pt x="529" y="19027"/>
                </a:cubicBezTo>
                <a:cubicBezTo>
                  <a:pt x="503" y="19197"/>
                  <a:pt x="461" y="19632"/>
                  <a:pt x="442" y="19977"/>
                </a:cubicBezTo>
                <a:lnTo>
                  <a:pt x="399" y="20604"/>
                </a:lnTo>
                <a:lnTo>
                  <a:pt x="659" y="20726"/>
                </a:lnTo>
                <a:cubicBezTo>
                  <a:pt x="1195" y="20992"/>
                  <a:pt x="1629" y="21110"/>
                  <a:pt x="2090" y="21110"/>
                </a:cubicBezTo>
                <a:cubicBezTo>
                  <a:pt x="2442" y="21109"/>
                  <a:pt x="2664" y="21149"/>
                  <a:pt x="3435" y="21332"/>
                </a:cubicBezTo>
                <a:cubicBezTo>
                  <a:pt x="4216" y="21517"/>
                  <a:pt x="4440" y="21551"/>
                  <a:pt x="4953" y="21575"/>
                </a:cubicBezTo>
                <a:cubicBezTo>
                  <a:pt x="5287" y="21590"/>
                  <a:pt x="7992" y="21600"/>
                  <a:pt x="10938" y="21595"/>
                </a:cubicBezTo>
                <a:cubicBezTo>
                  <a:pt x="16792" y="21585"/>
                  <a:pt x="17440" y="21565"/>
                  <a:pt x="18962" y="21352"/>
                </a:cubicBezTo>
                <a:cubicBezTo>
                  <a:pt x="19696" y="21250"/>
                  <a:pt x="20636" y="20995"/>
                  <a:pt x="21000" y="20806"/>
                </a:cubicBezTo>
                <a:cubicBezTo>
                  <a:pt x="21086" y="20762"/>
                  <a:pt x="21220" y="20734"/>
                  <a:pt x="21261" y="20746"/>
                </a:cubicBezTo>
                <a:cubicBezTo>
                  <a:pt x="21301" y="20757"/>
                  <a:pt x="21315" y="20744"/>
                  <a:pt x="21304" y="20726"/>
                </a:cubicBezTo>
                <a:cubicBezTo>
                  <a:pt x="21293" y="20709"/>
                  <a:pt x="21357" y="20609"/>
                  <a:pt x="21434" y="20503"/>
                </a:cubicBezTo>
                <a:cubicBezTo>
                  <a:pt x="21555" y="20337"/>
                  <a:pt x="21540" y="20252"/>
                  <a:pt x="21477" y="19856"/>
                </a:cubicBezTo>
                <a:cubicBezTo>
                  <a:pt x="21436" y="19601"/>
                  <a:pt x="21419" y="19346"/>
                  <a:pt x="21434" y="19310"/>
                </a:cubicBezTo>
                <a:cubicBezTo>
                  <a:pt x="21449" y="19274"/>
                  <a:pt x="21430" y="19190"/>
                  <a:pt x="21391" y="19108"/>
                </a:cubicBezTo>
                <a:cubicBezTo>
                  <a:pt x="21352" y="19025"/>
                  <a:pt x="21291" y="18757"/>
                  <a:pt x="21261" y="18522"/>
                </a:cubicBezTo>
                <a:cubicBezTo>
                  <a:pt x="21202" y="18076"/>
                  <a:pt x="21170" y="17951"/>
                  <a:pt x="21044" y="17349"/>
                </a:cubicBezTo>
                <a:cubicBezTo>
                  <a:pt x="21001" y="17146"/>
                  <a:pt x="20976" y="16756"/>
                  <a:pt x="20957" y="16479"/>
                </a:cubicBezTo>
                <a:cubicBezTo>
                  <a:pt x="20938" y="16202"/>
                  <a:pt x="20894" y="15945"/>
                  <a:pt x="20870" y="15913"/>
                </a:cubicBezTo>
                <a:cubicBezTo>
                  <a:pt x="20790" y="15805"/>
                  <a:pt x="20752" y="15065"/>
                  <a:pt x="20827" y="15044"/>
                </a:cubicBezTo>
                <a:cubicBezTo>
                  <a:pt x="20869" y="15032"/>
                  <a:pt x="20879" y="14992"/>
                  <a:pt x="20827" y="14963"/>
                </a:cubicBezTo>
                <a:cubicBezTo>
                  <a:pt x="20771" y="14931"/>
                  <a:pt x="20720" y="14812"/>
                  <a:pt x="20740" y="14639"/>
                </a:cubicBezTo>
                <a:cubicBezTo>
                  <a:pt x="20758" y="14483"/>
                  <a:pt x="20742" y="14302"/>
                  <a:pt x="20697" y="14255"/>
                </a:cubicBezTo>
                <a:cubicBezTo>
                  <a:pt x="20641" y="14197"/>
                  <a:pt x="20679" y="14168"/>
                  <a:pt x="20740" y="14134"/>
                </a:cubicBezTo>
                <a:cubicBezTo>
                  <a:pt x="20801" y="14099"/>
                  <a:pt x="20792" y="14018"/>
                  <a:pt x="20740" y="13911"/>
                </a:cubicBezTo>
                <a:cubicBezTo>
                  <a:pt x="20635" y="13692"/>
                  <a:pt x="20568" y="12449"/>
                  <a:pt x="20567" y="10373"/>
                </a:cubicBezTo>
                <a:cubicBezTo>
                  <a:pt x="20565" y="8309"/>
                  <a:pt x="20658" y="6866"/>
                  <a:pt x="20870" y="5156"/>
                </a:cubicBezTo>
                <a:cubicBezTo>
                  <a:pt x="20893" y="4975"/>
                  <a:pt x="20933" y="4575"/>
                  <a:pt x="20957" y="4266"/>
                </a:cubicBezTo>
                <a:cubicBezTo>
                  <a:pt x="20981" y="3958"/>
                  <a:pt x="21041" y="3329"/>
                  <a:pt x="21130" y="2871"/>
                </a:cubicBezTo>
                <a:cubicBezTo>
                  <a:pt x="21396" y="1494"/>
                  <a:pt x="21494" y="895"/>
                  <a:pt x="21434" y="728"/>
                </a:cubicBezTo>
                <a:cubicBezTo>
                  <a:pt x="21377" y="569"/>
                  <a:pt x="21068" y="335"/>
                  <a:pt x="20653" y="162"/>
                </a:cubicBezTo>
                <a:cubicBezTo>
                  <a:pt x="20297" y="13"/>
                  <a:pt x="19264" y="9"/>
                  <a:pt x="17531" y="0"/>
                </a:cubicBezTo>
                <a:lnTo>
                  <a:pt x="512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48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080" t="13997" r="32058" b="4595"/>
          <a:stretch>
            <a:fillRect/>
          </a:stretch>
        </p:blipFill>
        <p:spPr>
          <a:xfrm>
            <a:off x="1742630" y="3683906"/>
            <a:ext cx="208831" cy="449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93" fill="norm" stroke="1" extrusionOk="0">
                <a:moveTo>
                  <a:pt x="5128" y="0"/>
                </a:moveTo>
                <a:cubicBezTo>
                  <a:pt x="3306" y="8"/>
                  <a:pt x="1462" y="4"/>
                  <a:pt x="1323" y="19"/>
                </a:cubicBezTo>
                <a:cubicBezTo>
                  <a:pt x="1255" y="27"/>
                  <a:pt x="1137" y="58"/>
                  <a:pt x="1078" y="95"/>
                </a:cubicBezTo>
                <a:cubicBezTo>
                  <a:pt x="1018" y="133"/>
                  <a:pt x="878" y="153"/>
                  <a:pt x="791" y="153"/>
                </a:cubicBezTo>
                <a:cubicBezTo>
                  <a:pt x="704" y="153"/>
                  <a:pt x="596" y="204"/>
                  <a:pt x="546" y="248"/>
                </a:cubicBezTo>
                <a:cubicBezTo>
                  <a:pt x="468" y="316"/>
                  <a:pt x="453" y="310"/>
                  <a:pt x="341" y="267"/>
                </a:cubicBezTo>
                <a:cubicBezTo>
                  <a:pt x="224" y="222"/>
                  <a:pt x="219" y="233"/>
                  <a:pt x="301" y="305"/>
                </a:cubicBezTo>
                <a:cubicBezTo>
                  <a:pt x="352" y="350"/>
                  <a:pt x="340" y="401"/>
                  <a:pt x="301" y="420"/>
                </a:cubicBezTo>
                <a:cubicBezTo>
                  <a:pt x="263" y="439"/>
                  <a:pt x="170" y="546"/>
                  <a:pt x="96" y="668"/>
                </a:cubicBezTo>
                <a:cubicBezTo>
                  <a:pt x="-44" y="897"/>
                  <a:pt x="-32" y="1084"/>
                  <a:pt x="137" y="1737"/>
                </a:cubicBezTo>
                <a:cubicBezTo>
                  <a:pt x="181" y="1907"/>
                  <a:pt x="236" y="2202"/>
                  <a:pt x="260" y="2405"/>
                </a:cubicBezTo>
                <a:cubicBezTo>
                  <a:pt x="285" y="2607"/>
                  <a:pt x="335" y="2873"/>
                  <a:pt x="382" y="2996"/>
                </a:cubicBezTo>
                <a:cubicBezTo>
                  <a:pt x="452" y="3177"/>
                  <a:pt x="482" y="3247"/>
                  <a:pt x="382" y="3340"/>
                </a:cubicBezTo>
                <a:cubicBezTo>
                  <a:pt x="314" y="3403"/>
                  <a:pt x="262" y="3447"/>
                  <a:pt x="301" y="3435"/>
                </a:cubicBezTo>
                <a:cubicBezTo>
                  <a:pt x="443" y="3395"/>
                  <a:pt x="520" y="3517"/>
                  <a:pt x="546" y="3931"/>
                </a:cubicBezTo>
                <a:cubicBezTo>
                  <a:pt x="560" y="4163"/>
                  <a:pt x="565" y="4354"/>
                  <a:pt x="587" y="4370"/>
                </a:cubicBezTo>
                <a:cubicBezTo>
                  <a:pt x="609" y="4387"/>
                  <a:pt x="683" y="4638"/>
                  <a:pt x="710" y="4924"/>
                </a:cubicBezTo>
                <a:cubicBezTo>
                  <a:pt x="738" y="5209"/>
                  <a:pt x="790" y="5650"/>
                  <a:pt x="832" y="5897"/>
                </a:cubicBezTo>
                <a:cubicBezTo>
                  <a:pt x="874" y="6145"/>
                  <a:pt x="963" y="7128"/>
                  <a:pt x="1037" y="8073"/>
                </a:cubicBezTo>
                <a:cubicBezTo>
                  <a:pt x="1203" y="10202"/>
                  <a:pt x="1156" y="14831"/>
                  <a:pt x="955" y="16089"/>
                </a:cubicBezTo>
                <a:cubicBezTo>
                  <a:pt x="887" y="16515"/>
                  <a:pt x="816" y="17125"/>
                  <a:pt x="791" y="17444"/>
                </a:cubicBezTo>
                <a:cubicBezTo>
                  <a:pt x="766" y="17764"/>
                  <a:pt x="699" y="18103"/>
                  <a:pt x="669" y="18188"/>
                </a:cubicBezTo>
                <a:cubicBezTo>
                  <a:pt x="640" y="18273"/>
                  <a:pt x="600" y="18425"/>
                  <a:pt x="587" y="18531"/>
                </a:cubicBezTo>
                <a:cubicBezTo>
                  <a:pt x="573" y="18638"/>
                  <a:pt x="571" y="18857"/>
                  <a:pt x="546" y="19028"/>
                </a:cubicBezTo>
                <a:cubicBezTo>
                  <a:pt x="521" y="19198"/>
                  <a:pt x="483" y="19636"/>
                  <a:pt x="464" y="19982"/>
                </a:cubicBezTo>
                <a:lnTo>
                  <a:pt x="423" y="20593"/>
                </a:lnTo>
                <a:lnTo>
                  <a:pt x="669" y="20726"/>
                </a:lnTo>
                <a:cubicBezTo>
                  <a:pt x="1206" y="20991"/>
                  <a:pt x="1641" y="21108"/>
                  <a:pt x="2101" y="21108"/>
                </a:cubicBezTo>
                <a:cubicBezTo>
                  <a:pt x="2453" y="21107"/>
                  <a:pt x="2680" y="21153"/>
                  <a:pt x="3451" y="21337"/>
                </a:cubicBezTo>
                <a:cubicBezTo>
                  <a:pt x="4232" y="21522"/>
                  <a:pt x="4452" y="21562"/>
                  <a:pt x="4964" y="21585"/>
                </a:cubicBezTo>
                <a:cubicBezTo>
                  <a:pt x="5299" y="21600"/>
                  <a:pt x="7993" y="21590"/>
                  <a:pt x="10937" y="21585"/>
                </a:cubicBezTo>
                <a:cubicBezTo>
                  <a:pt x="16789" y="21575"/>
                  <a:pt x="17434" y="21569"/>
                  <a:pt x="18956" y="21356"/>
                </a:cubicBezTo>
                <a:cubicBezTo>
                  <a:pt x="19689" y="21253"/>
                  <a:pt x="20637" y="20992"/>
                  <a:pt x="21001" y="20803"/>
                </a:cubicBezTo>
                <a:cubicBezTo>
                  <a:pt x="21087" y="20759"/>
                  <a:pt x="21206" y="20733"/>
                  <a:pt x="21247" y="20745"/>
                </a:cubicBezTo>
                <a:cubicBezTo>
                  <a:pt x="21288" y="20757"/>
                  <a:pt x="21297" y="20744"/>
                  <a:pt x="21287" y="20726"/>
                </a:cubicBezTo>
                <a:cubicBezTo>
                  <a:pt x="21276" y="20708"/>
                  <a:pt x="21332" y="20623"/>
                  <a:pt x="21410" y="20516"/>
                </a:cubicBezTo>
                <a:cubicBezTo>
                  <a:pt x="21530" y="20350"/>
                  <a:pt x="21556" y="20244"/>
                  <a:pt x="21492" y="19848"/>
                </a:cubicBezTo>
                <a:cubicBezTo>
                  <a:pt x="21451" y="19594"/>
                  <a:pt x="21437" y="19369"/>
                  <a:pt x="21451" y="19333"/>
                </a:cubicBezTo>
                <a:cubicBezTo>
                  <a:pt x="21466" y="19297"/>
                  <a:pt x="21449" y="19186"/>
                  <a:pt x="21410" y="19104"/>
                </a:cubicBezTo>
                <a:cubicBezTo>
                  <a:pt x="21370" y="19021"/>
                  <a:pt x="21317" y="18766"/>
                  <a:pt x="21287" y="18531"/>
                </a:cubicBezTo>
                <a:cubicBezTo>
                  <a:pt x="21228" y="18085"/>
                  <a:pt x="21169" y="17950"/>
                  <a:pt x="21042" y="17348"/>
                </a:cubicBezTo>
                <a:cubicBezTo>
                  <a:pt x="21000" y="17146"/>
                  <a:pt x="20979" y="16766"/>
                  <a:pt x="20960" y="16489"/>
                </a:cubicBezTo>
                <a:cubicBezTo>
                  <a:pt x="20942" y="16212"/>
                  <a:pt x="20901" y="15949"/>
                  <a:pt x="20878" y="15917"/>
                </a:cubicBezTo>
                <a:cubicBezTo>
                  <a:pt x="20797" y="15808"/>
                  <a:pt x="20762" y="15060"/>
                  <a:pt x="20837" y="15039"/>
                </a:cubicBezTo>
                <a:cubicBezTo>
                  <a:pt x="20879" y="15027"/>
                  <a:pt x="20848" y="14992"/>
                  <a:pt x="20797" y="14963"/>
                </a:cubicBezTo>
                <a:cubicBezTo>
                  <a:pt x="20741" y="14932"/>
                  <a:pt x="20736" y="14811"/>
                  <a:pt x="20756" y="14638"/>
                </a:cubicBezTo>
                <a:cubicBezTo>
                  <a:pt x="20774" y="14482"/>
                  <a:pt x="20760" y="14304"/>
                  <a:pt x="20715" y="14256"/>
                </a:cubicBezTo>
                <a:cubicBezTo>
                  <a:pt x="20659" y="14198"/>
                  <a:pt x="20654" y="14157"/>
                  <a:pt x="20715" y="14123"/>
                </a:cubicBezTo>
                <a:cubicBezTo>
                  <a:pt x="20776" y="14088"/>
                  <a:pt x="20767" y="14020"/>
                  <a:pt x="20715" y="13913"/>
                </a:cubicBezTo>
                <a:cubicBezTo>
                  <a:pt x="20609" y="13694"/>
                  <a:pt x="20553" y="12459"/>
                  <a:pt x="20551" y="10382"/>
                </a:cubicBezTo>
                <a:cubicBezTo>
                  <a:pt x="20550" y="8318"/>
                  <a:pt x="20625" y="6863"/>
                  <a:pt x="20837" y="5153"/>
                </a:cubicBezTo>
                <a:cubicBezTo>
                  <a:pt x="20859" y="4972"/>
                  <a:pt x="20937" y="4565"/>
                  <a:pt x="20960" y="4256"/>
                </a:cubicBezTo>
                <a:cubicBezTo>
                  <a:pt x="20984" y="3947"/>
                  <a:pt x="21076" y="3321"/>
                  <a:pt x="21165" y="2863"/>
                </a:cubicBezTo>
                <a:cubicBezTo>
                  <a:pt x="21432" y="1486"/>
                  <a:pt x="21511" y="892"/>
                  <a:pt x="21451" y="725"/>
                </a:cubicBezTo>
                <a:cubicBezTo>
                  <a:pt x="21394" y="566"/>
                  <a:pt x="21048" y="345"/>
                  <a:pt x="20633" y="172"/>
                </a:cubicBezTo>
                <a:cubicBezTo>
                  <a:pt x="20268" y="19"/>
                  <a:pt x="19305" y="8"/>
                  <a:pt x="17442" y="0"/>
                </a:cubicBezTo>
                <a:lnTo>
                  <a:pt x="512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49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085" t="13997" r="32047" b="4597"/>
          <a:stretch>
            <a:fillRect/>
          </a:stretch>
        </p:blipFill>
        <p:spPr>
          <a:xfrm>
            <a:off x="1801107" y="3799720"/>
            <a:ext cx="206029" cy="442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96" fill="norm" stroke="1" extrusionOk="0">
                <a:moveTo>
                  <a:pt x="5113" y="0"/>
                </a:moveTo>
                <a:cubicBezTo>
                  <a:pt x="3292" y="8"/>
                  <a:pt x="1437" y="4"/>
                  <a:pt x="1298" y="19"/>
                </a:cubicBezTo>
                <a:cubicBezTo>
                  <a:pt x="1230" y="27"/>
                  <a:pt x="1151" y="59"/>
                  <a:pt x="1091" y="97"/>
                </a:cubicBezTo>
                <a:cubicBezTo>
                  <a:pt x="1031" y="134"/>
                  <a:pt x="888" y="155"/>
                  <a:pt x="801" y="155"/>
                </a:cubicBezTo>
                <a:cubicBezTo>
                  <a:pt x="714" y="155"/>
                  <a:pt x="602" y="188"/>
                  <a:pt x="552" y="232"/>
                </a:cubicBezTo>
                <a:cubicBezTo>
                  <a:pt x="474" y="300"/>
                  <a:pt x="457" y="314"/>
                  <a:pt x="345" y="271"/>
                </a:cubicBezTo>
                <a:cubicBezTo>
                  <a:pt x="227" y="226"/>
                  <a:pt x="221" y="218"/>
                  <a:pt x="303" y="290"/>
                </a:cubicBezTo>
                <a:cubicBezTo>
                  <a:pt x="354" y="335"/>
                  <a:pt x="341" y="387"/>
                  <a:pt x="303" y="406"/>
                </a:cubicBezTo>
                <a:cubicBezTo>
                  <a:pt x="265" y="426"/>
                  <a:pt x="170" y="555"/>
                  <a:pt x="96" y="677"/>
                </a:cubicBezTo>
                <a:cubicBezTo>
                  <a:pt x="-44" y="906"/>
                  <a:pt x="-31" y="1069"/>
                  <a:pt x="137" y="1722"/>
                </a:cubicBezTo>
                <a:cubicBezTo>
                  <a:pt x="181" y="1893"/>
                  <a:pt x="237" y="2197"/>
                  <a:pt x="262" y="2399"/>
                </a:cubicBezTo>
                <a:cubicBezTo>
                  <a:pt x="286" y="2602"/>
                  <a:pt x="339" y="2876"/>
                  <a:pt x="386" y="2999"/>
                </a:cubicBezTo>
                <a:cubicBezTo>
                  <a:pt x="455" y="3180"/>
                  <a:pt x="444" y="3235"/>
                  <a:pt x="345" y="3328"/>
                </a:cubicBezTo>
                <a:cubicBezTo>
                  <a:pt x="277" y="3392"/>
                  <a:pt x="264" y="3436"/>
                  <a:pt x="303" y="3425"/>
                </a:cubicBezTo>
                <a:cubicBezTo>
                  <a:pt x="444" y="3384"/>
                  <a:pt x="526" y="3513"/>
                  <a:pt x="552" y="3928"/>
                </a:cubicBezTo>
                <a:cubicBezTo>
                  <a:pt x="566" y="4160"/>
                  <a:pt x="572" y="4356"/>
                  <a:pt x="594" y="4373"/>
                </a:cubicBezTo>
                <a:cubicBezTo>
                  <a:pt x="616" y="4390"/>
                  <a:pt x="650" y="4649"/>
                  <a:pt x="677" y="4934"/>
                </a:cubicBezTo>
                <a:cubicBezTo>
                  <a:pt x="705" y="5220"/>
                  <a:pt x="759" y="5654"/>
                  <a:pt x="801" y="5902"/>
                </a:cubicBezTo>
                <a:cubicBezTo>
                  <a:pt x="843" y="6149"/>
                  <a:pt x="934" y="7124"/>
                  <a:pt x="1008" y="8069"/>
                </a:cubicBezTo>
                <a:cubicBezTo>
                  <a:pt x="1174" y="10199"/>
                  <a:pt x="1126" y="14841"/>
                  <a:pt x="925" y="16099"/>
                </a:cubicBezTo>
                <a:cubicBezTo>
                  <a:pt x="857" y="16526"/>
                  <a:pt x="784" y="17134"/>
                  <a:pt x="759" y="17454"/>
                </a:cubicBezTo>
                <a:cubicBezTo>
                  <a:pt x="734" y="17773"/>
                  <a:pt x="706" y="18104"/>
                  <a:pt x="677" y="18189"/>
                </a:cubicBezTo>
                <a:cubicBezTo>
                  <a:pt x="648" y="18274"/>
                  <a:pt x="608" y="18431"/>
                  <a:pt x="594" y="18538"/>
                </a:cubicBezTo>
                <a:cubicBezTo>
                  <a:pt x="581" y="18644"/>
                  <a:pt x="536" y="18870"/>
                  <a:pt x="511" y="19041"/>
                </a:cubicBezTo>
                <a:cubicBezTo>
                  <a:pt x="486" y="19211"/>
                  <a:pt x="448" y="19625"/>
                  <a:pt x="428" y="19970"/>
                </a:cubicBezTo>
                <a:lnTo>
                  <a:pt x="428" y="20608"/>
                </a:lnTo>
                <a:lnTo>
                  <a:pt x="677" y="20744"/>
                </a:lnTo>
                <a:cubicBezTo>
                  <a:pt x="1212" y="21010"/>
                  <a:pt x="1626" y="21112"/>
                  <a:pt x="2086" y="21111"/>
                </a:cubicBezTo>
                <a:cubicBezTo>
                  <a:pt x="2438" y="21111"/>
                  <a:pt x="2684" y="21141"/>
                  <a:pt x="3455" y="21324"/>
                </a:cubicBezTo>
                <a:cubicBezTo>
                  <a:pt x="4236" y="21509"/>
                  <a:pt x="4477" y="21553"/>
                  <a:pt x="4989" y="21576"/>
                </a:cubicBezTo>
                <a:cubicBezTo>
                  <a:pt x="5323" y="21592"/>
                  <a:pt x="7974" y="21600"/>
                  <a:pt x="10918" y="21595"/>
                </a:cubicBezTo>
                <a:cubicBezTo>
                  <a:pt x="16769" y="21585"/>
                  <a:pt x="17441" y="21576"/>
                  <a:pt x="18963" y="21363"/>
                </a:cubicBezTo>
                <a:cubicBezTo>
                  <a:pt x="19696" y="21260"/>
                  <a:pt x="20630" y="20991"/>
                  <a:pt x="20994" y="20802"/>
                </a:cubicBezTo>
                <a:cubicBezTo>
                  <a:pt x="21080" y="20758"/>
                  <a:pt x="21202" y="20733"/>
                  <a:pt x="21243" y="20744"/>
                </a:cubicBezTo>
                <a:cubicBezTo>
                  <a:pt x="21283" y="20756"/>
                  <a:pt x="21296" y="20762"/>
                  <a:pt x="21285" y="20744"/>
                </a:cubicBezTo>
                <a:cubicBezTo>
                  <a:pt x="21274" y="20727"/>
                  <a:pt x="21332" y="20618"/>
                  <a:pt x="21409" y="20511"/>
                </a:cubicBezTo>
                <a:cubicBezTo>
                  <a:pt x="21530" y="20345"/>
                  <a:pt x="21556" y="20250"/>
                  <a:pt x="21492" y="19853"/>
                </a:cubicBezTo>
                <a:cubicBezTo>
                  <a:pt x="21451" y="19599"/>
                  <a:pt x="21436" y="19367"/>
                  <a:pt x="21451" y="19331"/>
                </a:cubicBezTo>
                <a:cubicBezTo>
                  <a:pt x="21466" y="19295"/>
                  <a:pt x="21448" y="19200"/>
                  <a:pt x="21409" y="19118"/>
                </a:cubicBezTo>
                <a:cubicBezTo>
                  <a:pt x="21370" y="19036"/>
                  <a:pt x="21273" y="18772"/>
                  <a:pt x="21243" y="18538"/>
                </a:cubicBezTo>
                <a:cubicBezTo>
                  <a:pt x="21184" y="18091"/>
                  <a:pt x="21163" y="17959"/>
                  <a:pt x="21036" y="17357"/>
                </a:cubicBezTo>
                <a:cubicBezTo>
                  <a:pt x="20994" y="17155"/>
                  <a:pt x="20972" y="16764"/>
                  <a:pt x="20953" y="16487"/>
                </a:cubicBezTo>
                <a:cubicBezTo>
                  <a:pt x="20934" y="16209"/>
                  <a:pt x="20894" y="15957"/>
                  <a:pt x="20870" y="15925"/>
                </a:cubicBezTo>
                <a:cubicBezTo>
                  <a:pt x="20790" y="15817"/>
                  <a:pt x="20754" y="15077"/>
                  <a:pt x="20829" y="15055"/>
                </a:cubicBezTo>
                <a:cubicBezTo>
                  <a:pt x="20871" y="15043"/>
                  <a:pt x="20880" y="15006"/>
                  <a:pt x="20829" y="14977"/>
                </a:cubicBezTo>
                <a:cubicBezTo>
                  <a:pt x="20773" y="14946"/>
                  <a:pt x="20726" y="14802"/>
                  <a:pt x="20746" y="14629"/>
                </a:cubicBezTo>
                <a:cubicBezTo>
                  <a:pt x="20764" y="14473"/>
                  <a:pt x="20749" y="14308"/>
                  <a:pt x="20704" y="14261"/>
                </a:cubicBezTo>
                <a:cubicBezTo>
                  <a:pt x="20649" y="14203"/>
                  <a:pt x="20643" y="14160"/>
                  <a:pt x="20704" y="14126"/>
                </a:cubicBezTo>
                <a:cubicBezTo>
                  <a:pt x="20766" y="14091"/>
                  <a:pt x="20797" y="14020"/>
                  <a:pt x="20746" y="13913"/>
                </a:cubicBezTo>
                <a:cubicBezTo>
                  <a:pt x="20640" y="13694"/>
                  <a:pt x="20582" y="12468"/>
                  <a:pt x="20580" y="10391"/>
                </a:cubicBezTo>
                <a:cubicBezTo>
                  <a:pt x="20579" y="8326"/>
                  <a:pt x="20658" y="6858"/>
                  <a:pt x="20870" y="5147"/>
                </a:cubicBezTo>
                <a:cubicBezTo>
                  <a:pt x="20893" y="4966"/>
                  <a:pt x="20929" y="4566"/>
                  <a:pt x="20953" y="4257"/>
                </a:cubicBezTo>
                <a:cubicBezTo>
                  <a:pt x="20977" y="3948"/>
                  <a:pt x="21071" y="3322"/>
                  <a:pt x="21160" y="2864"/>
                </a:cubicBezTo>
                <a:cubicBezTo>
                  <a:pt x="21426" y="1486"/>
                  <a:pt x="21469" y="883"/>
                  <a:pt x="21409" y="716"/>
                </a:cubicBezTo>
                <a:cubicBezTo>
                  <a:pt x="21352" y="557"/>
                  <a:pt x="21035" y="328"/>
                  <a:pt x="20621" y="155"/>
                </a:cubicBezTo>
                <a:cubicBezTo>
                  <a:pt x="20266" y="6"/>
                  <a:pt x="19231" y="9"/>
                  <a:pt x="17511" y="0"/>
                </a:cubicBezTo>
                <a:lnTo>
                  <a:pt x="511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50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82" t="13997" r="32021" b="4564"/>
          <a:stretch>
            <a:fillRect/>
          </a:stretch>
        </p:blipFill>
        <p:spPr>
          <a:xfrm>
            <a:off x="1847348" y="3909531"/>
            <a:ext cx="228033" cy="49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97" fill="norm" stroke="1" extrusionOk="0">
                <a:moveTo>
                  <a:pt x="5118" y="0"/>
                </a:moveTo>
                <a:cubicBezTo>
                  <a:pt x="3294" y="8"/>
                  <a:pt x="1435" y="2"/>
                  <a:pt x="1296" y="17"/>
                </a:cubicBezTo>
                <a:cubicBezTo>
                  <a:pt x="1227" y="25"/>
                  <a:pt x="1094" y="50"/>
                  <a:pt x="1034" y="87"/>
                </a:cubicBezTo>
                <a:cubicBezTo>
                  <a:pt x="974" y="124"/>
                  <a:pt x="859" y="157"/>
                  <a:pt x="771" y="157"/>
                </a:cubicBezTo>
                <a:cubicBezTo>
                  <a:pt x="684" y="157"/>
                  <a:pt x="597" y="200"/>
                  <a:pt x="547" y="244"/>
                </a:cubicBezTo>
                <a:cubicBezTo>
                  <a:pt x="469" y="312"/>
                  <a:pt x="434" y="305"/>
                  <a:pt x="322" y="262"/>
                </a:cubicBezTo>
                <a:cubicBezTo>
                  <a:pt x="204" y="217"/>
                  <a:pt x="202" y="225"/>
                  <a:pt x="284" y="297"/>
                </a:cubicBezTo>
                <a:cubicBezTo>
                  <a:pt x="335" y="341"/>
                  <a:pt x="323" y="399"/>
                  <a:pt x="284" y="419"/>
                </a:cubicBezTo>
                <a:cubicBezTo>
                  <a:pt x="246" y="438"/>
                  <a:pt x="172" y="558"/>
                  <a:pt x="97" y="680"/>
                </a:cubicBezTo>
                <a:cubicBezTo>
                  <a:pt x="-43" y="909"/>
                  <a:pt x="-34" y="1074"/>
                  <a:pt x="134" y="1727"/>
                </a:cubicBezTo>
                <a:cubicBezTo>
                  <a:pt x="178" y="1897"/>
                  <a:pt x="222" y="2205"/>
                  <a:pt x="247" y="2407"/>
                </a:cubicBezTo>
                <a:cubicBezTo>
                  <a:pt x="271" y="2609"/>
                  <a:pt x="312" y="2877"/>
                  <a:pt x="359" y="3000"/>
                </a:cubicBezTo>
                <a:cubicBezTo>
                  <a:pt x="429" y="3181"/>
                  <a:pt x="421" y="3239"/>
                  <a:pt x="322" y="3332"/>
                </a:cubicBezTo>
                <a:cubicBezTo>
                  <a:pt x="254" y="3395"/>
                  <a:pt x="245" y="3448"/>
                  <a:pt x="284" y="3436"/>
                </a:cubicBezTo>
                <a:cubicBezTo>
                  <a:pt x="426" y="3396"/>
                  <a:pt x="484" y="3510"/>
                  <a:pt x="509" y="3925"/>
                </a:cubicBezTo>
                <a:cubicBezTo>
                  <a:pt x="523" y="4157"/>
                  <a:pt x="562" y="4362"/>
                  <a:pt x="584" y="4378"/>
                </a:cubicBezTo>
                <a:cubicBezTo>
                  <a:pt x="606" y="4395"/>
                  <a:pt x="631" y="4634"/>
                  <a:pt x="659" y="4919"/>
                </a:cubicBezTo>
                <a:cubicBezTo>
                  <a:pt x="687" y="5204"/>
                  <a:pt x="729" y="5648"/>
                  <a:pt x="771" y="5896"/>
                </a:cubicBezTo>
                <a:cubicBezTo>
                  <a:pt x="814" y="6143"/>
                  <a:pt x="922" y="7114"/>
                  <a:pt x="996" y="8059"/>
                </a:cubicBezTo>
                <a:cubicBezTo>
                  <a:pt x="1163" y="10188"/>
                  <a:pt x="1123" y="14825"/>
                  <a:pt x="921" y="16083"/>
                </a:cubicBezTo>
                <a:cubicBezTo>
                  <a:pt x="853" y="16509"/>
                  <a:pt x="759" y="17124"/>
                  <a:pt x="734" y="17443"/>
                </a:cubicBezTo>
                <a:cubicBezTo>
                  <a:pt x="709" y="17763"/>
                  <a:pt x="688" y="18091"/>
                  <a:pt x="659" y="18176"/>
                </a:cubicBezTo>
                <a:cubicBezTo>
                  <a:pt x="630" y="18261"/>
                  <a:pt x="598" y="18418"/>
                  <a:pt x="584" y="18525"/>
                </a:cubicBezTo>
                <a:cubicBezTo>
                  <a:pt x="571" y="18631"/>
                  <a:pt x="534" y="18860"/>
                  <a:pt x="509" y="19031"/>
                </a:cubicBezTo>
                <a:cubicBezTo>
                  <a:pt x="484" y="19201"/>
                  <a:pt x="453" y="19627"/>
                  <a:pt x="434" y="19973"/>
                </a:cubicBezTo>
                <a:lnTo>
                  <a:pt x="397" y="20601"/>
                </a:lnTo>
                <a:lnTo>
                  <a:pt x="659" y="20723"/>
                </a:lnTo>
                <a:cubicBezTo>
                  <a:pt x="1196" y="20988"/>
                  <a:pt x="1583" y="21108"/>
                  <a:pt x="2045" y="21107"/>
                </a:cubicBezTo>
                <a:cubicBezTo>
                  <a:pt x="2397" y="21107"/>
                  <a:pt x="2659" y="21133"/>
                  <a:pt x="3432" y="21316"/>
                </a:cubicBezTo>
                <a:cubicBezTo>
                  <a:pt x="4214" y="21501"/>
                  <a:pt x="4455" y="21555"/>
                  <a:pt x="4968" y="21578"/>
                </a:cubicBezTo>
                <a:cubicBezTo>
                  <a:pt x="5303" y="21594"/>
                  <a:pt x="7976" y="21600"/>
                  <a:pt x="10926" y="21595"/>
                </a:cubicBezTo>
                <a:cubicBezTo>
                  <a:pt x="16789" y="21585"/>
                  <a:pt x="17421" y="21564"/>
                  <a:pt x="18945" y="21351"/>
                </a:cubicBezTo>
                <a:cubicBezTo>
                  <a:pt x="19680" y="21248"/>
                  <a:pt x="20641" y="20982"/>
                  <a:pt x="21006" y="20793"/>
                </a:cubicBezTo>
                <a:cubicBezTo>
                  <a:pt x="21092" y="20749"/>
                  <a:pt x="21228" y="20728"/>
                  <a:pt x="21268" y="20740"/>
                </a:cubicBezTo>
                <a:cubicBezTo>
                  <a:pt x="21309" y="20752"/>
                  <a:pt x="21316" y="20740"/>
                  <a:pt x="21306" y="20723"/>
                </a:cubicBezTo>
                <a:cubicBezTo>
                  <a:pt x="21295" y="20705"/>
                  <a:pt x="21341" y="20602"/>
                  <a:pt x="21418" y="20496"/>
                </a:cubicBezTo>
                <a:cubicBezTo>
                  <a:pt x="21539" y="20330"/>
                  <a:pt x="21557" y="20247"/>
                  <a:pt x="21493" y="19851"/>
                </a:cubicBezTo>
                <a:cubicBezTo>
                  <a:pt x="21452" y="19596"/>
                  <a:pt x="21441" y="19363"/>
                  <a:pt x="21456" y="19327"/>
                </a:cubicBezTo>
                <a:cubicBezTo>
                  <a:pt x="21471" y="19291"/>
                  <a:pt x="21457" y="19184"/>
                  <a:pt x="21418" y="19101"/>
                </a:cubicBezTo>
                <a:cubicBezTo>
                  <a:pt x="21379" y="19019"/>
                  <a:pt x="21299" y="18759"/>
                  <a:pt x="21268" y="18525"/>
                </a:cubicBezTo>
                <a:cubicBezTo>
                  <a:pt x="21210" y="18079"/>
                  <a:pt x="21208" y="17958"/>
                  <a:pt x="21081" y="17356"/>
                </a:cubicBezTo>
                <a:cubicBezTo>
                  <a:pt x="21038" y="17154"/>
                  <a:pt x="20987" y="16761"/>
                  <a:pt x="20968" y="16484"/>
                </a:cubicBezTo>
                <a:cubicBezTo>
                  <a:pt x="20949" y="16207"/>
                  <a:pt x="20916" y="15940"/>
                  <a:pt x="20893" y="15908"/>
                </a:cubicBezTo>
                <a:cubicBezTo>
                  <a:pt x="20812" y="15800"/>
                  <a:pt x="20781" y="15058"/>
                  <a:pt x="20856" y="15036"/>
                </a:cubicBezTo>
                <a:cubicBezTo>
                  <a:pt x="20898" y="15024"/>
                  <a:pt x="20870" y="14995"/>
                  <a:pt x="20819" y="14966"/>
                </a:cubicBezTo>
                <a:cubicBezTo>
                  <a:pt x="20763" y="14935"/>
                  <a:pt x="20761" y="14808"/>
                  <a:pt x="20781" y="14635"/>
                </a:cubicBezTo>
                <a:cubicBezTo>
                  <a:pt x="20799" y="14479"/>
                  <a:pt x="20751" y="14316"/>
                  <a:pt x="20706" y="14269"/>
                </a:cubicBezTo>
                <a:cubicBezTo>
                  <a:pt x="20651" y="14210"/>
                  <a:pt x="20645" y="14164"/>
                  <a:pt x="20706" y="14129"/>
                </a:cubicBezTo>
                <a:cubicBezTo>
                  <a:pt x="20768" y="14095"/>
                  <a:pt x="20795" y="14027"/>
                  <a:pt x="20744" y="13920"/>
                </a:cubicBezTo>
                <a:cubicBezTo>
                  <a:pt x="20638" y="13701"/>
                  <a:pt x="20558" y="12455"/>
                  <a:pt x="20556" y="10379"/>
                </a:cubicBezTo>
                <a:cubicBezTo>
                  <a:pt x="20555" y="8315"/>
                  <a:pt x="20644" y="6856"/>
                  <a:pt x="20856" y="5146"/>
                </a:cubicBezTo>
                <a:cubicBezTo>
                  <a:pt x="20879" y="4965"/>
                  <a:pt x="20944" y="4565"/>
                  <a:pt x="20968" y="4256"/>
                </a:cubicBezTo>
                <a:cubicBezTo>
                  <a:pt x="20992" y="3947"/>
                  <a:pt x="21067" y="3318"/>
                  <a:pt x="21156" y="2861"/>
                </a:cubicBezTo>
                <a:cubicBezTo>
                  <a:pt x="21423" y="1484"/>
                  <a:pt x="21516" y="899"/>
                  <a:pt x="21456" y="733"/>
                </a:cubicBezTo>
                <a:cubicBezTo>
                  <a:pt x="21399" y="574"/>
                  <a:pt x="21047" y="330"/>
                  <a:pt x="20631" y="157"/>
                </a:cubicBezTo>
                <a:cubicBezTo>
                  <a:pt x="20267" y="5"/>
                  <a:pt x="19290" y="8"/>
                  <a:pt x="17446" y="0"/>
                </a:cubicBezTo>
                <a:lnTo>
                  <a:pt x="511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51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82" t="13997" r="32021" b="4564"/>
          <a:stretch>
            <a:fillRect/>
          </a:stretch>
        </p:blipFill>
        <p:spPr>
          <a:xfrm>
            <a:off x="3740378" y="3908421"/>
            <a:ext cx="228033" cy="49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97" fill="norm" stroke="1" extrusionOk="0">
                <a:moveTo>
                  <a:pt x="5118" y="0"/>
                </a:moveTo>
                <a:cubicBezTo>
                  <a:pt x="3294" y="8"/>
                  <a:pt x="1435" y="2"/>
                  <a:pt x="1296" y="17"/>
                </a:cubicBezTo>
                <a:cubicBezTo>
                  <a:pt x="1227" y="25"/>
                  <a:pt x="1094" y="50"/>
                  <a:pt x="1034" y="87"/>
                </a:cubicBezTo>
                <a:cubicBezTo>
                  <a:pt x="974" y="124"/>
                  <a:pt x="859" y="157"/>
                  <a:pt x="771" y="157"/>
                </a:cubicBezTo>
                <a:cubicBezTo>
                  <a:pt x="684" y="157"/>
                  <a:pt x="597" y="200"/>
                  <a:pt x="547" y="244"/>
                </a:cubicBezTo>
                <a:cubicBezTo>
                  <a:pt x="469" y="312"/>
                  <a:pt x="434" y="305"/>
                  <a:pt x="322" y="262"/>
                </a:cubicBezTo>
                <a:cubicBezTo>
                  <a:pt x="204" y="217"/>
                  <a:pt x="202" y="225"/>
                  <a:pt x="284" y="297"/>
                </a:cubicBezTo>
                <a:cubicBezTo>
                  <a:pt x="335" y="341"/>
                  <a:pt x="323" y="399"/>
                  <a:pt x="284" y="419"/>
                </a:cubicBezTo>
                <a:cubicBezTo>
                  <a:pt x="246" y="438"/>
                  <a:pt x="172" y="558"/>
                  <a:pt x="97" y="680"/>
                </a:cubicBezTo>
                <a:cubicBezTo>
                  <a:pt x="-43" y="909"/>
                  <a:pt x="-34" y="1074"/>
                  <a:pt x="134" y="1727"/>
                </a:cubicBezTo>
                <a:cubicBezTo>
                  <a:pt x="178" y="1897"/>
                  <a:pt x="222" y="2205"/>
                  <a:pt x="247" y="2407"/>
                </a:cubicBezTo>
                <a:cubicBezTo>
                  <a:pt x="271" y="2609"/>
                  <a:pt x="312" y="2877"/>
                  <a:pt x="359" y="3000"/>
                </a:cubicBezTo>
                <a:cubicBezTo>
                  <a:pt x="429" y="3181"/>
                  <a:pt x="421" y="3239"/>
                  <a:pt x="322" y="3332"/>
                </a:cubicBezTo>
                <a:cubicBezTo>
                  <a:pt x="254" y="3395"/>
                  <a:pt x="245" y="3448"/>
                  <a:pt x="284" y="3436"/>
                </a:cubicBezTo>
                <a:cubicBezTo>
                  <a:pt x="426" y="3396"/>
                  <a:pt x="484" y="3510"/>
                  <a:pt x="509" y="3925"/>
                </a:cubicBezTo>
                <a:cubicBezTo>
                  <a:pt x="523" y="4157"/>
                  <a:pt x="562" y="4362"/>
                  <a:pt x="584" y="4378"/>
                </a:cubicBezTo>
                <a:cubicBezTo>
                  <a:pt x="606" y="4395"/>
                  <a:pt x="631" y="4634"/>
                  <a:pt x="659" y="4919"/>
                </a:cubicBezTo>
                <a:cubicBezTo>
                  <a:pt x="687" y="5204"/>
                  <a:pt x="729" y="5648"/>
                  <a:pt x="771" y="5896"/>
                </a:cubicBezTo>
                <a:cubicBezTo>
                  <a:pt x="814" y="6143"/>
                  <a:pt x="922" y="7114"/>
                  <a:pt x="996" y="8059"/>
                </a:cubicBezTo>
                <a:cubicBezTo>
                  <a:pt x="1163" y="10188"/>
                  <a:pt x="1123" y="14825"/>
                  <a:pt x="921" y="16083"/>
                </a:cubicBezTo>
                <a:cubicBezTo>
                  <a:pt x="853" y="16509"/>
                  <a:pt x="759" y="17124"/>
                  <a:pt x="734" y="17443"/>
                </a:cubicBezTo>
                <a:cubicBezTo>
                  <a:pt x="709" y="17763"/>
                  <a:pt x="688" y="18091"/>
                  <a:pt x="659" y="18176"/>
                </a:cubicBezTo>
                <a:cubicBezTo>
                  <a:pt x="630" y="18261"/>
                  <a:pt x="598" y="18418"/>
                  <a:pt x="584" y="18525"/>
                </a:cubicBezTo>
                <a:cubicBezTo>
                  <a:pt x="571" y="18631"/>
                  <a:pt x="534" y="18860"/>
                  <a:pt x="509" y="19031"/>
                </a:cubicBezTo>
                <a:cubicBezTo>
                  <a:pt x="484" y="19201"/>
                  <a:pt x="453" y="19627"/>
                  <a:pt x="434" y="19973"/>
                </a:cubicBezTo>
                <a:lnTo>
                  <a:pt x="397" y="20601"/>
                </a:lnTo>
                <a:lnTo>
                  <a:pt x="659" y="20723"/>
                </a:lnTo>
                <a:cubicBezTo>
                  <a:pt x="1196" y="20988"/>
                  <a:pt x="1583" y="21108"/>
                  <a:pt x="2045" y="21107"/>
                </a:cubicBezTo>
                <a:cubicBezTo>
                  <a:pt x="2397" y="21107"/>
                  <a:pt x="2659" y="21133"/>
                  <a:pt x="3432" y="21316"/>
                </a:cubicBezTo>
                <a:cubicBezTo>
                  <a:pt x="4214" y="21501"/>
                  <a:pt x="4455" y="21555"/>
                  <a:pt x="4968" y="21578"/>
                </a:cubicBezTo>
                <a:cubicBezTo>
                  <a:pt x="5303" y="21594"/>
                  <a:pt x="7976" y="21600"/>
                  <a:pt x="10926" y="21595"/>
                </a:cubicBezTo>
                <a:cubicBezTo>
                  <a:pt x="16789" y="21585"/>
                  <a:pt x="17421" y="21564"/>
                  <a:pt x="18945" y="21351"/>
                </a:cubicBezTo>
                <a:cubicBezTo>
                  <a:pt x="19680" y="21248"/>
                  <a:pt x="20641" y="20982"/>
                  <a:pt x="21006" y="20793"/>
                </a:cubicBezTo>
                <a:cubicBezTo>
                  <a:pt x="21092" y="20749"/>
                  <a:pt x="21228" y="20728"/>
                  <a:pt x="21268" y="20740"/>
                </a:cubicBezTo>
                <a:cubicBezTo>
                  <a:pt x="21309" y="20752"/>
                  <a:pt x="21316" y="20740"/>
                  <a:pt x="21306" y="20723"/>
                </a:cubicBezTo>
                <a:cubicBezTo>
                  <a:pt x="21295" y="20705"/>
                  <a:pt x="21341" y="20602"/>
                  <a:pt x="21418" y="20496"/>
                </a:cubicBezTo>
                <a:cubicBezTo>
                  <a:pt x="21539" y="20330"/>
                  <a:pt x="21557" y="20247"/>
                  <a:pt x="21493" y="19851"/>
                </a:cubicBezTo>
                <a:cubicBezTo>
                  <a:pt x="21452" y="19596"/>
                  <a:pt x="21441" y="19363"/>
                  <a:pt x="21456" y="19327"/>
                </a:cubicBezTo>
                <a:cubicBezTo>
                  <a:pt x="21471" y="19291"/>
                  <a:pt x="21457" y="19184"/>
                  <a:pt x="21418" y="19101"/>
                </a:cubicBezTo>
                <a:cubicBezTo>
                  <a:pt x="21379" y="19019"/>
                  <a:pt x="21299" y="18759"/>
                  <a:pt x="21268" y="18525"/>
                </a:cubicBezTo>
                <a:cubicBezTo>
                  <a:pt x="21210" y="18079"/>
                  <a:pt x="21208" y="17958"/>
                  <a:pt x="21081" y="17356"/>
                </a:cubicBezTo>
                <a:cubicBezTo>
                  <a:pt x="21038" y="17154"/>
                  <a:pt x="20987" y="16761"/>
                  <a:pt x="20968" y="16484"/>
                </a:cubicBezTo>
                <a:cubicBezTo>
                  <a:pt x="20949" y="16207"/>
                  <a:pt x="20916" y="15940"/>
                  <a:pt x="20893" y="15908"/>
                </a:cubicBezTo>
                <a:cubicBezTo>
                  <a:pt x="20812" y="15800"/>
                  <a:pt x="20781" y="15058"/>
                  <a:pt x="20856" y="15036"/>
                </a:cubicBezTo>
                <a:cubicBezTo>
                  <a:pt x="20898" y="15024"/>
                  <a:pt x="20870" y="14995"/>
                  <a:pt x="20819" y="14966"/>
                </a:cubicBezTo>
                <a:cubicBezTo>
                  <a:pt x="20763" y="14935"/>
                  <a:pt x="20761" y="14808"/>
                  <a:pt x="20781" y="14635"/>
                </a:cubicBezTo>
                <a:cubicBezTo>
                  <a:pt x="20799" y="14479"/>
                  <a:pt x="20751" y="14316"/>
                  <a:pt x="20706" y="14269"/>
                </a:cubicBezTo>
                <a:cubicBezTo>
                  <a:pt x="20651" y="14210"/>
                  <a:pt x="20645" y="14164"/>
                  <a:pt x="20706" y="14129"/>
                </a:cubicBezTo>
                <a:cubicBezTo>
                  <a:pt x="20768" y="14095"/>
                  <a:pt x="20795" y="14027"/>
                  <a:pt x="20744" y="13920"/>
                </a:cubicBezTo>
                <a:cubicBezTo>
                  <a:pt x="20638" y="13701"/>
                  <a:pt x="20558" y="12455"/>
                  <a:pt x="20556" y="10379"/>
                </a:cubicBezTo>
                <a:cubicBezTo>
                  <a:pt x="20555" y="8315"/>
                  <a:pt x="20644" y="6856"/>
                  <a:pt x="20856" y="5146"/>
                </a:cubicBezTo>
                <a:cubicBezTo>
                  <a:pt x="20879" y="4965"/>
                  <a:pt x="20944" y="4565"/>
                  <a:pt x="20968" y="4256"/>
                </a:cubicBezTo>
                <a:cubicBezTo>
                  <a:pt x="20992" y="3947"/>
                  <a:pt x="21067" y="3318"/>
                  <a:pt x="21156" y="2861"/>
                </a:cubicBezTo>
                <a:cubicBezTo>
                  <a:pt x="21423" y="1484"/>
                  <a:pt x="21516" y="899"/>
                  <a:pt x="21456" y="733"/>
                </a:cubicBezTo>
                <a:cubicBezTo>
                  <a:pt x="21399" y="574"/>
                  <a:pt x="21047" y="330"/>
                  <a:pt x="20631" y="157"/>
                </a:cubicBezTo>
                <a:cubicBezTo>
                  <a:pt x="20267" y="5"/>
                  <a:pt x="19290" y="8"/>
                  <a:pt x="17446" y="0"/>
                </a:cubicBezTo>
                <a:lnTo>
                  <a:pt x="511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52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53" t="13997" r="32011" b="4582"/>
          <a:stretch>
            <a:fillRect/>
          </a:stretch>
        </p:blipFill>
        <p:spPr>
          <a:xfrm>
            <a:off x="4131132" y="3957563"/>
            <a:ext cx="243637" cy="524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97" fill="norm" stroke="1" extrusionOk="0">
                <a:moveTo>
                  <a:pt x="3817" y="0"/>
                </a:moveTo>
                <a:cubicBezTo>
                  <a:pt x="2745" y="8"/>
                  <a:pt x="1384" y="6"/>
                  <a:pt x="1292" y="16"/>
                </a:cubicBezTo>
                <a:cubicBezTo>
                  <a:pt x="1224" y="24"/>
                  <a:pt x="1106" y="61"/>
                  <a:pt x="1046" y="98"/>
                </a:cubicBezTo>
                <a:cubicBezTo>
                  <a:pt x="986" y="135"/>
                  <a:pt x="889" y="163"/>
                  <a:pt x="801" y="163"/>
                </a:cubicBezTo>
                <a:cubicBezTo>
                  <a:pt x="714" y="163"/>
                  <a:pt x="605" y="201"/>
                  <a:pt x="555" y="245"/>
                </a:cubicBezTo>
                <a:cubicBezTo>
                  <a:pt x="477" y="313"/>
                  <a:pt x="422" y="305"/>
                  <a:pt x="309" y="262"/>
                </a:cubicBezTo>
                <a:cubicBezTo>
                  <a:pt x="192" y="216"/>
                  <a:pt x="192" y="222"/>
                  <a:pt x="274" y="294"/>
                </a:cubicBezTo>
                <a:cubicBezTo>
                  <a:pt x="325" y="339"/>
                  <a:pt x="348" y="389"/>
                  <a:pt x="309" y="409"/>
                </a:cubicBezTo>
                <a:cubicBezTo>
                  <a:pt x="271" y="428"/>
                  <a:pt x="174" y="548"/>
                  <a:pt x="99" y="670"/>
                </a:cubicBezTo>
                <a:cubicBezTo>
                  <a:pt x="-41" y="899"/>
                  <a:pt x="-34" y="1080"/>
                  <a:pt x="134" y="1733"/>
                </a:cubicBezTo>
                <a:cubicBezTo>
                  <a:pt x="178" y="1903"/>
                  <a:pt x="215" y="2201"/>
                  <a:pt x="239" y="2403"/>
                </a:cubicBezTo>
                <a:cubicBezTo>
                  <a:pt x="264" y="2605"/>
                  <a:pt x="333" y="2868"/>
                  <a:pt x="380" y="2992"/>
                </a:cubicBezTo>
                <a:cubicBezTo>
                  <a:pt x="450" y="3173"/>
                  <a:pt x="445" y="3242"/>
                  <a:pt x="345" y="3335"/>
                </a:cubicBezTo>
                <a:cubicBezTo>
                  <a:pt x="278" y="3398"/>
                  <a:pt x="270" y="3444"/>
                  <a:pt x="309" y="3433"/>
                </a:cubicBezTo>
                <a:cubicBezTo>
                  <a:pt x="451" y="3392"/>
                  <a:pt x="494" y="3508"/>
                  <a:pt x="520" y="3923"/>
                </a:cubicBezTo>
                <a:cubicBezTo>
                  <a:pt x="534" y="4155"/>
                  <a:pt x="568" y="4364"/>
                  <a:pt x="590" y="4381"/>
                </a:cubicBezTo>
                <a:cubicBezTo>
                  <a:pt x="612" y="4398"/>
                  <a:pt x="632" y="4635"/>
                  <a:pt x="660" y="4921"/>
                </a:cubicBezTo>
                <a:cubicBezTo>
                  <a:pt x="688" y="5206"/>
                  <a:pt x="759" y="5654"/>
                  <a:pt x="801" y="5901"/>
                </a:cubicBezTo>
                <a:cubicBezTo>
                  <a:pt x="844" y="6149"/>
                  <a:pt x="937" y="7114"/>
                  <a:pt x="1011" y="8059"/>
                </a:cubicBezTo>
                <a:cubicBezTo>
                  <a:pt x="1177" y="10189"/>
                  <a:pt x="1142" y="14844"/>
                  <a:pt x="941" y="16102"/>
                </a:cubicBezTo>
                <a:cubicBezTo>
                  <a:pt x="872" y="16528"/>
                  <a:pt x="791" y="17123"/>
                  <a:pt x="765" y="17443"/>
                </a:cubicBezTo>
                <a:cubicBezTo>
                  <a:pt x="740" y="17762"/>
                  <a:pt x="689" y="18093"/>
                  <a:pt x="660" y="18178"/>
                </a:cubicBezTo>
                <a:cubicBezTo>
                  <a:pt x="631" y="18263"/>
                  <a:pt x="603" y="18431"/>
                  <a:pt x="590" y="18538"/>
                </a:cubicBezTo>
                <a:cubicBezTo>
                  <a:pt x="577" y="18644"/>
                  <a:pt x="545" y="18874"/>
                  <a:pt x="520" y="19045"/>
                </a:cubicBezTo>
                <a:cubicBezTo>
                  <a:pt x="495" y="19215"/>
                  <a:pt x="434" y="19632"/>
                  <a:pt x="415" y="19977"/>
                </a:cubicBezTo>
                <a:lnTo>
                  <a:pt x="380" y="20598"/>
                </a:lnTo>
                <a:lnTo>
                  <a:pt x="660" y="20729"/>
                </a:lnTo>
                <a:cubicBezTo>
                  <a:pt x="1197" y="20995"/>
                  <a:pt x="1602" y="21106"/>
                  <a:pt x="2063" y="21105"/>
                </a:cubicBezTo>
                <a:cubicBezTo>
                  <a:pt x="2415" y="21105"/>
                  <a:pt x="2659" y="21150"/>
                  <a:pt x="3431" y="21333"/>
                </a:cubicBezTo>
                <a:cubicBezTo>
                  <a:pt x="4212" y="21519"/>
                  <a:pt x="4462" y="21556"/>
                  <a:pt x="4974" y="21579"/>
                </a:cubicBezTo>
                <a:cubicBezTo>
                  <a:pt x="5309" y="21595"/>
                  <a:pt x="7990" y="21600"/>
                  <a:pt x="10937" y="21595"/>
                </a:cubicBezTo>
                <a:cubicBezTo>
                  <a:pt x="16795" y="21585"/>
                  <a:pt x="17411" y="21563"/>
                  <a:pt x="18934" y="21350"/>
                </a:cubicBezTo>
                <a:cubicBezTo>
                  <a:pt x="19668" y="21247"/>
                  <a:pt x="20640" y="20998"/>
                  <a:pt x="21004" y="20810"/>
                </a:cubicBezTo>
                <a:cubicBezTo>
                  <a:pt x="21090" y="20766"/>
                  <a:pt x="21208" y="20733"/>
                  <a:pt x="21249" y="20745"/>
                </a:cubicBezTo>
                <a:cubicBezTo>
                  <a:pt x="21289" y="20757"/>
                  <a:pt x="21295" y="20747"/>
                  <a:pt x="21285" y="20729"/>
                </a:cubicBezTo>
                <a:cubicBezTo>
                  <a:pt x="21274" y="20712"/>
                  <a:pt x="21347" y="20622"/>
                  <a:pt x="21425" y="20516"/>
                </a:cubicBezTo>
                <a:cubicBezTo>
                  <a:pt x="21546" y="20350"/>
                  <a:pt x="21559" y="20242"/>
                  <a:pt x="21495" y="19846"/>
                </a:cubicBezTo>
                <a:cubicBezTo>
                  <a:pt x="21454" y="19591"/>
                  <a:pt x="21410" y="19358"/>
                  <a:pt x="21425" y="19323"/>
                </a:cubicBezTo>
                <a:cubicBezTo>
                  <a:pt x="21440" y="19287"/>
                  <a:pt x="21429" y="19192"/>
                  <a:pt x="21390" y="19110"/>
                </a:cubicBezTo>
                <a:cubicBezTo>
                  <a:pt x="21351" y="19028"/>
                  <a:pt x="21315" y="18772"/>
                  <a:pt x="21285" y="18538"/>
                </a:cubicBezTo>
                <a:cubicBezTo>
                  <a:pt x="21226" y="18092"/>
                  <a:pt x="21201" y="17947"/>
                  <a:pt x="21074" y="17345"/>
                </a:cubicBezTo>
                <a:cubicBezTo>
                  <a:pt x="21032" y="17142"/>
                  <a:pt x="20953" y="16755"/>
                  <a:pt x="20934" y="16478"/>
                </a:cubicBezTo>
                <a:cubicBezTo>
                  <a:pt x="20915" y="16201"/>
                  <a:pt x="20888" y="15954"/>
                  <a:pt x="20864" y="15922"/>
                </a:cubicBezTo>
                <a:cubicBezTo>
                  <a:pt x="20783" y="15814"/>
                  <a:pt x="20754" y="15061"/>
                  <a:pt x="20829" y="15040"/>
                </a:cubicBezTo>
                <a:cubicBezTo>
                  <a:pt x="20871" y="15027"/>
                  <a:pt x="20880" y="15003"/>
                  <a:pt x="20829" y="14974"/>
                </a:cubicBezTo>
                <a:cubicBezTo>
                  <a:pt x="20773" y="14943"/>
                  <a:pt x="20738" y="14804"/>
                  <a:pt x="20758" y="14631"/>
                </a:cubicBezTo>
                <a:cubicBezTo>
                  <a:pt x="20776" y="14475"/>
                  <a:pt x="20768" y="14319"/>
                  <a:pt x="20723" y="14271"/>
                </a:cubicBezTo>
                <a:cubicBezTo>
                  <a:pt x="20667" y="14213"/>
                  <a:pt x="20661" y="14159"/>
                  <a:pt x="20723" y="14124"/>
                </a:cubicBezTo>
                <a:cubicBezTo>
                  <a:pt x="20784" y="14090"/>
                  <a:pt x="20774" y="14035"/>
                  <a:pt x="20723" y="13928"/>
                </a:cubicBezTo>
                <a:cubicBezTo>
                  <a:pt x="20617" y="13709"/>
                  <a:pt x="20550" y="12457"/>
                  <a:pt x="20548" y="10381"/>
                </a:cubicBezTo>
                <a:cubicBezTo>
                  <a:pt x="20547" y="8316"/>
                  <a:pt x="20651" y="6860"/>
                  <a:pt x="20864" y="5149"/>
                </a:cubicBezTo>
                <a:cubicBezTo>
                  <a:pt x="20886" y="4968"/>
                  <a:pt x="20910" y="4575"/>
                  <a:pt x="20934" y="4267"/>
                </a:cubicBezTo>
                <a:cubicBezTo>
                  <a:pt x="20958" y="3958"/>
                  <a:pt x="21055" y="3335"/>
                  <a:pt x="21144" y="2877"/>
                </a:cubicBezTo>
                <a:cubicBezTo>
                  <a:pt x="21410" y="1500"/>
                  <a:pt x="21485" y="886"/>
                  <a:pt x="21425" y="719"/>
                </a:cubicBezTo>
                <a:cubicBezTo>
                  <a:pt x="21368" y="560"/>
                  <a:pt x="21069" y="337"/>
                  <a:pt x="20653" y="163"/>
                </a:cubicBezTo>
                <a:cubicBezTo>
                  <a:pt x="20284" y="9"/>
                  <a:pt x="19316" y="7"/>
                  <a:pt x="17391" y="0"/>
                </a:cubicBezTo>
                <a:lnTo>
                  <a:pt x="381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53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75" t="13997" r="32015" b="4573"/>
          <a:stretch>
            <a:fillRect/>
          </a:stretch>
        </p:blipFill>
        <p:spPr>
          <a:xfrm>
            <a:off x="3569796" y="3962441"/>
            <a:ext cx="231638" cy="498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7" fill="norm" stroke="1" extrusionOk="0">
                <a:moveTo>
                  <a:pt x="5078" y="0"/>
                </a:moveTo>
                <a:cubicBezTo>
                  <a:pt x="3264" y="9"/>
                  <a:pt x="1417" y="2"/>
                  <a:pt x="1278" y="17"/>
                </a:cubicBezTo>
                <a:cubicBezTo>
                  <a:pt x="1210" y="25"/>
                  <a:pt x="1117" y="49"/>
                  <a:pt x="1057" y="86"/>
                </a:cubicBezTo>
                <a:cubicBezTo>
                  <a:pt x="997" y="123"/>
                  <a:pt x="886" y="155"/>
                  <a:pt x="799" y="155"/>
                </a:cubicBezTo>
                <a:cubicBezTo>
                  <a:pt x="712" y="155"/>
                  <a:pt x="591" y="197"/>
                  <a:pt x="541" y="241"/>
                </a:cubicBezTo>
                <a:cubicBezTo>
                  <a:pt x="463" y="308"/>
                  <a:pt x="432" y="318"/>
                  <a:pt x="319" y="275"/>
                </a:cubicBezTo>
                <a:cubicBezTo>
                  <a:pt x="202" y="230"/>
                  <a:pt x="200" y="220"/>
                  <a:pt x="282" y="292"/>
                </a:cubicBezTo>
                <a:cubicBezTo>
                  <a:pt x="333" y="337"/>
                  <a:pt x="321" y="393"/>
                  <a:pt x="282" y="412"/>
                </a:cubicBezTo>
                <a:cubicBezTo>
                  <a:pt x="244" y="432"/>
                  <a:pt x="173" y="548"/>
                  <a:pt x="98" y="670"/>
                </a:cubicBezTo>
                <a:cubicBezTo>
                  <a:pt x="-42" y="899"/>
                  <a:pt x="-34" y="1082"/>
                  <a:pt x="135" y="1735"/>
                </a:cubicBezTo>
                <a:cubicBezTo>
                  <a:pt x="179" y="1906"/>
                  <a:pt x="221" y="2203"/>
                  <a:pt x="246" y="2405"/>
                </a:cubicBezTo>
                <a:cubicBezTo>
                  <a:pt x="270" y="2607"/>
                  <a:pt x="346" y="2866"/>
                  <a:pt x="393" y="2989"/>
                </a:cubicBezTo>
                <a:cubicBezTo>
                  <a:pt x="463" y="3170"/>
                  <a:pt x="456" y="3240"/>
                  <a:pt x="356" y="3333"/>
                </a:cubicBezTo>
                <a:cubicBezTo>
                  <a:pt x="288" y="3396"/>
                  <a:pt x="243" y="3447"/>
                  <a:pt x="282" y="3436"/>
                </a:cubicBezTo>
                <a:cubicBezTo>
                  <a:pt x="424" y="3395"/>
                  <a:pt x="478" y="3502"/>
                  <a:pt x="504" y="3917"/>
                </a:cubicBezTo>
                <a:cubicBezTo>
                  <a:pt x="518" y="4149"/>
                  <a:pt x="555" y="4364"/>
                  <a:pt x="578" y="4381"/>
                </a:cubicBezTo>
                <a:cubicBezTo>
                  <a:pt x="600" y="4397"/>
                  <a:pt x="624" y="4645"/>
                  <a:pt x="651" y="4931"/>
                </a:cubicBezTo>
                <a:cubicBezTo>
                  <a:pt x="679" y="5216"/>
                  <a:pt x="757" y="5645"/>
                  <a:pt x="799" y="5893"/>
                </a:cubicBezTo>
                <a:cubicBezTo>
                  <a:pt x="841" y="6140"/>
                  <a:pt x="909" y="7112"/>
                  <a:pt x="983" y="8057"/>
                </a:cubicBezTo>
                <a:cubicBezTo>
                  <a:pt x="1150" y="10187"/>
                  <a:pt x="1111" y="14839"/>
                  <a:pt x="910" y="16097"/>
                </a:cubicBezTo>
                <a:cubicBezTo>
                  <a:pt x="841" y="16523"/>
                  <a:pt x="787" y="17135"/>
                  <a:pt x="762" y="17455"/>
                </a:cubicBezTo>
                <a:cubicBezTo>
                  <a:pt x="737" y="17774"/>
                  <a:pt x="680" y="18091"/>
                  <a:pt x="651" y="18176"/>
                </a:cubicBezTo>
                <a:cubicBezTo>
                  <a:pt x="622" y="18261"/>
                  <a:pt x="591" y="18430"/>
                  <a:pt x="578" y="18537"/>
                </a:cubicBezTo>
                <a:cubicBezTo>
                  <a:pt x="564" y="18643"/>
                  <a:pt x="529" y="18865"/>
                  <a:pt x="504" y="19035"/>
                </a:cubicBezTo>
                <a:cubicBezTo>
                  <a:pt x="479" y="19205"/>
                  <a:pt x="449" y="19618"/>
                  <a:pt x="430" y="19963"/>
                </a:cubicBezTo>
                <a:lnTo>
                  <a:pt x="393" y="20599"/>
                </a:lnTo>
                <a:lnTo>
                  <a:pt x="651" y="20736"/>
                </a:lnTo>
                <a:cubicBezTo>
                  <a:pt x="1188" y="21001"/>
                  <a:pt x="1592" y="21097"/>
                  <a:pt x="2053" y="21097"/>
                </a:cubicBezTo>
                <a:cubicBezTo>
                  <a:pt x="2406" y="21096"/>
                  <a:pt x="2646" y="21137"/>
                  <a:pt x="3418" y="21320"/>
                </a:cubicBezTo>
                <a:cubicBezTo>
                  <a:pt x="4200" y="21505"/>
                  <a:pt x="4455" y="21554"/>
                  <a:pt x="4967" y="21578"/>
                </a:cubicBezTo>
                <a:cubicBezTo>
                  <a:pt x="5302" y="21593"/>
                  <a:pt x="7994" y="21600"/>
                  <a:pt x="10944" y="21595"/>
                </a:cubicBezTo>
                <a:cubicBezTo>
                  <a:pt x="16803" y="21585"/>
                  <a:pt x="17425" y="21567"/>
                  <a:pt x="18949" y="21354"/>
                </a:cubicBezTo>
                <a:cubicBezTo>
                  <a:pt x="19683" y="21252"/>
                  <a:pt x="20649" y="20993"/>
                  <a:pt x="21014" y="20805"/>
                </a:cubicBezTo>
                <a:cubicBezTo>
                  <a:pt x="21100" y="20760"/>
                  <a:pt x="21195" y="20724"/>
                  <a:pt x="21236" y="20736"/>
                </a:cubicBezTo>
                <a:cubicBezTo>
                  <a:pt x="21277" y="20748"/>
                  <a:pt x="21320" y="20753"/>
                  <a:pt x="21310" y="20736"/>
                </a:cubicBezTo>
                <a:cubicBezTo>
                  <a:pt x="21299" y="20718"/>
                  <a:pt x="21343" y="20619"/>
                  <a:pt x="21420" y="20513"/>
                </a:cubicBezTo>
                <a:cubicBezTo>
                  <a:pt x="21541" y="20347"/>
                  <a:pt x="21558" y="20239"/>
                  <a:pt x="21494" y="19843"/>
                </a:cubicBezTo>
                <a:cubicBezTo>
                  <a:pt x="21453" y="19588"/>
                  <a:pt x="21443" y="19363"/>
                  <a:pt x="21457" y="19327"/>
                </a:cubicBezTo>
                <a:cubicBezTo>
                  <a:pt x="21472" y="19291"/>
                  <a:pt x="21460" y="19186"/>
                  <a:pt x="21420" y="19104"/>
                </a:cubicBezTo>
                <a:cubicBezTo>
                  <a:pt x="21381" y="19021"/>
                  <a:pt x="21304" y="18771"/>
                  <a:pt x="21273" y="18537"/>
                </a:cubicBezTo>
                <a:cubicBezTo>
                  <a:pt x="21214" y="18091"/>
                  <a:pt x="21177" y="17954"/>
                  <a:pt x="21051" y="17352"/>
                </a:cubicBezTo>
                <a:cubicBezTo>
                  <a:pt x="21008" y="17150"/>
                  <a:pt x="20960" y="16752"/>
                  <a:pt x="20941" y="16475"/>
                </a:cubicBezTo>
                <a:cubicBezTo>
                  <a:pt x="20922" y="16198"/>
                  <a:pt x="20891" y="15957"/>
                  <a:pt x="20867" y="15926"/>
                </a:cubicBezTo>
                <a:cubicBezTo>
                  <a:pt x="20786" y="15817"/>
                  <a:pt x="20755" y="15071"/>
                  <a:pt x="20830" y="15049"/>
                </a:cubicBezTo>
                <a:cubicBezTo>
                  <a:pt x="20872" y="15037"/>
                  <a:pt x="20882" y="14993"/>
                  <a:pt x="20830" y="14964"/>
                </a:cubicBezTo>
                <a:cubicBezTo>
                  <a:pt x="20774" y="14933"/>
                  <a:pt x="20736" y="14810"/>
                  <a:pt x="20756" y="14637"/>
                </a:cubicBezTo>
                <a:cubicBezTo>
                  <a:pt x="20775" y="14481"/>
                  <a:pt x="20764" y="14306"/>
                  <a:pt x="20719" y="14259"/>
                </a:cubicBezTo>
                <a:cubicBezTo>
                  <a:pt x="20663" y="14201"/>
                  <a:pt x="20657" y="14156"/>
                  <a:pt x="20719" y="14122"/>
                </a:cubicBezTo>
                <a:cubicBezTo>
                  <a:pt x="20780" y="14087"/>
                  <a:pt x="20770" y="14022"/>
                  <a:pt x="20719" y="13916"/>
                </a:cubicBezTo>
                <a:cubicBezTo>
                  <a:pt x="20613" y="13696"/>
                  <a:pt x="20573" y="12453"/>
                  <a:pt x="20572" y="10377"/>
                </a:cubicBezTo>
                <a:cubicBezTo>
                  <a:pt x="20570" y="8313"/>
                  <a:pt x="20655" y="6864"/>
                  <a:pt x="20867" y="5154"/>
                </a:cubicBezTo>
                <a:cubicBezTo>
                  <a:pt x="20890" y="4973"/>
                  <a:pt x="20917" y="4569"/>
                  <a:pt x="20941" y="4261"/>
                </a:cubicBezTo>
                <a:cubicBezTo>
                  <a:pt x="20965" y="3952"/>
                  <a:pt x="21073" y="3327"/>
                  <a:pt x="21162" y="2869"/>
                </a:cubicBezTo>
                <a:cubicBezTo>
                  <a:pt x="21429" y="1492"/>
                  <a:pt x="21517" y="888"/>
                  <a:pt x="21457" y="722"/>
                </a:cubicBezTo>
                <a:cubicBezTo>
                  <a:pt x="21400" y="563"/>
                  <a:pt x="21061" y="345"/>
                  <a:pt x="20646" y="172"/>
                </a:cubicBezTo>
                <a:cubicBezTo>
                  <a:pt x="20276" y="17"/>
                  <a:pt x="19324" y="7"/>
                  <a:pt x="17399" y="0"/>
                </a:cubicBezTo>
                <a:lnTo>
                  <a:pt x="507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54" name="١٨➕٣٥= ٥٣"/>
          <p:cNvSpPr txBox="1"/>
          <p:nvPr/>
        </p:nvSpPr>
        <p:spPr>
          <a:xfrm>
            <a:off x="797586" y="3838279"/>
            <a:ext cx="812950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١٨➕٣٥= ٥٣</a:t>
            </a:r>
          </a:p>
        </p:txBody>
      </p:sp>
      <p:sp>
        <p:nvSpPr>
          <p:cNvPr id="3055" name="خاتم"/>
          <p:cNvSpPr/>
          <p:nvPr/>
        </p:nvSpPr>
        <p:spPr>
          <a:xfrm>
            <a:off x="2138726" y="3786504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56" name="خاتم"/>
          <p:cNvSpPr/>
          <p:nvPr/>
        </p:nvSpPr>
        <p:spPr>
          <a:xfrm>
            <a:off x="4611030" y="4092640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057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157" t="13997" r="32028" b="4570"/>
          <a:stretch>
            <a:fillRect/>
          </a:stretch>
        </p:blipFill>
        <p:spPr>
          <a:xfrm>
            <a:off x="5760510" y="3929248"/>
            <a:ext cx="241634" cy="520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97" fill="norm" stroke="1" extrusionOk="0">
                <a:moveTo>
                  <a:pt x="3847" y="0"/>
                </a:moveTo>
                <a:cubicBezTo>
                  <a:pt x="2759" y="8"/>
                  <a:pt x="1393" y="6"/>
                  <a:pt x="1300" y="16"/>
                </a:cubicBezTo>
                <a:cubicBezTo>
                  <a:pt x="1232" y="24"/>
                  <a:pt x="1113" y="62"/>
                  <a:pt x="1053" y="99"/>
                </a:cubicBezTo>
                <a:cubicBezTo>
                  <a:pt x="993" y="136"/>
                  <a:pt x="892" y="165"/>
                  <a:pt x="805" y="165"/>
                </a:cubicBezTo>
                <a:cubicBezTo>
                  <a:pt x="718" y="165"/>
                  <a:pt x="573" y="203"/>
                  <a:pt x="522" y="247"/>
                </a:cubicBezTo>
                <a:cubicBezTo>
                  <a:pt x="444" y="315"/>
                  <a:pt x="423" y="307"/>
                  <a:pt x="310" y="264"/>
                </a:cubicBezTo>
                <a:cubicBezTo>
                  <a:pt x="193" y="218"/>
                  <a:pt x="193" y="226"/>
                  <a:pt x="275" y="296"/>
                </a:cubicBezTo>
                <a:cubicBezTo>
                  <a:pt x="326" y="341"/>
                  <a:pt x="349" y="393"/>
                  <a:pt x="310" y="412"/>
                </a:cubicBezTo>
                <a:cubicBezTo>
                  <a:pt x="272" y="431"/>
                  <a:pt x="173" y="553"/>
                  <a:pt x="98" y="675"/>
                </a:cubicBezTo>
                <a:cubicBezTo>
                  <a:pt x="-42" y="904"/>
                  <a:pt x="-35" y="1077"/>
                  <a:pt x="133" y="1730"/>
                </a:cubicBezTo>
                <a:cubicBezTo>
                  <a:pt x="177" y="1900"/>
                  <a:pt x="215" y="2203"/>
                  <a:pt x="239" y="2405"/>
                </a:cubicBezTo>
                <a:cubicBezTo>
                  <a:pt x="264" y="2607"/>
                  <a:pt x="333" y="2875"/>
                  <a:pt x="381" y="2998"/>
                </a:cubicBezTo>
                <a:cubicBezTo>
                  <a:pt x="450" y="3179"/>
                  <a:pt x="446" y="3251"/>
                  <a:pt x="346" y="3344"/>
                </a:cubicBezTo>
                <a:cubicBezTo>
                  <a:pt x="279" y="3407"/>
                  <a:pt x="235" y="3438"/>
                  <a:pt x="275" y="3426"/>
                </a:cubicBezTo>
                <a:cubicBezTo>
                  <a:pt x="416" y="3385"/>
                  <a:pt x="497" y="3505"/>
                  <a:pt x="522" y="3920"/>
                </a:cubicBezTo>
                <a:cubicBezTo>
                  <a:pt x="537" y="4152"/>
                  <a:pt x="571" y="4365"/>
                  <a:pt x="593" y="4382"/>
                </a:cubicBezTo>
                <a:cubicBezTo>
                  <a:pt x="615" y="4398"/>
                  <a:pt x="636" y="4640"/>
                  <a:pt x="664" y="4925"/>
                </a:cubicBezTo>
                <a:cubicBezTo>
                  <a:pt x="691" y="5211"/>
                  <a:pt x="763" y="5649"/>
                  <a:pt x="805" y="5897"/>
                </a:cubicBezTo>
                <a:cubicBezTo>
                  <a:pt x="847" y="6144"/>
                  <a:pt x="944" y="7110"/>
                  <a:pt x="1017" y="8055"/>
                </a:cubicBezTo>
                <a:cubicBezTo>
                  <a:pt x="1184" y="10184"/>
                  <a:pt x="1113" y="14835"/>
                  <a:pt x="911" y="16093"/>
                </a:cubicBezTo>
                <a:cubicBezTo>
                  <a:pt x="843" y="16519"/>
                  <a:pt x="760" y="17124"/>
                  <a:pt x="735" y="17444"/>
                </a:cubicBezTo>
                <a:cubicBezTo>
                  <a:pt x="709" y="17763"/>
                  <a:pt x="693" y="18100"/>
                  <a:pt x="664" y="18185"/>
                </a:cubicBezTo>
                <a:cubicBezTo>
                  <a:pt x="635" y="18270"/>
                  <a:pt x="606" y="18425"/>
                  <a:pt x="593" y="18531"/>
                </a:cubicBezTo>
                <a:cubicBezTo>
                  <a:pt x="580" y="18638"/>
                  <a:pt x="547" y="18871"/>
                  <a:pt x="522" y="19042"/>
                </a:cubicBezTo>
                <a:cubicBezTo>
                  <a:pt x="497" y="19212"/>
                  <a:pt x="435" y="19619"/>
                  <a:pt x="416" y="19964"/>
                </a:cubicBezTo>
                <a:lnTo>
                  <a:pt x="381" y="20607"/>
                </a:lnTo>
                <a:lnTo>
                  <a:pt x="664" y="20722"/>
                </a:lnTo>
                <a:cubicBezTo>
                  <a:pt x="1201" y="20987"/>
                  <a:pt x="1617" y="21101"/>
                  <a:pt x="2078" y="21101"/>
                </a:cubicBezTo>
                <a:cubicBezTo>
                  <a:pt x="2431" y="21100"/>
                  <a:pt x="2650" y="21148"/>
                  <a:pt x="3422" y="21331"/>
                </a:cubicBezTo>
                <a:cubicBezTo>
                  <a:pt x="4204" y="21517"/>
                  <a:pt x="4466" y="21556"/>
                  <a:pt x="4978" y="21579"/>
                </a:cubicBezTo>
                <a:cubicBezTo>
                  <a:pt x="5313" y="21595"/>
                  <a:pt x="7971" y="21600"/>
                  <a:pt x="10920" y="21595"/>
                </a:cubicBezTo>
                <a:cubicBezTo>
                  <a:pt x="16780" y="21585"/>
                  <a:pt x="17424" y="21561"/>
                  <a:pt x="18948" y="21348"/>
                </a:cubicBezTo>
                <a:cubicBezTo>
                  <a:pt x="19682" y="21245"/>
                  <a:pt x="20670" y="20992"/>
                  <a:pt x="21034" y="20804"/>
                </a:cubicBezTo>
                <a:cubicBezTo>
                  <a:pt x="21121" y="20760"/>
                  <a:pt x="21205" y="20727"/>
                  <a:pt x="21246" y="20738"/>
                </a:cubicBezTo>
                <a:cubicBezTo>
                  <a:pt x="21286" y="20750"/>
                  <a:pt x="21328" y="20756"/>
                  <a:pt x="21317" y="20738"/>
                </a:cubicBezTo>
                <a:cubicBezTo>
                  <a:pt x="21307" y="20721"/>
                  <a:pt x="21345" y="20614"/>
                  <a:pt x="21423" y="20508"/>
                </a:cubicBezTo>
                <a:cubicBezTo>
                  <a:pt x="21543" y="20342"/>
                  <a:pt x="21558" y="20245"/>
                  <a:pt x="21494" y="19849"/>
                </a:cubicBezTo>
                <a:cubicBezTo>
                  <a:pt x="21453" y="19594"/>
                  <a:pt x="21444" y="19357"/>
                  <a:pt x="21459" y="19322"/>
                </a:cubicBezTo>
                <a:cubicBezTo>
                  <a:pt x="21474" y="19286"/>
                  <a:pt x="21427" y="19190"/>
                  <a:pt x="21388" y="19108"/>
                </a:cubicBezTo>
                <a:cubicBezTo>
                  <a:pt x="21349" y="19025"/>
                  <a:pt x="21313" y="18765"/>
                  <a:pt x="21282" y="18531"/>
                </a:cubicBezTo>
                <a:cubicBezTo>
                  <a:pt x="21224" y="18085"/>
                  <a:pt x="21197" y="17947"/>
                  <a:pt x="21070" y="17345"/>
                </a:cubicBezTo>
                <a:cubicBezTo>
                  <a:pt x="21027" y="17143"/>
                  <a:pt x="20983" y="16749"/>
                  <a:pt x="20964" y="16472"/>
                </a:cubicBezTo>
                <a:cubicBezTo>
                  <a:pt x="20945" y="16195"/>
                  <a:pt x="20917" y="15944"/>
                  <a:pt x="20893" y="15912"/>
                </a:cubicBezTo>
                <a:cubicBezTo>
                  <a:pt x="20812" y="15804"/>
                  <a:pt x="20782" y="15061"/>
                  <a:pt x="20857" y="15039"/>
                </a:cubicBezTo>
                <a:cubicBezTo>
                  <a:pt x="20899" y="15027"/>
                  <a:pt x="20874" y="15002"/>
                  <a:pt x="20822" y="14973"/>
                </a:cubicBezTo>
                <a:cubicBezTo>
                  <a:pt x="20766" y="14942"/>
                  <a:pt x="20730" y="14800"/>
                  <a:pt x="20751" y="14627"/>
                </a:cubicBezTo>
                <a:cubicBezTo>
                  <a:pt x="20769" y="14471"/>
                  <a:pt x="20761" y="14312"/>
                  <a:pt x="20716" y="14265"/>
                </a:cubicBezTo>
                <a:cubicBezTo>
                  <a:pt x="20660" y="14206"/>
                  <a:pt x="20655" y="14168"/>
                  <a:pt x="20716" y="14133"/>
                </a:cubicBezTo>
                <a:cubicBezTo>
                  <a:pt x="20777" y="14099"/>
                  <a:pt x="20802" y="14026"/>
                  <a:pt x="20751" y="13919"/>
                </a:cubicBezTo>
                <a:cubicBezTo>
                  <a:pt x="20645" y="13700"/>
                  <a:pt x="20576" y="12454"/>
                  <a:pt x="20575" y="10377"/>
                </a:cubicBezTo>
                <a:cubicBezTo>
                  <a:pt x="20573" y="8313"/>
                  <a:pt x="20644" y="6866"/>
                  <a:pt x="20857" y="5156"/>
                </a:cubicBezTo>
                <a:cubicBezTo>
                  <a:pt x="20879" y="4975"/>
                  <a:pt x="20940" y="4575"/>
                  <a:pt x="20964" y="4266"/>
                </a:cubicBezTo>
                <a:cubicBezTo>
                  <a:pt x="20988" y="3957"/>
                  <a:pt x="21051" y="3324"/>
                  <a:pt x="21140" y="2866"/>
                </a:cubicBezTo>
                <a:cubicBezTo>
                  <a:pt x="21406" y="1489"/>
                  <a:pt x="21519" y="891"/>
                  <a:pt x="21459" y="725"/>
                </a:cubicBezTo>
                <a:cubicBezTo>
                  <a:pt x="21402" y="566"/>
                  <a:pt x="21061" y="338"/>
                  <a:pt x="20645" y="165"/>
                </a:cubicBezTo>
                <a:cubicBezTo>
                  <a:pt x="20276" y="10"/>
                  <a:pt x="19308" y="7"/>
                  <a:pt x="17392" y="0"/>
                </a:cubicBezTo>
                <a:lnTo>
                  <a:pt x="384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58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079" t="13997" r="32075" b="4589"/>
          <a:stretch>
            <a:fillRect/>
          </a:stretch>
        </p:blipFill>
        <p:spPr>
          <a:xfrm>
            <a:off x="5836803" y="4047236"/>
            <a:ext cx="209777" cy="45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6" fill="norm" stroke="1" extrusionOk="0">
                <a:moveTo>
                  <a:pt x="5105" y="0"/>
                </a:moveTo>
                <a:cubicBezTo>
                  <a:pt x="3293" y="9"/>
                  <a:pt x="1456" y="4"/>
                  <a:pt x="1318" y="19"/>
                </a:cubicBezTo>
                <a:cubicBezTo>
                  <a:pt x="1250" y="26"/>
                  <a:pt x="1133" y="58"/>
                  <a:pt x="1073" y="95"/>
                </a:cubicBezTo>
                <a:cubicBezTo>
                  <a:pt x="1013" y="132"/>
                  <a:pt x="916" y="152"/>
                  <a:pt x="829" y="152"/>
                </a:cubicBezTo>
                <a:cubicBezTo>
                  <a:pt x="742" y="152"/>
                  <a:pt x="594" y="203"/>
                  <a:pt x="544" y="247"/>
                </a:cubicBezTo>
                <a:cubicBezTo>
                  <a:pt x="466" y="315"/>
                  <a:pt x="452" y="309"/>
                  <a:pt x="340" y="266"/>
                </a:cubicBezTo>
                <a:cubicBezTo>
                  <a:pt x="223" y="221"/>
                  <a:pt x="218" y="232"/>
                  <a:pt x="300" y="304"/>
                </a:cubicBezTo>
                <a:cubicBezTo>
                  <a:pt x="351" y="349"/>
                  <a:pt x="339" y="399"/>
                  <a:pt x="300" y="418"/>
                </a:cubicBezTo>
                <a:cubicBezTo>
                  <a:pt x="262" y="437"/>
                  <a:pt x="170" y="543"/>
                  <a:pt x="96" y="665"/>
                </a:cubicBezTo>
                <a:cubicBezTo>
                  <a:pt x="-44" y="893"/>
                  <a:pt x="-31" y="1075"/>
                  <a:pt x="137" y="1728"/>
                </a:cubicBezTo>
                <a:cubicBezTo>
                  <a:pt x="181" y="1899"/>
                  <a:pt x="234" y="2210"/>
                  <a:pt x="259" y="2412"/>
                </a:cubicBezTo>
                <a:cubicBezTo>
                  <a:pt x="283" y="2614"/>
                  <a:pt x="374" y="2877"/>
                  <a:pt x="422" y="3001"/>
                </a:cubicBezTo>
                <a:cubicBezTo>
                  <a:pt x="491" y="3182"/>
                  <a:pt x="480" y="3250"/>
                  <a:pt x="381" y="3343"/>
                </a:cubicBezTo>
                <a:cubicBezTo>
                  <a:pt x="313" y="3406"/>
                  <a:pt x="261" y="3449"/>
                  <a:pt x="300" y="3438"/>
                </a:cubicBezTo>
                <a:cubicBezTo>
                  <a:pt x="442" y="3397"/>
                  <a:pt x="518" y="3517"/>
                  <a:pt x="544" y="3932"/>
                </a:cubicBezTo>
                <a:cubicBezTo>
                  <a:pt x="558" y="4163"/>
                  <a:pt x="563" y="4352"/>
                  <a:pt x="585" y="4368"/>
                </a:cubicBezTo>
                <a:cubicBezTo>
                  <a:pt x="608" y="4385"/>
                  <a:pt x="679" y="4634"/>
                  <a:pt x="707" y="4919"/>
                </a:cubicBezTo>
                <a:cubicBezTo>
                  <a:pt x="734" y="5205"/>
                  <a:pt x="787" y="5640"/>
                  <a:pt x="829" y="5888"/>
                </a:cubicBezTo>
                <a:cubicBezTo>
                  <a:pt x="871" y="6135"/>
                  <a:pt x="960" y="7127"/>
                  <a:pt x="1033" y="8072"/>
                </a:cubicBezTo>
                <a:cubicBezTo>
                  <a:pt x="1200" y="10202"/>
                  <a:pt x="1153" y="14828"/>
                  <a:pt x="951" y="16087"/>
                </a:cubicBezTo>
                <a:cubicBezTo>
                  <a:pt x="883" y="16513"/>
                  <a:pt x="813" y="17136"/>
                  <a:pt x="788" y="17455"/>
                </a:cubicBezTo>
                <a:cubicBezTo>
                  <a:pt x="763" y="17775"/>
                  <a:pt x="695" y="18110"/>
                  <a:pt x="666" y="18195"/>
                </a:cubicBezTo>
                <a:cubicBezTo>
                  <a:pt x="637" y="18280"/>
                  <a:pt x="599" y="18431"/>
                  <a:pt x="585" y="18537"/>
                </a:cubicBezTo>
                <a:cubicBezTo>
                  <a:pt x="572" y="18643"/>
                  <a:pt x="569" y="18860"/>
                  <a:pt x="544" y="19031"/>
                </a:cubicBezTo>
                <a:cubicBezTo>
                  <a:pt x="519" y="19201"/>
                  <a:pt x="482" y="19636"/>
                  <a:pt x="463" y="19981"/>
                </a:cubicBezTo>
                <a:lnTo>
                  <a:pt x="422" y="20607"/>
                </a:lnTo>
                <a:lnTo>
                  <a:pt x="666" y="20740"/>
                </a:lnTo>
                <a:cubicBezTo>
                  <a:pt x="1202" y="21005"/>
                  <a:pt x="1631" y="21102"/>
                  <a:pt x="2091" y="21101"/>
                </a:cubicBezTo>
                <a:cubicBezTo>
                  <a:pt x="2443" y="21101"/>
                  <a:pt x="2664" y="21146"/>
                  <a:pt x="3435" y="21329"/>
                </a:cubicBezTo>
                <a:cubicBezTo>
                  <a:pt x="4216" y="21514"/>
                  <a:pt x="4471" y="21553"/>
                  <a:pt x="4983" y="21576"/>
                </a:cubicBezTo>
                <a:cubicBezTo>
                  <a:pt x="5317" y="21591"/>
                  <a:pt x="7983" y="21600"/>
                  <a:pt x="10928" y="21595"/>
                </a:cubicBezTo>
                <a:cubicBezTo>
                  <a:pt x="16782" y="21585"/>
                  <a:pt x="17429" y="21561"/>
                  <a:pt x="18951" y="21348"/>
                </a:cubicBezTo>
                <a:cubicBezTo>
                  <a:pt x="19685" y="21245"/>
                  <a:pt x="20664" y="20985"/>
                  <a:pt x="21028" y="20797"/>
                </a:cubicBezTo>
                <a:cubicBezTo>
                  <a:pt x="21114" y="20753"/>
                  <a:pt x="21190" y="20728"/>
                  <a:pt x="21231" y="20740"/>
                </a:cubicBezTo>
                <a:cubicBezTo>
                  <a:pt x="21271" y="20752"/>
                  <a:pt x="21324" y="20758"/>
                  <a:pt x="21313" y="20740"/>
                </a:cubicBezTo>
                <a:cubicBezTo>
                  <a:pt x="21302" y="20723"/>
                  <a:pt x="21358" y="20619"/>
                  <a:pt x="21435" y="20512"/>
                </a:cubicBezTo>
                <a:cubicBezTo>
                  <a:pt x="21556" y="20347"/>
                  <a:pt x="21540" y="20245"/>
                  <a:pt x="21476" y="19848"/>
                </a:cubicBezTo>
                <a:cubicBezTo>
                  <a:pt x="21435" y="19594"/>
                  <a:pt x="21420" y="19351"/>
                  <a:pt x="21435" y="19316"/>
                </a:cubicBezTo>
                <a:cubicBezTo>
                  <a:pt x="21450" y="19280"/>
                  <a:pt x="21434" y="19189"/>
                  <a:pt x="21394" y="19107"/>
                </a:cubicBezTo>
                <a:cubicBezTo>
                  <a:pt x="21355" y="19024"/>
                  <a:pt x="21303" y="18771"/>
                  <a:pt x="21272" y="18537"/>
                </a:cubicBezTo>
                <a:cubicBezTo>
                  <a:pt x="21214" y="18091"/>
                  <a:pt x="21194" y="17963"/>
                  <a:pt x="21068" y="17360"/>
                </a:cubicBezTo>
                <a:cubicBezTo>
                  <a:pt x="21025" y="17158"/>
                  <a:pt x="20964" y="16763"/>
                  <a:pt x="20946" y="16486"/>
                </a:cubicBezTo>
                <a:cubicBezTo>
                  <a:pt x="20927" y="16209"/>
                  <a:pt x="20889" y="15948"/>
                  <a:pt x="20865" y="15916"/>
                </a:cubicBezTo>
                <a:cubicBezTo>
                  <a:pt x="20784" y="15808"/>
                  <a:pt x="20749" y="15064"/>
                  <a:pt x="20824" y="15042"/>
                </a:cubicBezTo>
                <a:cubicBezTo>
                  <a:pt x="20866" y="15030"/>
                  <a:pt x="20876" y="14995"/>
                  <a:pt x="20824" y="14966"/>
                </a:cubicBezTo>
                <a:cubicBezTo>
                  <a:pt x="20768" y="14935"/>
                  <a:pt x="20723" y="14818"/>
                  <a:pt x="20743" y="14644"/>
                </a:cubicBezTo>
                <a:cubicBezTo>
                  <a:pt x="20761" y="14488"/>
                  <a:pt x="20747" y="14311"/>
                  <a:pt x="20702" y="14264"/>
                </a:cubicBezTo>
                <a:cubicBezTo>
                  <a:pt x="20647" y="14205"/>
                  <a:pt x="20641" y="14165"/>
                  <a:pt x="20702" y="14131"/>
                </a:cubicBezTo>
                <a:cubicBezTo>
                  <a:pt x="20763" y="14096"/>
                  <a:pt x="20794" y="14029"/>
                  <a:pt x="20743" y="13922"/>
                </a:cubicBezTo>
                <a:cubicBezTo>
                  <a:pt x="20637" y="13703"/>
                  <a:pt x="20582" y="12466"/>
                  <a:pt x="20580" y="10389"/>
                </a:cubicBezTo>
                <a:cubicBezTo>
                  <a:pt x="20578" y="8325"/>
                  <a:pt x="20653" y="6857"/>
                  <a:pt x="20865" y="5147"/>
                </a:cubicBezTo>
                <a:cubicBezTo>
                  <a:pt x="20888" y="4966"/>
                  <a:pt x="20922" y="4582"/>
                  <a:pt x="20946" y="4273"/>
                </a:cubicBezTo>
                <a:cubicBezTo>
                  <a:pt x="20969" y="3965"/>
                  <a:pt x="21061" y="3326"/>
                  <a:pt x="21150" y="2868"/>
                </a:cubicBezTo>
                <a:cubicBezTo>
                  <a:pt x="21417" y="1491"/>
                  <a:pt x="21495" y="888"/>
                  <a:pt x="21435" y="722"/>
                </a:cubicBezTo>
                <a:cubicBezTo>
                  <a:pt x="21378" y="563"/>
                  <a:pt x="21076" y="344"/>
                  <a:pt x="20661" y="171"/>
                </a:cubicBezTo>
                <a:cubicBezTo>
                  <a:pt x="20295" y="18"/>
                  <a:pt x="19320" y="8"/>
                  <a:pt x="17444" y="0"/>
                </a:cubicBezTo>
                <a:lnTo>
                  <a:pt x="510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59" name="IMG_4858.jpeg" descr="IMG_4858.jpeg"/>
          <p:cNvPicPr>
            <a:picLocks noChangeAspect="1"/>
          </p:cNvPicPr>
          <p:nvPr/>
        </p:nvPicPr>
        <p:blipFill>
          <a:blip r:embed="rId7">
            <a:extLst/>
          </a:blip>
          <a:srcRect l="30079" t="13997" r="32075" b="4589"/>
          <a:stretch>
            <a:fillRect/>
          </a:stretch>
        </p:blipFill>
        <p:spPr>
          <a:xfrm>
            <a:off x="5894793" y="4111230"/>
            <a:ext cx="209777" cy="45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6" fill="norm" stroke="1" extrusionOk="0">
                <a:moveTo>
                  <a:pt x="5105" y="0"/>
                </a:moveTo>
                <a:cubicBezTo>
                  <a:pt x="3293" y="9"/>
                  <a:pt x="1456" y="4"/>
                  <a:pt x="1318" y="19"/>
                </a:cubicBezTo>
                <a:cubicBezTo>
                  <a:pt x="1250" y="26"/>
                  <a:pt x="1133" y="58"/>
                  <a:pt x="1073" y="95"/>
                </a:cubicBezTo>
                <a:cubicBezTo>
                  <a:pt x="1013" y="132"/>
                  <a:pt x="916" y="152"/>
                  <a:pt x="829" y="152"/>
                </a:cubicBezTo>
                <a:cubicBezTo>
                  <a:pt x="742" y="152"/>
                  <a:pt x="594" y="203"/>
                  <a:pt x="544" y="247"/>
                </a:cubicBezTo>
                <a:cubicBezTo>
                  <a:pt x="466" y="315"/>
                  <a:pt x="452" y="309"/>
                  <a:pt x="340" y="266"/>
                </a:cubicBezTo>
                <a:cubicBezTo>
                  <a:pt x="223" y="221"/>
                  <a:pt x="218" y="232"/>
                  <a:pt x="300" y="304"/>
                </a:cubicBezTo>
                <a:cubicBezTo>
                  <a:pt x="351" y="349"/>
                  <a:pt x="339" y="399"/>
                  <a:pt x="300" y="418"/>
                </a:cubicBezTo>
                <a:cubicBezTo>
                  <a:pt x="262" y="437"/>
                  <a:pt x="170" y="543"/>
                  <a:pt x="96" y="665"/>
                </a:cubicBezTo>
                <a:cubicBezTo>
                  <a:pt x="-44" y="893"/>
                  <a:pt x="-31" y="1075"/>
                  <a:pt x="137" y="1728"/>
                </a:cubicBezTo>
                <a:cubicBezTo>
                  <a:pt x="181" y="1899"/>
                  <a:pt x="234" y="2210"/>
                  <a:pt x="259" y="2412"/>
                </a:cubicBezTo>
                <a:cubicBezTo>
                  <a:pt x="283" y="2614"/>
                  <a:pt x="374" y="2877"/>
                  <a:pt x="422" y="3001"/>
                </a:cubicBezTo>
                <a:cubicBezTo>
                  <a:pt x="491" y="3182"/>
                  <a:pt x="480" y="3250"/>
                  <a:pt x="381" y="3343"/>
                </a:cubicBezTo>
                <a:cubicBezTo>
                  <a:pt x="313" y="3406"/>
                  <a:pt x="261" y="3449"/>
                  <a:pt x="300" y="3438"/>
                </a:cubicBezTo>
                <a:cubicBezTo>
                  <a:pt x="442" y="3397"/>
                  <a:pt x="518" y="3517"/>
                  <a:pt x="544" y="3932"/>
                </a:cubicBezTo>
                <a:cubicBezTo>
                  <a:pt x="558" y="4163"/>
                  <a:pt x="563" y="4352"/>
                  <a:pt x="585" y="4368"/>
                </a:cubicBezTo>
                <a:cubicBezTo>
                  <a:pt x="608" y="4385"/>
                  <a:pt x="679" y="4634"/>
                  <a:pt x="707" y="4919"/>
                </a:cubicBezTo>
                <a:cubicBezTo>
                  <a:pt x="734" y="5205"/>
                  <a:pt x="787" y="5640"/>
                  <a:pt x="829" y="5888"/>
                </a:cubicBezTo>
                <a:cubicBezTo>
                  <a:pt x="871" y="6135"/>
                  <a:pt x="960" y="7127"/>
                  <a:pt x="1033" y="8072"/>
                </a:cubicBezTo>
                <a:cubicBezTo>
                  <a:pt x="1200" y="10202"/>
                  <a:pt x="1153" y="14828"/>
                  <a:pt x="951" y="16087"/>
                </a:cubicBezTo>
                <a:cubicBezTo>
                  <a:pt x="883" y="16513"/>
                  <a:pt x="813" y="17136"/>
                  <a:pt x="788" y="17455"/>
                </a:cubicBezTo>
                <a:cubicBezTo>
                  <a:pt x="763" y="17775"/>
                  <a:pt x="695" y="18110"/>
                  <a:pt x="666" y="18195"/>
                </a:cubicBezTo>
                <a:cubicBezTo>
                  <a:pt x="637" y="18280"/>
                  <a:pt x="599" y="18431"/>
                  <a:pt x="585" y="18537"/>
                </a:cubicBezTo>
                <a:cubicBezTo>
                  <a:pt x="572" y="18643"/>
                  <a:pt x="569" y="18860"/>
                  <a:pt x="544" y="19031"/>
                </a:cubicBezTo>
                <a:cubicBezTo>
                  <a:pt x="519" y="19201"/>
                  <a:pt x="482" y="19636"/>
                  <a:pt x="463" y="19981"/>
                </a:cubicBezTo>
                <a:lnTo>
                  <a:pt x="422" y="20607"/>
                </a:lnTo>
                <a:lnTo>
                  <a:pt x="666" y="20740"/>
                </a:lnTo>
                <a:cubicBezTo>
                  <a:pt x="1202" y="21005"/>
                  <a:pt x="1631" y="21102"/>
                  <a:pt x="2091" y="21101"/>
                </a:cubicBezTo>
                <a:cubicBezTo>
                  <a:pt x="2443" y="21101"/>
                  <a:pt x="2664" y="21146"/>
                  <a:pt x="3435" y="21329"/>
                </a:cubicBezTo>
                <a:cubicBezTo>
                  <a:pt x="4216" y="21514"/>
                  <a:pt x="4471" y="21553"/>
                  <a:pt x="4983" y="21576"/>
                </a:cubicBezTo>
                <a:cubicBezTo>
                  <a:pt x="5317" y="21591"/>
                  <a:pt x="7983" y="21600"/>
                  <a:pt x="10928" y="21595"/>
                </a:cubicBezTo>
                <a:cubicBezTo>
                  <a:pt x="16782" y="21585"/>
                  <a:pt x="17429" y="21561"/>
                  <a:pt x="18951" y="21348"/>
                </a:cubicBezTo>
                <a:cubicBezTo>
                  <a:pt x="19685" y="21245"/>
                  <a:pt x="20664" y="20985"/>
                  <a:pt x="21028" y="20797"/>
                </a:cubicBezTo>
                <a:cubicBezTo>
                  <a:pt x="21114" y="20753"/>
                  <a:pt x="21190" y="20728"/>
                  <a:pt x="21231" y="20740"/>
                </a:cubicBezTo>
                <a:cubicBezTo>
                  <a:pt x="21271" y="20752"/>
                  <a:pt x="21324" y="20758"/>
                  <a:pt x="21313" y="20740"/>
                </a:cubicBezTo>
                <a:cubicBezTo>
                  <a:pt x="21302" y="20723"/>
                  <a:pt x="21358" y="20619"/>
                  <a:pt x="21435" y="20512"/>
                </a:cubicBezTo>
                <a:cubicBezTo>
                  <a:pt x="21556" y="20347"/>
                  <a:pt x="21540" y="20245"/>
                  <a:pt x="21476" y="19848"/>
                </a:cubicBezTo>
                <a:cubicBezTo>
                  <a:pt x="21435" y="19594"/>
                  <a:pt x="21420" y="19351"/>
                  <a:pt x="21435" y="19316"/>
                </a:cubicBezTo>
                <a:cubicBezTo>
                  <a:pt x="21450" y="19280"/>
                  <a:pt x="21434" y="19189"/>
                  <a:pt x="21394" y="19107"/>
                </a:cubicBezTo>
                <a:cubicBezTo>
                  <a:pt x="21355" y="19024"/>
                  <a:pt x="21303" y="18771"/>
                  <a:pt x="21272" y="18537"/>
                </a:cubicBezTo>
                <a:cubicBezTo>
                  <a:pt x="21214" y="18091"/>
                  <a:pt x="21194" y="17963"/>
                  <a:pt x="21068" y="17360"/>
                </a:cubicBezTo>
                <a:cubicBezTo>
                  <a:pt x="21025" y="17158"/>
                  <a:pt x="20964" y="16763"/>
                  <a:pt x="20946" y="16486"/>
                </a:cubicBezTo>
                <a:cubicBezTo>
                  <a:pt x="20927" y="16209"/>
                  <a:pt x="20889" y="15948"/>
                  <a:pt x="20865" y="15916"/>
                </a:cubicBezTo>
                <a:cubicBezTo>
                  <a:pt x="20784" y="15808"/>
                  <a:pt x="20749" y="15064"/>
                  <a:pt x="20824" y="15042"/>
                </a:cubicBezTo>
                <a:cubicBezTo>
                  <a:pt x="20866" y="15030"/>
                  <a:pt x="20876" y="14995"/>
                  <a:pt x="20824" y="14966"/>
                </a:cubicBezTo>
                <a:cubicBezTo>
                  <a:pt x="20768" y="14935"/>
                  <a:pt x="20723" y="14818"/>
                  <a:pt x="20743" y="14644"/>
                </a:cubicBezTo>
                <a:cubicBezTo>
                  <a:pt x="20761" y="14488"/>
                  <a:pt x="20747" y="14311"/>
                  <a:pt x="20702" y="14264"/>
                </a:cubicBezTo>
                <a:cubicBezTo>
                  <a:pt x="20647" y="14205"/>
                  <a:pt x="20641" y="14165"/>
                  <a:pt x="20702" y="14131"/>
                </a:cubicBezTo>
                <a:cubicBezTo>
                  <a:pt x="20763" y="14096"/>
                  <a:pt x="20794" y="14029"/>
                  <a:pt x="20743" y="13922"/>
                </a:cubicBezTo>
                <a:cubicBezTo>
                  <a:pt x="20637" y="13703"/>
                  <a:pt x="20582" y="12466"/>
                  <a:pt x="20580" y="10389"/>
                </a:cubicBezTo>
                <a:cubicBezTo>
                  <a:pt x="20578" y="8325"/>
                  <a:pt x="20653" y="6857"/>
                  <a:pt x="20865" y="5147"/>
                </a:cubicBezTo>
                <a:cubicBezTo>
                  <a:pt x="20888" y="4966"/>
                  <a:pt x="20922" y="4582"/>
                  <a:pt x="20946" y="4273"/>
                </a:cubicBezTo>
                <a:cubicBezTo>
                  <a:pt x="20969" y="3965"/>
                  <a:pt x="21061" y="3326"/>
                  <a:pt x="21150" y="2868"/>
                </a:cubicBezTo>
                <a:cubicBezTo>
                  <a:pt x="21417" y="1491"/>
                  <a:pt x="21495" y="888"/>
                  <a:pt x="21435" y="722"/>
                </a:cubicBezTo>
                <a:cubicBezTo>
                  <a:pt x="21378" y="563"/>
                  <a:pt x="21076" y="344"/>
                  <a:pt x="20661" y="171"/>
                </a:cubicBezTo>
                <a:cubicBezTo>
                  <a:pt x="20295" y="18"/>
                  <a:pt x="19320" y="8"/>
                  <a:pt x="17444" y="0"/>
                </a:cubicBezTo>
                <a:lnTo>
                  <a:pt x="510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60" name="خاتم"/>
          <p:cNvSpPr/>
          <p:nvPr/>
        </p:nvSpPr>
        <p:spPr>
          <a:xfrm>
            <a:off x="4429038" y="4113167"/>
            <a:ext cx="285924" cy="356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98" y="0"/>
                </a:moveTo>
                <a:lnTo>
                  <a:pt x="6808" y="1438"/>
                </a:lnTo>
                <a:lnTo>
                  <a:pt x="9476" y="4318"/>
                </a:lnTo>
                <a:cubicBezTo>
                  <a:pt x="4143" y="4844"/>
                  <a:pt x="0" y="8503"/>
                  <a:pt x="0" y="12926"/>
                </a:cubicBezTo>
                <a:cubicBezTo>
                  <a:pt x="0" y="17709"/>
                  <a:pt x="4844" y="21600"/>
                  <a:pt x="10800" y="21600"/>
                </a:cubicBezTo>
                <a:cubicBezTo>
                  <a:pt x="16756" y="21600"/>
                  <a:pt x="21600" y="17709"/>
                  <a:pt x="21600" y="12926"/>
                </a:cubicBezTo>
                <a:cubicBezTo>
                  <a:pt x="21600" y="8503"/>
                  <a:pt x="17457" y="4844"/>
                  <a:pt x="12124" y="4318"/>
                </a:cubicBezTo>
                <a:lnTo>
                  <a:pt x="14792" y="1438"/>
                </a:lnTo>
                <a:lnTo>
                  <a:pt x="12802" y="0"/>
                </a:lnTo>
                <a:lnTo>
                  <a:pt x="8798" y="0"/>
                </a:lnTo>
                <a:close/>
                <a:moveTo>
                  <a:pt x="10800" y="6259"/>
                </a:moveTo>
                <a:cubicBezTo>
                  <a:pt x="15377" y="6259"/>
                  <a:pt x="19100" y="9250"/>
                  <a:pt x="19100" y="12926"/>
                </a:cubicBezTo>
                <a:cubicBezTo>
                  <a:pt x="19100" y="16602"/>
                  <a:pt x="15377" y="19592"/>
                  <a:pt x="10800" y="19592"/>
                </a:cubicBezTo>
                <a:cubicBezTo>
                  <a:pt x="6223" y="19592"/>
                  <a:pt x="2500" y="16602"/>
                  <a:pt x="2500" y="12926"/>
                </a:cubicBezTo>
                <a:cubicBezTo>
                  <a:pt x="2500" y="9250"/>
                  <a:pt x="6223" y="6259"/>
                  <a:pt x="10800" y="625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61" name="اذا اشترت ٣ خواتم و٥ دمى"/>
          <p:cNvSpPr txBox="1"/>
          <p:nvPr/>
        </p:nvSpPr>
        <p:spPr>
          <a:xfrm>
            <a:off x="479825" y="4580287"/>
            <a:ext cx="3008887" cy="345787"/>
          </a:xfrm>
          <a:prstGeom prst="rect">
            <a:avLst/>
          </a:prstGeom>
          <a:solidFill>
            <a:srgbClr val="DDDDDD"/>
          </a:solidFill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800">
                <a:blipFill rotWithShape="1">
                  <a:blip r:embed="rId8"/>
                  <a:srcRect l="0" t="0" r="0" b="0"/>
                  <a:tile tx="0" ty="0" sx="100000" sy="100000" flip="none" algn="tl"/>
                </a:blip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اذا اشترت ٣ خواتم و٥ دمى </a:t>
            </a:r>
          </a:p>
        </p:txBody>
      </p:sp>
      <p:sp>
        <p:nvSpPr>
          <p:cNvPr id="3062" name="❌"/>
          <p:cNvSpPr txBox="1"/>
          <p:nvPr/>
        </p:nvSpPr>
        <p:spPr>
          <a:xfrm>
            <a:off x="5162199" y="3672445"/>
            <a:ext cx="38353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3063" name="❌"/>
          <p:cNvSpPr txBox="1"/>
          <p:nvPr/>
        </p:nvSpPr>
        <p:spPr>
          <a:xfrm>
            <a:off x="2574384" y="3592265"/>
            <a:ext cx="495688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sp>
        <p:nvSpPr>
          <p:cNvPr id="3064" name="✅"/>
          <p:cNvSpPr txBox="1"/>
          <p:nvPr/>
        </p:nvSpPr>
        <p:spPr>
          <a:xfrm>
            <a:off x="996587" y="3570579"/>
            <a:ext cx="383539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8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750"/>
                            </p:stCondLst>
                            <p:childTnLst>
                              <p:par>
                                <p:cTn id="46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250"/>
                            </p:stCondLst>
                            <p:childTnLst>
                              <p:par>
                                <p:cTn id="56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750"/>
                            </p:stCondLst>
                            <p:childTnLst>
                              <p:par>
                                <p:cTn id="66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250"/>
                            </p:stCondLst>
                            <p:childTnLst>
                              <p:par>
                                <p:cTn id="76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Class="entr" nodeType="after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16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Class="entr" nodeType="afterEffect" presetSubtype="16" presetID="2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Class="entr" nodeType="afterEffect" presetSubtype="16" presetID="2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Class="entr" nodeType="afterEffect" presetSubtype="16" presetID="2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18" presetClass="entr" nodeType="afterEffect" presetSubtype="16" presetID="23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Class="entr" nodeType="afterEffect" presetSubtype="16" presetID="23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250"/>
                            </p:stCondLst>
                            <p:childTnLst>
                              <p:par>
                                <p:cTn id="128" presetClass="entr" nodeType="afterEffect" presetSubtype="16" presetID="23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Class="entr" nodeType="afterEffect" presetSubtype="16" presetID="23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3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3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entr" nodeType="clickEffect" presetSubtype="16" presetID="23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3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ntr" nodeType="clickEffect" presetSubtype="16" presetID="23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"/>
                            </p:stCondLst>
                            <p:childTnLst>
                              <p:par>
                                <p:cTn id="150" presetClass="entr" nodeType="afterEffect" presetSubtype="16" presetID="23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Class="entr" nodeType="afterEffect" presetSubtype="16" presetID="23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250"/>
                            </p:stCondLst>
                            <p:childTnLst>
                              <p:par>
                                <p:cTn id="160" presetClass="entr" nodeType="afterEffect" presetSubtype="16" presetID="23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750" fill="hold"/>
                                        <p:tgtEl>
                                          <p:spTgt spid="3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50" fill="hold"/>
                                        <p:tgtEl>
                                          <p:spTgt spid="3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Class="entr" nodeType="afterEffect" presetSubtype="16" presetID="23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750" fill="hold"/>
                                        <p:tgtEl>
                                          <p:spTgt spid="3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750" fill="hold"/>
                                        <p:tgtEl>
                                          <p:spTgt spid="3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750"/>
                            </p:stCondLst>
                            <p:childTnLst>
                              <p:par>
                                <p:cTn id="170" presetClass="entr" nodeType="afterEffect" presetSubtype="16" presetID="23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750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500"/>
                            </p:stCondLst>
                            <p:childTnLst>
                              <p:par>
                                <p:cTn id="175" presetClass="entr" nodeType="afterEffect" presetSubtype="16" presetID="23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50"/>
                            </p:stCondLst>
                            <p:childTnLst>
                              <p:par>
                                <p:cTn id="180" presetClass="entr" nodeType="afterEffect" presetSubtype="16" presetID="23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"/>
                            </p:stCondLst>
                            <p:childTnLst>
                              <p:par>
                                <p:cTn id="185" presetClass="entr" nodeType="afterEffect" presetSubtype="16" presetID="23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75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Class="entr" nodeType="clickEffect" presetSubtype="16" presetID="23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750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"/>
                            </p:stCondLst>
                            <p:childTnLst>
                              <p:par>
                                <p:cTn id="196" presetClass="entr" nodeType="afterEffect" presetID="10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7" fill="hold"/>
                                        <p:tgtEl>
                                          <p:spTgt spid="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8" dur="2000"/>
                                        <p:tgtEl>
                                          <p:spTgt spid="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1" grpId="2"/>
      <p:bldP build="whole" bldLvl="1" animBg="1" rev="0" advAuto="0" spid="3062" grpId="19"/>
      <p:bldP build="whole" bldLvl="1" animBg="1" rev="0" advAuto="0" spid="3041" grpId="28"/>
      <p:bldP build="whole" bldLvl="1" animBg="1" rev="0" advAuto="0" spid="3043" grpId="12"/>
      <p:bldP build="whole" bldLvl="1" animBg="1" rev="0" advAuto="0" spid="3048" grpId="35"/>
      <p:bldP build="whole" bldLvl="1" animBg="1" rev="0" advAuto="0" spid="3035" grpId="17"/>
      <p:bldP build="whole" bldLvl="1" animBg="1" rev="0" advAuto="0" spid="3024" grpId="6"/>
      <p:bldP build="whole" bldLvl="1" animBg="1" rev="0" advAuto="0" spid="3059" grpId="14"/>
      <p:bldP build="whole" bldLvl="1" animBg="1" rev="0" advAuto="0" spid="3049" grpId="34"/>
      <p:bldP build="whole" bldLvl="1" animBg="1" rev="0" advAuto="0" spid="3064" grpId="39"/>
      <p:bldP build="whole" bldLvl="1" animBg="1" rev="0" advAuto="0" spid="3032" grpId="5"/>
      <p:bldP build="whole" bldLvl="1" animBg="1" rev="0" advAuto="0" spid="3050" grpId="33"/>
      <p:bldP build="whole" bldLvl="1" animBg="1" rev="0" advAuto="0" spid="3036" grpId="18"/>
      <p:bldP build="whole" bldLvl="1" animBg="1" rev="0" advAuto="0" spid="3051" grpId="26"/>
      <p:bldP build="whole" bldLvl="1" animBg="1" rev="0" advAuto="0" spid="3060" grpId="21"/>
      <p:bldP build="whole" bldLvl="1" animBg="1" rev="0" advAuto="0" spid="3033" grpId="8"/>
      <p:bldP build="whole" bldLvl="1" animBg="1" rev="0" advAuto="0" spid="3052" grpId="24"/>
      <p:bldP build="whole" bldLvl="1" animBg="1" rev="0" advAuto="0" spid="3037" grpId="15"/>
      <p:bldP build="whole" bldLvl="1" animBg="1" rev="0" advAuto="0" spid="3044" grpId="32"/>
      <p:bldP build="whole" bldLvl="1" animBg="1" rev="0" advAuto="0" spid="3034" grpId="11"/>
      <p:bldP build="whole" bldLvl="1" animBg="1" rev="0" advAuto="0" spid="3053" grpId="27"/>
      <p:bldP build="whole" bldLvl="1" animBg="1" rev="0" advAuto="0" spid="3045" grpId="31"/>
      <p:bldP build="whole" bldLvl="1" animBg="1" rev="0" advAuto="0" spid="3038" grpId="25"/>
      <p:bldP build="whole" bldLvl="1" animBg="1" rev="0" advAuto="0" spid="3028" grpId="1"/>
      <p:bldP build="whole" bldLvl="1" animBg="1" rev="0" advAuto="0" spid="3027" grpId="9"/>
      <p:bldP build="whole" bldLvl="1" animBg="1" rev="0" advAuto="0" spid="3039" grpId="23"/>
      <p:bldP build="whole" bldLvl="1" animBg="1" rev="0" advAuto="0" spid="3061" grpId="40"/>
      <p:bldP build="whole" bldLvl="1" animBg="1" rev="0" advAuto="0" spid="3029" grpId="4"/>
      <p:bldP build="whole" bldLvl="1" animBg="1" rev="0" advAuto="0" spid="3021" grpId="3"/>
      <p:bldP build="whole" bldLvl="1" animBg="1" rev="0" advAuto="0" spid="3040" grpId="20"/>
      <p:bldP build="whole" bldLvl="1" animBg="1" rev="0" advAuto="0" spid="3055" grpId="30"/>
      <p:bldP build="whole" bldLvl="1" animBg="1" rev="0" advAuto="0" spid="3056" grpId="22"/>
      <p:bldP build="whole" bldLvl="1" animBg="1" rev="0" advAuto="0" spid="3046" grpId="37"/>
      <p:bldP build="whole" bldLvl="1" animBg="1" rev="0" advAuto="0" spid="3054" grpId="38"/>
      <p:bldP build="whole" bldLvl="1" animBg="1" rev="0" advAuto="0" spid="3057" grpId="16"/>
      <p:bldP build="whole" bldLvl="1" animBg="1" rev="0" advAuto="0" spid="3042" grpId="10"/>
      <p:bldP build="whole" bldLvl="1" animBg="1" rev="0" advAuto="0" spid="3063" grpId="29"/>
      <p:bldP build="whole" bldLvl="1" animBg="1" rev="0" advAuto="0" spid="3047" grpId="36"/>
      <p:bldP build="whole" bldLvl="1" animBg="1" rev="0" advAuto="0" spid="3030" grpId="7"/>
      <p:bldP build="whole" bldLvl="1" animBg="1" rev="0" advAuto="0" spid="3058" grpId="1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8" name="Google Shape;8070;p57"/>
          <p:cNvGrpSpPr/>
          <p:nvPr/>
        </p:nvGrpSpPr>
        <p:grpSpPr>
          <a:xfrm>
            <a:off x="2289166" y="4787875"/>
            <a:ext cx="3744569" cy="262394"/>
            <a:chOff x="-30" y="-1"/>
            <a:chExt cx="3744567" cy="262392"/>
          </a:xfrm>
        </p:grpSpPr>
        <p:sp>
          <p:nvSpPr>
            <p:cNvPr id="3066" name="Google Shape;8071;p57"/>
            <p:cNvSpPr/>
            <p:nvPr/>
          </p:nvSpPr>
          <p:spPr>
            <a:xfrm>
              <a:off x="-31" y="-2"/>
              <a:ext cx="1795369" cy="25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7" name="Google Shape;8072;p57"/>
            <p:cNvSpPr/>
            <p:nvPr/>
          </p:nvSpPr>
          <p:spPr>
            <a:xfrm>
              <a:off x="1190333" y="25891"/>
              <a:ext cx="1890439" cy="23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8" name="Google Shape;8073;p57"/>
            <p:cNvSpPr/>
            <p:nvPr/>
          </p:nvSpPr>
          <p:spPr>
            <a:xfrm>
              <a:off x="2821932" y="72984"/>
              <a:ext cx="922606" cy="15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9" name="Google Shape;8074;p57"/>
            <p:cNvSpPr/>
            <p:nvPr/>
          </p:nvSpPr>
          <p:spPr>
            <a:xfrm>
              <a:off x="833273" y="183228"/>
              <a:ext cx="229584" cy="6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0" name="Google Shape;8075;p57"/>
            <p:cNvSpPr/>
            <p:nvPr/>
          </p:nvSpPr>
          <p:spPr>
            <a:xfrm>
              <a:off x="604539" y="199956"/>
              <a:ext cx="135871" cy="4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1" name="Google Shape;8076;p57"/>
            <p:cNvSpPr/>
            <p:nvPr/>
          </p:nvSpPr>
          <p:spPr>
            <a:xfrm>
              <a:off x="2314642" y="33174"/>
              <a:ext cx="11396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2" name="Google Shape;8077;p57"/>
            <p:cNvSpPr/>
            <p:nvPr/>
          </p:nvSpPr>
          <p:spPr>
            <a:xfrm>
              <a:off x="2736691" y="48613"/>
              <a:ext cx="113926" cy="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3" name="Google Shape;8078;p57"/>
            <p:cNvSpPr/>
            <p:nvPr/>
          </p:nvSpPr>
          <p:spPr>
            <a:xfrm>
              <a:off x="1405187" y="20916"/>
              <a:ext cx="43412" cy="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4" name="Google Shape;8079;p57"/>
            <p:cNvSpPr/>
            <p:nvPr/>
          </p:nvSpPr>
          <p:spPr>
            <a:xfrm>
              <a:off x="1541462" y="24846"/>
              <a:ext cx="49783" cy="5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5" name="Google Shape;8080;p57"/>
            <p:cNvSpPr/>
            <p:nvPr/>
          </p:nvSpPr>
          <p:spPr>
            <a:xfrm>
              <a:off x="167281" y="212463"/>
              <a:ext cx="64991" cy="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6" name="Google Shape;8081;p57"/>
            <p:cNvSpPr/>
            <p:nvPr/>
          </p:nvSpPr>
          <p:spPr>
            <a:xfrm>
              <a:off x="547133" y="213006"/>
              <a:ext cx="35462" cy="1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7" name="Google Shape;8082;p57"/>
            <p:cNvSpPr/>
            <p:nvPr/>
          </p:nvSpPr>
          <p:spPr>
            <a:xfrm>
              <a:off x="375764" y="206354"/>
              <a:ext cx="35462" cy="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8" name="Google Shape;8083;p57"/>
            <p:cNvSpPr/>
            <p:nvPr/>
          </p:nvSpPr>
          <p:spPr>
            <a:xfrm>
              <a:off x="260993" y="212805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9" name="Google Shape;8084;p57"/>
            <p:cNvSpPr/>
            <p:nvPr/>
          </p:nvSpPr>
          <p:spPr>
            <a:xfrm>
              <a:off x="504089" y="212936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0" name="Google Shape;8085;p57"/>
            <p:cNvSpPr/>
            <p:nvPr/>
          </p:nvSpPr>
          <p:spPr>
            <a:xfrm>
              <a:off x="797813" y="233496"/>
              <a:ext cx="2110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1" name="Google Shape;8086;p57"/>
            <p:cNvSpPr/>
            <p:nvPr/>
          </p:nvSpPr>
          <p:spPr>
            <a:xfrm>
              <a:off x="2900436" y="60102"/>
              <a:ext cx="143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2" name="Google Shape;8087;p57"/>
            <p:cNvSpPr/>
            <p:nvPr/>
          </p:nvSpPr>
          <p:spPr>
            <a:xfrm>
              <a:off x="2965426" y="65836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3" name="Google Shape;8088;p57"/>
            <p:cNvSpPr/>
            <p:nvPr/>
          </p:nvSpPr>
          <p:spPr>
            <a:xfrm>
              <a:off x="1083953" y="240722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4" name="Google Shape;8089;p57"/>
            <p:cNvSpPr/>
            <p:nvPr/>
          </p:nvSpPr>
          <p:spPr>
            <a:xfrm>
              <a:off x="439947" y="210418"/>
              <a:ext cx="2110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5" name="Google Shape;8090;p57"/>
            <p:cNvSpPr/>
            <p:nvPr/>
          </p:nvSpPr>
          <p:spPr>
            <a:xfrm>
              <a:off x="1605605" y="29176"/>
              <a:ext cx="108035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6" name="Google Shape;8091;p57"/>
            <p:cNvSpPr/>
            <p:nvPr/>
          </p:nvSpPr>
          <p:spPr>
            <a:xfrm>
              <a:off x="1462111" y="39114"/>
              <a:ext cx="32921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7" name="Google Shape;8092;p57"/>
            <p:cNvSpPr/>
            <p:nvPr/>
          </p:nvSpPr>
          <p:spPr>
            <a:xfrm>
              <a:off x="1593033" y="106568"/>
              <a:ext cx="24503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8" name="Google Shape;8093;p57"/>
            <p:cNvSpPr/>
            <p:nvPr/>
          </p:nvSpPr>
          <p:spPr>
            <a:xfrm>
              <a:off x="1735991" y="11947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9" name="Google Shape;8094;p57"/>
            <p:cNvSpPr/>
            <p:nvPr/>
          </p:nvSpPr>
          <p:spPr>
            <a:xfrm>
              <a:off x="1442267" y="186883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0" name="Google Shape;8095;p57"/>
            <p:cNvSpPr/>
            <p:nvPr/>
          </p:nvSpPr>
          <p:spPr>
            <a:xfrm>
              <a:off x="1454914" y="60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1" name="Google Shape;8096;p57"/>
            <p:cNvSpPr/>
            <p:nvPr/>
          </p:nvSpPr>
          <p:spPr>
            <a:xfrm>
              <a:off x="1808464" y="53965"/>
              <a:ext cx="47823" cy="56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2" name="Google Shape;8097;p57"/>
            <p:cNvSpPr/>
            <p:nvPr/>
          </p:nvSpPr>
          <p:spPr>
            <a:xfrm>
              <a:off x="2954333" y="107197"/>
              <a:ext cx="51124" cy="4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3" name="Google Shape;8098;p57"/>
            <p:cNvSpPr/>
            <p:nvPr/>
          </p:nvSpPr>
          <p:spPr>
            <a:xfrm>
              <a:off x="1748251" y="80190"/>
              <a:ext cx="20693" cy="1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4" name="Google Shape;8099;p57"/>
            <p:cNvSpPr/>
            <p:nvPr/>
          </p:nvSpPr>
          <p:spPr>
            <a:xfrm>
              <a:off x="2873362" y="119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5" name="Google Shape;8100;p57"/>
            <p:cNvSpPr/>
            <p:nvPr/>
          </p:nvSpPr>
          <p:spPr>
            <a:xfrm>
              <a:off x="1563815" y="200626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6" name="Google Shape;8101;p57"/>
            <p:cNvSpPr/>
            <p:nvPr/>
          </p:nvSpPr>
          <p:spPr>
            <a:xfrm>
              <a:off x="1828771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7" name="Google Shape;8102;p57"/>
            <p:cNvSpPr/>
            <p:nvPr/>
          </p:nvSpPr>
          <p:spPr>
            <a:xfrm>
              <a:off x="2902114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099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4925140" y="1091622"/>
            <a:ext cx="2809126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100" name="Google Shape;4622;p49"/>
          <p:cNvSpPr/>
          <p:nvPr/>
        </p:nvSpPr>
        <p:spPr>
          <a:xfrm rot="21451959">
            <a:off x="4305463" y="638454"/>
            <a:ext cx="3812988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 sz="5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101" name="تعلمنا اليوم"/>
          <p:cNvSpPr txBox="1"/>
          <p:nvPr>
            <p:ph type="title"/>
          </p:nvPr>
        </p:nvSpPr>
        <p:spPr>
          <a:xfrm>
            <a:off x="4812027" y="705804"/>
            <a:ext cx="3035352" cy="6387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429768">
              <a:lnSpc>
                <a:spcPct val="80000"/>
              </a:lnSpc>
              <a:defRPr sz="26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5" name="Google Shape;8070;p57"/>
          <p:cNvGrpSpPr/>
          <p:nvPr/>
        </p:nvGrpSpPr>
        <p:grpSpPr>
          <a:xfrm>
            <a:off x="2289166" y="4787875"/>
            <a:ext cx="3744569" cy="262394"/>
            <a:chOff x="-30" y="-1"/>
            <a:chExt cx="3744567" cy="262392"/>
          </a:xfrm>
        </p:grpSpPr>
        <p:sp>
          <p:nvSpPr>
            <p:cNvPr id="3103" name="Google Shape;8071;p57"/>
            <p:cNvSpPr/>
            <p:nvPr/>
          </p:nvSpPr>
          <p:spPr>
            <a:xfrm>
              <a:off x="-31" y="-2"/>
              <a:ext cx="1795369" cy="25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4" name="Google Shape;8072;p57"/>
            <p:cNvSpPr/>
            <p:nvPr/>
          </p:nvSpPr>
          <p:spPr>
            <a:xfrm>
              <a:off x="1190333" y="25891"/>
              <a:ext cx="1890439" cy="23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5" name="Google Shape;8073;p57"/>
            <p:cNvSpPr/>
            <p:nvPr/>
          </p:nvSpPr>
          <p:spPr>
            <a:xfrm>
              <a:off x="2821932" y="72984"/>
              <a:ext cx="922606" cy="15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6" name="Google Shape;8074;p57"/>
            <p:cNvSpPr/>
            <p:nvPr/>
          </p:nvSpPr>
          <p:spPr>
            <a:xfrm>
              <a:off x="833273" y="183228"/>
              <a:ext cx="229584" cy="6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7" name="Google Shape;8075;p57"/>
            <p:cNvSpPr/>
            <p:nvPr/>
          </p:nvSpPr>
          <p:spPr>
            <a:xfrm>
              <a:off x="604539" y="199956"/>
              <a:ext cx="135871" cy="4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8" name="Google Shape;8076;p57"/>
            <p:cNvSpPr/>
            <p:nvPr/>
          </p:nvSpPr>
          <p:spPr>
            <a:xfrm>
              <a:off x="2314642" y="33174"/>
              <a:ext cx="11396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9" name="Google Shape;8077;p57"/>
            <p:cNvSpPr/>
            <p:nvPr/>
          </p:nvSpPr>
          <p:spPr>
            <a:xfrm>
              <a:off x="2736691" y="48613"/>
              <a:ext cx="113926" cy="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0" name="Google Shape;8078;p57"/>
            <p:cNvSpPr/>
            <p:nvPr/>
          </p:nvSpPr>
          <p:spPr>
            <a:xfrm>
              <a:off x="1405187" y="20916"/>
              <a:ext cx="43412" cy="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1" name="Google Shape;8079;p57"/>
            <p:cNvSpPr/>
            <p:nvPr/>
          </p:nvSpPr>
          <p:spPr>
            <a:xfrm>
              <a:off x="1541462" y="24846"/>
              <a:ext cx="49783" cy="5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2" name="Google Shape;8080;p57"/>
            <p:cNvSpPr/>
            <p:nvPr/>
          </p:nvSpPr>
          <p:spPr>
            <a:xfrm>
              <a:off x="167281" y="212463"/>
              <a:ext cx="64991" cy="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3" name="Google Shape;8081;p57"/>
            <p:cNvSpPr/>
            <p:nvPr/>
          </p:nvSpPr>
          <p:spPr>
            <a:xfrm>
              <a:off x="547133" y="213006"/>
              <a:ext cx="35462" cy="1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4" name="Google Shape;8082;p57"/>
            <p:cNvSpPr/>
            <p:nvPr/>
          </p:nvSpPr>
          <p:spPr>
            <a:xfrm>
              <a:off x="375764" y="206354"/>
              <a:ext cx="35462" cy="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5" name="Google Shape;8083;p57"/>
            <p:cNvSpPr/>
            <p:nvPr/>
          </p:nvSpPr>
          <p:spPr>
            <a:xfrm>
              <a:off x="260993" y="212805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6" name="Google Shape;8084;p57"/>
            <p:cNvSpPr/>
            <p:nvPr/>
          </p:nvSpPr>
          <p:spPr>
            <a:xfrm>
              <a:off x="504089" y="212936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7" name="Google Shape;8085;p57"/>
            <p:cNvSpPr/>
            <p:nvPr/>
          </p:nvSpPr>
          <p:spPr>
            <a:xfrm>
              <a:off x="797813" y="233496"/>
              <a:ext cx="2110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8" name="Google Shape;8086;p57"/>
            <p:cNvSpPr/>
            <p:nvPr/>
          </p:nvSpPr>
          <p:spPr>
            <a:xfrm>
              <a:off x="2900436" y="60102"/>
              <a:ext cx="143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9" name="Google Shape;8087;p57"/>
            <p:cNvSpPr/>
            <p:nvPr/>
          </p:nvSpPr>
          <p:spPr>
            <a:xfrm>
              <a:off x="2965426" y="65836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0" name="Google Shape;8088;p57"/>
            <p:cNvSpPr/>
            <p:nvPr/>
          </p:nvSpPr>
          <p:spPr>
            <a:xfrm>
              <a:off x="1083953" y="240722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1" name="Google Shape;8089;p57"/>
            <p:cNvSpPr/>
            <p:nvPr/>
          </p:nvSpPr>
          <p:spPr>
            <a:xfrm>
              <a:off x="439947" y="210418"/>
              <a:ext cx="2110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2" name="Google Shape;8090;p57"/>
            <p:cNvSpPr/>
            <p:nvPr/>
          </p:nvSpPr>
          <p:spPr>
            <a:xfrm>
              <a:off x="1605605" y="29176"/>
              <a:ext cx="108035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3" name="Google Shape;8091;p57"/>
            <p:cNvSpPr/>
            <p:nvPr/>
          </p:nvSpPr>
          <p:spPr>
            <a:xfrm>
              <a:off x="1462111" y="39114"/>
              <a:ext cx="32921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4" name="Google Shape;8092;p57"/>
            <p:cNvSpPr/>
            <p:nvPr/>
          </p:nvSpPr>
          <p:spPr>
            <a:xfrm>
              <a:off x="1593033" y="106568"/>
              <a:ext cx="24503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5" name="Google Shape;8093;p57"/>
            <p:cNvSpPr/>
            <p:nvPr/>
          </p:nvSpPr>
          <p:spPr>
            <a:xfrm>
              <a:off x="1735991" y="11947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6" name="Google Shape;8094;p57"/>
            <p:cNvSpPr/>
            <p:nvPr/>
          </p:nvSpPr>
          <p:spPr>
            <a:xfrm>
              <a:off x="1442267" y="186883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7" name="Google Shape;8095;p57"/>
            <p:cNvSpPr/>
            <p:nvPr/>
          </p:nvSpPr>
          <p:spPr>
            <a:xfrm>
              <a:off x="1454914" y="60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8" name="Google Shape;8096;p57"/>
            <p:cNvSpPr/>
            <p:nvPr/>
          </p:nvSpPr>
          <p:spPr>
            <a:xfrm>
              <a:off x="1808464" y="53965"/>
              <a:ext cx="47823" cy="56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9" name="Google Shape;8097;p57"/>
            <p:cNvSpPr/>
            <p:nvPr/>
          </p:nvSpPr>
          <p:spPr>
            <a:xfrm>
              <a:off x="2954333" y="107197"/>
              <a:ext cx="51124" cy="4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0" name="Google Shape;8098;p57"/>
            <p:cNvSpPr/>
            <p:nvPr/>
          </p:nvSpPr>
          <p:spPr>
            <a:xfrm>
              <a:off x="1748251" y="80190"/>
              <a:ext cx="20693" cy="1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1" name="Google Shape;8099;p57"/>
            <p:cNvSpPr/>
            <p:nvPr/>
          </p:nvSpPr>
          <p:spPr>
            <a:xfrm>
              <a:off x="2873362" y="119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2" name="Google Shape;8100;p57"/>
            <p:cNvSpPr/>
            <p:nvPr/>
          </p:nvSpPr>
          <p:spPr>
            <a:xfrm>
              <a:off x="1563815" y="200626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3" name="Google Shape;8101;p57"/>
            <p:cNvSpPr/>
            <p:nvPr/>
          </p:nvSpPr>
          <p:spPr>
            <a:xfrm>
              <a:off x="1828771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4" name="Google Shape;8102;p57"/>
            <p:cNvSpPr/>
            <p:nvPr/>
          </p:nvSpPr>
          <p:spPr>
            <a:xfrm>
              <a:off x="2902114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36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2337592" y="194299"/>
            <a:ext cx="3415027" cy="35987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grpSp>
        <p:nvGrpSpPr>
          <p:cNvPr id="3139" name="Google Shape;1742;p25"/>
          <p:cNvGrpSpPr/>
          <p:nvPr/>
        </p:nvGrpSpPr>
        <p:grpSpPr>
          <a:xfrm>
            <a:off x="2720182" y="1632081"/>
            <a:ext cx="2882588" cy="1315694"/>
            <a:chOff x="0" y="0"/>
            <a:chExt cx="2882586" cy="1315692"/>
          </a:xfrm>
        </p:grpSpPr>
        <p:sp>
          <p:nvSpPr>
            <p:cNvPr id="3137" name="Google Shape;1742;p25"/>
            <p:cNvSpPr txBox="1"/>
            <p:nvPr/>
          </p:nvSpPr>
          <p:spPr>
            <a:xfrm>
              <a:off x="6349" y="6350"/>
              <a:ext cx="2869887" cy="1302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/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سُبْحَانَكَ اللَّهُمَّ وَبِحَمْدِكَ، </a:t>
              </a:r>
            </a:p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أَشْهَدُ أَنْ لَا إِلَهَ إِلَّا أَنْتَ </a:t>
              </a:r>
            </a:p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أَسْتَغْفِرُكَ وَأَتُوبُ إِلَيْكَ</a:t>
              </a:r>
            </a:p>
          </p:txBody>
        </p:sp>
        <p:pic>
          <p:nvPicPr>
            <p:cNvPr id="3138" name="Google Shape;1742;p25" descr="Google Shape;1742;p2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882588" cy="1315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