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64" r:id="rId4"/>
    <p:sldId id="265" r:id="rId5"/>
    <p:sldId id="266" r:id="rId6"/>
    <p:sldId id="262" r:id="rId7"/>
    <p:sldId id="267" r:id="rId8"/>
    <p:sldId id="263" r:id="rId9"/>
    <p:sldId id="268" r:id="rId10"/>
    <p:sldId id="269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ED26DA-D5A2-4F70-A9E2-59F171530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38CA675-0225-4A40-8093-C532511E7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253B1F-102A-4A0C-8868-E77A8A508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D490-FA0C-46F9-9773-9DC7632575A1}" type="datetimeFigureOut">
              <a:rPr lang="ar-SA" smtClean="0"/>
              <a:t>08/05/43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5DD7418-C930-4CDA-B8C6-E077D89B6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C1352E8-5AFC-4821-9169-08F16AF9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0B09-AF87-48CA-9F47-28B0C92E507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898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79AC53-76A7-4489-9E38-976DE05E2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D3FA0C-CADA-4AE8-93DC-E51148B01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7F98934-9DBB-422F-96BD-EC40ACE0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D490-FA0C-46F9-9773-9DC7632575A1}" type="datetimeFigureOut">
              <a:rPr lang="ar-SA" smtClean="0"/>
              <a:t>08/05/43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D408304-1B36-4F69-A631-950BC65A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858124A-4B3D-4221-BFC2-601E2B112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0B09-AF87-48CA-9F47-28B0C92E507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643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122FEB0-5B6C-4C6C-A8E3-049261196E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48BAC66-3A44-4E71-89D3-3CE8A5C65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C90AA62-B7DD-41B1-8CF8-0F588F4E5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D490-FA0C-46F9-9773-9DC7632575A1}" type="datetimeFigureOut">
              <a:rPr lang="ar-SA" smtClean="0"/>
              <a:t>08/05/43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EA445AA-4508-442B-8806-940B14DD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B3E7BE1-4BB5-4767-AE13-4F1698EC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0B09-AF87-48CA-9F47-28B0C92E507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7146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525047-269F-4F84-BB84-9C2B1AD7B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E7E7EBE-69A9-4504-9F6B-C2366DDAE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D0CCB39-89CB-414E-A2FF-C6FBF6C7D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D490-FA0C-46F9-9773-9DC7632575A1}" type="datetimeFigureOut">
              <a:rPr lang="ar-SA" smtClean="0"/>
              <a:t>08/05/43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7104DFD-23E6-4F96-8615-3A242C233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A9F112-7B4F-4B5F-83C9-6BA281A9D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0B09-AF87-48CA-9F47-28B0C92E507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711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29C751-6D20-4C86-982B-002A27FCA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5F936C9-76D4-45F9-AFE5-4D63CFC57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5B1DB81-C450-44D3-A468-A7F89AFB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D490-FA0C-46F9-9773-9DC7632575A1}" type="datetimeFigureOut">
              <a:rPr lang="ar-SA" smtClean="0"/>
              <a:t>08/05/43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02CA14-F42C-4D83-9CEA-1D033B4D1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3E70BA-85D2-4110-8C15-697C4C6D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0B09-AF87-48CA-9F47-28B0C92E507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675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659C0C7-8744-4704-8570-E5683D55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17C0E05-F454-44C5-AAD4-190F627FB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6CF2EA2-4176-4A92-AD3E-767F95B90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1842A8B-DF70-4971-BE58-6715A3B76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D490-FA0C-46F9-9773-9DC7632575A1}" type="datetimeFigureOut">
              <a:rPr lang="ar-SA" smtClean="0"/>
              <a:t>08/05/43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27C4300-8206-4008-AE50-EA609EEA3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17ECC8D-7BFA-466B-AE16-E3A303BA7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0B09-AF87-48CA-9F47-28B0C92E507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30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A758D5-ACD5-40CC-8156-161FEECB3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DF5FBE1-42EA-4D68-B107-2F68D7C7A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FC44C61-83B3-4BFF-9AE9-CC7B76E06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23559F2-DDC3-4D3A-BFB6-74B7AB4D96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E26BD78-5853-4255-89EA-BF0DF65530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3002761-2238-4719-867E-44C56E1E2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D490-FA0C-46F9-9773-9DC7632575A1}" type="datetimeFigureOut">
              <a:rPr lang="ar-SA" smtClean="0"/>
              <a:t>08/05/43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6F43BF9-5E61-4D67-841D-6FC63B836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94A7D7F-E2E0-4F38-A0C1-3FD14745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0B09-AF87-48CA-9F47-28B0C92E507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8057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9808B6-E512-4D26-9271-28ACCCB78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39B3F7A-BA6B-4A9F-830C-325F7EE83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D490-FA0C-46F9-9773-9DC7632575A1}" type="datetimeFigureOut">
              <a:rPr lang="ar-SA" smtClean="0"/>
              <a:t>08/05/43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2791943-A55B-4216-93D3-5E447EC37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1E8226F-A58F-486D-BC7A-D382E736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0B09-AF87-48CA-9F47-28B0C92E507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169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D4E77B7-A9C6-4DB8-AE24-5B2A387F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D490-FA0C-46F9-9773-9DC7632575A1}" type="datetimeFigureOut">
              <a:rPr lang="ar-SA" smtClean="0"/>
              <a:t>08/05/43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1E97F5C-38D3-49E4-8B9F-74EE8E869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910B3E4-D7C1-4220-8DBE-AB02803B5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0B09-AF87-48CA-9F47-28B0C92E507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170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DDC17D-6390-4514-BE17-C86E7F44E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E2CEC44-0EC7-48D7-8E30-4BF31C8BA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82C51E4-EB43-4CC5-A6B5-1DFAADB63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9B156EE-923F-414C-831B-2A212F5F9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D490-FA0C-46F9-9773-9DC7632575A1}" type="datetimeFigureOut">
              <a:rPr lang="ar-SA" smtClean="0"/>
              <a:t>08/05/43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1B234D8-296A-49C6-A340-822CFBB57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BAE1D52-052C-48E7-8C37-73EFC39B1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0B09-AF87-48CA-9F47-28B0C92E507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09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705BA2-DC95-4408-B674-553FFC279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0C230DB-144A-4BB1-948F-D5A370453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FD25CAD-AC6D-43E2-B055-887D09781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45A2418-1E26-414D-B6B7-25CCE776B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D490-FA0C-46F9-9773-9DC7632575A1}" type="datetimeFigureOut">
              <a:rPr lang="ar-SA" smtClean="0"/>
              <a:t>08/05/43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4F0074D-A892-45B1-99E3-A4D78C1E1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ED0487A-AE87-4BF8-930D-53A82764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0B09-AF87-48CA-9F47-28B0C92E507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241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AAA59D9-90E6-4027-876B-EC0298FE8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8B31BD8-F008-404D-841C-2A2DF4D83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EBFF32A-A5B0-479C-A9E9-56FB65969A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2D490-FA0C-46F9-9773-9DC7632575A1}" type="datetimeFigureOut">
              <a:rPr lang="ar-SA" smtClean="0"/>
              <a:t>08/05/43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4B58E63-16EC-4316-A1D8-EB89DADF2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0726E6-BE90-4621-94AB-B2E0B4A61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A0B09-AF87-48CA-9F47-28B0C92E507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395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4;p15">
            <a:extLst>
              <a:ext uri="{FF2B5EF4-FFF2-40B4-BE49-F238E27FC236}">
                <a16:creationId xmlns:a16="http://schemas.microsoft.com/office/drawing/2014/main" id="{BCACA258-BAE3-4CBD-A7F9-889156D7591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00761" y="2107403"/>
            <a:ext cx="1123418" cy="896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8E57202-F2F1-4F1A-A642-23A4201B0B85}"/>
              </a:ext>
            </a:extLst>
          </p:cNvPr>
          <p:cNvSpPr txBox="1"/>
          <p:nvPr/>
        </p:nvSpPr>
        <p:spPr>
          <a:xfrm>
            <a:off x="5825317" y="1503754"/>
            <a:ext cx="38754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ar-SA" sz="40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C5BD8C7-DA5A-429D-A8C0-BE67804CD39F}"/>
              </a:ext>
            </a:extLst>
          </p:cNvPr>
          <p:cNvSpPr txBox="1"/>
          <p:nvPr/>
        </p:nvSpPr>
        <p:spPr>
          <a:xfrm>
            <a:off x="4776016" y="1595706"/>
            <a:ext cx="500181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5 - 4</a:t>
            </a:r>
          </a:p>
          <a:p>
            <a:pPr algn="ctr"/>
            <a:r>
              <a:rPr lang="ar-SA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الضرب في 7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8905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6B814B1-3735-4D12-BDD3-434DC4357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606" y="839390"/>
            <a:ext cx="3774281" cy="70246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82CC37A-F0C6-4129-A0FE-D593D180D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267" y="1638299"/>
            <a:ext cx="8039100" cy="103822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EFCBB06-71DC-4AB2-8D57-92A9B1B2D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6955" y="3509964"/>
            <a:ext cx="85725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9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وسيلة الشرح: سهم لليسار 5">
            <a:extLst>
              <a:ext uri="{FF2B5EF4-FFF2-40B4-BE49-F238E27FC236}">
                <a16:creationId xmlns:a16="http://schemas.microsoft.com/office/drawing/2014/main" id="{EF701930-7026-41B3-B308-90DA5EB9A40F}"/>
              </a:ext>
            </a:extLst>
          </p:cNvPr>
          <p:cNvSpPr/>
          <p:nvPr/>
        </p:nvSpPr>
        <p:spPr>
          <a:xfrm>
            <a:off x="8615362" y="2178844"/>
            <a:ext cx="2235412" cy="2221706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أجد ناتج الضرب في العدد 7</a:t>
            </a:r>
            <a:endParaRPr lang="ar-SA" dirty="0">
              <a:solidFill>
                <a:schemeClr val="tx1"/>
              </a:solidFill>
            </a:endParaRPr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8251166-B7DB-4EA1-810C-8EA33DBE8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031" y="1957384"/>
            <a:ext cx="4067175" cy="22002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3099AE9-6D9E-49F4-9B1C-94DF251CA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669" y="2178844"/>
            <a:ext cx="2288359" cy="199309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66F34E9-29C6-4B1C-BFA4-0F08EA6D9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637" y="4305299"/>
            <a:ext cx="62960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8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715108E9-E38D-40ED-989C-77C85BA7D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47725"/>
            <a:ext cx="4893468" cy="47625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E340EF7-3F0F-4D20-A6A6-5465FD144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286" y="1654968"/>
            <a:ext cx="504825" cy="36195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D9C4A02-65FB-4A92-9E61-72903D707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668" y="1552575"/>
            <a:ext cx="5050631" cy="19812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F593D6E-BD9A-4F64-9883-E91BC7E6C1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5893" y="2422923"/>
            <a:ext cx="3509963" cy="209192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677A861-B5C1-411D-B865-1AA243EC8F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5857" y="4129088"/>
            <a:ext cx="4248150" cy="152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04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39CE9EB-0DF6-498B-A8B2-56DE393AC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772" y="1428750"/>
            <a:ext cx="6477000" cy="16002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CFE1ED9-C17A-4E32-881C-835679308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772" y="1533516"/>
            <a:ext cx="390525" cy="4191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D2EF329-0290-4442-A41C-04E55CC00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791" y="804867"/>
            <a:ext cx="4812506" cy="5715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8669DDE-D821-4AA3-B090-9F913CE24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538" y="2002631"/>
            <a:ext cx="2590800" cy="160972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CE4A723-C890-476E-AC4F-B028D0EF4F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3053" y="3302794"/>
            <a:ext cx="516966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94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EF477C5-8715-456B-9AA8-710C43EA4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280" y="1657350"/>
            <a:ext cx="7255669" cy="324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9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1C51398B-AE8C-403A-AD77-52CC7B135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906" y="760456"/>
            <a:ext cx="1309398" cy="67543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AA464B6-692E-4373-9F6C-E7AEC5FCE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731" y="816768"/>
            <a:ext cx="5591175" cy="61912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A7D75A0-B856-4B0E-A47A-B16152D47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2855" y="3050381"/>
            <a:ext cx="3429000" cy="56197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82C9452-FC12-45DD-96C5-515BFF409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6081" y="1492205"/>
            <a:ext cx="7838785" cy="100965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C0DD07F-3049-4C4F-A33C-225B7CF0C9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6486" y="3690938"/>
            <a:ext cx="86010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73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77A02E9-1A1C-4C7E-8014-458F7C362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5" y="1326356"/>
            <a:ext cx="4550569" cy="111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98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486C2316-2BE1-489A-B1F1-24AC3B60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992" y="906796"/>
            <a:ext cx="1743076" cy="40109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2DF118E-4675-437D-91DE-8819920DF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817" y="828796"/>
            <a:ext cx="5591175" cy="5570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E263EF4-6F01-42E5-98F3-AA686419D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1" y="3458149"/>
            <a:ext cx="3429000" cy="56197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4032F5E-F6CC-43EA-AD87-DB5B8B958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1744" y="1533815"/>
            <a:ext cx="8451057" cy="19335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F229848-5AD0-4B12-943F-12444DAB58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8869" y="3979064"/>
            <a:ext cx="8593932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56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685D95F-CD03-48DE-9B80-24BD4267C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37" y="985837"/>
            <a:ext cx="4100512" cy="191452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CC0741B-CC0B-4F8E-8D12-4643EFCCF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940" y="985837"/>
            <a:ext cx="3864909" cy="1495425"/>
          </a:xfrm>
          <a:prstGeom prst="rect">
            <a:avLst/>
          </a:prstGeom>
        </p:spPr>
      </p:pic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DA7F7DAD-859C-43DA-86E0-242665BE3229}"/>
              </a:ext>
            </a:extLst>
          </p:cNvPr>
          <p:cNvCxnSpPr/>
          <p:nvPr/>
        </p:nvCxnSpPr>
        <p:spPr>
          <a:xfrm>
            <a:off x="6625198" y="921264"/>
            <a:ext cx="0" cy="4787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66178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15</Words>
  <Application>Microsoft Office PowerPoint</Application>
  <PresentationFormat>شاشة عريضة</PresentationFormat>
  <Paragraphs>7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5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2021-12-11T23:11:45Z</dcterms:created>
  <dcterms:modified xsi:type="dcterms:W3CDTF">2021-12-11T23:31:03Z</dcterms:modified>
</cp:coreProperties>
</file>